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749" r:id="rId2"/>
  </p:sldMasterIdLst>
  <p:notesMasterIdLst>
    <p:notesMasterId r:id="rId20"/>
  </p:notesMasterIdLst>
  <p:sldIdLst>
    <p:sldId id="378" r:id="rId3"/>
    <p:sldId id="358" r:id="rId4"/>
    <p:sldId id="258" r:id="rId5"/>
    <p:sldId id="368" r:id="rId6"/>
    <p:sldId id="375" r:id="rId7"/>
    <p:sldId id="376" r:id="rId8"/>
    <p:sldId id="374" r:id="rId9"/>
    <p:sldId id="317" r:id="rId10"/>
    <p:sldId id="377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15" r:id="rId19"/>
  </p:sldIdLst>
  <p:sldSz cx="9144000" cy="5143500" type="screen16x9"/>
  <p:notesSz cx="9144000" cy="6858000"/>
  <p:embeddedFontLst>
    <p:embeddedFont>
      <p:font typeface="Amatic SC" panose="00000500000000000000" pitchFamily="2" charset="-79"/>
      <p:regular r:id="rId21"/>
      <p:bold r:id="rId22"/>
    </p:embeddedFont>
    <p:embeddedFont>
      <p:font typeface="Cambria Math" panose="02040503050406030204" pitchFamily="18" charset="0"/>
      <p:regular r:id="rId23"/>
    </p:embeddedFont>
    <p:embeddedFont>
      <p:font typeface="Catamaran" panose="020B0604020202020204" charset="0"/>
      <p:regular r:id="rId24"/>
      <p:bold r:id="rId25"/>
    </p:embeddedFont>
    <p:embeddedFont>
      <p:font typeface="Livvic" pitchFamily="2" charset="0"/>
      <p:regular r:id="rId26"/>
      <p:bold r:id="rId27"/>
      <p:italic r:id="rId28"/>
      <p:boldItalic r:id="rId29"/>
    </p:embeddedFont>
    <p:embeddedFont>
      <p:font typeface="Roboto Condensed Light" panose="02000000000000000000" pitchFamily="2" charset="0"/>
      <p:regular r:id="rId30"/>
      <p:italic r:id="rId31"/>
    </p:embeddedFont>
    <p:embeddedFont>
      <p:font typeface="Sue Ellen Francisco" panose="020B0604020202020204" charset="0"/>
      <p:regular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2B976"/>
    <a:srgbClr val="FFAB40"/>
    <a:srgbClr val="FF9900"/>
    <a:srgbClr val="00CCFF"/>
    <a:srgbClr val="B97373"/>
    <a:srgbClr val="FF5050"/>
    <a:srgbClr val="84A59D"/>
    <a:srgbClr val="F28482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CF3B7-1699-4D27-987F-C793DD1A35A3}" v="6" dt="2024-07-07T22:14:03.109"/>
  </p1510:revLst>
</p1510:revInfo>
</file>

<file path=ppt/tableStyles.xml><?xml version="1.0" encoding="utf-8"?>
<a:tblStyleLst xmlns:a="http://schemas.openxmlformats.org/drawingml/2006/main" def="{0C36F1A8-0314-420A-8A1A-26B5A6BC737C}">
  <a:tblStyle styleId="{0C36F1A8-0314-420A-8A1A-26B5A6BC73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87367" autoAdjust="0"/>
  </p:normalViewPr>
  <p:slideViewPr>
    <p:cSldViewPr snapToGrid="0">
      <p:cViewPr varScale="1">
        <p:scale>
          <a:sx n="74" d="100"/>
          <a:sy n="74" d="100"/>
        </p:scale>
        <p:origin x="9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h Pham Cong" userId="604268c8-9f75-45f9-837b-24efde38ff2b" providerId="ADAL" clId="{06B6935D-4D33-4143-ACF1-01EB727AEA57}"/>
    <pc:docChg chg="undo custSel addSld delSld modSld sldOrd">
      <pc:chgData name="Thanh Pham Cong" userId="604268c8-9f75-45f9-837b-24efde38ff2b" providerId="ADAL" clId="{06B6935D-4D33-4143-ACF1-01EB727AEA57}" dt="2024-07-04T09:12:23.947" v="767"/>
      <pc:docMkLst>
        <pc:docMk/>
      </pc:docMkLst>
      <pc:sldChg chg="modSp">
        <pc:chgData name="Thanh Pham Cong" userId="604268c8-9f75-45f9-837b-24efde38ff2b" providerId="ADAL" clId="{06B6935D-4D33-4143-ACF1-01EB727AEA57}" dt="2024-07-04T08:47:14.111" v="132" actId="207"/>
        <pc:sldMkLst>
          <pc:docMk/>
          <pc:sldMk cId="0" sldId="258"/>
        </pc:sldMkLst>
        <pc:spChg chg="mod">
          <ac:chgData name="Thanh Pham Cong" userId="604268c8-9f75-45f9-837b-24efde38ff2b" providerId="ADAL" clId="{06B6935D-4D33-4143-ACF1-01EB727AEA57}" dt="2024-07-04T08:47:14.111" v="132" actId="207"/>
          <ac:spMkLst>
            <pc:docMk/>
            <pc:sldMk cId="0" sldId="258"/>
            <ac:spMk id="457" creationId="{00000000-0000-0000-0000-000000000000}"/>
          </ac:spMkLst>
        </pc:spChg>
      </pc:sldChg>
      <pc:sldChg chg="addSp delSp modSp mod delAnim">
        <pc:chgData name="Thanh Pham Cong" userId="604268c8-9f75-45f9-837b-24efde38ff2b" providerId="ADAL" clId="{06B6935D-4D33-4143-ACF1-01EB727AEA57}" dt="2024-07-04T08:45:57.961" v="118" actId="14100"/>
        <pc:sldMkLst>
          <pc:docMk/>
          <pc:sldMk cId="0" sldId="259"/>
        </pc:sldMkLst>
        <pc:spChg chg="mod">
          <ac:chgData name="Thanh Pham Cong" userId="604268c8-9f75-45f9-837b-24efde38ff2b" providerId="ADAL" clId="{06B6935D-4D33-4143-ACF1-01EB727AEA57}" dt="2024-07-04T08:43:53.266" v="114"/>
          <ac:spMkLst>
            <pc:docMk/>
            <pc:sldMk cId="0" sldId="259"/>
            <ac:spMk id="4" creationId="{CF583BB7-D2B5-173D-C683-AD68678E5FB0}"/>
          </ac:spMkLst>
        </pc:spChg>
        <pc:spChg chg="mod">
          <ac:chgData name="Thanh Pham Cong" userId="604268c8-9f75-45f9-837b-24efde38ff2b" providerId="ADAL" clId="{06B6935D-4D33-4143-ACF1-01EB727AEA57}" dt="2024-07-04T08:43:53.266" v="114"/>
          <ac:spMkLst>
            <pc:docMk/>
            <pc:sldMk cId="0" sldId="259"/>
            <ac:spMk id="5" creationId="{C9064F6C-BDDF-F2A4-63A8-24778DBF453E}"/>
          </ac:spMkLst>
        </pc:spChg>
        <pc:spChg chg="mod">
          <ac:chgData name="Thanh Pham Cong" userId="604268c8-9f75-45f9-837b-24efde38ff2b" providerId="ADAL" clId="{06B6935D-4D33-4143-ACF1-01EB727AEA57}" dt="2024-07-04T08:43:53.266" v="114"/>
          <ac:spMkLst>
            <pc:docMk/>
            <pc:sldMk cId="0" sldId="259"/>
            <ac:spMk id="6" creationId="{21DEC107-1D63-EBF9-0F28-B612E681DE6B}"/>
          </ac:spMkLst>
        </pc:spChg>
        <pc:spChg chg="mod">
          <ac:chgData name="Thanh Pham Cong" userId="604268c8-9f75-45f9-837b-24efde38ff2b" providerId="ADAL" clId="{06B6935D-4D33-4143-ACF1-01EB727AEA57}" dt="2024-07-04T08:43:53.266" v="114"/>
          <ac:spMkLst>
            <pc:docMk/>
            <pc:sldMk cId="0" sldId="259"/>
            <ac:spMk id="7" creationId="{3F850E4B-180E-FFE0-0103-D6D2A1973B7F}"/>
          </ac:spMkLst>
        </pc:spChg>
        <pc:spChg chg="mod">
          <ac:chgData name="Thanh Pham Cong" userId="604268c8-9f75-45f9-837b-24efde38ff2b" providerId="ADAL" clId="{06B6935D-4D33-4143-ACF1-01EB727AEA57}" dt="2024-07-04T08:43:53.266" v="114"/>
          <ac:spMkLst>
            <pc:docMk/>
            <pc:sldMk cId="0" sldId="259"/>
            <ac:spMk id="8" creationId="{88BADF38-1B6F-0CBB-A170-6D2E2E869CAC}"/>
          </ac:spMkLst>
        </pc:spChg>
        <pc:spChg chg="mod">
          <ac:chgData name="Thanh Pham Cong" userId="604268c8-9f75-45f9-837b-24efde38ff2b" providerId="ADAL" clId="{06B6935D-4D33-4143-ACF1-01EB727AEA57}" dt="2024-07-04T08:43:53.266" v="114"/>
          <ac:spMkLst>
            <pc:docMk/>
            <pc:sldMk cId="0" sldId="259"/>
            <ac:spMk id="9" creationId="{8EF89A38-BF3F-F937-EFBC-8E66978BE87D}"/>
          </ac:spMkLst>
        </pc:spChg>
        <pc:spChg chg="mod">
          <ac:chgData name="Thanh Pham Cong" userId="604268c8-9f75-45f9-837b-24efde38ff2b" providerId="ADAL" clId="{06B6935D-4D33-4143-ACF1-01EB727AEA57}" dt="2024-07-04T08:45:57.961" v="118" actId="14100"/>
          <ac:spMkLst>
            <pc:docMk/>
            <pc:sldMk cId="0" sldId="259"/>
            <ac:spMk id="16" creationId="{6E0D0DC6-25DF-449C-AA23-B3BAFFB21658}"/>
          </ac:spMkLst>
        </pc:spChg>
        <pc:spChg chg="mod">
          <ac:chgData name="Thanh Pham Cong" userId="604268c8-9f75-45f9-837b-24efde38ff2b" providerId="ADAL" clId="{06B6935D-4D33-4143-ACF1-01EB727AEA57}" dt="2024-07-04T08:45:55.274" v="117" actId="14100"/>
          <ac:spMkLst>
            <pc:docMk/>
            <pc:sldMk cId="0" sldId="259"/>
            <ac:spMk id="53" creationId="{B88BF9D6-F367-4C8E-8950-E54E018CEA38}"/>
          </ac:spMkLst>
        </pc:spChg>
        <pc:grpChg chg="add mod">
          <ac:chgData name="Thanh Pham Cong" userId="604268c8-9f75-45f9-837b-24efde38ff2b" providerId="ADAL" clId="{06B6935D-4D33-4143-ACF1-01EB727AEA57}" dt="2024-07-04T08:43:56.569" v="115" actId="1076"/>
          <ac:grpSpMkLst>
            <pc:docMk/>
            <pc:sldMk cId="0" sldId="259"/>
            <ac:grpSpMk id="2" creationId="{A83D4C70-55F5-3142-FE6A-4E11F4572DB7}"/>
          </ac:grpSpMkLst>
        </pc:grpChg>
        <pc:picChg chg="mod">
          <ac:chgData name="Thanh Pham Cong" userId="604268c8-9f75-45f9-837b-24efde38ff2b" providerId="ADAL" clId="{06B6935D-4D33-4143-ACF1-01EB727AEA57}" dt="2024-07-04T08:43:53.266" v="114"/>
          <ac:picMkLst>
            <pc:docMk/>
            <pc:sldMk cId="0" sldId="259"/>
            <ac:picMk id="3" creationId="{33560089-489B-8605-4F35-831889854282}"/>
          </ac:picMkLst>
        </pc:picChg>
        <pc:picChg chg="del">
          <ac:chgData name="Thanh Pham Cong" userId="604268c8-9f75-45f9-837b-24efde38ff2b" providerId="ADAL" clId="{06B6935D-4D33-4143-ACF1-01EB727AEA57}" dt="2024-07-04T08:43:47.220" v="113" actId="478"/>
          <ac:picMkLst>
            <pc:docMk/>
            <pc:sldMk cId="0" sldId="259"/>
            <ac:picMk id="59" creationId="{26F0ECA0-A585-4F06-8EA4-DAD744E46AB1}"/>
          </ac:picMkLst>
        </pc:picChg>
      </pc:sldChg>
      <pc:sldChg chg="modSp mod">
        <pc:chgData name="Thanh Pham Cong" userId="604268c8-9f75-45f9-837b-24efde38ff2b" providerId="ADAL" clId="{06B6935D-4D33-4143-ACF1-01EB727AEA57}" dt="2024-07-04T08:56:44.996" v="520" actId="1076"/>
        <pc:sldMkLst>
          <pc:docMk/>
          <pc:sldMk cId="790676177" sldId="308"/>
        </pc:sldMkLst>
        <pc:picChg chg="mod">
          <ac:chgData name="Thanh Pham Cong" userId="604268c8-9f75-45f9-837b-24efde38ff2b" providerId="ADAL" clId="{06B6935D-4D33-4143-ACF1-01EB727AEA57}" dt="2024-07-04T08:56:44.996" v="520" actId="1076"/>
          <ac:picMkLst>
            <pc:docMk/>
            <pc:sldMk cId="790676177" sldId="308"/>
            <ac:picMk id="2" creationId="{00000000-0000-0000-0000-000000000000}"/>
          </ac:picMkLst>
        </pc:picChg>
      </pc:sldChg>
      <pc:sldChg chg="modSp mod">
        <pc:chgData name="Thanh Pham Cong" userId="604268c8-9f75-45f9-837b-24efde38ff2b" providerId="ADAL" clId="{06B6935D-4D33-4143-ACF1-01EB727AEA57}" dt="2024-07-04T08:55:41.431" v="517" actId="1076"/>
        <pc:sldMkLst>
          <pc:docMk/>
          <pc:sldMk cId="778724385" sldId="317"/>
        </pc:sldMkLst>
        <pc:spChg chg="mod">
          <ac:chgData name="Thanh Pham Cong" userId="604268c8-9f75-45f9-837b-24efde38ff2b" providerId="ADAL" clId="{06B6935D-4D33-4143-ACF1-01EB727AEA57}" dt="2024-07-04T08:55:41.431" v="517" actId="1076"/>
          <ac:spMkLst>
            <pc:docMk/>
            <pc:sldMk cId="778724385" sldId="317"/>
            <ac:spMk id="16" creationId="{00000000-0000-0000-0000-000000000000}"/>
          </ac:spMkLst>
        </pc:spChg>
      </pc:sldChg>
      <pc:sldChg chg="addSp modSp mod">
        <pc:chgData name="Thanh Pham Cong" userId="604268c8-9f75-45f9-837b-24efde38ff2b" providerId="ADAL" clId="{06B6935D-4D33-4143-ACF1-01EB727AEA57}" dt="2024-07-04T09:08:12.783" v="701" actId="1076"/>
        <pc:sldMkLst>
          <pc:docMk/>
          <pc:sldMk cId="588960605" sldId="318"/>
        </pc:sldMkLst>
        <pc:spChg chg="add mod">
          <ac:chgData name="Thanh Pham Cong" userId="604268c8-9f75-45f9-837b-24efde38ff2b" providerId="ADAL" clId="{06B6935D-4D33-4143-ACF1-01EB727AEA57}" dt="2024-07-04T09:06:30.511" v="667" actId="20577"/>
          <ac:spMkLst>
            <pc:docMk/>
            <pc:sldMk cId="588960605" sldId="318"/>
            <ac:spMk id="5" creationId="{9B721315-F022-B3D0-418D-5875A28C8454}"/>
          </ac:spMkLst>
        </pc:spChg>
        <pc:spChg chg="add mod">
          <ac:chgData name="Thanh Pham Cong" userId="604268c8-9f75-45f9-837b-24efde38ff2b" providerId="ADAL" clId="{06B6935D-4D33-4143-ACF1-01EB727AEA57}" dt="2024-07-04T09:08:12.783" v="701" actId="1076"/>
          <ac:spMkLst>
            <pc:docMk/>
            <pc:sldMk cId="588960605" sldId="318"/>
            <ac:spMk id="10" creationId="{B83D265D-D40B-395B-44F2-B122248D0874}"/>
          </ac:spMkLst>
        </pc:spChg>
        <pc:picChg chg="mod">
          <ac:chgData name="Thanh Pham Cong" userId="604268c8-9f75-45f9-837b-24efde38ff2b" providerId="ADAL" clId="{06B6935D-4D33-4143-ACF1-01EB727AEA57}" dt="2024-07-04T09:05:37.109" v="527" actId="1076"/>
          <ac:picMkLst>
            <pc:docMk/>
            <pc:sldMk cId="588960605" sldId="318"/>
            <ac:picMk id="15" creationId="{ECDDBBAD-0407-B702-DF48-591022FB6383}"/>
          </ac:picMkLst>
        </pc:picChg>
      </pc:sldChg>
      <pc:sldChg chg="delSp modSp mod delAnim">
        <pc:chgData name="Thanh Pham Cong" userId="604268c8-9f75-45f9-837b-24efde38ff2b" providerId="ADAL" clId="{06B6935D-4D33-4143-ACF1-01EB727AEA57}" dt="2024-07-04T08:43:41.788" v="112" actId="478"/>
        <pc:sldMkLst>
          <pc:docMk/>
          <pc:sldMk cId="2866077361" sldId="346"/>
        </pc:sldMkLst>
        <pc:spChg chg="mod">
          <ac:chgData name="Thanh Pham Cong" userId="604268c8-9f75-45f9-837b-24efde38ff2b" providerId="ADAL" clId="{06B6935D-4D33-4143-ACF1-01EB727AEA57}" dt="2024-07-04T08:43:36.828" v="109" actId="20577"/>
          <ac:spMkLst>
            <pc:docMk/>
            <pc:sldMk cId="2866077361" sldId="346"/>
            <ac:spMk id="2" creationId="{9034C30C-C9B2-0548-3D1E-0002AD16E307}"/>
          </ac:spMkLst>
        </pc:spChg>
        <pc:spChg chg="del">
          <ac:chgData name="Thanh Pham Cong" userId="604268c8-9f75-45f9-837b-24efde38ff2b" providerId="ADAL" clId="{06B6935D-4D33-4143-ACF1-01EB727AEA57}" dt="2024-07-04T08:43:39.160" v="110" actId="478"/>
          <ac:spMkLst>
            <pc:docMk/>
            <pc:sldMk cId="2866077361" sldId="346"/>
            <ac:spMk id="5" creationId="{A6BEEE49-A0C5-994D-3A40-5ED64A470D5C}"/>
          </ac:spMkLst>
        </pc:spChg>
        <pc:spChg chg="del">
          <ac:chgData name="Thanh Pham Cong" userId="604268c8-9f75-45f9-837b-24efde38ff2b" providerId="ADAL" clId="{06B6935D-4D33-4143-ACF1-01EB727AEA57}" dt="2024-07-04T08:43:40.242" v="111" actId="478"/>
          <ac:spMkLst>
            <pc:docMk/>
            <pc:sldMk cId="2866077361" sldId="346"/>
            <ac:spMk id="6" creationId="{2598CA14-0A55-A357-7B5D-AF83F36DD865}"/>
          </ac:spMkLst>
        </pc:spChg>
        <pc:spChg chg="del">
          <ac:chgData name="Thanh Pham Cong" userId="604268c8-9f75-45f9-837b-24efde38ff2b" providerId="ADAL" clId="{06B6935D-4D33-4143-ACF1-01EB727AEA57}" dt="2024-07-04T08:43:41.788" v="112" actId="478"/>
          <ac:spMkLst>
            <pc:docMk/>
            <pc:sldMk cId="2866077361" sldId="346"/>
            <ac:spMk id="8" creationId="{CC33F08B-7756-CDF1-E2C6-C697CB5EA037}"/>
          </ac:spMkLst>
        </pc:spChg>
      </pc:sldChg>
      <pc:sldChg chg="addSp modSp mod ord">
        <pc:chgData name="Thanh Pham Cong" userId="604268c8-9f75-45f9-837b-24efde38ff2b" providerId="ADAL" clId="{06B6935D-4D33-4143-ACF1-01EB727AEA57}" dt="2024-07-04T09:07:36.236" v="685" actId="1076"/>
        <pc:sldMkLst>
          <pc:docMk/>
          <pc:sldMk cId="2662964961" sldId="368"/>
        </pc:sldMkLst>
        <pc:spChg chg="add mod">
          <ac:chgData name="Thanh Pham Cong" userId="604268c8-9f75-45f9-837b-24efde38ff2b" providerId="ADAL" clId="{06B6935D-4D33-4143-ACF1-01EB727AEA57}" dt="2024-07-04T08:49:14.167" v="263" actId="1076"/>
          <ac:spMkLst>
            <pc:docMk/>
            <pc:sldMk cId="2662964961" sldId="368"/>
            <ac:spMk id="2" creationId="{881BA02E-1E12-FAAD-56B0-14DA702E3C57}"/>
          </ac:spMkLst>
        </pc:spChg>
        <pc:spChg chg="mod">
          <ac:chgData name="Thanh Pham Cong" userId="604268c8-9f75-45f9-837b-24efde38ff2b" providerId="ADAL" clId="{06B6935D-4D33-4143-ACF1-01EB727AEA57}" dt="2024-07-04T09:07:14.309" v="677" actId="1076"/>
          <ac:spMkLst>
            <pc:docMk/>
            <pc:sldMk cId="2662964961" sldId="368"/>
            <ac:spMk id="3" creationId="{FF262B66-C053-0311-0F82-4AB7C052C925}"/>
          </ac:spMkLst>
        </pc:spChg>
        <pc:spChg chg="mod">
          <ac:chgData name="Thanh Pham Cong" userId="604268c8-9f75-45f9-837b-24efde38ff2b" providerId="ADAL" clId="{06B6935D-4D33-4143-ACF1-01EB727AEA57}" dt="2024-07-04T09:07:00.764" v="673" actId="1076"/>
          <ac:spMkLst>
            <pc:docMk/>
            <pc:sldMk cId="2662964961" sldId="368"/>
            <ac:spMk id="4" creationId="{A21A4922-7EAD-D7C0-C0BA-787166414CC3}"/>
          </ac:spMkLst>
        </pc:spChg>
        <pc:picChg chg="mod">
          <ac:chgData name="Thanh Pham Cong" userId="604268c8-9f75-45f9-837b-24efde38ff2b" providerId="ADAL" clId="{06B6935D-4D33-4143-ACF1-01EB727AEA57}" dt="2024-07-04T09:07:36.236" v="685" actId="1076"/>
          <ac:picMkLst>
            <pc:docMk/>
            <pc:sldMk cId="2662964961" sldId="368"/>
            <ac:picMk id="6" creationId="{66F2200B-77E8-CEB3-0671-15D5E20294B0}"/>
          </ac:picMkLst>
        </pc:picChg>
        <pc:picChg chg="mod">
          <ac:chgData name="Thanh Pham Cong" userId="604268c8-9f75-45f9-837b-24efde38ff2b" providerId="ADAL" clId="{06B6935D-4D33-4143-ACF1-01EB727AEA57}" dt="2024-07-04T09:07:34.798" v="684" actId="1076"/>
          <ac:picMkLst>
            <pc:docMk/>
            <pc:sldMk cId="2662964961" sldId="368"/>
            <ac:picMk id="7" creationId="{DB044F92-8A04-632B-B02B-F4703582403E}"/>
          </ac:picMkLst>
        </pc:picChg>
      </pc:sldChg>
      <pc:sldChg chg="addSp delSp modSp add mod delAnim">
        <pc:chgData name="Thanh Pham Cong" userId="604268c8-9f75-45f9-837b-24efde38ff2b" providerId="ADAL" clId="{06B6935D-4D33-4143-ACF1-01EB727AEA57}" dt="2024-07-04T09:11:51.506" v="766" actId="478"/>
        <pc:sldMkLst>
          <pc:docMk/>
          <pc:sldMk cId="2320363064" sldId="370"/>
        </pc:sldMkLst>
        <pc:spChg chg="mod">
          <ac:chgData name="Thanh Pham Cong" userId="604268c8-9f75-45f9-837b-24efde38ff2b" providerId="ADAL" clId="{06B6935D-4D33-4143-ACF1-01EB727AEA57}" dt="2024-07-04T09:11:12.767" v="756"/>
          <ac:spMkLst>
            <pc:docMk/>
            <pc:sldMk cId="2320363064" sldId="370"/>
            <ac:spMk id="11" creationId="{0A77FB38-9F0A-2B47-F378-CAE7A6AF9B6D}"/>
          </ac:spMkLst>
        </pc:spChg>
        <pc:spChg chg="mod">
          <ac:chgData name="Thanh Pham Cong" userId="604268c8-9f75-45f9-837b-24efde38ff2b" providerId="ADAL" clId="{06B6935D-4D33-4143-ACF1-01EB727AEA57}" dt="2024-07-04T09:11:19.544" v="764" actId="20577"/>
          <ac:spMkLst>
            <pc:docMk/>
            <pc:sldMk cId="2320363064" sldId="370"/>
            <ac:spMk id="12" creationId="{1FA2F498-E939-51FD-A8BB-AD19EA73A562}"/>
          </ac:spMkLst>
        </pc:spChg>
        <pc:spChg chg="mod">
          <ac:chgData name="Thanh Pham Cong" userId="604268c8-9f75-45f9-837b-24efde38ff2b" providerId="ADAL" clId="{06B6935D-4D33-4143-ACF1-01EB727AEA57}" dt="2024-07-04T09:10:57.024" v="750" actId="14100"/>
          <ac:spMkLst>
            <pc:docMk/>
            <pc:sldMk cId="2320363064" sldId="370"/>
            <ac:spMk id="16" creationId="{6E0D0DC6-25DF-449C-AA23-B3BAFFB21658}"/>
          </ac:spMkLst>
        </pc:spChg>
        <pc:spChg chg="del">
          <ac:chgData name="Thanh Pham Cong" userId="604268c8-9f75-45f9-837b-24efde38ff2b" providerId="ADAL" clId="{06B6935D-4D33-4143-ACF1-01EB727AEA57}" dt="2024-07-04T09:11:51.506" v="766" actId="478"/>
          <ac:spMkLst>
            <pc:docMk/>
            <pc:sldMk cId="2320363064" sldId="370"/>
            <ac:spMk id="18" creationId="{1FEE65C8-296A-43E4-981C-FE4A253BDF81}"/>
          </ac:spMkLst>
        </pc:spChg>
        <pc:spChg chg="mod">
          <ac:chgData name="Thanh Pham Cong" userId="604268c8-9f75-45f9-837b-24efde38ff2b" providerId="ADAL" clId="{06B6935D-4D33-4143-ACF1-01EB727AEA57}" dt="2024-07-04T09:10:50.558" v="747" actId="14100"/>
          <ac:spMkLst>
            <pc:docMk/>
            <pc:sldMk cId="2320363064" sldId="370"/>
            <ac:spMk id="20" creationId="{3C998827-0665-4F1B-99F8-D07FFF3831F8}"/>
          </ac:spMkLst>
        </pc:spChg>
        <pc:spChg chg="mod">
          <ac:chgData name="Thanh Pham Cong" userId="604268c8-9f75-45f9-837b-24efde38ff2b" providerId="ADAL" clId="{06B6935D-4D33-4143-ACF1-01EB727AEA57}" dt="2024-07-04T09:11:03.216" v="753" actId="1076"/>
          <ac:spMkLst>
            <pc:docMk/>
            <pc:sldMk cId="2320363064" sldId="370"/>
            <ac:spMk id="53" creationId="{B88BF9D6-F367-4C8E-8950-E54E018CEA38}"/>
          </ac:spMkLst>
        </pc:spChg>
        <pc:grpChg chg="del">
          <ac:chgData name="Thanh Pham Cong" userId="604268c8-9f75-45f9-837b-24efde38ff2b" providerId="ADAL" clId="{06B6935D-4D33-4143-ACF1-01EB727AEA57}" dt="2024-07-04T09:11:49.861" v="765" actId="478"/>
          <ac:grpSpMkLst>
            <pc:docMk/>
            <pc:sldMk cId="2320363064" sldId="370"/>
            <ac:grpSpMk id="2" creationId="{A83D4C70-55F5-3142-FE6A-4E11F4572DB7}"/>
          </ac:grpSpMkLst>
        </pc:grpChg>
        <pc:grpChg chg="add mod">
          <ac:chgData name="Thanh Pham Cong" userId="604268c8-9f75-45f9-837b-24efde38ff2b" providerId="ADAL" clId="{06B6935D-4D33-4143-ACF1-01EB727AEA57}" dt="2024-07-04T09:11:15.295" v="757" actId="1076"/>
          <ac:grpSpMkLst>
            <pc:docMk/>
            <pc:sldMk cId="2320363064" sldId="370"/>
            <ac:grpSpMk id="10" creationId="{3D9A4657-1D4F-952C-1FCC-075D0CF0724A}"/>
          </ac:grpSpMkLst>
        </pc:grpChg>
        <pc:grpChg chg="del mod">
          <ac:chgData name="Thanh Pham Cong" userId="604268c8-9f75-45f9-837b-24efde38ff2b" providerId="ADAL" clId="{06B6935D-4D33-4143-ACF1-01EB727AEA57}" dt="2024-07-04T09:11:00.939" v="752" actId="478"/>
          <ac:grpSpMkLst>
            <pc:docMk/>
            <pc:sldMk cId="2320363064" sldId="370"/>
            <ac:grpSpMk id="17" creationId="{0BE4616E-51F0-4943-8213-1398F965F39C}"/>
          </ac:grpSpMkLst>
        </pc:grpChg>
        <pc:picChg chg="del">
          <ac:chgData name="Thanh Pham Cong" userId="604268c8-9f75-45f9-837b-24efde38ff2b" providerId="ADAL" clId="{06B6935D-4D33-4143-ACF1-01EB727AEA57}" dt="2024-07-04T09:10:54.860" v="749" actId="478"/>
          <ac:picMkLst>
            <pc:docMk/>
            <pc:sldMk cId="2320363064" sldId="370"/>
            <ac:picMk id="51" creationId="{A2041F20-9E98-49B6-AE68-3455057C5A09}"/>
          </ac:picMkLst>
        </pc:picChg>
      </pc:sldChg>
      <pc:sldChg chg="modSp new del mod">
        <pc:chgData name="Thanh Pham Cong" userId="604268c8-9f75-45f9-837b-24efde38ff2b" providerId="ADAL" clId="{06B6935D-4D33-4143-ACF1-01EB727AEA57}" dt="2024-07-04T09:07:50.647" v="686" actId="47"/>
        <pc:sldMkLst>
          <pc:docMk/>
          <pc:sldMk cId="3724581641" sldId="370"/>
        </pc:sldMkLst>
        <pc:spChg chg="mod">
          <ac:chgData name="Thanh Pham Cong" userId="604268c8-9f75-45f9-837b-24efde38ff2b" providerId="ADAL" clId="{06B6935D-4D33-4143-ACF1-01EB727AEA57}" dt="2024-07-04T08:47:55.849" v="204" actId="20577"/>
          <ac:spMkLst>
            <pc:docMk/>
            <pc:sldMk cId="3724581641" sldId="370"/>
            <ac:spMk id="2" creationId="{3A60E5B3-5DD9-DB41-CF8C-B079E880A0B6}"/>
          </ac:spMkLst>
        </pc:spChg>
        <pc:spChg chg="mod">
          <ac:chgData name="Thanh Pham Cong" userId="604268c8-9f75-45f9-837b-24efde38ff2b" providerId="ADAL" clId="{06B6935D-4D33-4143-ACF1-01EB727AEA57}" dt="2024-07-04T09:07:04.268" v="674" actId="207"/>
          <ac:spMkLst>
            <pc:docMk/>
            <pc:sldMk cId="3724581641" sldId="370"/>
            <ac:spMk id="3" creationId="{67A11847-B5A6-DD08-F8B2-7220CD6EFE80}"/>
          </ac:spMkLst>
        </pc:spChg>
      </pc:sldChg>
      <pc:sldChg chg="add del">
        <pc:chgData name="Thanh Pham Cong" userId="604268c8-9f75-45f9-837b-24efde38ff2b" providerId="ADAL" clId="{06B6935D-4D33-4143-ACF1-01EB727AEA57}" dt="2024-07-04T09:11:09.742" v="755" actId="47"/>
        <pc:sldMkLst>
          <pc:docMk/>
          <pc:sldMk cId="357113201" sldId="371"/>
        </pc:sldMkLst>
      </pc:sldChg>
      <pc:sldChg chg="add">
        <pc:chgData name="Thanh Pham Cong" userId="604268c8-9f75-45f9-837b-24efde38ff2b" providerId="ADAL" clId="{06B6935D-4D33-4143-ACF1-01EB727AEA57}" dt="2024-07-04T09:12:23.947" v="767"/>
        <pc:sldMkLst>
          <pc:docMk/>
          <pc:sldMk cId="3323361828" sldId="371"/>
        </pc:sldMkLst>
      </pc:sldChg>
    </pc:docChg>
  </pc:docChgLst>
  <pc:docChgLst>
    <pc:chgData name="Thanh Pham Cong" userId="604268c8-9f75-45f9-837b-24efde38ff2b" providerId="ADAL" clId="{503CF3B7-1699-4D27-987F-C793DD1A35A3}"/>
    <pc:docChg chg="undo custSel modSld">
      <pc:chgData name="Thanh Pham Cong" userId="604268c8-9f75-45f9-837b-24efde38ff2b" providerId="ADAL" clId="{503CF3B7-1699-4D27-987F-C793DD1A35A3}" dt="2024-07-07T22:45:03.357" v="39" actId="14100"/>
      <pc:docMkLst>
        <pc:docMk/>
      </pc:docMkLst>
      <pc:sldChg chg="addSp delSp modSp mod">
        <pc:chgData name="Thanh Pham Cong" userId="604268c8-9f75-45f9-837b-24efde38ff2b" providerId="ADAL" clId="{503CF3B7-1699-4D27-987F-C793DD1A35A3}" dt="2024-07-07T22:14:03.128" v="31" actId="9405"/>
        <pc:sldMkLst>
          <pc:docMk/>
          <pc:sldMk cId="790676177" sldId="308"/>
        </pc:sldMkLst>
        <pc:grpChg chg="mod">
          <ac:chgData name="Thanh Pham Cong" userId="604268c8-9f75-45f9-837b-24efde38ff2b" providerId="ADAL" clId="{503CF3B7-1699-4D27-987F-C793DD1A35A3}" dt="2024-07-07T22:13:23.991" v="13"/>
          <ac:grpSpMkLst>
            <pc:docMk/>
            <pc:sldMk cId="790676177" sldId="308"/>
            <ac:grpSpMk id="22" creationId="{D46B495A-8979-10C3-7A69-FCBC9DA93F89}"/>
          </ac:grpSpMkLst>
        </pc:grpChg>
        <pc:grpChg chg="mod">
          <ac:chgData name="Thanh Pham Cong" userId="604268c8-9f75-45f9-837b-24efde38ff2b" providerId="ADAL" clId="{503CF3B7-1699-4D27-987F-C793DD1A35A3}" dt="2024-07-07T22:13:27.184" v="16"/>
          <ac:grpSpMkLst>
            <pc:docMk/>
            <pc:sldMk cId="790676177" sldId="308"/>
            <ac:grpSpMk id="25" creationId="{51220736-7538-919D-6F4A-BDC8101C16F9}"/>
          </ac:grpSpMkLst>
        </pc:grpChg>
        <pc:grpChg chg="mod">
          <ac:chgData name="Thanh Pham Cong" userId="604268c8-9f75-45f9-837b-24efde38ff2b" providerId="ADAL" clId="{503CF3B7-1699-4D27-987F-C793DD1A35A3}" dt="2024-07-07T22:13:34.396" v="19"/>
          <ac:grpSpMkLst>
            <pc:docMk/>
            <pc:sldMk cId="790676177" sldId="308"/>
            <ac:grpSpMk id="28" creationId="{5E32346A-DF42-2197-D2C7-882D558830C5}"/>
          </ac:grpSpMkLst>
        </pc:grpChg>
        <pc:grpChg chg="mod">
          <ac:chgData name="Thanh Pham Cong" userId="604268c8-9f75-45f9-837b-24efde38ff2b" providerId="ADAL" clId="{503CF3B7-1699-4D27-987F-C793DD1A35A3}" dt="2024-07-07T22:13:38.712" v="24"/>
          <ac:grpSpMkLst>
            <pc:docMk/>
            <pc:sldMk cId="790676177" sldId="308"/>
            <ac:grpSpMk id="33" creationId="{3A4B70E2-6FBD-FC0E-ED2E-D70D3E0C7A6E}"/>
          </ac:grpSpMkLst>
        </pc:grpChg>
        <pc:grpChg chg="mod">
          <ac:chgData name="Thanh Pham Cong" userId="604268c8-9f75-45f9-837b-24efde38ff2b" providerId="ADAL" clId="{503CF3B7-1699-4D27-987F-C793DD1A35A3}" dt="2024-07-07T22:13:38.712" v="24"/>
          <ac:grpSpMkLst>
            <pc:docMk/>
            <pc:sldMk cId="790676177" sldId="308"/>
            <ac:grpSpMk id="34" creationId="{104F270D-70B6-B42A-242F-EFFB61AC189A}"/>
          </ac:grpSpMkLst>
        </pc:grpChg>
        <pc:grpChg chg="mod">
          <ac:chgData name="Thanh Pham Cong" userId="604268c8-9f75-45f9-837b-24efde38ff2b" providerId="ADAL" clId="{503CF3B7-1699-4D27-987F-C793DD1A35A3}" dt="2024-07-07T22:14:03.109" v="30"/>
          <ac:grpSpMkLst>
            <pc:docMk/>
            <pc:sldMk cId="790676177" sldId="308"/>
            <ac:grpSpMk id="38" creationId="{10F6FB63-5EA4-ADAB-F2D7-A581F37B68BC}"/>
          </ac:grpSpMkLst>
        </pc:grpChg>
        <pc:inkChg chg="add">
          <ac:chgData name="Thanh Pham Cong" userId="604268c8-9f75-45f9-837b-24efde38ff2b" providerId="ADAL" clId="{503CF3B7-1699-4D27-987F-C793DD1A35A3}" dt="2024-07-07T22:12:59.649" v="0" actId="9405"/>
          <ac:inkMkLst>
            <pc:docMk/>
            <pc:sldMk cId="790676177" sldId="308"/>
            <ac:inkMk id="9" creationId="{33A83ACE-DC50-23CA-9C22-34825509B7FD}"/>
          </ac:inkMkLst>
        </pc:inkChg>
        <pc:inkChg chg="add">
          <ac:chgData name="Thanh Pham Cong" userId="604268c8-9f75-45f9-837b-24efde38ff2b" providerId="ADAL" clId="{503CF3B7-1699-4D27-987F-C793DD1A35A3}" dt="2024-07-07T22:13:00.817" v="1" actId="9405"/>
          <ac:inkMkLst>
            <pc:docMk/>
            <pc:sldMk cId="790676177" sldId="308"/>
            <ac:inkMk id="10" creationId="{E700F470-3FF4-F1DE-A07D-72A2504041F7}"/>
          </ac:inkMkLst>
        </pc:inkChg>
        <pc:inkChg chg="add mod">
          <ac:chgData name="Thanh Pham Cong" userId="604268c8-9f75-45f9-837b-24efde38ff2b" providerId="ADAL" clId="{503CF3B7-1699-4D27-987F-C793DD1A35A3}" dt="2024-07-07T22:13:27.184" v="16"/>
          <ac:inkMkLst>
            <pc:docMk/>
            <pc:sldMk cId="790676177" sldId="308"/>
            <ac:inkMk id="11" creationId="{7270EC53-8B79-FD76-9E41-D40D24361E43}"/>
          </ac:inkMkLst>
        </pc:inkChg>
        <pc:inkChg chg="add mod">
          <ac:chgData name="Thanh Pham Cong" userId="604268c8-9f75-45f9-837b-24efde38ff2b" providerId="ADAL" clId="{503CF3B7-1699-4D27-987F-C793DD1A35A3}" dt="2024-07-07T22:13:27.184" v="16"/>
          <ac:inkMkLst>
            <pc:docMk/>
            <pc:sldMk cId="790676177" sldId="308"/>
            <ac:inkMk id="12" creationId="{585CBD7F-5975-07CF-FB53-7AD1DB8B25BF}"/>
          </ac:inkMkLst>
        </pc:inkChg>
        <pc:inkChg chg="add">
          <ac:chgData name="Thanh Pham Cong" userId="604268c8-9f75-45f9-837b-24efde38ff2b" providerId="ADAL" clId="{503CF3B7-1699-4D27-987F-C793DD1A35A3}" dt="2024-07-07T22:13:03.815" v="4" actId="9405"/>
          <ac:inkMkLst>
            <pc:docMk/>
            <pc:sldMk cId="790676177" sldId="308"/>
            <ac:inkMk id="13" creationId="{7B5FB5B9-F510-BC4E-70D5-A36354EAF813}"/>
          </ac:inkMkLst>
        </pc:inkChg>
        <pc:inkChg chg="add">
          <ac:chgData name="Thanh Pham Cong" userId="604268c8-9f75-45f9-837b-24efde38ff2b" providerId="ADAL" clId="{503CF3B7-1699-4D27-987F-C793DD1A35A3}" dt="2024-07-07T22:13:04.440" v="5" actId="9405"/>
          <ac:inkMkLst>
            <pc:docMk/>
            <pc:sldMk cId="790676177" sldId="308"/>
            <ac:inkMk id="14" creationId="{CF02D647-CC7A-59B4-D467-5009B8AA088A}"/>
          </ac:inkMkLst>
        </pc:inkChg>
        <pc:inkChg chg="add">
          <ac:chgData name="Thanh Pham Cong" userId="604268c8-9f75-45f9-837b-24efde38ff2b" providerId="ADAL" clId="{503CF3B7-1699-4D27-987F-C793DD1A35A3}" dt="2024-07-07T22:13:05.053" v="6" actId="9405"/>
          <ac:inkMkLst>
            <pc:docMk/>
            <pc:sldMk cId="790676177" sldId="308"/>
            <ac:inkMk id="15" creationId="{B3518E3E-40DA-3D4F-7AEF-3242663A9C28}"/>
          </ac:inkMkLst>
        </pc:inkChg>
        <pc:inkChg chg="add">
          <ac:chgData name="Thanh Pham Cong" userId="604268c8-9f75-45f9-837b-24efde38ff2b" providerId="ADAL" clId="{503CF3B7-1699-4D27-987F-C793DD1A35A3}" dt="2024-07-07T22:13:05.669" v="7" actId="9405"/>
          <ac:inkMkLst>
            <pc:docMk/>
            <pc:sldMk cId="790676177" sldId="308"/>
            <ac:inkMk id="16" creationId="{3F451FEF-5B9F-4523-E69A-1BC8162EFED8}"/>
          </ac:inkMkLst>
        </pc:inkChg>
        <pc:inkChg chg="add">
          <ac:chgData name="Thanh Pham Cong" userId="604268c8-9f75-45f9-837b-24efde38ff2b" providerId="ADAL" clId="{503CF3B7-1699-4D27-987F-C793DD1A35A3}" dt="2024-07-07T22:13:07.987" v="8" actId="9405"/>
          <ac:inkMkLst>
            <pc:docMk/>
            <pc:sldMk cId="790676177" sldId="308"/>
            <ac:inkMk id="17" creationId="{107598CD-BBDA-D01E-2EA9-37526689864D}"/>
          </ac:inkMkLst>
        </pc:inkChg>
        <pc:inkChg chg="add">
          <ac:chgData name="Thanh Pham Cong" userId="604268c8-9f75-45f9-837b-24efde38ff2b" providerId="ADAL" clId="{503CF3B7-1699-4D27-987F-C793DD1A35A3}" dt="2024-07-07T22:13:12.793" v="9" actId="9405"/>
          <ac:inkMkLst>
            <pc:docMk/>
            <pc:sldMk cId="790676177" sldId="308"/>
            <ac:inkMk id="18" creationId="{512FCA6E-462C-C9E6-830E-CFB99E2C0278}"/>
          </ac:inkMkLst>
        </pc:inkChg>
        <pc:inkChg chg="add">
          <ac:chgData name="Thanh Pham Cong" userId="604268c8-9f75-45f9-837b-24efde38ff2b" providerId="ADAL" clId="{503CF3B7-1699-4D27-987F-C793DD1A35A3}" dt="2024-07-07T22:13:14.754" v="10" actId="9405"/>
          <ac:inkMkLst>
            <pc:docMk/>
            <pc:sldMk cId="790676177" sldId="308"/>
            <ac:inkMk id="19" creationId="{F25764DF-7424-9095-8C49-83EDE0CBDCCF}"/>
          </ac:inkMkLst>
        </pc:inkChg>
        <pc:inkChg chg="add mod">
          <ac:chgData name="Thanh Pham Cong" userId="604268c8-9f75-45f9-837b-24efde38ff2b" providerId="ADAL" clId="{503CF3B7-1699-4D27-987F-C793DD1A35A3}" dt="2024-07-07T22:13:23.991" v="13"/>
          <ac:inkMkLst>
            <pc:docMk/>
            <pc:sldMk cId="790676177" sldId="308"/>
            <ac:inkMk id="20" creationId="{EDB1E42B-32C4-F282-C1A3-9BBA360E6B88}"/>
          </ac:inkMkLst>
        </pc:inkChg>
        <pc:inkChg chg="add mod">
          <ac:chgData name="Thanh Pham Cong" userId="604268c8-9f75-45f9-837b-24efde38ff2b" providerId="ADAL" clId="{503CF3B7-1699-4D27-987F-C793DD1A35A3}" dt="2024-07-07T22:13:23.991" v="13"/>
          <ac:inkMkLst>
            <pc:docMk/>
            <pc:sldMk cId="790676177" sldId="308"/>
            <ac:inkMk id="21" creationId="{6C50051F-538A-BEFD-4785-97B26F7CDC81}"/>
          </ac:inkMkLst>
        </pc:inkChg>
        <pc:inkChg chg="add mod">
          <ac:chgData name="Thanh Pham Cong" userId="604268c8-9f75-45f9-837b-24efde38ff2b" providerId="ADAL" clId="{503CF3B7-1699-4D27-987F-C793DD1A35A3}" dt="2024-07-07T22:13:27.184" v="16"/>
          <ac:inkMkLst>
            <pc:docMk/>
            <pc:sldMk cId="790676177" sldId="308"/>
            <ac:inkMk id="23" creationId="{C08092E6-D334-95F5-A8FD-EF3697E16C9B}"/>
          </ac:inkMkLst>
        </pc:inkChg>
        <pc:inkChg chg="add mod">
          <ac:chgData name="Thanh Pham Cong" userId="604268c8-9f75-45f9-837b-24efde38ff2b" providerId="ADAL" clId="{503CF3B7-1699-4D27-987F-C793DD1A35A3}" dt="2024-07-07T22:13:27.184" v="16"/>
          <ac:inkMkLst>
            <pc:docMk/>
            <pc:sldMk cId="790676177" sldId="308"/>
            <ac:inkMk id="24" creationId="{1BB43353-EFB8-0E75-80AA-A4C681D108EE}"/>
          </ac:inkMkLst>
        </pc:inkChg>
        <pc:inkChg chg="add mod">
          <ac:chgData name="Thanh Pham Cong" userId="604268c8-9f75-45f9-837b-24efde38ff2b" providerId="ADAL" clId="{503CF3B7-1699-4D27-987F-C793DD1A35A3}" dt="2024-07-07T22:13:34.396" v="19"/>
          <ac:inkMkLst>
            <pc:docMk/>
            <pc:sldMk cId="790676177" sldId="308"/>
            <ac:inkMk id="26" creationId="{4314C9AC-5254-2BE0-F448-8134C0A87997}"/>
          </ac:inkMkLst>
        </pc:inkChg>
        <pc:inkChg chg="add mod">
          <ac:chgData name="Thanh Pham Cong" userId="604268c8-9f75-45f9-837b-24efde38ff2b" providerId="ADAL" clId="{503CF3B7-1699-4D27-987F-C793DD1A35A3}" dt="2024-07-07T22:13:34.396" v="19"/>
          <ac:inkMkLst>
            <pc:docMk/>
            <pc:sldMk cId="790676177" sldId="308"/>
            <ac:inkMk id="27" creationId="{5F66AE59-8406-B1A3-3E5D-EA4117A381F7}"/>
          </ac:inkMkLst>
        </pc:inkChg>
        <pc:inkChg chg="add mod">
          <ac:chgData name="Thanh Pham Cong" userId="604268c8-9f75-45f9-837b-24efde38ff2b" providerId="ADAL" clId="{503CF3B7-1699-4D27-987F-C793DD1A35A3}" dt="2024-07-07T22:13:38.712" v="24"/>
          <ac:inkMkLst>
            <pc:docMk/>
            <pc:sldMk cId="790676177" sldId="308"/>
            <ac:inkMk id="29" creationId="{1168221E-B616-3C7A-78AC-3EEB9FF5974D}"/>
          </ac:inkMkLst>
        </pc:inkChg>
        <pc:inkChg chg="add mod">
          <ac:chgData name="Thanh Pham Cong" userId="604268c8-9f75-45f9-837b-24efde38ff2b" providerId="ADAL" clId="{503CF3B7-1699-4D27-987F-C793DD1A35A3}" dt="2024-07-07T22:13:38.712" v="24"/>
          <ac:inkMkLst>
            <pc:docMk/>
            <pc:sldMk cId="790676177" sldId="308"/>
            <ac:inkMk id="30" creationId="{A9FA0A58-727D-144C-2A15-AFFF7AE84868}"/>
          </ac:inkMkLst>
        </pc:inkChg>
        <pc:inkChg chg="add mod">
          <ac:chgData name="Thanh Pham Cong" userId="604268c8-9f75-45f9-837b-24efde38ff2b" providerId="ADAL" clId="{503CF3B7-1699-4D27-987F-C793DD1A35A3}" dt="2024-07-07T22:13:38.712" v="24"/>
          <ac:inkMkLst>
            <pc:docMk/>
            <pc:sldMk cId="790676177" sldId="308"/>
            <ac:inkMk id="31" creationId="{9ADC0068-6C2A-9CE6-60EE-CD17475712B9}"/>
          </ac:inkMkLst>
        </pc:inkChg>
        <pc:inkChg chg="add mod">
          <ac:chgData name="Thanh Pham Cong" userId="604268c8-9f75-45f9-837b-24efde38ff2b" providerId="ADAL" clId="{503CF3B7-1699-4D27-987F-C793DD1A35A3}" dt="2024-07-07T22:13:38.712" v="24"/>
          <ac:inkMkLst>
            <pc:docMk/>
            <pc:sldMk cId="790676177" sldId="308"/>
            <ac:inkMk id="32" creationId="{3F5DC9D3-14AD-DA43-F9B3-10CD19309EC9}"/>
          </ac:inkMkLst>
        </pc:inkChg>
        <pc:inkChg chg="add mod">
          <ac:chgData name="Thanh Pham Cong" userId="604268c8-9f75-45f9-837b-24efde38ff2b" providerId="ADAL" clId="{503CF3B7-1699-4D27-987F-C793DD1A35A3}" dt="2024-07-07T22:14:03.109" v="30"/>
          <ac:inkMkLst>
            <pc:docMk/>
            <pc:sldMk cId="790676177" sldId="308"/>
            <ac:inkMk id="35" creationId="{34AE5355-4A39-4076-146D-A1803C7D539E}"/>
          </ac:inkMkLst>
        </pc:inkChg>
        <pc:inkChg chg="add del mod">
          <ac:chgData name="Thanh Pham Cong" userId="604268c8-9f75-45f9-837b-24efde38ff2b" providerId="ADAL" clId="{503CF3B7-1699-4D27-987F-C793DD1A35A3}" dt="2024-07-07T22:14:03.128" v="31" actId="9405"/>
          <ac:inkMkLst>
            <pc:docMk/>
            <pc:sldMk cId="790676177" sldId="308"/>
            <ac:inkMk id="36" creationId="{B946FAA8-7D2C-A5D5-F954-29850A90C86D}"/>
          </ac:inkMkLst>
        </pc:inkChg>
        <pc:inkChg chg="add del mod">
          <ac:chgData name="Thanh Pham Cong" userId="604268c8-9f75-45f9-837b-24efde38ff2b" providerId="ADAL" clId="{503CF3B7-1699-4D27-987F-C793DD1A35A3}" dt="2024-07-07T22:14:03.109" v="30"/>
          <ac:inkMkLst>
            <pc:docMk/>
            <pc:sldMk cId="790676177" sldId="308"/>
            <ac:inkMk id="37" creationId="{3D7E0697-BE93-8049-2F89-35D95071A1E9}"/>
          </ac:inkMkLst>
        </pc:inkChg>
      </pc:sldChg>
      <pc:sldChg chg="modSp mod">
        <pc:chgData name="Thanh Pham Cong" userId="604268c8-9f75-45f9-837b-24efde38ff2b" providerId="ADAL" clId="{503CF3B7-1699-4D27-987F-C793DD1A35A3}" dt="2024-07-07T22:45:03.357" v="39" actId="14100"/>
        <pc:sldMkLst>
          <pc:docMk/>
          <pc:sldMk cId="588960605" sldId="318"/>
        </pc:sldMkLst>
        <pc:picChg chg="mod">
          <ac:chgData name="Thanh Pham Cong" userId="604268c8-9f75-45f9-837b-24efde38ff2b" providerId="ADAL" clId="{503CF3B7-1699-4D27-987F-C793DD1A35A3}" dt="2024-07-07T22:45:03.357" v="39" actId="14100"/>
          <ac:picMkLst>
            <pc:docMk/>
            <pc:sldMk cId="588960605" sldId="318"/>
            <ac:picMk id="15" creationId="{ECDDBBAD-0407-B702-DF48-591022FB6383}"/>
          </ac:picMkLst>
        </pc:picChg>
      </pc:sldChg>
      <pc:sldChg chg="addSp mod">
        <pc:chgData name="Thanh Pham Cong" userId="604268c8-9f75-45f9-837b-24efde38ff2b" providerId="ADAL" clId="{503CF3B7-1699-4D27-987F-C793DD1A35A3}" dt="2024-07-07T22:20:25.720" v="32" actId="9405"/>
        <pc:sldMkLst>
          <pc:docMk/>
          <pc:sldMk cId="382693625" sldId="336"/>
        </pc:sldMkLst>
        <pc:inkChg chg="add">
          <ac:chgData name="Thanh Pham Cong" userId="604268c8-9f75-45f9-837b-24efde38ff2b" providerId="ADAL" clId="{503CF3B7-1699-4D27-987F-C793DD1A35A3}" dt="2024-07-07T22:20:25.720" v="32" actId="9405"/>
          <ac:inkMkLst>
            <pc:docMk/>
            <pc:sldMk cId="382693625" sldId="336"/>
            <ac:inkMk id="2" creationId="{961B506C-6A4F-CFCF-A895-026A6F81DB2A}"/>
          </ac:inkMkLst>
        </pc:inkChg>
      </pc:sldChg>
      <pc:sldChg chg="addSp delSp modSp mod">
        <pc:chgData name="Thanh Pham Cong" userId="604268c8-9f75-45f9-837b-24efde38ff2b" providerId="ADAL" clId="{503CF3B7-1699-4D27-987F-C793DD1A35A3}" dt="2024-07-07T22:21:50.097" v="34" actId="478"/>
        <pc:sldMkLst>
          <pc:docMk/>
          <pc:sldMk cId="2662964961" sldId="368"/>
        </pc:sldMkLst>
        <pc:graphicFrameChg chg="add del modGraphic">
          <ac:chgData name="Thanh Pham Cong" userId="604268c8-9f75-45f9-837b-24efde38ff2b" providerId="ADAL" clId="{503CF3B7-1699-4D27-987F-C793DD1A35A3}" dt="2024-07-07T22:21:50.097" v="34" actId="478"/>
          <ac:graphicFrameMkLst>
            <pc:docMk/>
            <pc:sldMk cId="2662964961" sldId="368"/>
            <ac:graphicFrameMk id="10" creationId="{B8082732-3953-3B94-CD7F-CC94243667B6}"/>
          </ac:graphicFrameMkLst>
        </pc:graphicFrameChg>
      </pc:sldChg>
      <pc:sldChg chg="modSp mod">
        <pc:chgData name="Thanh Pham Cong" userId="604268c8-9f75-45f9-837b-24efde38ff2b" providerId="ADAL" clId="{503CF3B7-1699-4D27-987F-C793DD1A35A3}" dt="2024-07-07T22:43:22.819" v="38" actId="14100"/>
        <pc:sldMkLst>
          <pc:docMk/>
          <pc:sldMk cId="56023594" sldId="374"/>
        </pc:sldMkLst>
        <pc:spChg chg="mod">
          <ac:chgData name="Thanh Pham Cong" userId="604268c8-9f75-45f9-837b-24efde38ff2b" providerId="ADAL" clId="{503CF3B7-1699-4D27-987F-C793DD1A35A3}" dt="2024-07-07T22:43:22.819" v="38" actId="14100"/>
          <ac:spMkLst>
            <pc:docMk/>
            <pc:sldMk cId="56023594" sldId="374"/>
            <ac:spMk id="4" creationId="{A21A4922-7EAD-D7C0-C0BA-787166414C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8e6013813d_0_1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8e6013813d_0_188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>
          <a:extLst>
            <a:ext uri="{FF2B5EF4-FFF2-40B4-BE49-F238E27FC236}">
              <a16:creationId xmlns:a16="http://schemas.microsoft.com/office/drawing/2014/main" id="{58215FD5-6859-74EB-180F-ADB1AE2AF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9648df512f_0_0:notes">
            <a:extLst>
              <a:ext uri="{FF2B5EF4-FFF2-40B4-BE49-F238E27FC236}">
                <a16:creationId xmlns:a16="http://schemas.microsoft.com/office/drawing/2014/main" id="{3538843D-1956-2B03-4568-134ADE4BF5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9648df512f_0_0:notes">
            <a:extLst>
              <a:ext uri="{FF2B5EF4-FFF2-40B4-BE49-F238E27FC236}">
                <a16:creationId xmlns:a16="http://schemas.microsoft.com/office/drawing/2014/main" id="{0D02BD37-1540-BBA9-8365-4E3AF580A3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88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9648df51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9648df512f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23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>
          <a:extLst>
            <a:ext uri="{FF2B5EF4-FFF2-40B4-BE49-F238E27FC236}">
              <a16:creationId xmlns:a16="http://schemas.microsoft.com/office/drawing/2014/main" id="{DF55C87B-B81E-87F1-7C15-1F4B9B19E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9648df512f_0_0:notes">
            <a:extLst>
              <a:ext uri="{FF2B5EF4-FFF2-40B4-BE49-F238E27FC236}">
                <a16:creationId xmlns:a16="http://schemas.microsoft.com/office/drawing/2014/main" id="{CEB39E0E-AA87-5161-44FE-8B621C51B2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9648df512f_0_0:notes">
            <a:extLst>
              <a:ext uri="{FF2B5EF4-FFF2-40B4-BE49-F238E27FC236}">
                <a16:creationId xmlns:a16="http://schemas.microsoft.com/office/drawing/2014/main" id="{BFF450F4-8BF1-E3FA-1F14-73E8556BE0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99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>
          <a:extLst>
            <a:ext uri="{FF2B5EF4-FFF2-40B4-BE49-F238E27FC236}">
              <a16:creationId xmlns:a16="http://schemas.microsoft.com/office/drawing/2014/main" id="{E8D13D02-5631-6BE9-AE2B-0B3C0536A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9648df512f_0_0:notes">
            <a:extLst>
              <a:ext uri="{FF2B5EF4-FFF2-40B4-BE49-F238E27FC236}">
                <a16:creationId xmlns:a16="http://schemas.microsoft.com/office/drawing/2014/main" id="{D3EA64E8-A73D-3EFC-44AE-9964EBF854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9648df512f_0_0:notes">
            <a:extLst>
              <a:ext uri="{FF2B5EF4-FFF2-40B4-BE49-F238E27FC236}">
                <a16:creationId xmlns:a16="http://schemas.microsoft.com/office/drawing/2014/main" id="{E67E4126-0D67-C7A6-5A02-8BC1181175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04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>
          <a:extLst>
            <a:ext uri="{FF2B5EF4-FFF2-40B4-BE49-F238E27FC236}">
              <a16:creationId xmlns:a16="http://schemas.microsoft.com/office/drawing/2014/main" id="{B52417CA-30AD-0247-6F92-1988A231B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9648df512f_0_0:notes">
            <a:extLst>
              <a:ext uri="{FF2B5EF4-FFF2-40B4-BE49-F238E27FC236}">
                <a16:creationId xmlns:a16="http://schemas.microsoft.com/office/drawing/2014/main" id="{E1F6E54E-A8D1-BB79-61F2-9C4571F419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9648df512f_0_0:notes">
            <a:extLst>
              <a:ext uri="{FF2B5EF4-FFF2-40B4-BE49-F238E27FC236}">
                <a16:creationId xmlns:a16="http://schemas.microsoft.com/office/drawing/2014/main" id="{76CF3325-0E67-9DDC-E6C9-5D8B28FA32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003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>
          <a:extLst>
            <a:ext uri="{FF2B5EF4-FFF2-40B4-BE49-F238E27FC236}">
              <a16:creationId xmlns:a16="http://schemas.microsoft.com/office/drawing/2014/main" id="{C6B6E32F-AC8E-16B9-874C-FFD434DCF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9648df512f_0_0:notes">
            <a:extLst>
              <a:ext uri="{FF2B5EF4-FFF2-40B4-BE49-F238E27FC236}">
                <a16:creationId xmlns:a16="http://schemas.microsoft.com/office/drawing/2014/main" id="{60BB95B0-B3A2-1BAB-94E8-2E81708951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9648df512f_0_0:notes">
            <a:extLst>
              <a:ext uri="{FF2B5EF4-FFF2-40B4-BE49-F238E27FC236}">
                <a16:creationId xmlns:a16="http://schemas.microsoft.com/office/drawing/2014/main" id="{A09F7292-EFDB-2517-D9B9-AB9B2460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501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>
          <a:extLst>
            <a:ext uri="{FF2B5EF4-FFF2-40B4-BE49-F238E27FC236}">
              <a16:creationId xmlns:a16="http://schemas.microsoft.com/office/drawing/2014/main" id="{442A0187-0E11-3849-CE90-45B2AA0D4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9648df512f_0_0:notes">
            <a:extLst>
              <a:ext uri="{FF2B5EF4-FFF2-40B4-BE49-F238E27FC236}">
                <a16:creationId xmlns:a16="http://schemas.microsoft.com/office/drawing/2014/main" id="{2EE42404-AD39-614A-3A02-34FD2A313E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9648df512f_0_0:notes">
            <a:extLst>
              <a:ext uri="{FF2B5EF4-FFF2-40B4-BE49-F238E27FC236}">
                <a16:creationId xmlns:a16="http://schemas.microsoft.com/office/drawing/2014/main" id="{0B04ABB6-BBC1-6957-5EDC-2911ACF75F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604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>
          <a:extLst>
            <a:ext uri="{FF2B5EF4-FFF2-40B4-BE49-F238E27FC236}">
              <a16:creationId xmlns:a16="http://schemas.microsoft.com/office/drawing/2014/main" id="{6A99ABB6-5EB0-6C7D-924A-E19C8CA63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9648df512f_0_0:notes">
            <a:extLst>
              <a:ext uri="{FF2B5EF4-FFF2-40B4-BE49-F238E27FC236}">
                <a16:creationId xmlns:a16="http://schemas.microsoft.com/office/drawing/2014/main" id="{E0A6EF7B-1AE9-31FC-BAE2-56C2F03097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9648df512f_0_0:notes">
            <a:extLst>
              <a:ext uri="{FF2B5EF4-FFF2-40B4-BE49-F238E27FC236}">
                <a16:creationId xmlns:a16="http://schemas.microsoft.com/office/drawing/2014/main" id="{488BB96A-6587-31A6-AABE-AB6454D5BD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31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>
          <a:extLst>
            <a:ext uri="{FF2B5EF4-FFF2-40B4-BE49-F238E27FC236}">
              <a16:creationId xmlns:a16="http://schemas.microsoft.com/office/drawing/2014/main" id="{BBA85512-75B6-D223-0854-B31D2F723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9648df512f_0_0:notes">
            <a:extLst>
              <a:ext uri="{FF2B5EF4-FFF2-40B4-BE49-F238E27FC236}">
                <a16:creationId xmlns:a16="http://schemas.microsoft.com/office/drawing/2014/main" id="{9921E254-9F5C-C831-E863-156FDDC872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9648df512f_0_0:notes">
            <a:extLst>
              <a:ext uri="{FF2B5EF4-FFF2-40B4-BE49-F238E27FC236}">
                <a16:creationId xmlns:a16="http://schemas.microsoft.com/office/drawing/2014/main" id="{DC5EE970-63CC-D2C4-84C3-BE1801E6C5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06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2422650" y="2346075"/>
            <a:ext cx="4298700" cy="9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ue Ellen Francisco"/>
              <a:buNone/>
              <a:defRPr sz="5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ue Ellen Francisco"/>
              <a:buNone/>
              <a:defRPr sz="40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ue Ellen Francisco"/>
              <a:buNone/>
              <a:defRPr sz="40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ue Ellen Francisco"/>
              <a:buNone/>
              <a:defRPr sz="40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ue Ellen Francisco"/>
              <a:buNone/>
              <a:defRPr sz="40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ue Ellen Francisco"/>
              <a:buNone/>
              <a:defRPr sz="40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ue Ellen Francisco"/>
              <a:buNone/>
              <a:defRPr sz="40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ue Ellen Francisco"/>
              <a:buNone/>
              <a:defRPr sz="40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Sue Ellen Francisco"/>
              <a:buNone/>
              <a:defRPr sz="40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endParaRPr/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 idx="2" hasCustomPrompt="1"/>
          </p:nvPr>
        </p:nvSpPr>
        <p:spPr>
          <a:xfrm>
            <a:off x="311700" y="4965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Font typeface="Amatic SC"/>
              <a:buNone/>
              <a:defRPr sz="6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Amatic SC"/>
              <a:buNone/>
              <a:defRPr sz="6000" b="1"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Amatic SC"/>
              <a:buNone/>
              <a:defRPr sz="6000" b="1"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Amatic SC"/>
              <a:buNone/>
              <a:defRPr sz="6000" b="1"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Amatic SC"/>
              <a:buNone/>
              <a:defRPr sz="6000" b="1"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Amatic SC"/>
              <a:buNone/>
              <a:defRPr sz="6000" b="1"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Amatic SC"/>
              <a:buNone/>
              <a:defRPr sz="6000" b="1"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Amatic SC"/>
              <a:buNone/>
              <a:defRPr sz="6000" b="1"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Amatic SC"/>
              <a:buNone/>
              <a:defRPr sz="60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295A9-E674-4C2D-BFBD-7308FCFC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46214-1F51-44A7-9952-1C47E7D3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736EB-F4AC-4111-AB95-A0114FFA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5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BBE4B-ECBE-424C-A94B-36E84B4E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ED580-5392-4EEE-9175-6161BCA7D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4C215-7F72-41CD-ADD5-37C0E57C8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B1896-5956-4100-A5AB-6CAF01972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B286A-2ACE-401C-BA93-41D11FFC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CE9F2-EE12-4D7F-88C8-113C6AF1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2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0B1F-E2AE-4295-9189-419EB12F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985E23-B1C5-4F14-935A-FFA508DA8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8EFF5-7ECA-4204-ABE6-BCAA1E68C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4A6DE-0BDB-475E-8EF0-43A00A4C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37AC1-0A49-4051-9A6C-80F94656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1F884-3536-4ABF-B11D-DB708B64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54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AA2A-35EB-4005-9AAF-2D8AA219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8E43D-5376-42FB-B1F1-DB08B0C54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3852F-D053-42C5-925F-CA4C9A09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E6B29-0AB3-47EF-943F-D249D321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88EB-F92F-4709-83A5-8713CB20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16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51C45-FD7F-47D8-B84E-CD68D21B9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794C1-39EE-4EEA-8C38-EEE0C8031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4F1F5-3EAB-4781-9D50-248E9D0E4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5588E-E3A7-4727-BAE9-9DE9AA8E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F0775-4BF5-4F1D-8B7A-C216E4B5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0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matic SC"/>
              <a:buNone/>
              <a:defRPr sz="2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matic SC"/>
              <a:buNone/>
              <a:defRPr sz="2800" b="1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matic SC"/>
              <a:buNone/>
              <a:defRPr sz="2800" b="1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matic SC"/>
              <a:buNone/>
              <a:defRPr sz="2800" b="1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matic SC"/>
              <a:buNone/>
              <a:defRPr sz="2800" b="1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matic SC"/>
              <a:buNone/>
              <a:defRPr sz="2800" b="1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matic SC"/>
              <a:buNone/>
              <a:defRPr sz="2800" b="1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matic SC"/>
              <a:buNone/>
              <a:defRPr sz="2800" b="1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matic SC"/>
              <a:buNone/>
              <a:defRPr sz="2800" b="1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75450" y="1152475"/>
            <a:ext cx="763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solidFill>
                  <a:srgbClr val="434343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05B67-8137-4567-8DF6-7E247315C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5FAC3-EEAB-45B5-A569-6CB63F8D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595BF-7AC6-4295-A487-13AF81E6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6FC45-865E-40BC-9969-DECB48E9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58B93-5EBB-4554-8219-5E686AA4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0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04E8-74B6-482F-8C3B-30AFAC07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0FD48-9C11-4977-ABCF-19D905945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733E1-C7BF-493A-A237-48469FDA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C4C63-654B-408B-AEE0-7D13F204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066CE-9387-4DD3-B9DC-A27E9FF8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0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3F86-8025-46D1-9DDA-730CFB85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6C34A-74C1-483E-96B4-3F8E05CDC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CB0E6-CDD9-4F5E-8912-BD21713F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2E1E2-BC4C-4CD2-AB9F-6DFEE0DB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3F981-0F80-4E92-B975-332A4D4F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3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4B44-B6FE-4543-98A6-558C5D78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6BA96-A5FB-4974-BAB3-7DB07C99B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57CCA-918B-4FA5-8D9F-CC7291021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B30BA-85EF-4E93-BA57-86BE2BD1A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C7D28-3390-430E-A2D4-DF91BD77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F572E-D934-4568-81D4-98B6E78A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C1EA-1912-4BD9-8F0C-4C2E2E3E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96782-2F6B-49A4-84FD-44EC11F5F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4C34E-3A6F-4F78-8465-624147493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08A546-45FE-461B-8570-DD11EEEFE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9AD23-8F9D-4AB9-87A4-5DE99E4DC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02DB1-0D4E-48E3-BDF7-D1AE092D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F78A7-6DC4-4FBE-9B68-66691181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0C3CC-C0F4-43C3-89AA-8F60BCBB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6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D0A8C-C558-4B32-A6D2-4CCB846C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D3476-E796-45E0-8A99-0363AD59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08C16-DEE5-431F-A85C-AE6A3A96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AE642-8ECB-4476-AB13-CA1F2052D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0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3700" cy="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 sz="2800" b="1"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 sz="2800" b="1"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 sz="2800" b="1"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 sz="2800" b="1"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 sz="2800" b="1"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 sz="2800" b="1"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 sz="2800" b="1"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 sz="2800" b="1"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 sz="28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6150" y="1616525"/>
            <a:ext cx="7697700" cy="29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Char char="●"/>
              <a:defRPr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Char char="○"/>
              <a:defRPr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Char char="■"/>
              <a:defRPr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Char char="●"/>
              <a:defRPr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Char char="○"/>
              <a:defRPr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Char char="■"/>
              <a:defRPr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Char char="●"/>
              <a:defRPr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Char char="○"/>
              <a:defRPr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Char char="■"/>
              <a:defRPr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pos="454">
          <p15:clr>
            <a:srgbClr val="EA4335"/>
          </p15:clr>
        </p15:guide>
        <p15:guide id="5" pos="5306">
          <p15:clr>
            <a:srgbClr val="EA4335"/>
          </p15:clr>
        </p15:guide>
        <p15:guide id="6" orient="horz" pos="29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42CFC-BB27-4159-8ED5-49A662B9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A53BF-4270-406B-A30E-6AD6BF6D6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AF5E9-BC12-4E9F-8F05-A590D6EC2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F0781-617C-48B8-8111-6781EA82D27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ACE9C-E687-407F-BE20-957DEDC2D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2496F-DD00-4379-8B30-221EAB7FB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7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E73FA-5189-D60B-9CCC-B4FF128CB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034EE95-5DEE-68E4-C554-21767F150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3888"/>
            <a:ext cx="255492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428BA03-9F8D-38FA-EF21-2BA19C3868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77631"/>
              </p:ext>
            </p:extLst>
          </p:nvPr>
        </p:nvGraphicFramePr>
        <p:xfrm>
          <a:off x="4810870" y="514773"/>
          <a:ext cx="4109610" cy="4113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739989" imgH="1841270" progId="Paint.Picture">
                  <p:embed/>
                </p:oleObj>
              </mc:Choice>
              <mc:Fallback>
                <p:oleObj name="Bitmap Image" r:id="rId2" imgW="1739989" imgH="184127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870" y="514773"/>
                        <a:ext cx="4109610" cy="4113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0D34A6-DCA9-B4FA-C3B2-F64E1BB86703}"/>
                  </a:ext>
                </a:extLst>
              </p:cNvPr>
              <p:cNvSpPr txBox="1"/>
              <p:nvPr/>
            </p:nvSpPr>
            <p:spPr>
              <a:xfrm>
                <a:off x="697653" y="568961"/>
                <a:ext cx="4109610" cy="3043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Lực ma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nghỉ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buFontTx/>
                  <a:buChar char="-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Lực ma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400" b="0" i="0" baseline="3000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toàn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quỹ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0D34A6-DCA9-B4FA-C3B2-F64E1BB86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53" y="568961"/>
                <a:ext cx="4109610" cy="3043654"/>
              </a:xfrm>
              <a:prstGeom prst="rect">
                <a:avLst/>
              </a:prstGeom>
              <a:blipFill>
                <a:blip r:embed="rId4"/>
                <a:stretch>
                  <a:fillRect l="-2222" t="-1600" r="-2222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24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>
          <a:extLst>
            <a:ext uri="{FF2B5EF4-FFF2-40B4-BE49-F238E27FC236}">
              <a16:creationId xmlns:a16="http://schemas.microsoft.com/office/drawing/2014/main" id="{831556FE-718D-34BF-B3E7-EE9B40483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74;p33" descr="n274 zalo Cuong Bui">
            <a:extLst>
              <a:ext uri="{FF2B5EF4-FFF2-40B4-BE49-F238E27FC236}">
                <a16:creationId xmlns:a16="http://schemas.microsoft.com/office/drawing/2014/main" id="{5EF0425B-7482-228B-4719-54954ACBC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79334" y="42307"/>
            <a:ext cx="5799059" cy="7783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</a:t>
            </a:r>
            <a:endParaRPr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21BF80C-384F-01F6-E906-D0318EA62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186" y="14406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F6A1E-1196-D0A4-D90B-8DE2A867F360}"/>
              </a:ext>
            </a:extLst>
          </p:cNvPr>
          <p:cNvSpPr txBox="1"/>
          <p:nvPr/>
        </p:nvSpPr>
        <p:spPr>
          <a:xfrm>
            <a:off x="289452" y="979008"/>
            <a:ext cx="473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endParaRPr lang="en-U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5B775A2-4736-FCDB-4036-1E116E161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80" y="1494477"/>
            <a:ext cx="4409889" cy="32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2655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>
          <a:extLst>
            <a:ext uri="{FF2B5EF4-FFF2-40B4-BE49-F238E27FC236}">
              <a16:creationId xmlns:a16="http://schemas.microsoft.com/office/drawing/2014/main" id="{637F429D-CB06-0F3B-4E8E-494F177D2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74;p33" descr="n274 zalo Cuong Bui">
            <a:extLst>
              <a:ext uri="{FF2B5EF4-FFF2-40B4-BE49-F238E27FC236}">
                <a16:creationId xmlns:a16="http://schemas.microsoft.com/office/drawing/2014/main" id="{8035ACB6-84C0-C04D-CBCC-0E468149AB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79334" y="42307"/>
            <a:ext cx="5799059" cy="7783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</a:t>
            </a:r>
            <a:endParaRPr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5CB8761-91CC-AACB-F246-7EA59E51A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186" y="14406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D1EFE0-B49C-199C-3CCC-609B4DE332B8}"/>
              </a:ext>
            </a:extLst>
          </p:cNvPr>
          <p:cNvSpPr txBox="1"/>
          <p:nvPr/>
        </p:nvSpPr>
        <p:spPr>
          <a:xfrm>
            <a:off x="289452" y="979008"/>
            <a:ext cx="473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lang="en-U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FC6F1-6783-8867-EB72-1494B0CC332B}"/>
              </a:ext>
            </a:extLst>
          </p:cNvPr>
          <p:cNvSpPr txBox="1"/>
          <p:nvPr/>
        </p:nvSpPr>
        <p:spPr>
          <a:xfrm>
            <a:off x="351965" y="1599018"/>
            <a:ext cx="4736459" cy="22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Với các dụng cụ sau đây: giá đỡ thí nghiệm; các lò xo; hộp quả cân ...">
            <a:extLst>
              <a:ext uri="{FF2B5EF4-FFF2-40B4-BE49-F238E27FC236}">
                <a16:creationId xmlns:a16="http://schemas.microsoft.com/office/drawing/2014/main" id="{071EBE4F-6763-13E2-2132-13CF3777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21" y="1209840"/>
            <a:ext cx="30765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04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>
          <a:extLst>
            <a:ext uri="{FF2B5EF4-FFF2-40B4-BE49-F238E27FC236}">
              <a16:creationId xmlns:a16="http://schemas.microsoft.com/office/drawing/2014/main" id="{6E930678-446B-6DD7-FA39-2F77F34FD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74;p33" descr="n274 zalo Cuong Bui">
            <a:extLst>
              <a:ext uri="{FF2B5EF4-FFF2-40B4-BE49-F238E27FC236}">
                <a16:creationId xmlns:a16="http://schemas.microsoft.com/office/drawing/2014/main" id="{88DE9CF6-1B39-1E0E-7C6A-3FF2243AE3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452" y="85236"/>
            <a:ext cx="5799059" cy="7783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FB5E30F-D3E6-7480-46B5-39869CC6F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186" y="14406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8A973-49B7-E362-D74F-4997A689924C}"/>
              </a:ext>
            </a:extLst>
          </p:cNvPr>
          <p:cNvSpPr txBox="1"/>
          <p:nvPr/>
        </p:nvSpPr>
        <p:spPr>
          <a:xfrm>
            <a:off x="289452" y="979008"/>
            <a:ext cx="47364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g, 20 g, 30 g,…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Với các dụng cụ sau đây: giá đỡ thí nghiệm; các lò xo; hộp quả cân ...">
            <a:extLst>
              <a:ext uri="{FF2B5EF4-FFF2-40B4-BE49-F238E27FC236}">
                <a16:creationId xmlns:a16="http://schemas.microsoft.com/office/drawing/2014/main" id="{CC8AA284-99EB-F58F-A33E-BF33728DA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21" y="1209840"/>
            <a:ext cx="30765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04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>
          <a:extLst>
            <a:ext uri="{FF2B5EF4-FFF2-40B4-BE49-F238E27FC236}">
              <a16:creationId xmlns:a16="http://schemas.microsoft.com/office/drawing/2014/main" id="{1A216501-E19F-48CE-01A0-C007408F9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74;p33" descr="n274 zalo Cuong Bui">
            <a:extLst>
              <a:ext uri="{FF2B5EF4-FFF2-40B4-BE49-F238E27FC236}">
                <a16:creationId xmlns:a16="http://schemas.microsoft.com/office/drawing/2014/main" id="{14925EF2-4FA4-FA3F-8CA6-30392DB09A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450" y="-65841"/>
            <a:ext cx="5799059" cy="7783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0B15991-44C5-03A0-50E6-3349F94F2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186" y="14406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B8E3C-602C-6503-11B9-7A405ED88791}"/>
              </a:ext>
            </a:extLst>
          </p:cNvPr>
          <p:cNvSpPr txBox="1"/>
          <p:nvPr/>
        </p:nvSpPr>
        <p:spPr>
          <a:xfrm>
            <a:off x="319268" y="674558"/>
            <a:ext cx="473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Với các dụng cụ sau đây: giá đỡ thí nghiệm; các lò xo; hộp quả cân ...">
            <a:extLst>
              <a:ext uri="{FF2B5EF4-FFF2-40B4-BE49-F238E27FC236}">
                <a16:creationId xmlns:a16="http://schemas.microsoft.com/office/drawing/2014/main" id="{E118D6E2-91B3-6CF3-FD5F-382A7A67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27" y="598397"/>
            <a:ext cx="30765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7DA19CF-6476-56ED-A7E2-AFB0C3F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1" y="1090057"/>
            <a:ext cx="4111021" cy="284116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9BFFFB-D604-AD37-7BE6-EEB986938108}"/>
                  </a:ext>
                </a:extLst>
              </p:cNvPr>
              <p:cNvSpPr txBox="1"/>
              <p:nvPr/>
            </p:nvSpPr>
            <p:spPr>
              <a:xfrm>
                <a:off x="207220" y="3987990"/>
                <a:ext cx="8512472" cy="1699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vi-VN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giãn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 lò xo tỉ lệ thuận với trọng lượng của vật treo vào lò xo theo một hệ số tỉ lệ xác định.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9BFFFB-D604-AD37-7BE6-EEB986938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20" y="3987990"/>
                <a:ext cx="8512472" cy="1699632"/>
              </a:xfrm>
              <a:prstGeom prst="rect">
                <a:avLst/>
              </a:prstGeom>
              <a:blipFill>
                <a:blip r:embed="rId5"/>
                <a:stretch>
                  <a:fillRect l="-1146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F2E020-02FD-35AB-F2B3-E972B5BF0C00}"/>
                  </a:ext>
                </a:extLst>
              </p:cNvPr>
              <p:cNvSpPr txBox="1"/>
              <p:nvPr/>
            </p:nvSpPr>
            <p:spPr>
              <a:xfrm>
                <a:off x="4354912" y="2990914"/>
                <a:ext cx="4681708" cy="1431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4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24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r>
                            <a:rPr lang="en-US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en-US" sz="24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=100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F2E020-02FD-35AB-F2B3-E972B5BF0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912" y="2990914"/>
                <a:ext cx="4681708" cy="14312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615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>
          <a:extLst>
            <a:ext uri="{FF2B5EF4-FFF2-40B4-BE49-F238E27FC236}">
              <a16:creationId xmlns:a16="http://schemas.microsoft.com/office/drawing/2014/main" id="{B42C0C54-538B-D6C2-2313-D6B0665DB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74;p33" descr="n274 zalo Cuong Bui">
            <a:extLst>
              <a:ext uri="{FF2B5EF4-FFF2-40B4-BE49-F238E27FC236}">
                <a16:creationId xmlns:a16="http://schemas.microsoft.com/office/drawing/2014/main" id="{4368D7E6-A3E5-81D2-ADC0-0295A25549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450" y="-65841"/>
            <a:ext cx="5799059" cy="7783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Định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Hooke</a:t>
            </a:r>
            <a:endParaRPr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BA6E83E-6066-FA8D-1C37-194CD0201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186" y="14406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F744C7-2E65-0567-84B4-5A37B65ED698}"/>
                  </a:ext>
                </a:extLst>
              </p:cNvPr>
              <p:cNvSpPr txBox="1"/>
              <p:nvPr/>
            </p:nvSpPr>
            <p:spPr>
              <a:xfrm>
                <a:off x="315764" y="712515"/>
                <a:ext cx="8512472" cy="4428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vi-V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giới hạn đàn hồi, độ lớn lực đàn hồi của lò xo tỉ lệ thuận với độ biến dạng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giãn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hay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nén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:r>
                  <a:rPr lang="vi-V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 lò xo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F=k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</m:t>
                        </m:r>
                      </m:e>
                    </m:d>
                  </m:oMath>
                </a14:m>
                <a:r>
                  <a:rPr lang="vi-V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 số tỉ lệ k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+ Được gọi là độ cứng của lò xo, đơn vị là N/m.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+ Hệ số k càng lớn, lò xo càng cứng, càng ít bị biến dạng.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F744C7-2E65-0567-84B4-5A37B65ED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64" y="712515"/>
                <a:ext cx="8512472" cy="4428585"/>
              </a:xfrm>
              <a:prstGeom prst="rect">
                <a:avLst/>
              </a:prstGeom>
              <a:blipFill>
                <a:blip r:embed="rId3"/>
                <a:stretch>
                  <a:fillRect l="-1146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79640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>
          <a:extLst>
            <a:ext uri="{FF2B5EF4-FFF2-40B4-BE49-F238E27FC236}">
              <a16:creationId xmlns:a16="http://schemas.microsoft.com/office/drawing/2014/main" id="{526D8385-20A4-CA2A-3F55-B8853E0BC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74;p33" descr="n274 zalo Cuong Bui">
            <a:extLst>
              <a:ext uri="{FF2B5EF4-FFF2-40B4-BE49-F238E27FC236}">
                <a16:creationId xmlns:a16="http://schemas.microsoft.com/office/drawing/2014/main" id="{B412C2FA-1B9D-AB4A-0749-843141A42A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450" y="-65841"/>
            <a:ext cx="5799059" cy="7783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Định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Hooke</a:t>
            </a:r>
            <a:endParaRPr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9C76032-5E3E-43F8-028F-472BFA868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186" y="14406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1F4CDE-2BCA-9AF0-7688-064156E7D4DE}"/>
                  </a:ext>
                </a:extLst>
              </p:cNvPr>
              <p:cNvSpPr txBox="1"/>
              <p:nvPr/>
            </p:nvSpPr>
            <p:spPr>
              <a:xfrm>
                <a:off x="289450" y="666466"/>
                <a:ext cx="8512472" cy="4982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vi-V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giới hạn đàn hồi, độ lớn lực đàn hồi của lò xo tỉ lệ thuận với độ biến dạng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giãn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hay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nén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:r>
                  <a:rPr lang="vi-V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 lò xo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F=k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</m:t>
                        </m:r>
                      </m:e>
                    </m:d>
                  </m:oMath>
                </a14:m>
                <a:r>
                  <a:rPr lang="vi-V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 số tỉ lệ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k</a:t>
                </a: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+ Được gọi là độ cứng của lò xo, đơn vị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niu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tơn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mét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N/m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+ Hệ số k càng lớn, lò xo càng cứng, càng ít bị biến dạng.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1F4CDE-2BCA-9AF0-7688-064156E7D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50" y="666466"/>
                <a:ext cx="8512472" cy="4982582"/>
              </a:xfrm>
              <a:prstGeom prst="rect">
                <a:avLst/>
              </a:prstGeom>
              <a:blipFill>
                <a:blip r:embed="rId3"/>
                <a:stretch>
                  <a:fillRect l="-1074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44010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>
          <a:extLst>
            <a:ext uri="{FF2B5EF4-FFF2-40B4-BE49-F238E27FC236}">
              <a16:creationId xmlns:a16="http://schemas.microsoft.com/office/drawing/2014/main" id="{647E65F2-FB6C-92F3-2FB8-B222BAE18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74;p33" descr="n274 zalo Cuong Bui">
            <a:extLst>
              <a:ext uri="{FF2B5EF4-FFF2-40B4-BE49-F238E27FC236}">
                <a16:creationId xmlns:a16="http://schemas.microsoft.com/office/drawing/2014/main" id="{6C3915CC-1DD4-0C4E-D8BB-11C51DC417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450" y="-65841"/>
            <a:ext cx="7841474" cy="7783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Hooke</a:t>
            </a:r>
            <a:endParaRPr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74DE137-348A-C4BE-11A8-CB37F6E99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186" y="14406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784885-FB6A-00F5-6E44-DEFC57580072}"/>
              </a:ext>
            </a:extLst>
          </p:cNvPr>
          <p:cNvSpPr txBox="1"/>
          <p:nvPr/>
        </p:nvSpPr>
        <p:spPr>
          <a:xfrm>
            <a:off x="289450" y="890200"/>
            <a:ext cx="5282469" cy="404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 đồng hồ hoạt động dựa trên sự biến dạng của lò xo và tuôn theo định luật Hooke. 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cân có bộ chuyển đổi chuyển động thẳng của lò xo sang chuyển động quay tròn của kim chỉ thị.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098" name="Picture 2" descr="Clock Scale png images | PNGEgg">
            <a:extLst>
              <a:ext uri="{FF2B5EF4-FFF2-40B4-BE49-F238E27FC236}">
                <a16:creationId xmlns:a16="http://schemas.microsoft.com/office/drawing/2014/main" id="{24594B41-8F97-8A27-EF3E-34B9C80C1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742" y="1221138"/>
            <a:ext cx="2755946" cy="31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07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274 zalo Cuong Bu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09" y="88323"/>
            <a:ext cx="4814455" cy="481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  <p:sndAc>
          <p:stSnd>
            <p:snd r:embed="rId2" name="applause.wav"/>
          </p:stSnd>
        </p:sndAc>
      </p:transition>
    </mc:Choice>
    <mc:Fallback xmlns="">
      <p:transition spd="slow">
        <p:split orient="vert" dir="in"/>
        <p:sndAc>
          <p:stSnd>
            <p:snd r:embed="rId4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n274 zalo Cuong Bui">
            <a:extLst>
              <a:ext uri="{FF2B5EF4-FFF2-40B4-BE49-F238E27FC236}">
                <a16:creationId xmlns:a16="http://schemas.microsoft.com/office/drawing/2014/main" id="{CE2BC0A4-D34E-4DA2-937F-C467E6B5C746}"/>
              </a:ext>
            </a:extLst>
          </p:cNvPr>
          <p:cNvSpPr txBox="1"/>
          <p:nvPr/>
        </p:nvSpPr>
        <p:spPr>
          <a:xfrm>
            <a:off x="232045" y="1073472"/>
            <a:ext cx="8859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5000" b="1" kern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2. </a:t>
            </a:r>
          </a:p>
          <a:p>
            <a:pPr algn="ctr" defTabSz="685800">
              <a:buClrTx/>
            </a:pPr>
            <a:r>
              <a:rPr lang="en-US" sz="5000" b="1" kern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 BIẾN DẠNG</a:t>
            </a:r>
          </a:p>
        </p:txBody>
      </p:sp>
    </p:spTree>
    <p:extLst>
      <p:ext uri="{BB962C8B-B14F-4D97-AF65-F5344CB8AC3E}">
        <p14:creationId xmlns:p14="http://schemas.microsoft.com/office/powerpoint/2010/main" val="34803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2" descr="n274 zalo Cuong Bui"/>
          <p:cNvSpPr txBox="1">
            <a:spLocks noGrp="1"/>
          </p:cNvSpPr>
          <p:nvPr>
            <p:ph type="title"/>
          </p:nvPr>
        </p:nvSpPr>
        <p:spPr>
          <a:xfrm>
            <a:off x="-390825" y="1505077"/>
            <a:ext cx="6688183" cy="2342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BIẾN DẠNG KÉO VÀ BIẾN DẠNG NÉN</a:t>
            </a:r>
          </a:p>
        </p:txBody>
      </p:sp>
      <p:sp>
        <p:nvSpPr>
          <p:cNvPr id="12" name="Freeform 13" descr="n274 zalo Cuong Bui">
            <a:extLst>
              <a:ext uri="{FF2B5EF4-FFF2-40B4-BE49-F238E27FC236}">
                <a16:creationId xmlns:a16="http://schemas.microsoft.com/office/drawing/2014/main" id="{5524BA65-39A7-4F35-A644-8DFE080DB0B6}"/>
              </a:ext>
            </a:extLst>
          </p:cNvPr>
          <p:cNvSpPr/>
          <p:nvPr/>
        </p:nvSpPr>
        <p:spPr>
          <a:xfrm>
            <a:off x="-56421" y="0"/>
            <a:ext cx="2107858" cy="1582030"/>
          </a:xfrm>
          <a:custGeom>
            <a:avLst/>
            <a:gdLst/>
            <a:ahLst/>
            <a:cxnLst/>
            <a:rect l="l" t="t" r="r" b="b"/>
            <a:pathLst>
              <a:path w="4561281" h="3423420">
                <a:moveTo>
                  <a:pt x="0" y="0"/>
                </a:moveTo>
                <a:lnTo>
                  <a:pt x="4561281" y="0"/>
                </a:lnTo>
                <a:lnTo>
                  <a:pt x="4561281" y="3423420"/>
                </a:lnTo>
                <a:lnTo>
                  <a:pt x="0" y="3423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6727" t="-1150" r="-610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n274 zalo Cuong Bui">
            <a:extLst>
              <a:ext uri="{FF2B5EF4-FFF2-40B4-BE49-F238E27FC236}">
                <a16:creationId xmlns:a16="http://schemas.microsoft.com/office/drawing/2014/main" id="{6CD8AE59-8046-0BCC-2A87-42DEE914F9BE}"/>
              </a:ext>
            </a:extLst>
          </p:cNvPr>
          <p:cNvPicPr/>
          <p:nvPr/>
        </p:nvPicPr>
        <p:blipFill rotWithShape="1">
          <a:blip r:embed="rId5"/>
          <a:srcRect l="3002" r="1"/>
          <a:stretch/>
        </p:blipFill>
        <p:spPr bwMode="auto">
          <a:xfrm>
            <a:off x="6190734" y="1582030"/>
            <a:ext cx="2676651" cy="2342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Freeform 7" descr="n274 zalo Cuong Bui">
            <a:extLst>
              <a:ext uri="{FF2B5EF4-FFF2-40B4-BE49-F238E27FC236}">
                <a16:creationId xmlns:a16="http://schemas.microsoft.com/office/drawing/2014/main" id="{A6E5F803-5D96-4001-9C34-7AC6823C40F7}"/>
              </a:ext>
            </a:extLst>
          </p:cNvPr>
          <p:cNvSpPr/>
          <p:nvPr/>
        </p:nvSpPr>
        <p:spPr>
          <a:xfrm>
            <a:off x="7140271" y="3845393"/>
            <a:ext cx="1901123" cy="1244518"/>
          </a:xfrm>
          <a:custGeom>
            <a:avLst/>
            <a:gdLst/>
            <a:ahLst/>
            <a:cxnLst/>
            <a:rect l="l" t="t" r="r" b="b"/>
            <a:pathLst>
              <a:path w="6069438" h="3973190">
                <a:moveTo>
                  <a:pt x="0" y="0"/>
                </a:moveTo>
                <a:lnTo>
                  <a:pt x="6069438" y="0"/>
                </a:lnTo>
                <a:lnTo>
                  <a:pt x="6069438" y="3973190"/>
                </a:lnTo>
                <a:lnTo>
                  <a:pt x="0" y="39731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3000" fill="hold"/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3000" fill="hold"/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6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667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667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AAD14-077C-7979-AB0B-6BA56AADB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272" y="534838"/>
            <a:ext cx="5969339" cy="431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6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1BC02-6D2A-E75D-3D8B-EA78CD991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497" descr="n274 zalo Cuong Bui">
            <a:extLst>
              <a:ext uri="{FF2B5EF4-FFF2-40B4-BE49-F238E27FC236}">
                <a16:creationId xmlns:a16="http://schemas.microsoft.com/office/drawing/2014/main" id="{9C75F697-D8EA-FAC3-16B2-39505BD00D9C}"/>
              </a:ext>
            </a:extLst>
          </p:cNvPr>
          <p:cNvSpPr txBox="1"/>
          <p:nvPr/>
        </p:nvSpPr>
        <p:spPr>
          <a:xfrm>
            <a:off x="467300" y="407905"/>
            <a:ext cx="8209400" cy="415582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endParaRPr lang="vi-VN" sz="15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9C74FE-BB3D-BC77-7A9F-CDBAAB6C8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BBD09F0-1A90-00C2-779F-4F83369C0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084507"/>
              </p:ext>
            </p:extLst>
          </p:nvPr>
        </p:nvGraphicFramePr>
        <p:xfrm>
          <a:off x="572324" y="1052547"/>
          <a:ext cx="3762853" cy="264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273417" imgH="1612698" progId="Paint.Picture">
                  <p:embed/>
                </p:oleObj>
              </mc:Choice>
              <mc:Fallback>
                <p:oleObj name="Bitmap Image" r:id="rId2" imgW="2273417" imgH="161269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24" y="1052547"/>
                        <a:ext cx="3762853" cy="2641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604063B-B25E-226D-4EA2-D6D5919531DF}"/>
              </a:ext>
            </a:extLst>
          </p:cNvPr>
          <p:cNvSpPr txBox="1"/>
          <p:nvPr/>
        </p:nvSpPr>
        <p:spPr>
          <a:xfrm>
            <a:off x="4716263" y="1318382"/>
            <a:ext cx="3644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2.3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2.3 c.</a:t>
            </a:r>
          </a:p>
        </p:txBody>
      </p:sp>
    </p:spTree>
    <p:extLst>
      <p:ext uri="{BB962C8B-B14F-4D97-AF65-F5344CB8AC3E}">
        <p14:creationId xmlns:p14="http://schemas.microsoft.com/office/powerpoint/2010/main" val="203033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1E998-B944-3396-0B2E-379A9CDB8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EC7069-D53F-336D-E547-5AEC6C0BF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4E57B02-1C92-2AA3-45B1-B5BDFCB1B1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324" y="1052547"/>
          <a:ext cx="3762853" cy="264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273417" imgH="1612698" progId="Paint.Picture">
                  <p:embed/>
                </p:oleObj>
              </mc:Choice>
              <mc:Fallback>
                <p:oleObj name="Bitmap Image" r:id="rId2" imgW="2273417" imgH="1612698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BBD09F0-1A90-00C2-779F-4F83369C06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24" y="1052547"/>
                        <a:ext cx="3762853" cy="2641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523DC26-98EE-666D-A5DB-8AB669970E18}"/>
              </a:ext>
            </a:extLst>
          </p:cNvPr>
          <p:cNvSpPr txBox="1"/>
          <p:nvPr/>
        </p:nvSpPr>
        <p:spPr>
          <a:xfrm>
            <a:off x="4400961" y="1784864"/>
            <a:ext cx="44470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682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497" descr="n274 zalo Cuong Bui">
            <a:extLst>
              <a:ext uri="{FF2B5EF4-FFF2-40B4-BE49-F238E27FC236}">
                <a16:creationId xmlns:a16="http://schemas.microsoft.com/office/drawing/2014/main" id="{A21A4922-7EAD-D7C0-C0BA-787166414CC3}"/>
              </a:ext>
            </a:extLst>
          </p:cNvPr>
          <p:cNvSpPr txBox="1"/>
          <p:nvPr/>
        </p:nvSpPr>
        <p:spPr>
          <a:xfrm>
            <a:off x="467300" y="407904"/>
            <a:ext cx="8209400" cy="415582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endParaRPr lang="vi-VN" sz="15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19C392-9702-BF4B-D954-0DFA92976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39" y="439747"/>
            <a:ext cx="4901702" cy="213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B178ED-3BC5-3108-5643-EE2E1570D2C1}"/>
              </a:ext>
            </a:extLst>
          </p:cNvPr>
          <p:cNvSpPr txBox="1"/>
          <p:nvPr/>
        </p:nvSpPr>
        <p:spPr>
          <a:xfrm>
            <a:off x="526274" y="2287252"/>
            <a:ext cx="8341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02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74;p33" descr="n274 zalo Cuong Bui"/>
          <p:cNvSpPr txBox="1">
            <a:spLocks noGrp="1"/>
          </p:cNvSpPr>
          <p:nvPr>
            <p:ph type="title"/>
          </p:nvPr>
        </p:nvSpPr>
        <p:spPr>
          <a:xfrm>
            <a:off x="346939" y="636003"/>
            <a:ext cx="5799059" cy="28166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LUẬT HOOKE (HÚC)</a:t>
            </a:r>
            <a:endParaRPr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10.1: A Harmonic Oscillator Obeys Hooke's Law - Chemistry LibreTexts">
            <a:extLst>
              <a:ext uri="{FF2B5EF4-FFF2-40B4-BE49-F238E27FC236}">
                <a16:creationId xmlns:a16="http://schemas.microsoft.com/office/drawing/2014/main" id="{46E41164-5048-62A4-A2B2-035B6FDF8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841" y="797015"/>
            <a:ext cx="3261457" cy="326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2438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>
          <a:extLst>
            <a:ext uri="{FF2B5EF4-FFF2-40B4-BE49-F238E27FC236}">
              <a16:creationId xmlns:a16="http://schemas.microsoft.com/office/drawing/2014/main" id="{72512ABF-5AB4-B238-F97C-C2CA9264E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74;p33" descr="n274 zalo Cuong Bui">
            <a:extLst>
              <a:ext uri="{FF2B5EF4-FFF2-40B4-BE49-F238E27FC236}">
                <a16:creationId xmlns:a16="http://schemas.microsoft.com/office/drawing/2014/main" id="{B4D8499E-D4B1-9A0E-7FEC-6684B87E91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79334" y="122888"/>
            <a:ext cx="5799059" cy="7783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</a:t>
            </a:r>
            <a:endParaRPr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E46B746-E9B3-C2EA-9AAD-DB332D96B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186" y="14406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49476AF-253E-9368-E7BE-21CE74298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62805"/>
              </p:ext>
            </p:extLst>
          </p:nvPr>
        </p:nvGraphicFramePr>
        <p:xfrm>
          <a:off x="5124588" y="905719"/>
          <a:ext cx="3898716" cy="203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971953" imgH="1479626" progId="Paint.Picture">
                  <p:embed/>
                </p:oleObj>
              </mc:Choice>
              <mc:Fallback>
                <p:oleObj name="Bitmap Image" r:id="rId3" imgW="2971953" imgH="147962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588" y="905719"/>
                        <a:ext cx="3898716" cy="20327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D99F208-6DDF-8D19-C576-8DC6F79AA258}"/>
              </a:ext>
            </a:extLst>
          </p:cNvPr>
          <p:cNvSpPr txBox="1"/>
          <p:nvPr/>
        </p:nvSpPr>
        <p:spPr>
          <a:xfrm>
            <a:off x="276295" y="1026234"/>
            <a:ext cx="47364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Lực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lang="en-U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Lực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28D5B6-DF48-3671-272B-8BF1D428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2" y="3335512"/>
            <a:ext cx="3898716" cy="90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003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and Newsletter by Slidesgo">
  <a:themeElements>
    <a:clrScheme name="Simple Light">
      <a:dk1>
        <a:srgbClr val="000000"/>
      </a:dk1>
      <a:lt1>
        <a:srgbClr val="FFFFFF"/>
      </a:lt1>
      <a:dk2>
        <a:srgbClr val="FFAB40"/>
      </a:dk2>
      <a:lt2>
        <a:srgbClr val="6FA8DC"/>
      </a:lt2>
      <a:accent1>
        <a:srgbClr val="FFAB40"/>
      </a:accent1>
      <a:accent2>
        <a:srgbClr val="000000"/>
      </a:accent2>
      <a:accent3>
        <a:srgbClr val="FFFFFF"/>
      </a:accent3>
      <a:accent4>
        <a:srgbClr val="6FA8DC"/>
      </a:accent4>
      <a:accent5>
        <a:srgbClr val="000000"/>
      </a:accent5>
      <a:accent6>
        <a:srgbClr val="FFFFFF"/>
      </a:accent6>
      <a:hlink>
        <a:srgbClr val="FFAB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669</Words>
  <Application>Microsoft Office PowerPoint</Application>
  <PresentationFormat>On-screen Show (16:9)</PresentationFormat>
  <Paragraphs>55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Catamaran</vt:lpstr>
      <vt:lpstr>Verdana</vt:lpstr>
      <vt:lpstr>Calibri Light</vt:lpstr>
      <vt:lpstr>Roboto Condensed Light</vt:lpstr>
      <vt:lpstr>Sue Ellen Francisco</vt:lpstr>
      <vt:lpstr>Times New Roman</vt:lpstr>
      <vt:lpstr>Livvic</vt:lpstr>
      <vt:lpstr>Cambria Math</vt:lpstr>
      <vt:lpstr>Amatic SC</vt:lpstr>
      <vt:lpstr>Calibri</vt:lpstr>
      <vt:lpstr>Crand Newsletter by Slidesgo</vt:lpstr>
      <vt:lpstr>2_Office Theme</vt:lpstr>
      <vt:lpstr>Bitmap Image</vt:lpstr>
      <vt:lpstr>PowerPoint Presentation</vt:lpstr>
      <vt:lpstr>PowerPoint Presentation</vt:lpstr>
      <vt:lpstr>I. BIẾN DẠNG KÉO VÀ BIẾN DẠNG NÉN</vt:lpstr>
      <vt:lpstr>PowerPoint Presentation</vt:lpstr>
      <vt:lpstr>PowerPoint Presentation</vt:lpstr>
      <vt:lpstr>PowerPoint Presentation</vt:lpstr>
      <vt:lpstr>PowerPoint Presentation</vt:lpstr>
      <vt:lpstr>II. ĐỊNH LUẬT HOOKE (HÚC)</vt:lpstr>
      <vt:lpstr>1. Đặc tính của lò xo</vt:lpstr>
      <vt:lpstr>1. Đặc tính của lò xo</vt:lpstr>
      <vt:lpstr>1. Đặc tính của lò xo</vt:lpstr>
      <vt:lpstr>2. Thí nghiệm</vt:lpstr>
      <vt:lpstr>2. Thí nghiệm</vt:lpstr>
      <vt:lpstr>3. Định luật Hooke</vt:lpstr>
      <vt:lpstr>3. Định luật Hooke</vt:lpstr>
      <vt:lpstr>4. Ứng dụngđịnh luật Hooke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Crand Newsletter</dc:title>
  <dc:creator>Admin</dc:creator>
  <cp:lastModifiedBy>kimthoa2395@gmail.com</cp:lastModifiedBy>
  <cp:revision>146</cp:revision>
  <dcterms:modified xsi:type="dcterms:W3CDTF">2025-12-25T07:07:40Z</dcterms:modified>
</cp:coreProperties>
</file>