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74" r:id="rId3"/>
  </p:sldMasterIdLst>
  <p:notesMasterIdLst>
    <p:notesMasterId r:id="rId42"/>
  </p:notesMasterIdLst>
  <p:sldIdLst>
    <p:sldId id="257" r:id="rId4"/>
    <p:sldId id="293" r:id="rId5"/>
    <p:sldId id="294" r:id="rId6"/>
    <p:sldId id="787" r:id="rId7"/>
    <p:sldId id="305" r:id="rId8"/>
    <p:sldId id="304" r:id="rId9"/>
    <p:sldId id="751" r:id="rId10"/>
    <p:sldId id="840" r:id="rId11"/>
    <p:sldId id="841" r:id="rId12"/>
    <p:sldId id="334" r:id="rId13"/>
    <p:sldId id="791" r:id="rId14"/>
    <p:sldId id="379" r:id="rId15"/>
    <p:sldId id="789" r:id="rId16"/>
    <p:sldId id="845" r:id="rId17"/>
    <p:sldId id="790" r:id="rId18"/>
    <p:sldId id="792" r:id="rId19"/>
    <p:sldId id="844" r:id="rId20"/>
    <p:sldId id="843" r:id="rId21"/>
    <p:sldId id="310" r:id="rId22"/>
    <p:sldId id="335" r:id="rId23"/>
    <p:sldId id="795" r:id="rId24"/>
    <p:sldId id="850" r:id="rId25"/>
    <p:sldId id="846" r:id="rId26"/>
    <p:sldId id="847" r:id="rId27"/>
    <p:sldId id="772" r:id="rId28"/>
    <p:sldId id="797" r:id="rId29"/>
    <p:sldId id="773" r:id="rId30"/>
    <p:sldId id="848" r:id="rId31"/>
    <p:sldId id="798" r:id="rId32"/>
    <p:sldId id="849" r:id="rId33"/>
    <p:sldId id="799" r:id="rId34"/>
    <p:sldId id="296" r:id="rId35"/>
    <p:sldId id="263" r:id="rId36"/>
    <p:sldId id="264" r:id="rId37"/>
    <p:sldId id="268" r:id="rId38"/>
    <p:sldId id="265" r:id="rId39"/>
    <p:sldId id="800" r:id="rId40"/>
    <p:sldId id="381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32C12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47" autoAdjust="0"/>
    <p:restoredTop sz="94745"/>
  </p:normalViewPr>
  <p:slideViewPr>
    <p:cSldViewPr snapToGrid="0">
      <p:cViewPr varScale="1">
        <p:scale>
          <a:sx n="112" d="100"/>
          <a:sy n="112" d="100"/>
        </p:scale>
        <p:origin x="55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41" Type="http://schemas.openxmlformats.org/officeDocument/2006/relationships/slide" Target="slides/slide3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A0F345C-898D-41B3-8F0A-2F34CDDB32E7}" type="doc">
      <dgm:prSet loTypeId="urn:microsoft.com/office/officeart/2005/8/layout/v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27E13DE-B055-4742-9873-D3FBF3360AB8}">
      <dgm:prSet phldrT="[Text]"/>
      <dgm:spPr>
        <a:noFill/>
        <a:ln w="28575">
          <a:solidFill>
            <a:schemeClr val="accent1"/>
          </a:solidFill>
        </a:ln>
      </dgm:spPr>
      <dgm:t>
        <a:bodyPr/>
        <a:lstStyle/>
        <a:p>
          <a:endParaRPr lang="en-US" dirty="0"/>
        </a:p>
      </dgm:t>
    </dgm:pt>
    <dgm:pt modelId="{DE553720-1A3D-4393-9574-EA2A5FF47013}" type="parTrans" cxnId="{1F240231-3BAE-4269-9714-EE7B72613E39}">
      <dgm:prSet/>
      <dgm:spPr/>
      <dgm:t>
        <a:bodyPr/>
        <a:lstStyle/>
        <a:p>
          <a:endParaRPr lang="en-US"/>
        </a:p>
      </dgm:t>
    </dgm:pt>
    <dgm:pt modelId="{378B9C07-B147-49D3-9F82-CBC3BC53EABC}" type="sibTrans" cxnId="{1F240231-3BAE-4269-9714-EE7B72613E39}">
      <dgm:prSet/>
      <dgm:spPr>
        <a:solidFill>
          <a:schemeClr val="accent1">
            <a:lumMod val="75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53CBDB31-A755-40B8-8267-98A7348C237C}">
      <dgm:prSet phldrT="[Text]"/>
      <dgm:spPr>
        <a:noFill/>
        <a:ln w="28575">
          <a:solidFill>
            <a:schemeClr val="accent1"/>
          </a:solidFill>
        </a:ln>
      </dgm:spPr>
      <dgm:t>
        <a:bodyPr/>
        <a:lstStyle/>
        <a:p>
          <a:endParaRPr lang="en-US" dirty="0"/>
        </a:p>
      </dgm:t>
    </dgm:pt>
    <dgm:pt modelId="{2157F498-3314-4236-962E-FC35377CA7F3}" type="parTrans" cxnId="{F366C771-932C-4382-8454-60E346D2B1E2}">
      <dgm:prSet/>
      <dgm:spPr/>
      <dgm:t>
        <a:bodyPr/>
        <a:lstStyle/>
        <a:p>
          <a:endParaRPr lang="en-US"/>
        </a:p>
      </dgm:t>
    </dgm:pt>
    <dgm:pt modelId="{9126FC46-AEF3-4809-BD78-420769BDAA8D}" type="sibTrans" cxnId="{F366C771-932C-4382-8454-60E346D2B1E2}">
      <dgm:prSet/>
      <dgm:spPr>
        <a:solidFill>
          <a:schemeClr val="accent1">
            <a:lumMod val="75000"/>
            <a:alpha val="90000"/>
          </a:schemeClr>
        </a:solidFill>
      </dgm:spPr>
      <dgm:t>
        <a:bodyPr/>
        <a:lstStyle/>
        <a:p>
          <a:endParaRPr lang="en-US"/>
        </a:p>
      </dgm:t>
    </dgm:pt>
    <dgm:pt modelId="{824D854E-9CCA-4892-B689-252132993AFF}">
      <dgm:prSet phldrT="[Text]"/>
      <dgm:spPr>
        <a:noFill/>
        <a:ln w="28575">
          <a:solidFill>
            <a:schemeClr val="accent1"/>
          </a:solidFill>
        </a:ln>
      </dgm:spPr>
      <dgm:t>
        <a:bodyPr/>
        <a:lstStyle/>
        <a:p>
          <a:endParaRPr lang="en-US" dirty="0"/>
        </a:p>
      </dgm:t>
    </dgm:pt>
    <dgm:pt modelId="{B6BD5728-C80E-4EC7-BE0B-7C51FA5C8F42}" type="parTrans" cxnId="{C8FC0F4C-C6C9-4B78-A180-7237F7651595}">
      <dgm:prSet/>
      <dgm:spPr/>
      <dgm:t>
        <a:bodyPr/>
        <a:lstStyle/>
        <a:p>
          <a:endParaRPr lang="en-US"/>
        </a:p>
      </dgm:t>
    </dgm:pt>
    <dgm:pt modelId="{3AA3A24B-487B-4F06-BD40-CDF76EAF5C88}" type="sibTrans" cxnId="{C8FC0F4C-C6C9-4B78-A180-7237F7651595}">
      <dgm:prSet/>
      <dgm:spPr/>
      <dgm:t>
        <a:bodyPr/>
        <a:lstStyle/>
        <a:p>
          <a:endParaRPr lang="en-US"/>
        </a:p>
      </dgm:t>
    </dgm:pt>
    <dgm:pt modelId="{606CDB33-7520-45CB-8EE8-58B3673A5773}" type="pres">
      <dgm:prSet presAssocID="{DA0F345C-898D-41B3-8F0A-2F34CDDB32E7}" presName="outerComposite" presStyleCnt="0">
        <dgm:presLayoutVars>
          <dgm:chMax val="5"/>
          <dgm:dir/>
          <dgm:resizeHandles val="exact"/>
        </dgm:presLayoutVars>
      </dgm:prSet>
      <dgm:spPr/>
    </dgm:pt>
    <dgm:pt modelId="{37A9FB8B-EE52-4EFE-AD6E-454E6EF025B9}" type="pres">
      <dgm:prSet presAssocID="{DA0F345C-898D-41B3-8F0A-2F34CDDB32E7}" presName="dummyMaxCanvas" presStyleCnt="0">
        <dgm:presLayoutVars/>
      </dgm:prSet>
      <dgm:spPr/>
    </dgm:pt>
    <dgm:pt modelId="{B7E1B6FC-782C-442A-A2BB-FAE36F6437C8}" type="pres">
      <dgm:prSet presAssocID="{DA0F345C-898D-41B3-8F0A-2F34CDDB32E7}" presName="ThreeNodes_1" presStyleLbl="node1" presStyleIdx="0" presStyleCnt="3">
        <dgm:presLayoutVars>
          <dgm:bulletEnabled val="1"/>
        </dgm:presLayoutVars>
      </dgm:prSet>
      <dgm:spPr/>
    </dgm:pt>
    <dgm:pt modelId="{8AA81C86-4304-478E-AF14-9BC8A2EBA2D7}" type="pres">
      <dgm:prSet presAssocID="{DA0F345C-898D-41B3-8F0A-2F34CDDB32E7}" presName="ThreeNodes_2" presStyleLbl="node1" presStyleIdx="1" presStyleCnt="3">
        <dgm:presLayoutVars>
          <dgm:bulletEnabled val="1"/>
        </dgm:presLayoutVars>
      </dgm:prSet>
      <dgm:spPr/>
    </dgm:pt>
    <dgm:pt modelId="{3F28FAE6-AEF9-4101-8D85-26BC81FDB61E}" type="pres">
      <dgm:prSet presAssocID="{DA0F345C-898D-41B3-8F0A-2F34CDDB32E7}" presName="ThreeNodes_3" presStyleLbl="node1" presStyleIdx="2" presStyleCnt="3">
        <dgm:presLayoutVars>
          <dgm:bulletEnabled val="1"/>
        </dgm:presLayoutVars>
      </dgm:prSet>
      <dgm:spPr/>
    </dgm:pt>
    <dgm:pt modelId="{3A540A91-8894-41DE-BAF0-D9F4019C4123}" type="pres">
      <dgm:prSet presAssocID="{DA0F345C-898D-41B3-8F0A-2F34CDDB32E7}" presName="ThreeConn_1-2" presStyleLbl="fgAccFollowNode1" presStyleIdx="0" presStyleCnt="2" custScaleY="79311">
        <dgm:presLayoutVars>
          <dgm:bulletEnabled val="1"/>
        </dgm:presLayoutVars>
      </dgm:prSet>
      <dgm:spPr/>
    </dgm:pt>
    <dgm:pt modelId="{B4497B9E-0280-446E-8766-4F75B2DC683A}" type="pres">
      <dgm:prSet presAssocID="{DA0F345C-898D-41B3-8F0A-2F34CDDB32E7}" presName="ThreeConn_2-3" presStyleLbl="fgAccFollowNode1" presStyleIdx="1" presStyleCnt="2" custScaleY="75478">
        <dgm:presLayoutVars>
          <dgm:bulletEnabled val="1"/>
        </dgm:presLayoutVars>
      </dgm:prSet>
      <dgm:spPr/>
    </dgm:pt>
    <dgm:pt modelId="{21C51757-8FD4-4266-9332-29B65FE158E4}" type="pres">
      <dgm:prSet presAssocID="{DA0F345C-898D-41B3-8F0A-2F34CDDB32E7}" presName="ThreeNodes_1_text" presStyleLbl="node1" presStyleIdx="2" presStyleCnt="3">
        <dgm:presLayoutVars>
          <dgm:bulletEnabled val="1"/>
        </dgm:presLayoutVars>
      </dgm:prSet>
      <dgm:spPr/>
    </dgm:pt>
    <dgm:pt modelId="{B21215E9-3416-4C5D-927E-9DEAC97C6815}" type="pres">
      <dgm:prSet presAssocID="{DA0F345C-898D-41B3-8F0A-2F34CDDB32E7}" presName="ThreeNodes_2_text" presStyleLbl="node1" presStyleIdx="2" presStyleCnt="3">
        <dgm:presLayoutVars>
          <dgm:bulletEnabled val="1"/>
        </dgm:presLayoutVars>
      </dgm:prSet>
      <dgm:spPr/>
    </dgm:pt>
    <dgm:pt modelId="{A33BBACD-2762-4B3D-9328-E23A9B58CD13}" type="pres">
      <dgm:prSet presAssocID="{DA0F345C-898D-41B3-8F0A-2F34CDDB32E7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7B2F0715-FF4B-4030-B932-5EFD0625890B}" type="presOf" srcId="{727E13DE-B055-4742-9873-D3FBF3360AB8}" destId="{B7E1B6FC-782C-442A-A2BB-FAE36F6437C8}" srcOrd="0" destOrd="0" presId="urn:microsoft.com/office/officeart/2005/8/layout/vProcess5"/>
    <dgm:cxn modelId="{1F240231-3BAE-4269-9714-EE7B72613E39}" srcId="{DA0F345C-898D-41B3-8F0A-2F34CDDB32E7}" destId="{727E13DE-B055-4742-9873-D3FBF3360AB8}" srcOrd="0" destOrd="0" parTransId="{DE553720-1A3D-4393-9574-EA2A5FF47013}" sibTransId="{378B9C07-B147-49D3-9F82-CBC3BC53EABC}"/>
    <dgm:cxn modelId="{C8FC0F4C-C6C9-4B78-A180-7237F7651595}" srcId="{DA0F345C-898D-41B3-8F0A-2F34CDDB32E7}" destId="{824D854E-9CCA-4892-B689-252132993AFF}" srcOrd="2" destOrd="0" parTransId="{B6BD5728-C80E-4EC7-BE0B-7C51FA5C8F42}" sibTransId="{3AA3A24B-487B-4F06-BD40-CDF76EAF5C88}"/>
    <dgm:cxn modelId="{E0120664-B8B8-438B-BA3A-CB8040BB312C}" type="presOf" srcId="{727E13DE-B055-4742-9873-D3FBF3360AB8}" destId="{21C51757-8FD4-4266-9332-29B65FE158E4}" srcOrd="1" destOrd="0" presId="urn:microsoft.com/office/officeart/2005/8/layout/vProcess5"/>
    <dgm:cxn modelId="{F366C771-932C-4382-8454-60E346D2B1E2}" srcId="{DA0F345C-898D-41B3-8F0A-2F34CDDB32E7}" destId="{53CBDB31-A755-40B8-8267-98A7348C237C}" srcOrd="1" destOrd="0" parTransId="{2157F498-3314-4236-962E-FC35377CA7F3}" sibTransId="{9126FC46-AEF3-4809-BD78-420769BDAA8D}"/>
    <dgm:cxn modelId="{73C55573-EB0C-45AA-9EBC-23936AF51407}" type="presOf" srcId="{824D854E-9CCA-4892-B689-252132993AFF}" destId="{A33BBACD-2762-4B3D-9328-E23A9B58CD13}" srcOrd="1" destOrd="0" presId="urn:microsoft.com/office/officeart/2005/8/layout/vProcess5"/>
    <dgm:cxn modelId="{89AD777F-2BC7-47F0-9CFF-058F99D8782D}" type="presOf" srcId="{378B9C07-B147-49D3-9F82-CBC3BC53EABC}" destId="{3A540A91-8894-41DE-BAF0-D9F4019C4123}" srcOrd="0" destOrd="0" presId="urn:microsoft.com/office/officeart/2005/8/layout/vProcess5"/>
    <dgm:cxn modelId="{2B3AEB8D-5FA4-43D4-AAE1-9CBB0E075655}" type="presOf" srcId="{DA0F345C-898D-41B3-8F0A-2F34CDDB32E7}" destId="{606CDB33-7520-45CB-8EE8-58B3673A5773}" srcOrd="0" destOrd="0" presId="urn:microsoft.com/office/officeart/2005/8/layout/vProcess5"/>
    <dgm:cxn modelId="{57FAFA95-A58A-42C5-90A0-5DE25A13C85B}" type="presOf" srcId="{53CBDB31-A755-40B8-8267-98A7348C237C}" destId="{B21215E9-3416-4C5D-927E-9DEAC97C6815}" srcOrd="1" destOrd="0" presId="urn:microsoft.com/office/officeart/2005/8/layout/vProcess5"/>
    <dgm:cxn modelId="{8E9469A1-0857-46F4-8095-95899095802E}" type="presOf" srcId="{53CBDB31-A755-40B8-8267-98A7348C237C}" destId="{8AA81C86-4304-478E-AF14-9BC8A2EBA2D7}" srcOrd="0" destOrd="0" presId="urn:microsoft.com/office/officeart/2005/8/layout/vProcess5"/>
    <dgm:cxn modelId="{6539A7B2-FE8E-45CD-AA20-AF8F353360E9}" type="presOf" srcId="{9126FC46-AEF3-4809-BD78-420769BDAA8D}" destId="{B4497B9E-0280-446E-8766-4F75B2DC683A}" srcOrd="0" destOrd="0" presId="urn:microsoft.com/office/officeart/2005/8/layout/vProcess5"/>
    <dgm:cxn modelId="{D36341F0-35BD-4630-B412-D474728EE699}" type="presOf" srcId="{824D854E-9CCA-4892-B689-252132993AFF}" destId="{3F28FAE6-AEF9-4101-8D85-26BC81FDB61E}" srcOrd="0" destOrd="0" presId="urn:microsoft.com/office/officeart/2005/8/layout/vProcess5"/>
    <dgm:cxn modelId="{EAB9F46C-27B8-42D0-B333-77961640C4B3}" type="presParOf" srcId="{606CDB33-7520-45CB-8EE8-58B3673A5773}" destId="{37A9FB8B-EE52-4EFE-AD6E-454E6EF025B9}" srcOrd="0" destOrd="0" presId="urn:microsoft.com/office/officeart/2005/8/layout/vProcess5"/>
    <dgm:cxn modelId="{41F6FC3E-5135-4135-A61B-A5F3B9B28064}" type="presParOf" srcId="{606CDB33-7520-45CB-8EE8-58B3673A5773}" destId="{B7E1B6FC-782C-442A-A2BB-FAE36F6437C8}" srcOrd="1" destOrd="0" presId="urn:microsoft.com/office/officeart/2005/8/layout/vProcess5"/>
    <dgm:cxn modelId="{10C6A843-E8C8-449D-BB6B-DB7C4F9323ED}" type="presParOf" srcId="{606CDB33-7520-45CB-8EE8-58B3673A5773}" destId="{8AA81C86-4304-478E-AF14-9BC8A2EBA2D7}" srcOrd="2" destOrd="0" presId="urn:microsoft.com/office/officeart/2005/8/layout/vProcess5"/>
    <dgm:cxn modelId="{8F2CD47B-CCBB-485E-8375-BC4AC9FD0F57}" type="presParOf" srcId="{606CDB33-7520-45CB-8EE8-58B3673A5773}" destId="{3F28FAE6-AEF9-4101-8D85-26BC81FDB61E}" srcOrd="3" destOrd="0" presId="urn:microsoft.com/office/officeart/2005/8/layout/vProcess5"/>
    <dgm:cxn modelId="{CC9278A7-3D87-453A-B1F0-9E0EB7C725EC}" type="presParOf" srcId="{606CDB33-7520-45CB-8EE8-58B3673A5773}" destId="{3A540A91-8894-41DE-BAF0-D9F4019C4123}" srcOrd="4" destOrd="0" presId="urn:microsoft.com/office/officeart/2005/8/layout/vProcess5"/>
    <dgm:cxn modelId="{ECA976ED-87D2-4D0A-93C0-A80A1B51873C}" type="presParOf" srcId="{606CDB33-7520-45CB-8EE8-58B3673A5773}" destId="{B4497B9E-0280-446E-8766-4F75B2DC683A}" srcOrd="5" destOrd="0" presId="urn:microsoft.com/office/officeart/2005/8/layout/vProcess5"/>
    <dgm:cxn modelId="{31BBEC40-94AD-461B-8104-FC97328B65BB}" type="presParOf" srcId="{606CDB33-7520-45CB-8EE8-58B3673A5773}" destId="{21C51757-8FD4-4266-9332-29B65FE158E4}" srcOrd="6" destOrd="0" presId="urn:microsoft.com/office/officeart/2005/8/layout/vProcess5"/>
    <dgm:cxn modelId="{62FC5A01-B33F-4776-BE7B-3BE81BFB2A5A}" type="presParOf" srcId="{606CDB33-7520-45CB-8EE8-58B3673A5773}" destId="{B21215E9-3416-4C5D-927E-9DEAC97C6815}" srcOrd="7" destOrd="0" presId="urn:microsoft.com/office/officeart/2005/8/layout/vProcess5"/>
    <dgm:cxn modelId="{42DD86F3-FF64-434D-8B9F-10DCD645AA19}" type="presParOf" srcId="{606CDB33-7520-45CB-8EE8-58B3673A5773}" destId="{A33BBACD-2762-4B3D-9328-E23A9B58CD13}" srcOrd="8" destOrd="0" presId="urn:microsoft.com/office/officeart/2005/8/layout/vProcess5"/>
  </dgm:cxnLst>
  <dgm:bg/>
  <dgm:whole>
    <a:ln>
      <a:solidFill>
        <a:schemeClr val="accent1"/>
      </a:solidFill>
    </a:ln>
  </dgm:whole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E1B6FC-782C-442A-A2BB-FAE36F6437C8}">
      <dsp:nvSpPr>
        <dsp:cNvPr id="0" name=""/>
        <dsp:cNvSpPr/>
      </dsp:nvSpPr>
      <dsp:spPr>
        <a:xfrm>
          <a:off x="0" y="0"/>
          <a:ext cx="6274106" cy="1663484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48722" y="48722"/>
        <a:ext cx="4479076" cy="1566040"/>
      </dsp:txXfrm>
    </dsp:sp>
    <dsp:sp modelId="{8AA81C86-4304-478E-AF14-9BC8A2EBA2D7}">
      <dsp:nvSpPr>
        <dsp:cNvPr id="0" name=""/>
        <dsp:cNvSpPr/>
      </dsp:nvSpPr>
      <dsp:spPr>
        <a:xfrm>
          <a:off x="553597" y="1940731"/>
          <a:ext cx="6274106" cy="1663484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602319" y="1989453"/>
        <a:ext cx="4541800" cy="1566040"/>
      </dsp:txXfrm>
    </dsp:sp>
    <dsp:sp modelId="{3F28FAE6-AEF9-4101-8D85-26BC81FDB61E}">
      <dsp:nvSpPr>
        <dsp:cNvPr id="0" name=""/>
        <dsp:cNvSpPr/>
      </dsp:nvSpPr>
      <dsp:spPr>
        <a:xfrm>
          <a:off x="1107195" y="3881463"/>
          <a:ext cx="6274106" cy="1663484"/>
        </a:xfrm>
        <a:prstGeom prst="roundRect">
          <a:avLst>
            <a:gd name="adj" fmla="val 10000"/>
          </a:avLst>
        </a:prstGeom>
        <a:noFill/>
        <a:ln w="28575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/>
        </a:p>
      </dsp:txBody>
      <dsp:txXfrm>
        <a:off x="1155917" y="3930185"/>
        <a:ext cx="4541800" cy="1566040"/>
      </dsp:txXfrm>
    </dsp:sp>
    <dsp:sp modelId="{3A540A91-8894-41DE-BAF0-D9F4019C4123}">
      <dsp:nvSpPr>
        <dsp:cNvPr id="0" name=""/>
        <dsp:cNvSpPr/>
      </dsp:nvSpPr>
      <dsp:spPr>
        <a:xfrm>
          <a:off x="5192841" y="1373327"/>
          <a:ext cx="1081264" cy="857561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lumMod val="75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436125" y="1373327"/>
        <a:ext cx="594696" cy="645315"/>
      </dsp:txXfrm>
    </dsp:sp>
    <dsp:sp modelId="{B4497B9E-0280-446E-8766-4F75B2DC683A}">
      <dsp:nvSpPr>
        <dsp:cNvPr id="0" name=""/>
        <dsp:cNvSpPr/>
      </dsp:nvSpPr>
      <dsp:spPr>
        <a:xfrm>
          <a:off x="5746439" y="3323691"/>
          <a:ext cx="1081264" cy="816117"/>
        </a:xfrm>
        <a:prstGeom prst="downArrow">
          <a:avLst>
            <a:gd name="adj1" fmla="val 55000"/>
            <a:gd name="adj2" fmla="val 45000"/>
          </a:avLst>
        </a:prstGeom>
        <a:solidFill>
          <a:schemeClr val="accent1">
            <a:lumMod val="75000"/>
            <a:alpha val="9000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5989723" y="3323691"/>
        <a:ext cx="594696" cy="6141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CA38C-A2B5-4579-A692-5DBF16AD09B0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D7B793-9F7A-4495-A7E0-30AB342640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142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GV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dắt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lý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tăng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kiếm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Trong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Á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nơi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trí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chiến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trọng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phú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biệt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tài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khoáng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sản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đúc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lao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dồi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dào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tiêu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thụ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phong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khủng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hoảng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điểm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Á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nhanh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chóng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Vậy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nền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Á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diễn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cải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Xiêm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Xiem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Nam Á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cô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tỏ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hôm</a:t>
            </a:r>
            <a:r>
              <a:rPr lang="en-US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nay</a:t>
            </a:r>
            <a:endParaRPr lang="en-US" sz="1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D7B793-9F7A-4495-A7E0-30AB342640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760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E1AD99-31B7-4F21-AEE8-5B99F8E0057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7041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Gọi</a:t>
            </a:r>
            <a:r>
              <a:rPr lang="en-US" dirty="0"/>
              <a:t> 3-5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sinh</a:t>
            </a:r>
            <a:r>
              <a:rPr lang="en-US" dirty="0"/>
              <a:t> chia </a:t>
            </a:r>
            <a:r>
              <a:rPr lang="en-US" dirty="0" err="1"/>
              <a:t>sẻ</a:t>
            </a:r>
            <a:r>
              <a:rPr lang="en-US" dirty="0"/>
              <a:t> </a:t>
            </a:r>
            <a:r>
              <a:rPr lang="en-US" dirty="0" err="1"/>
              <a:t>nhanh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62C570-9DF6-4D06-A62C-F105E86FBF0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1690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1B09E6-CA58-6632-EECC-DAE78E0FA7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5F0105-9051-B9CC-6633-419A81F76E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5018F3-F959-A85B-96B4-160E5C675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4D597D-EFBD-F6D0-8622-770955D2F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777ABF-3B34-6985-079D-03FE4B492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351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8325FF-4959-15CF-1083-917E5A6C1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84894E5-4268-AE39-148A-68C821768EE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496CC2-865B-F20B-1F62-D6E18174B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C651FB-CE6F-E4D0-1B92-EA26FAFB9A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C79A48-83AC-87AE-87E6-3CB5EFFE6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2445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58D8EF7-0D2E-C2A1-F696-5A108E3D28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E2C419-9985-DD65-2A3E-86629B1802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A1BE18-A5E1-AFE7-2EBA-8749F3245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7CBAA5-4005-8F1F-58C2-C486F4548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1276AA-52DB-E6EE-972E-E4D319583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0596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10/19/25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3008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19487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5434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6328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005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11252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42281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5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00461-4A99-BA9D-4D39-511DCA617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E0613F-D158-71A0-AFCD-37500270D7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AFEE02-0F6D-B30D-AB9B-0D34C45F5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F7A13-5C76-7B3D-0E6A-A2AFEE5F8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043C7-2FDC-816E-A9DF-7C38CBD11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13324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193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01042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49683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1583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3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1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8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6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99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13064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31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6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9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3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15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98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81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64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6063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9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5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31" indent="0">
              <a:buNone/>
              <a:defRPr sz="1333" b="1"/>
            </a:lvl2pPr>
            <a:lvl3pPr marL="609660" indent="0">
              <a:buNone/>
              <a:defRPr sz="1200" b="1"/>
            </a:lvl3pPr>
            <a:lvl4pPr marL="914492" indent="0">
              <a:buNone/>
              <a:defRPr sz="1067" b="1"/>
            </a:lvl4pPr>
            <a:lvl5pPr marL="1219322" indent="0">
              <a:buNone/>
              <a:defRPr sz="1067" b="1"/>
            </a:lvl5pPr>
            <a:lvl6pPr marL="1524152" indent="0">
              <a:buNone/>
              <a:defRPr sz="1067" b="1"/>
            </a:lvl6pPr>
            <a:lvl7pPr marL="1828983" indent="0">
              <a:buNone/>
              <a:defRPr sz="1067" b="1"/>
            </a:lvl7pPr>
            <a:lvl8pPr marL="2133814" indent="0">
              <a:buNone/>
              <a:defRPr sz="1067" b="1"/>
            </a:lvl8pPr>
            <a:lvl9pPr marL="2438644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5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438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1929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CA4449-03E8-FA2E-7A38-FA664E2536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872730-EBEB-A06B-EFA4-D4561666A2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6120B4-AA48-605E-C19B-3FF7F4D54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E81B8C-48F2-9BDE-12CE-A99660D70B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67D1BC-954A-9A0C-0079-E72F49A93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7120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4563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8" y="182035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5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73198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31" indent="0">
              <a:buNone/>
              <a:defRPr sz="1867"/>
            </a:lvl2pPr>
            <a:lvl3pPr marL="609660" indent="0">
              <a:buNone/>
              <a:defRPr sz="1600"/>
            </a:lvl3pPr>
            <a:lvl4pPr marL="914492" indent="0">
              <a:buNone/>
              <a:defRPr sz="1333"/>
            </a:lvl4pPr>
            <a:lvl5pPr marL="1219322" indent="0">
              <a:buNone/>
              <a:defRPr sz="1333"/>
            </a:lvl5pPr>
            <a:lvl6pPr marL="1524152" indent="0">
              <a:buNone/>
              <a:defRPr sz="1333"/>
            </a:lvl6pPr>
            <a:lvl7pPr marL="1828983" indent="0">
              <a:buNone/>
              <a:defRPr sz="1333"/>
            </a:lvl7pPr>
            <a:lvl8pPr marL="2133814" indent="0">
              <a:buNone/>
              <a:defRPr sz="1333"/>
            </a:lvl8pPr>
            <a:lvl9pPr marL="2438644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31" indent="0">
              <a:buNone/>
              <a:defRPr sz="800"/>
            </a:lvl2pPr>
            <a:lvl3pPr marL="609660" indent="0">
              <a:buNone/>
              <a:defRPr sz="667"/>
            </a:lvl3pPr>
            <a:lvl4pPr marL="914492" indent="0">
              <a:buNone/>
              <a:defRPr sz="600"/>
            </a:lvl4pPr>
            <a:lvl5pPr marL="1219322" indent="0">
              <a:buNone/>
              <a:defRPr sz="600"/>
            </a:lvl5pPr>
            <a:lvl6pPr marL="1524152" indent="0">
              <a:buNone/>
              <a:defRPr sz="600"/>
            </a:lvl6pPr>
            <a:lvl7pPr marL="1828983" indent="0">
              <a:buNone/>
              <a:defRPr sz="600"/>
            </a:lvl7pPr>
            <a:lvl8pPr marL="2133814" indent="0">
              <a:buNone/>
              <a:defRPr sz="600"/>
            </a:lvl8pPr>
            <a:lvl9pPr marL="2438644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7117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9165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8429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9295F-E722-ADC0-3ABA-C3E0C08F04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A7209-6E77-F103-DBA0-7E2EF765C6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12C833-432B-DC49-2FDF-3EC29A8C73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70F3B-4500-B491-5CFF-99558F6A1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85BD7C-7465-EE00-558A-320A21E1C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1F94EA-EB52-E248-F33E-F3E2A2C122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17050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1C1CB8-0C31-1A36-73C1-1A68BD6EB1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EC0A7C-2C72-8738-97E9-147F9DB2F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F30CED-9DDA-8D7F-3EAC-DDA2196E50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C85D3D-A0E0-B735-8545-165647C13E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D2198E-94BE-1FBE-4D39-D862DCE1C3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4029C9-C91D-F738-D0BD-04831F3DE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5FDC3D-0106-251B-2949-BE0AD481C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D1C48C-A912-F741-E637-A5DB0D517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420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57DAA-B437-627D-5B7B-589AEA7E0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A1500F-5E2A-DBDA-3F94-178E26B64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CE9AC9B-EF36-3043-F6F9-1327E464B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BB205A-C848-B2B0-1994-962029DD1A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8059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1EBF2B-A03E-2374-2762-9C963E078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FAFABCC-5978-5A86-3D0F-E7E02A5E5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07C15-8A81-836E-3B20-4421DC943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5152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26110-6428-57ED-DCCD-CB3AC6F8DC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D9ECD-8D91-84AA-078A-E858A72BE4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AB036-8D7D-8496-5241-2ED0C6B5E5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38C252-C4E8-50FB-4712-AB4D9767D6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92DF1A-5868-3A45-F1BA-94D1666F7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B7A569-0F48-8857-BD82-394316CA1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35944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BD6601-F9E6-5C2F-0E7F-316DECAB0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8B1C22-04DD-801E-A3A4-4051EBD824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0E7C94-F42D-0C2F-3596-189B36EC2D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46404B-2EF1-36FB-01B6-3E1EB44B7D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5855D6-2AA3-4B44-8811-2212E95B101F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EBDECE-AD52-DEE8-A5A9-5F5DDC270A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7FB432-2164-D152-8284-133CC9C74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11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9B07579-73E2-4EB7-E4DC-4AFE3A603A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9B385A-B0A5-9D7D-F7A5-1FBA9340B5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3C18E5-3101-1C4F-F173-1A230877B9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5855D6-2AA3-4B44-8811-2212E95B101F}" type="datetimeFigureOut">
              <a:rPr lang="en-US" smtClean="0"/>
              <a:t>10/19/25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21B4E-2217-9343-B769-15A3BA64D2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8CD2FF-DA60-342D-73C6-1CF11C1B75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928C60-F7A2-44CC-B6E8-D067795BCE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579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45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182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txStyles>
    <p:titleStyle>
      <a:lvl1pPr algn="ctr" defTabSz="60966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23" indent="-228623" algn="l" defTabSz="60966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50" indent="-190520" algn="l" defTabSz="60966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76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907" indent="-152416" algn="l" defTabSz="60966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738" indent="-152416" algn="l" defTabSz="60966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56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39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228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1060" indent="-152416" algn="l" defTabSz="60966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31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60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9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32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152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983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81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644" algn="l" defTabSz="60966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68.svg"/><Relationship Id="rId18" Type="http://schemas.openxmlformats.org/officeDocument/2006/relationships/image" Target="../media/image73.png"/><Relationship Id="rId3" Type="http://schemas.openxmlformats.org/officeDocument/2006/relationships/image" Target="../media/image58.svg"/><Relationship Id="rId21" Type="http://schemas.openxmlformats.org/officeDocument/2006/relationships/image" Target="../media/image76.svg"/><Relationship Id="rId7" Type="http://schemas.openxmlformats.org/officeDocument/2006/relationships/image" Target="../media/image62.svg"/><Relationship Id="rId12" Type="http://schemas.openxmlformats.org/officeDocument/2006/relationships/image" Target="../media/image67.png"/><Relationship Id="rId17" Type="http://schemas.openxmlformats.org/officeDocument/2006/relationships/image" Target="../media/image72.svg"/><Relationship Id="rId2" Type="http://schemas.openxmlformats.org/officeDocument/2006/relationships/image" Target="../media/image57.png"/><Relationship Id="rId16" Type="http://schemas.openxmlformats.org/officeDocument/2006/relationships/image" Target="../media/image71.png"/><Relationship Id="rId20" Type="http://schemas.openxmlformats.org/officeDocument/2006/relationships/image" Target="../media/image7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5" Type="http://schemas.openxmlformats.org/officeDocument/2006/relationships/image" Target="../media/image70.svg"/><Relationship Id="rId23" Type="http://schemas.openxmlformats.org/officeDocument/2006/relationships/image" Target="../media/image78.png"/><Relationship Id="rId10" Type="http://schemas.openxmlformats.org/officeDocument/2006/relationships/image" Target="../media/image65.png"/><Relationship Id="rId19" Type="http://schemas.openxmlformats.org/officeDocument/2006/relationships/image" Target="../media/image74.svg"/><Relationship Id="rId4" Type="http://schemas.openxmlformats.org/officeDocument/2006/relationships/image" Target="../media/image59.png"/><Relationship Id="rId9" Type="http://schemas.openxmlformats.org/officeDocument/2006/relationships/image" Target="../media/image64.svg"/><Relationship Id="rId14" Type="http://schemas.openxmlformats.org/officeDocument/2006/relationships/image" Target="../media/image69.png"/><Relationship Id="rId22" Type="http://schemas.openxmlformats.org/officeDocument/2006/relationships/image" Target="../media/image7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sv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5.svg"/><Relationship Id="rId11" Type="http://schemas.openxmlformats.org/officeDocument/2006/relationships/image" Target="../media/image90.png"/><Relationship Id="rId5" Type="http://schemas.openxmlformats.org/officeDocument/2006/relationships/image" Target="../media/image84.png"/><Relationship Id="rId10" Type="http://schemas.openxmlformats.org/officeDocument/2006/relationships/image" Target="../media/image89.svg"/><Relationship Id="rId4" Type="http://schemas.openxmlformats.org/officeDocument/2006/relationships/image" Target="../media/image83.svg"/><Relationship Id="rId9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gif"/><Relationship Id="rId13" Type="http://schemas.openxmlformats.org/officeDocument/2006/relationships/image" Target="../media/image105.gif"/><Relationship Id="rId3" Type="http://schemas.openxmlformats.org/officeDocument/2006/relationships/image" Target="../media/image96.gif"/><Relationship Id="rId7" Type="http://schemas.openxmlformats.org/officeDocument/2006/relationships/image" Target="../media/image99.gif"/><Relationship Id="rId12" Type="http://schemas.openxmlformats.org/officeDocument/2006/relationships/image" Target="../media/image104.gif"/><Relationship Id="rId2" Type="http://schemas.openxmlformats.org/officeDocument/2006/relationships/audio" Target="../media/audio1.wav"/><Relationship Id="rId16" Type="http://schemas.openxmlformats.org/officeDocument/2006/relationships/image" Target="../media/image108.gif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11" Type="http://schemas.openxmlformats.org/officeDocument/2006/relationships/image" Target="../media/image103.gif"/><Relationship Id="rId5" Type="http://schemas.openxmlformats.org/officeDocument/2006/relationships/image" Target="../media/image98.gif"/><Relationship Id="rId15" Type="http://schemas.openxmlformats.org/officeDocument/2006/relationships/image" Target="../media/image107.gif"/><Relationship Id="rId10" Type="http://schemas.openxmlformats.org/officeDocument/2006/relationships/image" Target="../media/image102.gif"/><Relationship Id="rId4" Type="http://schemas.openxmlformats.org/officeDocument/2006/relationships/image" Target="../media/image97.gif"/><Relationship Id="rId9" Type="http://schemas.openxmlformats.org/officeDocument/2006/relationships/image" Target="../media/image101.gif"/><Relationship Id="rId14" Type="http://schemas.openxmlformats.org/officeDocument/2006/relationships/image" Target="../media/image106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gif"/><Relationship Id="rId13" Type="http://schemas.openxmlformats.org/officeDocument/2006/relationships/image" Target="../media/image105.gif"/><Relationship Id="rId3" Type="http://schemas.openxmlformats.org/officeDocument/2006/relationships/image" Target="../media/image96.gif"/><Relationship Id="rId7" Type="http://schemas.openxmlformats.org/officeDocument/2006/relationships/image" Target="../media/image99.gif"/><Relationship Id="rId12" Type="http://schemas.openxmlformats.org/officeDocument/2006/relationships/image" Target="../media/image104.gif"/><Relationship Id="rId2" Type="http://schemas.openxmlformats.org/officeDocument/2006/relationships/audio" Target="../media/audio1.wav"/><Relationship Id="rId16" Type="http://schemas.openxmlformats.org/officeDocument/2006/relationships/image" Target="../media/image108.gif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11" Type="http://schemas.openxmlformats.org/officeDocument/2006/relationships/image" Target="../media/image103.gif"/><Relationship Id="rId5" Type="http://schemas.openxmlformats.org/officeDocument/2006/relationships/image" Target="../media/image98.gif"/><Relationship Id="rId15" Type="http://schemas.openxmlformats.org/officeDocument/2006/relationships/image" Target="../media/image107.gif"/><Relationship Id="rId10" Type="http://schemas.openxmlformats.org/officeDocument/2006/relationships/image" Target="../media/image102.gif"/><Relationship Id="rId4" Type="http://schemas.openxmlformats.org/officeDocument/2006/relationships/image" Target="../media/image97.gif"/><Relationship Id="rId9" Type="http://schemas.openxmlformats.org/officeDocument/2006/relationships/image" Target="../media/image101.gif"/><Relationship Id="rId14" Type="http://schemas.openxmlformats.org/officeDocument/2006/relationships/image" Target="../media/image106.gif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gif"/><Relationship Id="rId13" Type="http://schemas.openxmlformats.org/officeDocument/2006/relationships/image" Target="../media/image105.gif"/><Relationship Id="rId3" Type="http://schemas.openxmlformats.org/officeDocument/2006/relationships/image" Target="../media/image96.gif"/><Relationship Id="rId7" Type="http://schemas.openxmlformats.org/officeDocument/2006/relationships/image" Target="../media/image99.gif"/><Relationship Id="rId12" Type="http://schemas.openxmlformats.org/officeDocument/2006/relationships/image" Target="../media/image104.gif"/><Relationship Id="rId2" Type="http://schemas.openxmlformats.org/officeDocument/2006/relationships/audio" Target="../media/audio1.wav"/><Relationship Id="rId16" Type="http://schemas.openxmlformats.org/officeDocument/2006/relationships/image" Target="../media/image108.gif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11" Type="http://schemas.openxmlformats.org/officeDocument/2006/relationships/image" Target="../media/image103.gif"/><Relationship Id="rId5" Type="http://schemas.openxmlformats.org/officeDocument/2006/relationships/image" Target="../media/image98.gif"/><Relationship Id="rId15" Type="http://schemas.openxmlformats.org/officeDocument/2006/relationships/image" Target="../media/image107.gif"/><Relationship Id="rId10" Type="http://schemas.openxmlformats.org/officeDocument/2006/relationships/image" Target="../media/image102.gif"/><Relationship Id="rId4" Type="http://schemas.openxmlformats.org/officeDocument/2006/relationships/image" Target="../media/image97.gif"/><Relationship Id="rId9" Type="http://schemas.openxmlformats.org/officeDocument/2006/relationships/image" Target="../media/image101.gif"/><Relationship Id="rId14" Type="http://schemas.openxmlformats.org/officeDocument/2006/relationships/image" Target="../media/image106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gif"/><Relationship Id="rId13" Type="http://schemas.openxmlformats.org/officeDocument/2006/relationships/image" Target="../media/image105.gif"/><Relationship Id="rId3" Type="http://schemas.openxmlformats.org/officeDocument/2006/relationships/image" Target="../media/image96.gif"/><Relationship Id="rId7" Type="http://schemas.openxmlformats.org/officeDocument/2006/relationships/image" Target="../media/image99.gif"/><Relationship Id="rId12" Type="http://schemas.openxmlformats.org/officeDocument/2006/relationships/image" Target="../media/image104.gif"/><Relationship Id="rId2" Type="http://schemas.openxmlformats.org/officeDocument/2006/relationships/audio" Target="../media/audio1.wav"/><Relationship Id="rId16" Type="http://schemas.openxmlformats.org/officeDocument/2006/relationships/image" Target="../media/image108.gif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11" Type="http://schemas.openxmlformats.org/officeDocument/2006/relationships/image" Target="../media/image103.gif"/><Relationship Id="rId5" Type="http://schemas.openxmlformats.org/officeDocument/2006/relationships/image" Target="../media/image98.gif"/><Relationship Id="rId15" Type="http://schemas.openxmlformats.org/officeDocument/2006/relationships/image" Target="../media/image107.gif"/><Relationship Id="rId10" Type="http://schemas.openxmlformats.org/officeDocument/2006/relationships/image" Target="../media/image102.gif"/><Relationship Id="rId4" Type="http://schemas.openxmlformats.org/officeDocument/2006/relationships/image" Target="../media/image97.gif"/><Relationship Id="rId9" Type="http://schemas.openxmlformats.org/officeDocument/2006/relationships/image" Target="../media/image101.gif"/><Relationship Id="rId14" Type="http://schemas.openxmlformats.org/officeDocument/2006/relationships/image" Target="../media/image106.gif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gif"/><Relationship Id="rId13" Type="http://schemas.openxmlformats.org/officeDocument/2006/relationships/image" Target="../media/image105.gif"/><Relationship Id="rId3" Type="http://schemas.openxmlformats.org/officeDocument/2006/relationships/image" Target="../media/image96.gif"/><Relationship Id="rId7" Type="http://schemas.openxmlformats.org/officeDocument/2006/relationships/image" Target="../media/image99.gif"/><Relationship Id="rId12" Type="http://schemas.openxmlformats.org/officeDocument/2006/relationships/image" Target="../media/image104.gif"/><Relationship Id="rId2" Type="http://schemas.openxmlformats.org/officeDocument/2006/relationships/audio" Target="../media/audio1.wav"/><Relationship Id="rId16" Type="http://schemas.openxmlformats.org/officeDocument/2006/relationships/image" Target="../media/image108.gif"/><Relationship Id="rId1" Type="http://schemas.openxmlformats.org/officeDocument/2006/relationships/slideLayout" Target="../slideLayouts/slideLayout1.xml"/><Relationship Id="rId6" Type="http://schemas.openxmlformats.org/officeDocument/2006/relationships/slide" Target="slide1.xml"/><Relationship Id="rId11" Type="http://schemas.openxmlformats.org/officeDocument/2006/relationships/image" Target="../media/image103.gif"/><Relationship Id="rId5" Type="http://schemas.openxmlformats.org/officeDocument/2006/relationships/image" Target="../media/image98.gif"/><Relationship Id="rId15" Type="http://schemas.openxmlformats.org/officeDocument/2006/relationships/image" Target="../media/image107.gif"/><Relationship Id="rId10" Type="http://schemas.openxmlformats.org/officeDocument/2006/relationships/image" Target="../media/image102.gif"/><Relationship Id="rId4" Type="http://schemas.openxmlformats.org/officeDocument/2006/relationships/image" Target="../media/image97.gif"/><Relationship Id="rId9" Type="http://schemas.openxmlformats.org/officeDocument/2006/relationships/image" Target="../media/image101.gif"/><Relationship Id="rId14" Type="http://schemas.openxmlformats.org/officeDocument/2006/relationships/image" Target="../media/image106.gi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sv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27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1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6BCBCB1-EA4B-40FC-99EA-AE2E1ACC55AD}"/>
              </a:ext>
            </a:extLst>
          </p:cNvPr>
          <p:cNvSpPr txBox="1"/>
          <p:nvPr/>
        </p:nvSpPr>
        <p:spPr>
          <a:xfrm>
            <a:off x="463059" y="359022"/>
            <a:ext cx="8786819" cy="11695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800" b="1" dirty="0">
                <a:solidFill>
                  <a:schemeClr val="accent6">
                    <a:lumMod val="50000"/>
                  </a:schemeClr>
                </a:solidFill>
                <a:latin typeface="Sitka Banner" pitchFamily="2" charset="0"/>
                <a:cs typeface="Times New Roman" panose="02020603050405020304" pitchFamily="18" charset="0"/>
              </a:rPr>
              <a:t>CHỦ ĐỀ 3: QUÁ TRÌNH GIÀNH ĐỘC LẬP DÂN TỘC CỦA CÁC QUỐC GIA ĐÔNG NAM Á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EC2E44-146C-E67D-B167-503F8E2471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69824" y="359022"/>
            <a:ext cx="2505511" cy="26692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5FE9B1-65CF-AAF5-0E0B-1FE6383464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12" y="3686924"/>
            <a:ext cx="2508374" cy="23172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46CD8F2-519F-5699-E00A-681B225B4E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92" y="1860522"/>
            <a:ext cx="9253159" cy="485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07951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538597-C6C5-4DE9-ACB1-3E70C4416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838" y="-164387"/>
            <a:ext cx="11823843" cy="3593387"/>
          </a:xfrm>
          <a:prstGeom prst="rect">
            <a:avLst/>
          </a:prstGeom>
        </p:spPr>
      </p:pic>
      <p:pic>
        <p:nvPicPr>
          <p:cNvPr id="7" name="Picture 4" descr="Top 10 Must-Visit Museums in Melaka - 2023">
            <a:extLst>
              <a:ext uri="{FF2B5EF4-FFF2-40B4-BE49-F238E27FC236}">
                <a16:creationId xmlns:a16="http://schemas.microsoft.com/office/drawing/2014/main" id="{B42718AA-CE29-19F5-7BA3-BF531F77A2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47" y="3534310"/>
            <a:ext cx="3350850" cy="317471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DE59AFEB-381A-86F0-52FC-85787F7342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9128" y="3534310"/>
            <a:ext cx="3350850" cy="317427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AB27A7-F6F2-3255-8BF4-4CF058A14F5B}"/>
              </a:ext>
            </a:extLst>
          </p:cNvPr>
          <p:cNvSpPr txBox="1"/>
          <p:nvPr/>
        </p:nvSpPr>
        <p:spPr>
          <a:xfrm>
            <a:off x="7428216" y="3429000"/>
            <a:ext cx="4619946" cy="3293209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Mô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con tàu Phlo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-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đơ Ma của Bồ Đào Nha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ại Bảo tàng Hàng hải ở Ma-lắc-ca (Ma-lai-xi-a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)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. Sự kiện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tàu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Phlo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đơ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Ma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tấn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công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Ma-</a:t>
            </a:r>
            <a:r>
              <a:rPr kumimoji="0" lang="en-US" sz="2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lắc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-ca</a:t>
            </a:r>
            <a:r>
              <a:rPr kumimoji="0" lang="vi-VN" sz="2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Times New Roman" panose="02020603050405020304" pitchFamily="18" charset="0"/>
              </a:rPr>
              <a:t> đã mở đầu cho quá trình xâm lược và thống trị kéo dài nhiều thế kỉ của thực dân phương Tây ở Đông Nam Á. </a:t>
            </a:r>
          </a:p>
        </p:txBody>
      </p:sp>
    </p:spTree>
    <p:extLst>
      <p:ext uri="{BB962C8B-B14F-4D97-AF65-F5344CB8AC3E}">
        <p14:creationId xmlns:p14="http://schemas.microsoft.com/office/powerpoint/2010/main" val="356720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F3FF36-EE21-DAF5-121F-9324217967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56" y="291889"/>
            <a:ext cx="7394899" cy="62742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D1C1697-AFCE-9BC8-C9C5-8FDCD1E8897B}"/>
              </a:ext>
            </a:extLst>
          </p:cNvPr>
          <p:cNvSpPr txBox="1">
            <a:spLocks/>
          </p:cNvSpPr>
          <p:nvPr/>
        </p:nvSpPr>
        <p:spPr>
          <a:xfrm>
            <a:off x="7888075" y="892367"/>
            <a:ext cx="3910989" cy="1999561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/>
            </a:solidFill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Cuối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TK XVIII-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XIX,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dân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Anh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xâm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lược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lập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Mã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Lai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Anh.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itka Banner" pitchFamily="2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0E88A3D-2076-42F3-FA79-7CDCF687AB15}"/>
              </a:ext>
            </a:extLst>
          </p:cNvPr>
          <p:cNvSpPr txBox="1">
            <a:spLocks/>
          </p:cNvSpPr>
          <p:nvPr/>
        </p:nvSpPr>
        <p:spPr>
          <a:xfrm>
            <a:off x="7954177" y="3567629"/>
            <a:ext cx="4020067" cy="1999561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/>
            </a:solidFill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TD Anh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đẩy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mạnh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khai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kinh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địa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đặc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biệt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là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khai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thiếc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đồn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điền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cao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su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itka Banner" pitchFamily="2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9655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id="{55F44F82-A288-4D68-A2C9-3164781C0E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183" y="330506"/>
            <a:ext cx="6457720" cy="5184769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isit Lapu-Lapu: 2023 Travel Guide for Lapu-Lapu, Central Visayas | Expedia">
            <a:extLst>
              <a:ext uri="{FF2B5EF4-FFF2-40B4-BE49-F238E27FC236}">
                <a16:creationId xmlns:a16="http://schemas.microsoft.com/office/drawing/2014/main" id="{AE80F17A-13D5-4C7D-A763-773B36FF1E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0579" y="1337912"/>
            <a:ext cx="5009002" cy="33798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79B199E4-B811-4834-9693-A3C7E5E88318}"/>
              </a:ext>
            </a:extLst>
          </p:cNvPr>
          <p:cNvSpPr txBox="1">
            <a:spLocks/>
          </p:cNvSpPr>
          <p:nvPr/>
        </p:nvSpPr>
        <p:spPr>
          <a:xfrm>
            <a:off x="269507" y="5383118"/>
            <a:ext cx="11713946" cy="1309552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Tại Phi-líp-pin, ngay khi thực dân Tây Ban Nha xâm nhập đã vấp phải sự chống trả quyết liệt của thổ dân đảo Mác-tan (1521) với thủ lĩnh là La-pu-la-pu. </a:t>
            </a:r>
          </a:p>
        </p:txBody>
      </p:sp>
    </p:spTree>
    <p:extLst>
      <p:ext uri="{BB962C8B-B14F-4D97-AF65-F5344CB8AC3E}">
        <p14:creationId xmlns:p14="http://schemas.microsoft.com/office/powerpoint/2010/main" val="235488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2DA8D03-9556-636C-D3B1-9181A3A29A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696" y="144138"/>
            <a:ext cx="6350307" cy="48244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0BC241A-575F-9A07-35B1-8BE61B85ED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7309" y="694063"/>
            <a:ext cx="5221995" cy="56557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9F6DEE69-CAC1-A9B2-5475-718401F7EBB8}"/>
              </a:ext>
            </a:extLst>
          </p:cNvPr>
          <p:cNvSpPr txBox="1">
            <a:spLocks/>
          </p:cNvSpPr>
          <p:nvPr/>
        </p:nvSpPr>
        <p:spPr>
          <a:xfrm>
            <a:off x="269507" y="5166911"/>
            <a:ext cx="6263496" cy="1525759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1898,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Mỹ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thay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Ban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cai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trị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Phi-lip-pin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đàn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cuộc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khởi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nghĩa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dân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Phi-lip-pin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itka Banner" pitchFamily="2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4901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77415">
            <a:off x="3577522" y="6138762"/>
            <a:ext cx="624205" cy="762175"/>
          </a:xfrm>
          <a:custGeom>
            <a:avLst/>
            <a:gdLst/>
            <a:ahLst/>
            <a:cxnLst/>
            <a:rect l="l" t="t" r="r" b="b"/>
            <a:pathLst>
              <a:path w="936307" h="1143262">
                <a:moveTo>
                  <a:pt x="0" y="0"/>
                </a:moveTo>
                <a:lnTo>
                  <a:pt x="936307" y="0"/>
                </a:lnTo>
                <a:lnTo>
                  <a:pt x="936307" y="1143262"/>
                </a:lnTo>
                <a:lnTo>
                  <a:pt x="0" y="11432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819664" y="1211497"/>
            <a:ext cx="1454597" cy="2269252"/>
          </a:xfrm>
          <a:prstGeom prst="rect">
            <a:avLst/>
          </a:prstGeom>
        </p:spPr>
        <p:txBody>
          <a:bodyPr lIns="32581" tIns="32581" rIns="32581" bIns="32581" rtlCol="0" anchor="ctr"/>
          <a:lstStyle/>
          <a:p>
            <a:pPr marL="0" marR="0" lvl="0" indent="0" algn="ctr" defTabSz="609660" rtl="0" eaLnBrk="1" fontAlgn="auto" latinLnBrk="0" hangingPunct="1">
              <a:lnSpc>
                <a:spcPts val="92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9" b="0" i="0" u="none" strike="noStrike" kern="1200" cap="none" spc="77" normalizeH="0" baseline="0" noProof="0">
                <a:ln>
                  <a:noFill/>
                </a:ln>
                <a:solidFill>
                  <a:srgbClr val="F4EFD8"/>
                </a:solidFill>
                <a:effectLst/>
                <a:uLnTx/>
                <a:uFillTx/>
                <a:latin typeface="Muli Bold"/>
                <a:ea typeface="+mn-ea"/>
                <a:cs typeface="+mn-cs"/>
              </a:rPr>
              <a:t>DANH SÁCH VIỆC CẦN LÀM</a:t>
            </a:r>
          </a:p>
        </p:txBody>
      </p:sp>
      <p:graphicFrame>
        <p:nvGraphicFramePr>
          <p:cNvPr id="14" name="Table 14"/>
          <p:cNvGraphicFramePr>
            <a:graphicFrameLocks noGrp="1"/>
          </p:cNvGraphicFramePr>
          <p:nvPr/>
        </p:nvGraphicFramePr>
        <p:xfrm>
          <a:off x="91440" y="838047"/>
          <a:ext cx="1990749" cy="5961586"/>
        </p:xfrm>
        <a:graphic>
          <a:graphicData uri="http://schemas.openxmlformats.org/drawingml/2006/table">
            <a:tbl>
              <a:tblPr/>
              <a:tblGrid>
                <a:gridCol w="696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46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1812">
                <a:tc gridSpan="2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r>
                        <a:rPr lang="en-US" sz="800" spc="115" dirty="0">
                          <a:solidFill>
                            <a:srgbClr val="494949"/>
                          </a:solidFill>
                          <a:latin typeface="Muli Bold"/>
                        </a:rPr>
                        <a:t>HOẠT ĐỘNG</a:t>
                      </a: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C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9774"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Freeform 23"/>
          <p:cNvSpPr/>
          <p:nvPr/>
        </p:nvSpPr>
        <p:spPr>
          <a:xfrm rot="1036335">
            <a:off x="114243" y="-221472"/>
            <a:ext cx="717305" cy="958610"/>
          </a:xfrm>
          <a:custGeom>
            <a:avLst/>
            <a:gdLst/>
            <a:ahLst/>
            <a:cxnLst/>
            <a:rect l="l" t="t" r="r" b="b"/>
            <a:pathLst>
              <a:path w="754969" h="921843">
                <a:moveTo>
                  <a:pt x="0" y="0"/>
                </a:moveTo>
                <a:lnTo>
                  <a:pt x="754969" y="0"/>
                </a:lnTo>
                <a:lnTo>
                  <a:pt x="754969" y="921843"/>
                </a:lnTo>
                <a:lnTo>
                  <a:pt x="0" y="9218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-7047822">
            <a:off x="-737532" y="6092840"/>
            <a:ext cx="1142593" cy="750046"/>
          </a:xfrm>
          <a:custGeom>
            <a:avLst/>
            <a:gdLst/>
            <a:ahLst/>
            <a:cxnLst/>
            <a:rect l="l" t="t" r="r" b="b"/>
            <a:pathLst>
              <a:path w="1713889" h="1243349">
                <a:moveTo>
                  <a:pt x="0" y="0"/>
                </a:moveTo>
                <a:lnTo>
                  <a:pt x="1713889" y="0"/>
                </a:lnTo>
                <a:lnTo>
                  <a:pt x="1713889" y="1243348"/>
                </a:lnTo>
                <a:lnTo>
                  <a:pt x="0" y="12433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 rot="2019975" flipH="1">
            <a:off x="11103506" y="56091"/>
            <a:ext cx="974288" cy="706801"/>
          </a:xfrm>
          <a:custGeom>
            <a:avLst/>
            <a:gdLst/>
            <a:ahLst/>
            <a:cxnLst/>
            <a:rect l="l" t="t" r="r" b="b"/>
            <a:pathLst>
              <a:path w="1461432" h="1060202">
                <a:moveTo>
                  <a:pt x="1461432" y="0"/>
                </a:moveTo>
                <a:lnTo>
                  <a:pt x="0" y="0"/>
                </a:lnTo>
                <a:lnTo>
                  <a:pt x="0" y="1060202"/>
                </a:lnTo>
                <a:lnTo>
                  <a:pt x="1461432" y="1060202"/>
                </a:lnTo>
                <a:lnTo>
                  <a:pt x="14614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8D9FB03-FC1B-1B12-2DAA-63F31B9331FA}"/>
              </a:ext>
            </a:extLst>
          </p:cNvPr>
          <p:cNvGraphicFramePr>
            <a:graphicFrameLocks noGrp="1"/>
          </p:cNvGraphicFramePr>
          <p:nvPr/>
        </p:nvGraphicFramePr>
        <p:xfrm>
          <a:off x="2036470" y="853610"/>
          <a:ext cx="5232784" cy="5903900"/>
        </p:xfrm>
        <a:graphic>
          <a:graphicData uri="http://schemas.openxmlformats.org/drawingml/2006/table">
            <a:tbl>
              <a:tblPr/>
              <a:tblGrid>
                <a:gridCol w="1829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31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4175">
                <a:tc gridSpan="2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r>
                        <a:rPr lang="en-US" sz="800" spc="115" dirty="0">
                          <a:solidFill>
                            <a:srgbClr val="494949"/>
                          </a:solidFill>
                          <a:latin typeface="Muli Bold"/>
                        </a:rPr>
                        <a:t>HOẠT ĐỘNG</a:t>
                      </a: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6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9725"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73F350BA-D9A9-56A4-80F3-501EC66B738A}"/>
              </a:ext>
            </a:extLst>
          </p:cNvPr>
          <p:cNvSpPr/>
          <p:nvPr/>
        </p:nvSpPr>
        <p:spPr>
          <a:xfrm flipH="1">
            <a:off x="2068382" y="841984"/>
            <a:ext cx="45719" cy="599742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0B0ADD56-72FC-EF8D-D1C5-EEC5FF783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357107"/>
              </p:ext>
            </p:extLst>
          </p:nvPr>
        </p:nvGraphicFramePr>
        <p:xfrm>
          <a:off x="7269254" y="858019"/>
          <a:ext cx="4864932" cy="5911116"/>
        </p:xfrm>
        <a:graphic>
          <a:graphicData uri="http://schemas.openxmlformats.org/drawingml/2006/table">
            <a:tbl>
              <a:tblPr/>
              <a:tblGrid>
                <a:gridCol w="1700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39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5864">
                <a:tc gridSpan="2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r>
                        <a:rPr lang="en-US" sz="800" spc="115" dirty="0">
                          <a:solidFill>
                            <a:srgbClr val="494949"/>
                          </a:solidFill>
                          <a:latin typeface="Muli Bold"/>
                        </a:rPr>
                        <a:t>HOẠT ĐỘNG</a:t>
                      </a: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6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5252"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0" name="TextBox 21">
            <a:extLst>
              <a:ext uri="{FF2B5EF4-FFF2-40B4-BE49-F238E27FC236}">
                <a16:creationId xmlns:a16="http://schemas.microsoft.com/office/drawing/2014/main" id="{57FCF0ED-5F6E-6030-0018-448E25C1B4D7}"/>
              </a:ext>
            </a:extLst>
          </p:cNvPr>
          <p:cNvSpPr txBox="1"/>
          <p:nvPr/>
        </p:nvSpPr>
        <p:spPr>
          <a:xfrm>
            <a:off x="37279" y="1036751"/>
            <a:ext cx="1926935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gia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sp>
        <p:nvSpPr>
          <p:cNvPr id="31" name="TextBox 21">
            <a:extLst>
              <a:ext uri="{FF2B5EF4-FFF2-40B4-BE49-F238E27FC236}">
                <a16:creationId xmlns:a16="http://schemas.microsoft.com/office/drawing/2014/main" id="{C96EB871-94E4-5DFA-D9FF-A1F730D0E66E}"/>
              </a:ext>
            </a:extLst>
          </p:cNvPr>
          <p:cNvSpPr txBox="1"/>
          <p:nvPr/>
        </p:nvSpPr>
        <p:spPr>
          <a:xfrm>
            <a:off x="2964175" y="1020887"/>
            <a:ext cx="3274750" cy="446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Quá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trình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xâm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lược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18684EF-1483-C2FF-B465-A621E2D6360B}"/>
              </a:ext>
            </a:extLst>
          </p:cNvPr>
          <p:cNvCxnSpPr/>
          <p:nvPr/>
        </p:nvCxnSpPr>
        <p:spPr>
          <a:xfrm>
            <a:off x="-11896" y="6799633"/>
            <a:ext cx="1201245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550A160-C312-3CA9-7CE7-6538445AEAA3}"/>
              </a:ext>
            </a:extLst>
          </p:cNvPr>
          <p:cNvSpPr txBox="1"/>
          <p:nvPr/>
        </p:nvSpPr>
        <p:spPr>
          <a:xfrm>
            <a:off x="578512" y="236143"/>
            <a:ext cx="1103890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46"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endParaRPr lang="en-US" sz="3000" dirty="0">
              <a:solidFill>
                <a:srgbClr val="C00000"/>
              </a:solidFill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050F799C-1BD8-C4B8-0274-ECF33100431D}"/>
              </a:ext>
            </a:extLst>
          </p:cNvPr>
          <p:cNvSpPr txBox="1"/>
          <p:nvPr/>
        </p:nvSpPr>
        <p:spPr>
          <a:xfrm>
            <a:off x="7728390" y="1031551"/>
            <a:ext cx="4006921" cy="446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Thiết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lập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nền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cai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trị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AFA9E956-5D9F-0B37-470B-58A7F9D493D0}"/>
              </a:ext>
            </a:extLst>
          </p:cNvPr>
          <p:cNvSpPr/>
          <p:nvPr/>
        </p:nvSpPr>
        <p:spPr>
          <a:xfrm rot="710191" flipH="1">
            <a:off x="11920174" y="4333427"/>
            <a:ext cx="570002" cy="695992"/>
          </a:xfrm>
          <a:custGeom>
            <a:avLst/>
            <a:gdLst/>
            <a:ahLst/>
            <a:cxnLst/>
            <a:rect l="l" t="t" r="r" b="b"/>
            <a:pathLst>
              <a:path w="855003" h="1043988">
                <a:moveTo>
                  <a:pt x="855003" y="0"/>
                </a:moveTo>
                <a:lnTo>
                  <a:pt x="0" y="0"/>
                </a:lnTo>
                <a:lnTo>
                  <a:pt x="0" y="1043988"/>
                </a:lnTo>
                <a:lnTo>
                  <a:pt x="855003" y="1043988"/>
                </a:lnTo>
                <a:lnTo>
                  <a:pt x="85500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8E7C987E-2A66-8E8F-69D8-F6CD3AAC117C}"/>
              </a:ext>
            </a:extLst>
          </p:cNvPr>
          <p:cNvSpPr/>
          <p:nvPr/>
        </p:nvSpPr>
        <p:spPr>
          <a:xfrm rot="3930630">
            <a:off x="11767680" y="2031848"/>
            <a:ext cx="866422" cy="628550"/>
          </a:xfrm>
          <a:custGeom>
            <a:avLst/>
            <a:gdLst/>
            <a:ahLst/>
            <a:cxnLst/>
            <a:rect l="l" t="t" r="r" b="b"/>
            <a:pathLst>
              <a:path w="1299633" h="942825">
                <a:moveTo>
                  <a:pt x="0" y="0"/>
                </a:moveTo>
                <a:lnTo>
                  <a:pt x="1299632" y="0"/>
                </a:lnTo>
                <a:lnTo>
                  <a:pt x="1299632" y="942825"/>
                </a:lnTo>
                <a:lnTo>
                  <a:pt x="0" y="9428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 26">
            <a:extLst>
              <a:ext uri="{FF2B5EF4-FFF2-40B4-BE49-F238E27FC236}">
                <a16:creationId xmlns:a16="http://schemas.microsoft.com/office/drawing/2014/main" id="{1C16C0DB-17A9-76B9-4E59-DB5058A9A4B1}"/>
              </a:ext>
            </a:extLst>
          </p:cNvPr>
          <p:cNvSpPr/>
          <p:nvPr/>
        </p:nvSpPr>
        <p:spPr>
          <a:xfrm rot="7419975" flipH="1">
            <a:off x="11587589" y="6015792"/>
            <a:ext cx="895099" cy="649353"/>
          </a:xfrm>
          <a:custGeom>
            <a:avLst/>
            <a:gdLst/>
            <a:ahLst/>
            <a:cxnLst/>
            <a:rect l="l" t="t" r="r" b="b"/>
            <a:pathLst>
              <a:path w="1342648" h="974030">
                <a:moveTo>
                  <a:pt x="1342649" y="0"/>
                </a:moveTo>
                <a:lnTo>
                  <a:pt x="0" y="0"/>
                </a:lnTo>
                <a:lnTo>
                  <a:pt x="0" y="974030"/>
                </a:lnTo>
                <a:lnTo>
                  <a:pt x="1342649" y="974030"/>
                </a:lnTo>
                <a:lnTo>
                  <a:pt x="13426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E5BDC4-A2F6-7D0A-CF8C-F221652F735C}"/>
              </a:ext>
            </a:extLst>
          </p:cNvPr>
          <p:cNvSpPr txBox="1"/>
          <p:nvPr/>
        </p:nvSpPr>
        <p:spPr>
          <a:xfrm>
            <a:off x="27276" y="2241006"/>
            <a:ext cx="19843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In-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đô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nê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-xi-a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42C4B1-E7D7-2490-753C-0924A1ED5BC3}"/>
              </a:ext>
            </a:extLst>
          </p:cNvPr>
          <p:cNvCxnSpPr/>
          <p:nvPr/>
        </p:nvCxnSpPr>
        <p:spPr>
          <a:xfrm>
            <a:off x="89774" y="4494656"/>
            <a:ext cx="1201245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0BFFB49A-D7BC-E572-33B0-B9A8F8B18845}"/>
              </a:ext>
            </a:extLst>
          </p:cNvPr>
          <p:cNvSpPr/>
          <p:nvPr/>
        </p:nvSpPr>
        <p:spPr>
          <a:xfrm>
            <a:off x="7211440" y="873195"/>
            <a:ext cx="45719" cy="58682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EC73220-77B0-7615-46E0-24B230339C81}"/>
              </a:ext>
            </a:extLst>
          </p:cNvPr>
          <p:cNvSpPr txBox="1"/>
          <p:nvPr/>
        </p:nvSpPr>
        <p:spPr>
          <a:xfrm>
            <a:off x="87758" y="5294007"/>
            <a:ext cx="19843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srgbClr val="7030A0"/>
                </a:solidFill>
                <a:latin typeface="Sitka Banner" pitchFamily="2" charset="0"/>
                <a:ea typeface="Calibri" panose="020F0502020204030204" pitchFamily="34" charset="0"/>
              </a:rPr>
              <a:t>S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ing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-ga-po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77AB59-46C9-0B5A-2F7D-2FAE02FE911A}"/>
              </a:ext>
            </a:extLst>
          </p:cNvPr>
          <p:cNvSpPr txBox="1"/>
          <p:nvPr/>
        </p:nvSpPr>
        <p:spPr>
          <a:xfrm>
            <a:off x="2197893" y="1977110"/>
            <a:ext cx="4955733" cy="1552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XVII, Hà Lan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endParaRPr lang="en-US" sz="2800" kern="100" dirty="0">
              <a:effectLst/>
              <a:latin typeface="Sitka Banner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Đầu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thế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kỉ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XIX,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hoàn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tất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việc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xâm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lược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bắt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đầu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đặt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ách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cai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trị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.</a:t>
            </a:r>
            <a:endParaRPr kumimoji="0" lang="en-US" sz="4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tka Banner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773EBD-031D-DE84-19F1-862B99FFAAA6}"/>
              </a:ext>
            </a:extLst>
          </p:cNvPr>
          <p:cNvSpPr txBox="1"/>
          <p:nvPr/>
        </p:nvSpPr>
        <p:spPr>
          <a:xfrm>
            <a:off x="7314973" y="1721344"/>
            <a:ext cx="4754369" cy="2529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Hà Lan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cai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In–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đô</a:t>
            </a:r>
            <a:r>
              <a:rPr lang="en-US" sz="2800" kern="100" dirty="0" err="1"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nê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–xi–a,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tại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Ba–ta–vi–a;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mô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800" kern="100" dirty="0"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Chế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độ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thuế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khóa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áp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bức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nặng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nề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tka Banner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6F8151-C59C-CCD4-ED3C-9089EAB2F18F}"/>
              </a:ext>
            </a:extLst>
          </p:cNvPr>
          <p:cNvSpPr txBox="1"/>
          <p:nvPr/>
        </p:nvSpPr>
        <p:spPr>
          <a:xfrm>
            <a:off x="2214558" y="4849973"/>
            <a:ext cx="5042601" cy="1552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- 1819, Anh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cảng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Xin</a:t>
            </a:r>
            <a:r>
              <a:rPr lang="en-US" sz="2800" kern="100" dirty="0"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ga-po</a:t>
            </a:r>
          </a:p>
          <a:p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- 1824,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biến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Xin-ga-po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thành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thuộc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địa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tka Banner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9739B6-053C-6E67-F48D-8B7E28D4132F}"/>
              </a:ext>
            </a:extLst>
          </p:cNvPr>
          <p:cNvSpPr txBox="1"/>
          <p:nvPr/>
        </p:nvSpPr>
        <p:spPr>
          <a:xfrm>
            <a:off x="7369711" y="4712475"/>
            <a:ext cx="4724277" cy="1983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độ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cai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endParaRPr lang="en-US" sz="2800" kern="100" dirty="0">
              <a:effectLst/>
              <a:latin typeface="Sitka Banner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- Xin–ga–po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trở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thành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hải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cảng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giao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thương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giữa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châu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Âu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châu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Á.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tka Ban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5437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54090F-A4AC-31F0-D496-3F6DCAF570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914" y="139489"/>
            <a:ext cx="7094404" cy="47299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FCEC493-8B8B-2DF2-5C49-16E16C3D8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9436" y="275423"/>
            <a:ext cx="4549965" cy="45940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6732161D-22B3-AF29-551C-7F5725DE30EC}"/>
              </a:ext>
            </a:extLst>
          </p:cNvPr>
          <p:cNvSpPr txBox="1">
            <a:spLocks/>
          </p:cNvSpPr>
          <p:nvPr/>
        </p:nvSpPr>
        <p:spPr>
          <a:xfrm>
            <a:off x="550845" y="5273026"/>
            <a:ext cx="11280616" cy="1309552"/>
          </a:xfrm>
          <a:prstGeom prst="rect">
            <a:avLst/>
          </a:prstGeom>
          <a:solidFill>
            <a:sysClr val="window" lastClr="FFFFFF"/>
          </a:solidFill>
          <a:ln>
            <a:noFill/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kỉ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XVII-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đầu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XIX, Hà Lan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xâm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lược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cai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trị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khai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địa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ở In-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đô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-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nê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-xi-a.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Chính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quyền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dân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chế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thuế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khóa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bức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nặng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nề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nhân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dân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địa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itka Banner" pitchFamily="2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7962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F12906-67DB-4342-7E07-D05AA4B4E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180" y="237879"/>
            <a:ext cx="7047834" cy="53917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D7BF822-039C-53CD-A626-D07A4B33AB9C}"/>
              </a:ext>
            </a:extLst>
          </p:cNvPr>
          <p:cNvSpPr txBox="1">
            <a:spLocks/>
          </p:cNvSpPr>
          <p:nvPr/>
        </p:nvSpPr>
        <p:spPr>
          <a:xfrm>
            <a:off x="179230" y="5683584"/>
            <a:ext cx="9419421" cy="1103931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Quang cảnh khu trung tâm </a:t>
            </a:r>
            <a:r>
              <a:rPr lang="vi-VN" sz="3000" b="1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S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ing-ga-po năm 1846 (tranh vẽ)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S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ing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-ga-po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trở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thành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trung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tâm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thương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mai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khu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vực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.</a:t>
            </a:r>
            <a:endParaRPr kumimoji="0" lang="vi-VN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7960D11-82DB-892A-FB7A-47D800C3C5C4}"/>
              </a:ext>
            </a:extLst>
          </p:cNvPr>
          <p:cNvSpPr txBox="1">
            <a:spLocks/>
          </p:cNvSpPr>
          <p:nvPr/>
        </p:nvSpPr>
        <p:spPr>
          <a:xfrm>
            <a:off x="7502485" y="801986"/>
            <a:ext cx="4109294" cy="1103931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/>
            </a:solidFill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Năm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1824, Sing-ga-po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địa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Anh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itka Banner" pitchFamily="2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BDC7BDDE-BC34-7A6E-2EAE-A5623F19DC82}"/>
              </a:ext>
            </a:extLst>
          </p:cNvPr>
          <p:cNvSpPr txBox="1">
            <a:spLocks/>
          </p:cNvSpPr>
          <p:nvPr/>
        </p:nvSpPr>
        <p:spPr>
          <a:xfrm>
            <a:off x="7502485" y="2511848"/>
            <a:ext cx="4109294" cy="2431973"/>
          </a:xfrm>
          <a:prstGeom prst="rect">
            <a:avLst/>
          </a:prstGeom>
          <a:solidFill>
            <a:sysClr val="window" lastClr="FFFFFF"/>
          </a:solidFill>
          <a:ln>
            <a:solidFill>
              <a:schemeClr val="accent1"/>
            </a:solidFill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Nước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Anh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lập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chế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độ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cai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trị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trực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tiếp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biến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Sing-ga-po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hải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cảng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giao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thương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giữa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châu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châu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j-ea"/>
                <a:cs typeface="Times New Roman" panose="02020603050405020304" pitchFamily="18" charset="0"/>
              </a:rPr>
              <a:t> Á.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itka Banner" pitchFamily="2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242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293BE2-BC78-105F-97B9-A109BA9469E0}"/>
              </a:ext>
            </a:extLst>
          </p:cNvPr>
          <p:cNvSpPr txBox="1"/>
          <p:nvPr/>
        </p:nvSpPr>
        <p:spPr>
          <a:xfrm>
            <a:off x="270094" y="1851688"/>
            <a:ext cx="5073087" cy="2962513"/>
          </a:xfrm>
          <a:prstGeom prst="wedgeRoundRectCallout">
            <a:avLst>
              <a:gd name="adj1" fmla="val 6858"/>
              <a:gd name="adj2" fmla="val 65265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cặp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đôi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tka Banner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Dựa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vào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tư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liệu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sgk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tr. 31, 32,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hoàn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thành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phiếu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tập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sau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quá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trình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xâm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lược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cai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trị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dân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phương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Tây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Đông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Nam Á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lục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địa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?</a:t>
            </a: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tka Banner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51A9D5CC-72B0-9542-EC9C-B388F96CC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6350"/>
            <a:ext cx="122174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2B2E1D-1F65-71DE-2B02-9E243587D065}"/>
              </a:ext>
            </a:extLst>
          </p:cNvPr>
          <p:cNvSpPr txBox="1"/>
          <p:nvPr/>
        </p:nvSpPr>
        <p:spPr>
          <a:xfrm>
            <a:off x="826265" y="235098"/>
            <a:ext cx="1103890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C572FF-9E47-FC0D-F3B2-465C24E45C6F}"/>
              </a:ext>
            </a:extLst>
          </p:cNvPr>
          <p:cNvSpPr txBox="1"/>
          <p:nvPr/>
        </p:nvSpPr>
        <p:spPr>
          <a:xfrm>
            <a:off x="270095" y="1098665"/>
            <a:ext cx="427987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lục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CEB31C-C9F7-7E4B-2DF7-C8A0FBAB8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82" y="4968076"/>
            <a:ext cx="2828789" cy="18899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37415F-DD8F-5478-5F85-D21646EBE2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6569" y="1288974"/>
            <a:ext cx="6456250" cy="533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92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77415">
            <a:off x="3577522" y="6138762"/>
            <a:ext cx="624205" cy="762175"/>
          </a:xfrm>
          <a:custGeom>
            <a:avLst/>
            <a:gdLst/>
            <a:ahLst/>
            <a:cxnLst/>
            <a:rect l="l" t="t" r="r" b="b"/>
            <a:pathLst>
              <a:path w="936307" h="1143262">
                <a:moveTo>
                  <a:pt x="0" y="0"/>
                </a:moveTo>
                <a:lnTo>
                  <a:pt x="936307" y="0"/>
                </a:lnTo>
                <a:lnTo>
                  <a:pt x="936307" y="1143262"/>
                </a:lnTo>
                <a:lnTo>
                  <a:pt x="0" y="11432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819664" y="1211497"/>
            <a:ext cx="1454597" cy="2269252"/>
          </a:xfrm>
          <a:prstGeom prst="rect">
            <a:avLst/>
          </a:prstGeom>
        </p:spPr>
        <p:txBody>
          <a:bodyPr lIns="32581" tIns="32581" rIns="32581" bIns="32581" rtlCol="0" anchor="ctr"/>
          <a:lstStyle/>
          <a:p>
            <a:pPr marL="0" marR="0" lvl="0" indent="0" algn="ctr" defTabSz="609660" rtl="0" eaLnBrk="1" fontAlgn="auto" latinLnBrk="0" hangingPunct="1">
              <a:lnSpc>
                <a:spcPts val="92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9" b="0" i="0" u="none" strike="noStrike" kern="1200" cap="none" spc="77" normalizeH="0" baseline="0" noProof="0">
                <a:ln>
                  <a:noFill/>
                </a:ln>
                <a:solidFill>
                  <a:srgbClr val="F4EFD8"/>
                </a:solidFill>
                <a:effectLst/>
                <a:uLnTx/>
                <a:uFillTx/>
                <a:latin typeface="Muli Bold"/>
                <a:ea typeface="+mn-ea"/>
                <a:cs typeface="+mn-cs"/>
              </a:rPr>
              <a:t>DANH SÁCH VIỆC CẦN LÀM</a:t>
            </a:r>
          </a:p>
        </p:txBody>
      </p:sp>
      <p:graphicFrame>
        <p:nvGraphicFramePr>
          <p:cNvPr id="14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1220169"/>
              </p:ext>
            </p:extLst>
          </p:nvPr>
        </p:nvGraphicFramePr>
        <p:xfrm>
          <a:off x="91441" y="838047"/>
          <a:ext cx="1872774" cy="5961586"/>
        </p:xfrm>
        <a:graphic>
          <a:graphicData uri="http://schemas.openxmlformats.org/drawingml/2006/table">
            <a:tbl>
              <a:tblPr/>
              <a:tblGrid>
                <a:gridCol w="6548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17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1812">
                <a:tc gridSpan="2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r>
                        <a:rPr lang="en-US" sz="800" spc="115" dirty="0">
                          <a:solidFill>
                            <a:srgbClr val="494949"/>
                          </a:solidFill>
                          <a:latin typeface="Muli Bold"/>
                        </a:rPr>
                        <a:t>HOẠT ĐỘNG</a:t>
                      </a: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C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9774"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Freeform 23"/>
          <p:cNvSpPr/>
          <p:nvPr/>
        </p:nvSpPr>
        <p:spPr>
          <a:xfrm rot="1036335">
            <a:off x="114243" y="-221472"/>
            <a:ext cx="717305" cy="958610"/>
          </a:xfrm>
          <a:custGeom>
            <a:avLst/>
            <a:gdLst/>
            <a:ahLst/>
            <a:cxnLst/>
            <a:rect l="l" t="t" r="r" b="b"/>
            <a:pathLst>
              <a:path w="754969" h="921843">
                <a:moveTo>
                  <a:pt x="0" y="0"/>
                </a:moveTo>
                <a:lnTo>
                  <a:pt x="754969" y="0"/>
                </a:lnTo>
                <a:lnTo>
                  <a:pt x="754969" y="921843"/>
                </a:lnTo>
                <a:lnTo>
                  <a:pt x="0" y="9218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-7047822">
            <a:off x="-737532" y="6092840"/>
            <a:ext cx="1142593" cy="750046"/>
          </a:xfrm>
          <a:custGeom>
            <a:avLst/>
            <a:gdLst/>
            <a:ahLst/>
            <a:cxnLst/>
            <a:rect l="l" t="t" r="r" b="b"/>
            <a:pathLst>
              <a:path w="1713889" h="1243349">
                <a:moveTo>
                  <a:pt x="0" y="0"/>
                </a:moveTo>
                <a:lnTo>
                  <a:pt x="1713889" y="0"/>
                </a:lnTo>
                <a:lnTo>
                  <a:pt x="1713889" y="1243348"/>
                </a:lnTo>
                <a:lnTo>
                  <a:pt x="0" y="12433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 rot="2019975" flipH="1">
            <a:off x="11103506" y="56091"/>
            <a:ext cx="974288" cy="706801"/>
          </a:xfrm>
          <a:custGeom>
            <a:avLst/>
            <a:gdLst/>
            <a:ahLst/>
            <a:cxnLst/>
            <a:rect l="l" t="t" r="r" b="b"/>
            <a:pathLst>
              <a:path w="1461432" h="1060202">
                <a:moveTo>
                  <a:pt x="1461432" y="0"/>
                </a:moveTo>
                <a:lnTo>
                  <a:pt x="0" y="0"/>
                </a:lnTo>
                <a:lnTo>
                  <a:pt x="0" y="1060202"/>
                </a:lnTo>
                <a:lnTo>
                  <a:pt x="1461432" y="1060202"/>
                </a:lnTo>
                <a:lnTo>
                  <a:pt x="14614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8D9FB03-FC1B-1B12-2DAA-63F31B9331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9332552"/>
              </p:ext>
            </p:extLst>
          </p:nvPr>
        </p:nvGraphicFramePr>
        <p:xfrm>
          <a:off x="1930586" y="853610"/>
          <a:ext cx="5338668" cy="5903900"/>
        </p:xfrm>
        <a:graphic>
          <a:graphicData uri="http://schemas.openxmlformats.org/drawingml/2006/table">
            <a:tbl>
              <a:tblPr/>
              <a:tblGrid>
                <a:gridCol w="18666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720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4175">
                <a:tc gridSpan="2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r>
                        <a:rPr lang="en-US" sz="800" spc="115" dirty="0">
                          <a:solidFill>
                            <a:srgbClr val="494949"/>
                          </a:solidFill>
                          <a:latin typeface="Muli Bold"/>
                        </a:rPr>
                        <a:t>HOẠT ĐỘNG</a:t>
                      </a: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6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9725"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73F350BA-D9A9-56A4-80F3-501EC66B738A}"/>
              </a:ext>
            </a:extLst>
          </p:cNvPr>
          <p:cNvSpPr/>
          <p:nvPr/>
        </p:nvSpPr>
        <p:spPr>
          <a:xfrm flipH="1">
            <a:off x="1934421" y="862338"/>
            <a:ext cx="45719" cy="599742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0B0ADD56-72FC-EF8D-D1C5-EEC5FF783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3921406"/>
              </p:ext>
            </p:extLst>
          </p:nvPr>
        </p:nvGraphicFramePr>
        <p:xfrm>
          <a:off x="7269254" y="858019"/>
          <a:ext cx="4864932" cy="5911116"/>
        </p:xfrm>
        <a:graphic>
          <a:graphicData uri="http://schemas.openxmlformats.org/drawingml/2006/table">
            <a:tbl>
              <a:tblPr/>
              <a:tblGrid>
                <a:gridCol w="1700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39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5864">
                <a:tc gridSpan="2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r>
                        <a:rPr lang="en-US" sz="800" spc="115" dirty="0">
                          <a:solidFill>
                            <a:srgbClr val="494949"/>
                          </a:solidFill>
                          <a:latin typeface="Muli Bold"/>
                        </a:rPr>
                        <a:t>HOẠT ĐỘNG</a:t>
                      </a: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6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5252"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0" name="TextBox 21">
            <a:extLst>
              <a:ext uri="{FF2B5EF4-FFF2-40B4-BE49-F238E27FC236}">
                <a16:creationId xmlns:a16="http://schemas.microsoft.com/office/drawing/2014/main" id="{57FCF0ED-5F6E-6030-0018-448E25C1B4D7}"/>
              </a:ext>
            </a:extLst>
          </p:cNvPr>
          <p:cNvSpPr txBox="1"/>
          <p:nvPr/>
        </p:nvSpPr>
        <p:spPr>
          <a:xfrm>
            <a:off x="37279" y="1036751"/>
            <a:ext cx="1926935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gia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sp>
        <p:nvSpPr>
          <p:cNvPr id="31" name="TextBox 21">
            <a:extLst>
              <a:ext uri="{FF2B5EF4-FFF2-40B4-BE49-F238E27FC236}">
                <a16:creationId xmlns:a16="http://schemas.microsoft.com/office/drawing/2014/main" id="{C96EB871-94E4-5DFA-D9FF-A1F730D0E66E}"/>
              </a:ext>
            </a:extLst>
          </p:cNvPr>
          <p:cNvSpPr txBox="1"/>
          <p:nvPr/>
        </p:nvSpPr>
        <p:spPr>
          <a:xfrm>
            <a:off x="2964175" y="1020887"/>
            <a:ext cx="3274750" cy="446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Quá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trình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xâm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lược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18684EF-1483-C2FF-B465-A621E2D6360B}"/>
              </a:ext>
            </a:extLst>
          </p:cNvPr>
          <p:cNvCxnSpPr/>
          <p:nvPr/>
        </p:nvCxnSpPr>
        <p:spPr>
          <a:xfrm>
            <a:off x="-11896" y="6799633"/>
            <a:ext cx="1201245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550A160-C312-3CA9-7CE7-6538445AEAA3}"/>
              </a:ext>
            </a:extLst>
          </p:cNvPr>
          <p:cNvSpPr txBox="1"/>
          <p:nvPr/>
        </p:nvSpPr>
        <p:spPr>
          <a:xfrm>
            <a:off x="576549" y="175021"/>
            <a:ext cx="1103890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050F799C-1BD8-C4B8-0274-ECF33100431D}"/>
              </a:ext>
            </a:extLst>
          </p:cNvPr>
          <p:cNvSpPr txBox="1"/>
          <p:nvPr/>
        </p:nvSpPr>
        <p:spPr>
          <a:xfrm>
            <a:off x="7728390" y="1031551"/>
            <a:ext cx="4006921" cy="446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Thiết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lập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nền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cai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trị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AFA9E956-5D9F-0B37-470B-58A7F9D493D0}"/>
              </a:ext>
            </a:extLst>
          </p:cNvPr>
          <p:cNvSpPr/>
          <p:nvPr/>
        </p:nvSpPr>
        <p:spPr>
          <a:xfrm rot="710191" flipH="1">
            <a:off x="11920174" y="4333427"/>
            <a:ext cx="570002" cy="695992"/>
          </a:xfrm>
          <a:custGeom>
            <a:avLst/>
            <a:gdLst/>
            <a:ahLst/>
            <a:cxnLst/>
            <a:rect l="l" t="t" r="r" b="b"/>
            <a:pathLst>
              <a:path w="855003" h="1043988">
                <a:moveTo>
                  <a:pt x="855003" y="0"/>
                </a:moveTo>
                <a:lnTo>
                  <a:pt x="0" y="0"/>
                </a:lnTo>
                <a:lnTo>
                  <a:pt x="0" y="1043988"/>
                </a:lnTo>
                <a:lnTo>
                  <a:pt x="855003" y="1043988"/>
                </a:lnTo>
                <a:lnTo>
                  <a:pt x="85500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8E7C987E-2A66-8E8F-69D8-F6CD3AAC117C}"/>
              </a:ext>
            </a:extLst>
          </p:cNvPr>
          <p:cNvSpPr/>
          <p:nvPr/>
        </p:nvSpPr>
        <p:spPr>
          <a:xfrm rot="3930630">
            <a:off x="11853416" y="2556361"/>
            <a:ext cx="866422" cy="628550"/>
          </a:xfrm>
          <a:custGeom>
            <a:avLst/>
            <a:gdLst/>
            <a:ahLst/>
            <a:cxnLst/>
            <a:rect l="l" t="t" r="r" b="b"/>
            <a:pathLst>
              <a:path w="1299633" h="942825">
                <a:moveTo>
                  <a:pt x="0" y="0"/>
                </a:moveTo>
                <a:lnTo>
                  <a:pt x="1299632" y="0"/>
                </a:lnTo>
                <a:lnTo>
                  <a:pt x="1299632" y="942825"/>
                </a:lnTo>
                <a:lnTo>
                  <a:pt x="0" y="9428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 26">
            <a:extLst>
              <a:ext uri="{FF2B5EF4-FFF2-40B4-BE49-F238E27FC236}">
                <a16:creationId xmlns:a16="http://schemas.microsoft.com/office/drawing/2014/main" id="{1C16C0DB-17A9-76B9-4E59-DB5058A9A4B1}"/>
              </a:ext>
            </a:extLst>
          </p:cNvPr>
          <p:cNvSpPr/>
          <p:nvPr/>
        </p:nvSpPr>
        <p:spPr>
          <a:xfrm rot="7419975" flipH="1">
            <a:off x="11587589" y="6015792"/>
            <a:ext cx="895099" cy="649353"/>
          </a:xfrm>
          <a:custGeom>
            <a:avLst/>
            <a:gdLst/>
            <a:ahLst/>
            <a:cxnLst/>
            <a:rect l="l" t="t" r="r" b="b"/>
            <a:pathLst>
              <a:path w="1342648" h="974030">
                <a:moveTo>
                  <a:pt x="1342649" y="0"/>
                </a:moveTo>
                <a:lnTo>
                  <a:pt x="0" y="0"/>
                </a:lnTo>
                <a:lnTo>
                  <a:pt x="0" y="974030"/>
                </a:lnTo>
                <a:lnTo>
                  <a:pt x="1342649" y="974030"/>
                </a:lnTo>
                <a:lnTo>
                  <a:pt x="13426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E5BDC4-A2F6-7D0A-CF8C-F221652F735C}"/>
              </a:ext>
            </a:extLst>
          </p:cNvPr>
          <p:cNvSpPr txBox="1"/>
          <p:nvPr/>
        </p:nvSpPr>
        <p:spPr>
          <a:xfrm>
            <a:off x="27276" y="2241006"/>
            <a:ext cx="19843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Mi-an-ma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C2B0C57-F4D9-8246-759F-F8B13DEFBAFE}"/>
              </a:ext>
            </a:extLst>
          </p:cNvPr>
          <p:cNvSpPr txBox="1"/>
          <p:nvPr/>
        </p:nvSpPr>
        <p:spPr>
          <a:xfrm>
            <a:off x="57814" y="3413161"/>
            <a:ext cx="19843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rgbClr val="7030A0"/>
                </a:solidFill>
                <a:latin typeface="Sitka Banner" pitchFamily="2" charset="0"/>
                <a:ea typeface="Calibri" panose="020F0502020204030204" pitchFamily="34" charset="0"/>
              </a:rPr>
              <a:t>Việt</a:t>
            </a:r>
            <a:r>
              <a:rPr lang="en-US" sz="2800" dirty="0">
                <a:solidFill>
                  <a:srgbClr val="7030A0"/>
                </a:solidFill>
                <a:latin typeface="Sitka Banner" pitchFamily="2" charset="0"/>
                <a:ea typeface="Calibri" panose="020F0502020204030204" pitchFamily="34" charset="0"/>
              </a:rPr>
              <a:t> Nam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50D21E7-979B-ACCC-DAF4-8BC15B6FB441}"/>
              </a:ext>
            </a:extLst>
          </p:cNvPr>
          <p:cNvSpPr txBox="1"/>
          <p:nvPr/>
        </p:nvSpPr>
        <p:spPr>
          <a:xfrm>
            <a:off x="-5650" y="5954535"/>
            <a:ext cx="19843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Cam-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pu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-chia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B908A7D-39F4-3587-576F-3A42B7F114D7}"/>
              </a:ext>
            </a:extLst>
          </p:cNvPr>
          <p:cNvCxnSpPr/>
          <p:nvPr/>
        </p:nvCxnSpPr>
        <p:spPr>
          <a:xfrm>
            <a:off x="97882" y="2951938"/>
            <a:ext cx="1201245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008E39E-0E05-A22C-B8DA-320DCB902935}"/>
              </a:ext>
            </a:extLst>
          </p:cNvPr>
          <p:cNvCxnSpPr>
            <a:cxnSpLocks/>
          </p:cNvCxnSpPr>
          <p:nvPr/>
        </p:nvCxnSpPr>
        <p:spPr>
          <a:xfrm>
            <a:off x="57814" y="5582939"/>
            <a:ext cx="7199345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42C4B1-E7D7-2490-753C-0924A1ED5BC3}"/>
              </a:ext>
            </a:extLst>
          </p:cNvPr>
          <p:cNvCxnSpPr>
            <a:cxnSpLocks/>
          </p:cNvCxnSpPr>
          <p:nvPr/>
        </p:nvCxnSpPr>
        <p:spPr>
          <a:xfrm>
            <a:off x="117900" y="4282367"/>
            <a:ext cx="7093540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0BFFB49A-D7BC-E572-33B0-B9A8F8B18845}"/>
              </a:ext>
            </a:extLst>
          </p:cNvPr>
          <p:cNvSpPr/>
          <p:nvPr/>
        </p:nvSpPr>
        <p:spPr>
          <a:xfrm>
            <a:off x="7211440" y="873195"/>
            <a:ext cx="45719" cy="58682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EC73220-77B0-7615-46E0-24B230339C81}"/>
              </a:ext>
            </a:extLst>
          </p:cNvPr>
          <p:cNvSpPr txBox="1"/>
          <p:nvPr/>
        </p:nvSpPr>
        <p:spPr>
          <a:xfrm>
            <a:off x="-76966" y="4699428"/>
            <a:ext cx="19843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Lào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13D533-E5E4-DF86-38FC-3CD8841C466C}"/>
              </a:ext>
            </a:extLst>
          </p:cNvPr>
          <p:cNvSpPr txBox="1"/>
          <p:nvPr/>
        </p:nvSpPr>
        <p:spPr>
          <a:xfrm>
            <a:off x="2201668" y="1724456"/>
            <a:ext cx="4870460" cy="1043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TD Anh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xâm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lược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: 1824-1885,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biến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Mi-an-ma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thành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thuộc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địa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.</a:t>
            </a:r>
            <a:endParaRPr kumimoji="0" lang="en-US" sz="28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tka Banner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012341-20B1-8D4C-FC55-E63DF0C6A065}"/>
              </a:ext>
            </a:extLst>
          </p:cNvPr>
          <p:cNvSpPr txBox="1"/>
          <p:nvPr/>
        </p:nvSpPr>
        <p:spPr>
          <a:xfrm>
            <a:off x="7321936" y="1735164"/>
            <a:ext cx="4819828" cy="1064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Anh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cai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kern="100" dirty="0"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Tước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đoạt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vùng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lúa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gạo</a:t>
            </a:r>
            <a:r>
              <a:rPr lang="en-US" sz="2800" dirty="0"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mỏ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đá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quý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tka Banner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A34D80-D975-8E17-ACA0-57B30E8663DD}"/>
              </a:ext>
            </a:extLst>
          </p:cNvPr>
          <p:cNvSpPr txBox="1"/>
          <p:nvPr/>
        </p:nvSpPr>
        <p:spPr>
          <a:xfrm>
            <a:off x="2244366" y="3132672"/>
            <a:ext cx="4639525" cy="1043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1858</a:t>
            </a:r>
            <a:r>
              <a:rPr lang="en-US" sz="2800" kern="100" dirty="0"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1884,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Pháp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hoàn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tất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quá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trình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xâm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lược</a:t>
            </a:r>
            <a:r>
              <a:rPr lang="en-US" sz="2800" dirty="0">
                <a:latin typeface="Sitka Banner" pitchFamily="2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Sitka Banner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A39CD97-700D-DF2A-9BA2-DCA16A7B2D6C}"/>
              </a:ext>
            </a:extLst>
          </p:cNvPr>
          <p:cNvSpPr txBox="1"/>
          <p:nvPr/>
        </p:nvSpPr>
        <p:spPr>
          <a:xfrm>
            <a:off x="2075746" y="4439719"/>
            <a:ext cx="524618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1893,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Pháp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buộc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Xiêm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kí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Hiệp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ước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thừa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nhận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quyền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bảo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hộ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Lào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Sitka Banner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91811C5-B4F2-DFB5-0A00-DB8537EE9F98}"/>
              </a:ext>
            </a:extLst>
          </p:cNvPr>
          <p:cNvSpPr txBox="1"/>
          <p:nvPr/>
        </p:nvSpPr>
        <p:spPr>
          <a:xfrm>
            <a:off x="2130475" y="5624935"/>
            <a:ext cx="4923715" cy="10432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1863-1884,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Campuchia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Pháp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5B47135-CAA9-F5D1-42E9-3BFDF2F9A872}"/>
              </a:ext>
            </a:extLst>
          </p:cNvPr>
          <p:cNvSpPr txBox="1"/>
          <p:nvPr/>
        </p:nvSpPr>
        <p:spPr>
          <a:xfrm>
            <a:off x="7311468" y="3026810"/>
            <a:ext cx="4585599" cy="362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Lập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ra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Liên bang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lang="en-US" sz="2800" kern="100" dirty="0"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Xây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dựng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bộ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máy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cai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chặt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chẽ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bao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gián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quan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xứ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tay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sai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-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Tiến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hành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khai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thác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thuộc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địa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quy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mô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lớn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toàn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Đông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Dương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Sitka Ban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150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11" grpId="0"/>
      <p:bldP spid="16" grpId="0"/>
      <p:bldP spid="1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4162A5E2-22BE-4B92-B74B-F6599E889C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252" y="2085654"/>
            <a:ext cx="5541195" cy="45258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A446851-F388-4096-B8FE-23516CDFCE90}"/>
              </a:ext>
            </a:extLst>
          </p:cNvPr>
          <p:cNvSpPr txBox="1">
            <a:spLocks/>
          </p:cNvSpPr>
          <p:nvPr/>
        </p:nvSpPr>
        <p:spPr>
          <a:xfrm>
            <a:off x="6238126" y="595902"/>
            <a:ext cx="5825446" cy="1048386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>
                <a:solidFill>
                  <a:srgbClr val="FF0000"/>
                </a:solidFill>
                <a:latin typeface="Sitka Banner" pitchFamily="2" charset="0"/>
                <a:cs typeface="Times New Roman" panose="02020603050405020304" pitchFamily="18" charset="0"/>
              </a:rPr>
              <a:t>Chiến tranh Anh – Miến Điện (1</a:t>
            </a:r>
            <a:r>
              <a:rPr lang="en-US" sz="3200" b="1" dirty="0">
                <a:solidFill>
                  <a:srgbClr val="FF0000"/>
                </a:solidFill>
                <a:latin typeface="Sitka Banner" pitchFamily="2" charset="0"/>
                <a:cs typeface="Times New Roman" panose="02020603050405020304" pitchFamily="18" charset="0"/>
              </a:rPr>
              <a:t>8</a:t>
            </a:r>
            <a:r>
              <a:rPr lang="vi-VN" sz="3200" b="1" dirty="0">
                <a:solidFill>
                  <a:srgbClr val="FF0000"/>
                </a:solidFill>
                <a:latin typeface="Sitka Banner" pitchFamily="2" charset="0"/>
                <a:cs typeface="Times New Roman" panose="02020603050405020304" pitchFamily="18" charset="0"/>
              </a:rPr>
              <a:t>24)</a:t>
            </a:r>
            <a:endParaRPr lang="vi-VN" sz="3200" dirty="0">
              <a:solidFill>
                <a:srgbClr val="FF0000"/>
              </a:solidFill>
              <a:latin typeface="Sitka Banner" pitchFamily="2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First Burma War | National Army Museum">
            <a:extLst>
              <a:ext uri="{FF2B5EF4-FFF2-40B4-BE49-F238E27FC236}">
                <a16:creationId xmlns:a16="http://schemas.microsoft.com/office/drawing/2014/main" id="{8CAB8766-5618-4385-8C2F-4B972C170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53" y="343763"/>
            <a:ext cx="5650786" cy="46186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82AC7FD-D729-417E-A739-D8B9BAD4FB50}"/>
              </a:ext>
            </a:extLst>
          </p:cNvPr>
          <p:cNvSpPr txBox="1">
            <a:spLocks/>
          </p:cNvSpPr>
          <p:nvPr/>
        </p:nvSpPr>
        <p:spPr>
          <a:xfrm>
            <a:off x="270553" y="5509653"/>
            <a:ext cx="5650786" cy="469907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200" b="1" dirty="0">
                <a:solidFill>
                  <a:srgbClr val="FF0000"/>
                </a:solidFill>
                <a:latin typeface="Sitka Banner" pitchFamily="2" charset="0"/>
                <a:cs typeface="Times New Roman" panose="02020603050405020304" pitchFamily="18" charset="0"/>
              </a:rPr>
              <a:t>Hải quân Anh tiến vào Miến Điện</a:t>
            </a:r>
            <a:endParaRPr lang="vi-VN" sz="3200" dirty="0">
              <a:solidFill>
                <a:srgbClr val="FF0000"/>
              </a:solidFill>
              <a:latin typeface="Sitka Banner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865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2287831" y="701245"/>
            <a:ext cx="7543802" cy="6141309"/>
            <a:chOff x="0" y="-9525"/>
            <a:chExt cx="5654003" cy="822325"/>
          </a:xfrm>
          <a:solidFill>
            <a:srgbClr val="D9C559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5654003" cy="98053"/>
            </a:xfrm>
            <a:custGeom>
              <a:avLst/>
              <a:gdLst/>
              <a:ahLst/>
              <a:cxnLst/>
              <a:rect l="l" t="t" r="r" b="b"/>
              <a:pathLst>
                <a:path w="5654003" h="98053">
                  <a:moveTo>
                    <a:pt x="0" y="0"/>
                  </a:moveTo>
                  <a:lnTo>
                    <a:pt x="5654003" y="0"/>
                  </a:lnTo>
                  <a:lnTo>
                    <a:pt x="5654003" y="98053"/>
                  </a:lnTo>
                  <a:lnTo>
                    <a:pt x="0" y="9805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" y="-9525"/>
              <a:ext cx="456889" cy="822325"/>
            </a:xfrm>
            <a:prstGeom prst="rect">
              <a:avLst/>
            </a:prstGeom>
            <a:grpFill/>
          </p:spPr>
          <p:txBody>
            <a:bodyPr lIns="194553" tIns="194553" rIns="194553" bIns="194553" rtlCol="0" anchor="ctr"/>
            <a:lstStyle/>
            <a:p>
              <a:pPr algn="ctr">
                <a:lnSpc>
                  <a:spcPts val="1605"/>
                </a:lnSpc>
                <a:spcBef>
                  <a:spcPct val="0"/>
                </a:spcBef>
              </a:pPr>
              <a:endParaRPr sz="6894" dirty="0"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-1575352" y="1575351"/>
            <a:ext cx="6858002" cy="3707295"/>
            <a:chOff x="0" y="0"/>
            <a:chExt cx="5654003" cy="2976916"/>
          </a:xfrm>
          <a:solidFill>
            <a:srgbClr val="A3D1F1"/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5654003" cy="2976916"/>
            </a:xfrm>
            <a:custGeom>
              <a:avLst/>
              <a:gdLst/>
              <a:ahLst/>
              <a:cxnLst/>
              <a:rect l="l" t="t" r="r" b="b"/>
              <a:pathLst>
                <a:path w="5654003" h="2976916">
                  <a:moveTo>
                    <a:pt x="0" y="0"/>
                  </a:moveTo>
                  <a:lnTo>
                    <a:pt x="5654003" y="0"/>
                  </a:lnTo>
                  <a:lnTo>
                    <a:pt x="5654003" y="2976916"/>
                  </a:lnTo>
                  <a:lnTo>
                    <a:pt x="0" y="2976916"/>
                  </a:lnTo>
                  <a:close/>
                </a:path>
              </a:pathLst>
            </a:custGeom>
            <a:grpFill/>
            <a:ln>
              <a:solidFill>
                <a:srgbClr val="A3D1F1"/>
              </a:solidFill>
            </a:ln>
          </p:spPr>
          <p:txBody>
            <a:bodyPr/>
            <a:lstStyle/>
            <a:p>
              <a:r>
                <a:rPr lang="en-US" dirty="0"/>
                <a:t>   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"/>
              <a:ext cx="812800" cy="822325"/>
            </a:xfrm>
            <a:prstGeom prst="rect">
              <a:avLst/>
            </a:prstGeom>
            <a:grpFill/>
            <a:ln>
              <a:solidFill>
                <a:srgbClr val="A3D1F1"/>
              </a:solidFill>
            </a:ln>
          </p:spPr>
          <p:txBody>
            <a:bodyPr lIns="194553" tIns="194553" rIns="194553" bIns="194553" rtlCol="0" anchor="ctr"/>
            <a:lstStyle/>
            <a:p>
              <a:pPr algn="ctr">
                <a:lnSpc>
                  <a:spcPts val="1605"/>
                </a:lnSpc>
                <a:spcBef>
                  <a:spcPct val="0"/>
                </a:spcBef>
              </a:pPr>
              <a:endParaRPr sz="6894" dirty="0"/>
            </a:p>
          </p:txBody>
        </p:sp>
      </p:grpSp>
      <p:sp>
        <p:nvSpPr>
          <p:cNvPr id="9" name="Freeform 9"/>
          <p:cNvSpPr/>
          <p:nvPr/>
        </p:nvSpPr>
        <p:spPr>
          <a:xfrm rot="16200000">
            <a:off x="304368" y="3066380"/>
            <a:ext cx="5514894" cy="788733"/>
          </a:xfrm>
          <a:custGeom>
            <a:avLst/>
            <a:gdLst/>
            <a:ahLst/>
            <a:cxnLst/>
            <a:rect l="l" t="t" r="r" b="b"/>
            <a:pathLst>
              <a:path w="1976174" h="282630">
                <a:moveTo>
                  <a:pt x="141315" y="0"/>
                </a:moveTo>
                <a:lnTo>
                  <a:pt x="1834859" y="0"/>
                </a:lnTo>
                <a:cubicBezTo>
                  <a:pt x="1872338" y="0"/>
                  <a:pt x="1908282" y="14889"/>
                  <a:pt x="1934783" y="41390"/>
                </a:cubicBezTo>
                <a:cubicBezTo>
                  <a:pt x="1961285" y="67892"/>
                  <a:pt x="1976174" y="103836"/>
                  <a:pt x="1976174" y="141315"/>
                </a:cubicBezTo>
                <a:lnTo>
                  <a:pt x="1976174" y="141315"/>
                </a:lnTo>
                <a:cubicBezTo>
                  <a:pt x="1976174" y="219361"/>
                  <a:pt x="1912905" y="282630"/>
                  <a:pt x="1834859" y="282630"/>
                </a:cubicBezTo>
                <a:lnTo>
                  <a:pt x="141315" y="282630"/>
                </a:lnTo>
                <a:cubicBezTo>
                  <a:pt x="63269" y="282630"/>
                  <a:pt x="0" y="219361"/>
                  <a:pt x="0" y="141315"/>
                </a:cubicBezTo>
                <a:lnTo>
                  <a:pt x="0" y="141315"/>
                </a:lnTo>
                <a:cubicBezTo>
                  <a:pt x="0" y="63269"/>
                  <a:pt x="63269" y="0"/>
                  <a:pt x="141315" y="0"/>
                </a:cubicBezTo>
                <a:close/>
              </a:path>
            </a:pathLst>
          </a:custGeom>
          <a:solidFill>
            <a:srgbClr val="CF4BA3"/>
          </a:solidFill>
        </p:spPr>
        <p:txBody>
          <a:bodyPr/>
          <a:lstStyle/>
          <a:p>
            <a:endParaRPr lang="en-US" sz="6894" dirty="0"/>
          </a:p>
        </p:txBody>
      </p:sp>
      <p:sp>
        <p:nvSpPr>
          <p:cNvPr id="10" name="TextBox 10"/>
          <p:cNvSpPr txBox="1"/>
          <p:nvPr/>
        </p:nvSpPr>
        <p:spPr>
          <a:xfrm rot="16200000">
            <a:off x="4125708" y="3922687"/>
            <a:ext cx="2268276" cy="2294854"/>
          </a:xfrm>
          <a:prstGeom prst="rect">
            <a:avLst/>
          </a:prstGeom>
        </p:spPr>
        <p:txBody>
          <a:bodyPr lIns="194553" tIns="194553" rIns="194553" bIns="194553" rtlCol="0" anchor="ctr"/>
          <a:lstStyle/>
          <a:p>
            <a:pPr algn="ctr">
              <a:lnSpc>
                <a:spcPts val="1605"/>
              </a:lnSpc>
              <a:spcBef>
                <a:spcPct val="0"/>
              </a:spcBef>
            </a:pPr>
            <a:endParaRPr sz="6894" dirty="0"/>
          </a:p>
        </p:txBody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91541" y="1584950"/>
            <a:ext cx="519109" cy="6749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2789757" y="4903038"/>
            <a:ext cx="606845" cy="606845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4061165" y="493735"/>
            <a:ext cx="7925426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quá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Tây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xâm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lược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thiết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nền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thống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Nam Á.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4612EC-6D3A-4F10-ABF0-15EC2D68FCBB}"/>
              </a:ext>
            </a:extLst>
          </p:cNvPr>
          <p:cNvSpPr txBox="1"/>
          <p:nvPr/>
        </p:nvSpPr>
        <p:spPr>
          <a:xfrm>
            <a:off x="154451" y="2783498"/>
            <a:ext cx="219990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Mục</a:t>
            </a:r>
            <a:r>
              <a:rPr lang="en-US" sz="4400" dirty="0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tiêu</a:t>
            </a:r>
            <a:r>
              <a:rPr lang="en-US" sz="4400" dirty="0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bài</a:t>
            </a:r>
            <a:r>
              <a:rPr lang="en-US" sz="4400" dirty="0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học</a:t>
            </a:r>
            <a:endParaRPr lang="en-US" sz="4400" dirty="0">
              <a:solidFill>
                <a:srgbClr val="C00000"/>
              </a:solidFill>
              <a:latin typeface="Sitka Banner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B7146F7-9E98-4D86-B9AC-1442E0945464}"/>
              </a:ext>
            </a:extLst>
          </p:cNvPr>
          <p:cNvSpPr txBox="1"/>
          <p:nvPr/>
        </p:nvSpPr>
        <p:spPr>
          <a:xfrm rot="18966759">
            <a:off x="31527887" y="18038962"/>
            <a:ext cx="13132340" cy="282891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18383">
                <a:solidFill>
                  <a:srgbClr val="00B050"/>
                </a:solidFill>
              </a:rPr>
              <a:t>nganpham</a:t>
            </a:r>
          </a:p>
        </p:txBody>
      </p:sp>
      <p:sp>
        <p:nvSpPr>
          <p:cNvPr id="11" name="TextBox 16">
            <a:extLst>
              <a:ext uri="{FF2B5EF4-FFF2-40B4-BE49-F238E27FC236}">
                <a16:creationId xmlns:a16="http://schemas.microsoft.com/office/drawing/2014/main" id="{5D4578CC-BC53-5EE0-D302-9A60EAF2C3EC}"/>
              </a:ext>
            </a:extLst>
          </p:cNvPr>
          <p:cNvSpPr txBox="1"/>
          <p:nvPr/>
        </p:nvSpPr>
        <p:spPr>
          <a:xfrm>
            <a:off x="4020198" y="2294571"/>
            <a:ext cx="7925426" cy="19697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Trình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bày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cải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Xiêm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Xiêm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duy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Nam Á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Tây</a:t>
            </a:r>
            <a:endParaRPr lang="en-US" sz="3200" dirty="0">
              <a:solidFill>
                <a:srgbClr val="002060"/>
              </a:solidFill>
              <a:latin typeface="Sitka Banner" pitchFamily="2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EFDE30A-04C7-6BCF-7665-6B3C839312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1041" y="4252544"/>
            <a:ext cx="2505673" cy="231668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AB3896-5A57-C064-88FB-3E3047506E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5409" y="392137"/>
            <a:ext cx="2097992" cy="223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489758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" descr="HÀNH TRÌNH LỊCH SỬ - 1858: Thực dân Pháp tấn công Đà Nẳng lần 2 - THÁNH ĐỊA  VIỆT NAM HỌC SỐ HÓA VẠN SỰ">
            <a:extLst>
              <a:ext uri="{FF2B5EF4-FFF2-40B4-BE49-F238E27FC236}">
                <a16:creationId xmlns:a16="http://schemas.microsoft.com/office/drawing/2014/main" id="{00EE1CE3-FC7E-4EBD-A321-1F6A85DB5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909" y="161045"/>
            <a:ext cx="5859694" cy="29928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Title 1">
            <a:extLst>
              <a:ext uri="{FF2B5EF4-FFF2-40B4-BE49-F238E27FC236}">
                <a16:creationId xmlns:a16="http://schemas.microsoft.com/office/drawing/2014/main" id="{EB5156A2-C284-40BA-B493-456D44E8A079}"/>
              </a:ext>
            </a:extLst>
          </p:cNvPr>
          <p:cNvSpPr txBox="1">
            <a:spLocks/>
          </p:cNvSpPr>
          <p:nvPr/>
        </p:nvSpPr>
        <p:spPr>
          <a:xfrm>
            <a:off x="-70789" y="3295471"/>
            <a:ext cx="6310125" cy="408683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Pháp - Tây Ban Nha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vi-VN" sz="2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tấn công Đà Nẵng 1858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BFF350-E83B-ABCE-28DD-A5253A5445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2306" y="253389"/>
            <a:ext cx="5859694" cy="660461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8D8C730-1F2C-5894-9574-87DA40BF6F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653" y="3845778"/>
            <a:ext cx="5961347" cy="28511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7DC434D6-DCA3-B87B-B816-AB26A9ADACC3}"/>
              </a:ext>
            </a:extLst>
          </p:cNvPr>
          <p:cNvSpPr txBox="1">
            <a:spLocks/>
          </p:cNvSpPr>
          <p:nvPr/>
        </p:nvSpPr>
        <p:spPr>
          <a:xfrm>
            <a:off x="134653" y="5783855"/>
            <a:ext cx="5961347" cy="913101"/>
          </a:xfrm>
          <a:prstGeom prst="rect">
            <a:avLst/>
          </a:prstGeom>
          <a:solidFill>
            <a:schemeClr val="bg1"/>
          </a:solidFill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1884,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với</a:t>
            </a:r>
            <a:r>
              <a:rPr kumimoji="0" lang="en-US" sz="280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hiệp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ước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Pa-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tơ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-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nốt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, 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Pháp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hoàn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thành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xâm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lược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Việt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Nam</a:t>
            </a:r>
            <a:endParaRPr kumimoji="0" lang="vi-VN" sz="28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38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5C63B-3513-C383-21AA-57BD1CBDD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9F1644A-373F-CDD2-0B6B-6775D414814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910760" y="2456610"/>
            <a:ext cx="3103122" cy="258104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B10940-B61D-EA37-0D50-A1C87B4996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715000" cy="491352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74BDC1-B22F-3ECA-E470-22B4642A1F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7428" y="0"/>
            <a:ext cx="3103122" cy="25810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A8AAF4-1AB0-8C56-3880-A19B57E64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80550" y="-152412"/>
            <a:ext cx="3231826" cy="24325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E36284D-6182-1302-9620-1DBDDC0F023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13882" y="2332480"/>
            <a:ext cx="3103122" cy="25810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45A6D2E1-B3AF-AA0C-F344-571703C477F2}"/>
              </a:ext>
            </a:extLst>
          </p:cNvPr>
          <p:cNvSpPr txBox="1">
            <a:spLocks/>
          </p:cNvSpPr>
          <p:nvPr/>
        </p:nvSpPr>
        <p:spPr>
          <a:xfrm>
            <a:off x="5196" y="4637080"/>
            <a:ext cx="5709804" cy="517437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Phủ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Toàn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quyền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Đông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Dương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tại</a:t>
            </a:r>
            <a:r>
              <a:rPr kumimoji="0" lang="en-US" sz="280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Hà </a:t>
            </a:r>
            <a:r>
              <a:rPr kumimoji="0" lang="en-US" sz="280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Nội</a:t>
            </a:r>
            <a:endParaRPr kumimoji="0" lang="vi-VN" sz="280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D417E0F-97EE-FFF1-C6DB-79652D776D80}"/>
              </a:ext>
            </a:extLst>
          </p:cNvPr>
          <p:cNvSpPr txBox="1">
            <a:spLocks/>
          </p:cNvSpPr>
          <p:nvPr/>
        </p:nvSpPr>
        <p:spPr>
          <a:xfrm>
            <a:off x="198303" y="5278648"/>
            <a:ext cx="11743981" cy="1214227"/>
          </a:xfrm>
          <a:prstGeom prst="rect">
            <a:avLst/>
          </a:prstGeom>
          <a:noFill/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Thực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dân</a:t>
            </a:r>
            <a:r>
              <a:rPr kumimoji="0" lang="en-US" sz="320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Pháp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lập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ra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Liên bang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Đông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Dương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,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xây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dựng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bộ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máy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cai</a:t>
            </a:r>
            <a:r>
              <a:rPr kumimoji="0" lang="en-US" sz="320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3200" u="none" strike="noStrike" kern="1200" cap="none" spc="0" normalizeH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tiến</a:t>
            </a:r>
            <a:r>
              <a:rPr lang="en-US" sz="3200" dirty="0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khai</a:t>
            </a:r>
            <a:r>
              <a:rPr lang="en-US" sz="3200" dirty="0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thác</a:t>
            </a:r>
            <a:r>
              <a:rPr lang="en-US" sz="3200" dirty="0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quy</a:t>
            </a:r>
            <a:r>
              <a:rPr lang="en-US" sz="3200" dirty="0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lớn</a:t>
            </a:r>
            <a:r>
              <a:rPr lang="en-US" sz="3200" dirty="0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toàn</a:t>
            </a:r>
            <a:r>
              <a:rPr lang="en-US" sz="3200" dirty="0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Dương</a:t>
            </a:r>
            <a:r>
              <a:rPr lang="en-US" sz="3200" dirty="0">
                <a:solidFill>
                  <a:srgbClr val="C00000"/>
                </a:solidFill>
                <a:latin typeface="Sitka Banner" pitchFamily="2" charset="0"/>
                <a:cs typeface="Times New Roman" panose="02020603050405020304" pitchFamily="18" charset="0"/>
              </a:rPr>
              <a:t>.</a:t>
            </a:r>
            <a:endParaRPr kumimoji="0" lang="vi-VN" sz="320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itka Banner" pitchFamily="2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092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37E29693-F783-ABA0-9586-C4079F3496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316999"/>
              </p:ext>
            </p:extLst>
          </p:nvPr>
        </p:nvGraphicFramePr>
        <p:xfrm>
          <a:off x="0" y="1"/>
          <a:ext cx="12191999" cy="71105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6016">
                  <a:extLst>
                    <a:ext uri="{9D8B030D-6E8A-4147-A177-3AD203B41FA5}">
                      <a16:colId xmlns:a16="http://schemas.microsoft.com/office/drawing/2014/main" val="842660554"/>
                    </a:ext>
                  </a:extLst>
                </a:gridCol>
                <a:gridCol w="2605439">
                  <a:extLst>
                    <a:ext uri="{9D8B030D-6E8A-4147-A177-3AD203B41FA5}">
                      <a16:colId xmlns:a16="http://schemas.microsoft.com/office/drawing/2014/main" val="1751710804"/>
                    </a:ext>
                  </a:extLst>
                </a:gridCol>
                <a:gridCol w="2605439">
                  <a:extLst>
                    <a:ext uri="{9D8B030D-6E8A-4147-A177-3AD203B41FA5}">
                      <a16:colId xmlns:a16="http://schemas.microsoft.com/office/drawing/2014/main" val="3434903755"/>
                    </a:ext>
                  </a:extLst>
                </a:gridCol>
                <a:gridCol w="2513650">
                  <a:extLst>
                    <a:ext uri="{9D8B030D-6E8A-4147-A177-3AD203B41FA5}">
                      <a16:colId xmlns:a16="http://schemas.microsoft.com/office/drawing/2014/main" val="1781095804"/>
                    </a:ext>
                  </a:extLst>
                </a:gridCol>
                <a:gridCol w="2491455">
                  <a:extLst>
                    <a:ext uri="{9D8B030D-6E8A-4147-A177-3AD203B41FA5}">
                      <a16:colId xmlns:a16="http://schemas.microsoft.com/office/drawing/2014/main" val="2503307712"/>
                    </a:ext>
                  </a:extLst>
                </a:gridCol>
              </a:tblGrid>
              <a:tr h="773206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nước</a:t>
                      </a:r>
                      <a:endParaRPr lang="en-VN" sz="22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43457" marR="43457" marT="0" marB="0"/>
                </a:tc>
                <a:tc h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 dân xâm lược</a:t>
                      </a:r>
                      <a:endParaRPr lang="en-VN" sz="22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43457" marR="434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 gian</a:t>
                      </a:r>
                      <a:endParaRPr lang="en-VN" sz="22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43457" marR="434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thức cai trị</a:t>
                      </a:r>
                      <a:endParaRPr lang="en-VN" sz="22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43457" marR="43457" marT="0" marB="0"/>
                </a:tc>
                <a:extLst>
                  <a:ext uri="{0D108BD9-81ED-4DB2-BD59-A6C34878D82A}">
                    <a16:rowId xmlns:a16="http://schemas.microsoft.com/office/drawing/2014/main" val="1383098896"/>
                  </a:ext>
                </a:extLst>
              </a:tr>
              <a:tr h="871972">
                <a:tc rowSpan="5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 Nam Á hải đảo</a:t>
                      </a:r>
                      <a:endParaRPr lang="en-VN" sz="22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43457" marR="434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 –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lắc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ca (Ma-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lai</a:t>
                      </a: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-xi-a)</a:t>
                      </a:r>
                      <a:endParaRPr lang="en-VN" sz="22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43457" marR="434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Bồ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Đào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</a:t>
                      </a:r>
                      <a:endParaRPr lang="en-VN" sz="22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43457" marR="434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1511</a:t>
                      </a:r>
                      <a:endParaRPr lang="en-VN" sz="22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43457" marR="434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endParaRPr lang="en-VN" sz="22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43457" marR="43457" marT="0" marB="0"/>
                </a:tc>
                <a:extLst>
                  <a:ext uri="{0D108BD9-81ED-4DB2-BD59-A6C34878D82A}">
                    <a16:rowId xmlns:a16="http://schemas.microsoft.com/office/drawing/2014/main" val="3626626621"/>
                  </a:ext>
                </a:extLst>
              </a:tr>
              <a:tr h="895395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Phi–lip- pin</a:t>
                      </a:r>
                      <a:endParaRPr lang="en-VN" sz="22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43457" marR="434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Tây Ban Nha</a:t>
                      </a:r>
                      <a:endParaRPr lang="en-VN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Mĩ</a:t>
                      </a:r>
                      <a:endParaRPr lang="en-VN" sz="22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43457" marR="434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thế kỉ XV</a:t>
                      </a:r>
                      <a:endParaRPr lang="en-VN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- 1898</a:t>
                      </a:r>
                      <a:endParaRPr lang="en-VN" sz="22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43457" marR="434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Trực tiếp</a:t>
                      </a:r>
                      <a:endParaRPr lang="en-VN" sz="220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Gián tiếp</a:t>
                      </a:r>
                      <a:endParaRPr lang="en-VN" sz="22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43457" marR="43457" marT="0" marB="0"/>
                </a:tc>
                <a:extLst>
                  <a:ext uri="{0D108BD9-81ED-4DB2-BD59-A6C34878D82A}">
                    <a16:rowId xmlns:a16="http://schemas.microsoft.com/office/drawing/2014/main" val="2323460772"/>
                  </a:ext>
                </a:extLst>
              </a:tr>
              <a:tr h="408201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In–đô–nê –xi -a</a:t>
                      </a:r>
                      <a:endParaRPr lang="en-VN" sz="22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43457" marR="434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Hà Lan</a:t>
                      </a:r>
                      <a:endParaRPr lang="en-VN" sz="22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43457" marR="434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từ thế kỉ XVII</a:t>
                      </a:r>
                      <a:endParaRPr lang="en-VN" sz="22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43457" marR="434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Trực tiếp</a:t>
                      </a:r>
                      <a:endParaRPr lang="en-VN" sz="22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43457" marR="43457" marT="0" marB="0"/>
                </a:tc>
                <a:extLst>
                  <a:ext uri="{0D108BD9-81ED-4DB2-BD59-A6C34878D82A}">
                    <a16:rowId xmlns:a16="http://schemas.microsoft.com/office/drawing/2014/main" val="1291541192"/>
                  </a:ext>
                </a:extLst>
              </a:tr>
              <a:tr h="773206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Ma-lai-xi-a</a:t>
                      </a:r>
                      <a:endParaRPr lang="en-VN" sz="22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43457" marR="434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endParaRPr lang="en-VN" sz="22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43457" marR="434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 cuối thế kỉ XVIII</a:t>
                      </a:r>
                      <a:endParaRPr lang="en-VN" sz="22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43457" marR="434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Gián tiếp</a:t>
                      </a:r>
                      <a:endParaRPr lang="en-VN" sz="22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43457" marR="43457" marT="0" marB="0"/>
                </a:tc>
                <a:extLst>
                  <a:ext uri="{0D108BD9-81ED-4DB2-BD59-A6C34878D82A}">
                    <a16:rowId xmlns:a16="http://schemas.microsoft.com/office/drawing/2014/main" val="3359642900"/>
                  </a:ext>
                </a:extLst>
              </a:tr>
              <a:tr h="408201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Xin- ga -po</a:t>
                      </a:r>
                      <a:endParaRPr lang="en-VN" sz="22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43457" marR="434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endParaRPr lang="en-VN" sz="22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43457" marR="434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1824</a:t>
                      </a:r>
                      <a:endParaRPr lang="en-VN" sz="22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43457" marR="434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Trực tiếp</a:t>
                      </a:r>
                      <a:endParaRPr lang="en-VN" sz="22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43457" marR="43457" marT="0" marB="0"/>
                </a:tc>
                <a:extLst>
                  <a:ext uri="{0D108BD9-81ED-4DB2-BD59-A6C34878D82A}">
                    <a16:rowId xmlns:a16="http://schemas.microsoft.com/office/drawing/2014/main" val="1951377706"/>
                  </a:ext>
                </a:extLst>
              </a:tr>
              <a:tr h="408201">
                <a:tc rowSpan="4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 Nam Á lục địa</a:t>
                      </a:r>
                      <a:endParaRPr lang="en-VN" sz="22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43457" marR="434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Mi-an-ma</a:t>
                      </a:r>
                      <a:endParaRPr lang="en-VN" sz="22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43457" marR="434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endParaRPr lang="en-VN" sz="22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43457" marR="434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1885</a:t>
                      </a:r>
                      <a:endParaRPr lang="en-VN" sz="22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43457" marR="434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Trực tiếp</a:t>
                      </a:r>
                      <a:endParaRPr lang="en-VN" sz="22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43457" marR="43457" marT="0" marB="0"/>
                </a:tc>
                <a:extLst>
                  <a:ext uri="{0D108BD9-81ED-4DB2-BD59-A6C34878D82A}">
                    <a16:rowId xmlns:a16="http://schemas.microsoft.com/office/drawing/2014/main" val="786893880"/>
                  </a:ext>
                </a:extLst>
              </a:tr>
              <a:tr h="773206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Việt Nam</a:t>
                      </a:r>
                      <a:endParaRPr lang="en-VN" sz="22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43457" marR="434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VN" sz="22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43457" marR="434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1884</a:t>
                      </a:r>
                      <a:endParaRPr lang="en-VN" sz="22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43457" marR="434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Trực tiếp, gián tiếp</a:t>
                      </a:r>
                      <a:endParaRPr lang="en-VN" sz="22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43457" marR="43457" marT="0" marB="0"/>
                </a:tc>
                <a:extLst>
                  <a:ext uri="{0D108BD9-81ED-4DB2-BD59-A6C34878D82A}">
                    <a16:rowId xmlns:a16="http://schemas.microsoft.com/office/drawing/2014/main" val="150159677"/>
                  </a:ext>
                </a:extLst>
              </a:tr>
              <a:tr h="773206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Cam-pu-chia</a:t>
                      </a:r>
                      <a:endParaRPr lang="en-VN" sz="22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43457" marR="434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VN" sz="22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43457" marR="434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1884</a:t>
                      </a:r>
                      <a:endParaRPr lang="en-VN" sz="22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43457" marR="434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Trực tiếp, gián tiếp</a:t>
                      </a:r>
                      <a:endParaRPr lang="en-VN" sz="22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43457" marR="43457" marT="0" marB="0"/>
                </a:tc>
                <a:extLst>
                  <a:ext uri="{0D108BD9-81ED-4DB2-BD59-A6C34878D82A}">
                    <a16:rowId xmlns:a16="http://schemas.microsoft.com/office/drawing/2014/main" val="4000299042"/>
                  </a:ext>
                </a:extLst>
              </a:tr>
              <a:tr h="773206">
                <a:tc vMerge="1">
                  <a:txBody>
                    <a:bodyPr/>
                    <a:lstStyle/>
                    <a:p>
                      <a:endParaRPr lang="en-VN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Lào</a:t>
                      </a:r>
                      <a:endParaRPr lang="en-VN" sz="22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43457" marR="434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Pháp</a:t>
                      </a:r>
                      <a:endParaRPr lang="en-VN" sz="22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43457" marR="434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1893</a:t>
                      </a:r>
                      <a:endParaRPr lang="en-VN" sz="220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43457" marR="43457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Bef>
                          <a:spcPts val="100"/>
                        </a:spcBef>
                        <a:spcAft>
                          <a:spcPts val="100"/>
                        </a:spcAft>
                      </a:pP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Trực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gián</a:t>
                      </a:r>
                      <a:r>
                        <a:rPr lang="en-US" sz="22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2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tiếp</a:t>
                      </a:r>
                      <a:endParaRPr lang="en-VN" sz="2200" dirty="0">
                        <a:effectLst/>
                        <a:latin typeface="Times New Roman" panose="020206030504050203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endParaRPr>
                    </a:p>
                  </a:txBody>
                  <a:tcPr marL="43457" marR="43457" marT="0" marB="0"/>
                </a:tc>
                <a:extLst>
                  <a:ext uri="{0D108BD9-81ED-4DB2-BD59-A6C34878D82A}">
                    <a16:rowId xmlns:a16="http://schemas.microsoft.com/office/drawing/2014/main" val="33936599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9961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1F0CAC-FAE8-F51B-A1E9-1DE45C82B2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59928" y="365125"/>
            <a:ext cx="6659180" cy="694460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CC1FD5-E47D-B8E1-86AA-28DE327F7194}"/>
              </a:ext>
            </a:extLst>
          </p:cNvPr>
          <p:cNvSpPr txBox="1"/>
          <p:nvPr/>
        </p:nvSpPr>
        <p:spPr>
          <a:xfrm>
            <a:off x="490431" y="1267794"/>
            <a:ext cx="5073087" cy="2485787"/>
          </a:xfrm>
          <a:prstGeom prst="wedgeRoundRectCallout">
            <a:avLst>
              <a:gd name="adj1" fmla="val 6858"/>
              <a:gd name="adj2" fmla="val 65265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Hoạt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động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cá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cs typeface="Times New Roman" panose="02020603050405020304" pitchFamily="18" charset="0"/>
              </a:rPr>
              <a:t>nhân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tka Banner" pitchFamily="2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Hãy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xác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định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trên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lược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đồ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tên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quốc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gia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Đông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Nam Á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cho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biết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quốc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gia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đó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là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thuộc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địa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nước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dân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phương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Tây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nào</a:t>
            </a:r>
            <a:r>
              <a:rPr lang="en-US" sz="2800" dirty="0">
                <a:latin typeface="Sitka Banner" pitchFamily="2" charset="0"/>
                <a:ea typeface="Calibri" panose="020F0502020204030204" pitchFamily="34" charset="0"/>
              </a:rPr>
              <a:t>?</a:t>
            </a:r>
            <a:endParaRPr kumimoji="0" lang="en-US" sz="2800" b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tka Banner" pitchFamily="2" charset="0"/>
              <a:cs typeface="Times New Roman" panose="02020603050405020304" pitchFamily="18" charset="0"/>
            </a:endParaRP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9D06ED5C-83D1-7850-141A-045B090CE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6350"/>
            <a:ext cx="122174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6F7C09E-0846-ED6C-1090-EF74C3326631}"/>
              </a:ext>
            </a:extLst>
          </p:cNvPr>
          <p:cNvSpPr txBox="1"/>
          <p:nvPr/>
        </p:nvSpPr>
        <p:spPr>
          <a:xfrm>
            <a:off x="826265" y="235098"/>
            <a:ext cx="1103890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F8E1214-1B5B-6926-FD34-82B15B7660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758" y="4205609"/>
            <a:ext cx="2893657" cy="241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8539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6A3717-9C93-AC99-7AB5-15E64A8938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A48BD-EF8B-CE68-55C7-53864D12F4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140FD5-C639-C413-2E64-1785B17716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760" y="324999"/>
            <a:ext cx="11479575" cy="6533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0012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5BB917-B694-AA62-42CC-9ED8C8EE92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6350"/>
            <a:ext cx="122174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27AD21-9F48-EF6A-B781-DE18C3B0667C}"/>
              </a:ext>
            </a:extLst>
          </p:cNvPr>
          <p:cNvSpPr txBox="1"/>
          <p:nvPr/>
        </p:nvSpPr>
        <p:spPr>
          <a:xfrm>
            <a:off x="662307" y="196944"/>
            <a:ext cx="576052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Xiêm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AEE7B1E-8B28-F7F1-5922-6A23BC4A7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884" y="1030294"/>
            <a:ext cx="6838570" cy="58213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BD43D68-CC06-D53D-F3C0-21DAE17B3372}"/>
              </a:ext>
            </a:extLst>
          </p:cNvPr>
          <p:cNvSpPr txBox="1"/>
          <p:nvPr/>
        </p:nvSpPr>
        <p:spPr>
          <a:xfrm>
            <a:off x="-223335" y="1196593"/>
            <a:ext cx="393601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FE2F5765-1D01-524A-84F8-777C860C96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182" y="4428781"/>
            <a:ext cx="3580941" cy="242286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620B8578-48DB-D345-E87F-0B1305AD2910}"/>
              </a:ext>
            </a:extLst>
          </p:cNvPr>
          <p:cNvSpPr txBox="1"/>
          <p:nvPr/>
        </p:nvSpPr>
        <p:spPr>
          <a:xfrm>
            <a:off x="301183" y="1987648"/>
            <a:ext cx="4711492" cy="2281476"/>
          </a:xfrm>
          <a:prstGeom prst="wedgeRoundRectCallout">
            <a:avLst>
              <a:gd name="adj1" fmla="val 4513"/>
              <a:gd name="adj2" fmla="val 73187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Sitka Banner" pitchFamily="2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Sitka Banner" pitchFamily="2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Sitka Banner" pitchFamily="2" charset="0"/>
                <a:cs typeface="Times New Roman" panose="02020603050405020304" pitchFamily="18" charset="0"/>
              </a:rPr>
              <a:t>cá</a:t>
            </a:r>
            <a:r>
              <a:rPr lang="en-US" sz="32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Sitka Banner" pitchFamily="2" charset="0"/>
                <a:cs typeface="Times New Roman" panose="02020603050405020304" pitchFamily="18" charset="0"/>
              </a:rPr>
              <a:t>nhân</a:t>
            </a:r>
            <a:endParaRPr lang="en-US" sz="3200" b="1" dirty="0">
              <a:latin typeface="Sitka Banner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sgk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tr. 32-33,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hãy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nêu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bối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cảnh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diễn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ra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cải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Xiêm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653990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5A35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72495" y="2537292"/>
            <a:ext cx="4898027" cy="1553605"/>
            <a:chOff x="0" y="0"/>
            <a:chExt cx="6852488" cy="5442971"/>
          </a:xfrm>
        </p:grpSpPr>
        <p:sp>
          <p:nvSpPr>
            <p:cNvPr id="3" name="Freeform 3"/>
            <p:cNvSpPr/>
            <p:nvPr/>
          </p:nvSpPr>
          <p:spPr>
            <a:xfrm>
              <a:off x="0" y="1558742"/>
              <a:ext cx="6054799" cy="3884229"/>
            </a:xfrm>
            <a:custGeom>
              <a:avLst/>
              <a:gdLst/>
              <a:ahLst/>
              <a:cxnLst/>
              <a:rect l="l" t="t" r="r" b="b"/>
              <a:pathLst>
                <a:path w="6054799" h="3884229">
                  <a:moveTo>
                    <a:pt x="0" y="0"/>
                  </a:moveTo>
                  <a:lnTo>
                    <a:pt x="6054799" y="0"/>
                  </a:lnTo>
                  <a:lnTo>
                    <a:pt x="6054799" y="3884229"/>
                  </a:lnTo>
                  <a:lnTo>
                    <a:pt x="0" y="3884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442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Freeform 4"/>
            <p:cNvSpPr/>
            <p:nvPr/>
          </p:nvSpPr>
          <p:spPr>
            <a:xfrm>
              <a:off x="0" y="0"/>
              <a:ext cx="6054799" cy="3884229"/>
            </a:xfrm>
            <a:custGeom>
              <a:avLst/>
              <a:gdLst/>
              <a:ahLst/>
              <a:cxnLst/>
              <a:rect l="l" t="t" r="r" b="b"/>
              <a:pathLst>
                <a:path w="6054799" h="3884229">
                  <a:moveTo>
                    <a:pt x="0" y="0"/>
                  </a:moveTo>
                  <a:lnTo>
                    <a:pt x="6054799" y="0"/>
                  </a:lnTo>
                  <a:lnTo>
                    <a:pt x="6054799" y="3884229"/>
                  </a:lnTo>
                  <a:lnTo>
                    <a:pt x="0" y="3884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442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Freeform 5"/>
            <p:cNvSpPr/>
            <p:nvPr/>
          </p:nvSpPr>
          <p:spPr>
            <a:xfrm>
              <a:off x="797689" y="1558742"/>
              <a:ext cx="6054799" cy="3884229"/>
            </a:xfrm>
            <a:custGeom>
              <a:avLst/>
              <a:gdLst/>
              <a:ahLst/>
              <a:cxnLst/>
              <a:rect l="l" t="t" r="r" b="b"/>
              <a:pathLst>
                <a:path w="6054799" h="3884229">
                  <a:moveTo>
                    <a:pt x="0" y="0"/>
                  </a:moveTo>
                  <a:lnTo>
                    <a:pt x="6054799" y="0"/>
                  </a:lnTo>
                  <a:lnTo>
                    <a:pt x="6054799" y="3884229"/>
                  </a:lnTo>
                  <a:lnTo>
                    <a:pt x="0" y="3884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442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Freeform 6"/>
            <p:cNvSpPr/>
            <p:nvPr/>
          </p:nvSpPr>
          <p:spPr>
            <a:xfrm>
              <a:off x="797689" y="0"/>
              <a:ext cx="6054799" cy="3884229"/>
            </a:xfrm>
            <a:custGeom>
              <a:avLst/>
              <a:gdLst/>
              <a:ahLst/>
              <a:cxnLst/>
              <a:rect l="l" t="t" r="r" b="b"/>
              <a:pathLst>
                <a:path w="6054799" h="3884229">
                  <a:moveTo>
                    <a:pt x="0" y="0"/>
                  </a:moveTo>
                  <a:lnTo>
                    <a:pt x="6054799" y="0"/>
                  </a:lnTo>
                  <a:lnTo>
                    <a:pt x="6054799" y="3884229"/>
                  </a:lnTo>
                  <a:lnTo>
                    <a:pt x="0" y="3884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442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05867" y="469533"/>
            <a:ext cx="6133742" cy="6617067"/>
            <a:chOff x="0" y="0"/>
            <a:chExt cx="12519542" cy="1084502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519542" cy="8031443"/>
            </a:xfrm>
            <a:custGeom>
              <a:avLst/>
              <a:gdLst/>
              <a:ahLst/>
              <a:cxnLst/>
              <a:rect l="l" t="t" r="r" b="b"/>
              <a:pathLst>
                <a:path w="12519542" h="8031443">
                  <a:moveTo>
                    <a:pt x="0" y="0"/>
                  </a:moveTo>
                  <a:lnTo>
                    <a:pt x="12519542" y="0"/>
                  </a:lnTo>
                  <a:lnTo>
                    <a:pt x="12519542" y="8031443"/>
                  </a:lnTo>
                  <a:lnTo>
                    <a:pt x="0" y="8031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442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Freeform 9"/>
            <p:cNvSpPr/>
            <p:nvPr/>
          </p:nvSpPr>
          <p:spPr>
            <a:xfrm>
              <a:off x="0" y="2813580"/>
              <a:ext cx="12519542" cy="8031443"/>
            </a:xfrm>
            <a:custGeom>
              <a:avLst/>
              <a:gdLst/>
              <a:ahLst/>
              <a:cxnLst/>
              <a:rect l="l" t="t" r="r" b="b"/>
              <a:pathLst>
                <a:path w="12519542" h="8031443">
                  <a:moveTo>
                    <a:pt x="0" y="0"/>
                  </a:moveTo>
                  <a:lnTo>
                    <a:pt x="12519542" y="0"/>
                  </a:lnTo>
                  <a:lnTo>
                    <a:pt x="12519542" y="8031443"/>
                  </a:lnTo>
                  <a:lnTo>
                    <a:pt x="0" y="80314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442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344076" y="2395015"/>
            <a:ext cx="5751924" cy="4427479"/>
            <a:chOff x="0" y="0"/>
            <a:chExt cx="4828540" cy="4716780"/>
          </a:xfrm>
        </p:grpSpPr>
        <p:sp>
          <p:nvSpPr>
            <p:cNvPr id="12" name="Freeform 12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solidFill>
              <a:srgbClr val="FECB70"/>
            </a:solidFill>
            <a:ln w="12700">
              <a:solidFill>
                <a:srgbClr val="000000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4" name="Freeform 14"/>
          <p:cNvSpPr/>
          <p:nvPr/>
        </p:nvSpPr>
        <p:spPr>
          <a:xfrm>
            <a:off x="1242646" y="147874"/>
            <a:ext cx="3426137" cy="540364"/>
          </a:xfrm>
          <a:custGeom>
            <a:avLst/>
            <a:gdLst/>
            <a:ahLst/>
            <a:cxnLst/>
            <a:rect l="l" t="t" r="r" b="b"/>
            <a:pathLst>
              <a:path w="5139205" h="810546">
                <a:moveTo>
                  <a:pt x="0" y="0"/>
                </a:moveTo>
                <a:lnTo>
                  <a:pt x="5139205" y="0"/>
                </a:lnTo>
                <a:lnTo>
                  <a:pt x="5139205" y="810546"/>
                </a:lnTo>
                <a:lnTo>
                  <a:pt x="0" y="8105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1176343" y="1362666"/>
            <a:ext cx="4302395" cy="88718"/>
          </a:xfrm>
          <a:custGeom>
            <a:avLst/>
            <a:gdLst/>
            <a:ahLst/>
            <a:cxnLst/>
            <a:rect l="l" t="t" r="r" b="b"/>
            <a:pathLst>
              <a:path w="6453593" h="133077">
                <a:moveTo>
                  <a:pt x="0" y="0"/>
                </a:moveTo>
                <a:lnTo>
                  <a:pt x="6453593" y="0"/>
                </a:lnTo>
                <a:lnTo>
                  <a:pt x="6453593" y="133078"/>
                </a:lnTo>
                <a:lnTo>
                  <a:pt x="0" y="1330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t="-159779" b="-15463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58992" y="6204959"/>
            <a:ext cx="582017" cy="649310"/>
          </a:xfrm>
          <a:custGeom>
            <a:avLst/>
            <a:gdLst/>
            <a:ahLst/>
            <a:cxnLst/>
            <a:rect l="l" t="t" r="r" b="b"/>
            <a:pathLst>
              <a:path w="873026" h="973965">
                <a:moveTo>
                  <a:pt x="0" y="0"/>
                </a:moveTo>
                <a:lnTo>
                  <a:pt x="873026" y="0"/>
                </a:lnTo>
                <a:lnTo>
                  <a:pt x="873026" y="973964"/>
                </a:lnTo>
                <a:lnTo>
                  <a:pt x="0" y="97396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344076" y="1023667"/>
            <a:ext cx="507713" cy="566415"/>
          </a:xfrm>
          <a:custGeom>
            <a:avLst/>
            <a:gdLst/>
            <a:ahLst/>
            <a:cxnLst/>
            <a:rect l="l" t="t" r="r" b="b"/>
            <a:pathLst>
              <a:path w="761570" h="849622">
                <a:moveTo>
                  <a:pt x="0" y="0"/>
                </a:moveTo>
                <a:lnTo>
                  <a:pt x="761570" y="0"/>
                </a:lnTo>
                <a:lnTo>
                  <a:pt x="761570" y="849622"/>
                </a:lnTo>
                <a:lnTo>
                  <a:pt x="0" y="8496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TextBox 30"/>
          <p:cNvSpPr txBox="1"/>
          <p:nvPr/>
        </p:nvSpPr>
        <p:spPr>
          <a:xfrm>
            <a:off x="925941" y="738102"/>
            <a:ext cx="4674303" cy="540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5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Cuộc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cải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ở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504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Xiêm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sp>
        <p:nvSpPr>
          <p:cNvPr id="31" name="Freeform 31"/>
          <p:cNvSpPr/>
          <p:nvPr/>
        </p:nvSpPr>
        <p:spPr>
          <a:xfrm>
            <a:off x="3327541" y="5691428"/>
            <a:ext cx="440191" cy="491086"/>
          </a:xfrm>
          <a:custGeom>
            <a:avLst/>
            <a:gdLst/>
            <a:ahLst/>
            <a:cxnLst/>
            <a:rect l="l" t="t" r="r" b="b"/>
            <a:pathLst>
              <a:path w="660287" h="736629">
                <a:moveTo>
                  <a:pt x="0" y="0"/>
                </a:moveTo>
                <a:lnTo>
                  <a:pt x="660287" y="0"/>
                </a:lnTo>
                <a:lnTo>
                  <a:pt x="660287" y="736629"/>
                </a:lnTo>
                <a:lnTo>
                  <a:pt x="0" y="73662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32"/>
          <p:cNvGrpSpPr/>
          <p:nvPr/>
        </p:nvGrpSpPr>
        <p:grpSpPr>
          <a:xfrm>
            <a:off x="6858028" y="496313"/>
            <a:ext cx="4912494" cy="1619695"/>
            <a:chOff x="0" y="0"/>
            <a:chExt cx="6852488" cy="5442971"/>
          </a:xfrm>
        </p:grpSpPr>
        <p:sp>
          <p:nvSpPr>
            <p:cNvPr id="33" name="Freeform 33"/>
            <p:cNvSpPr/>
            <p:nvPr/>
          </p:nvSpPr>
          <p:spPr>
            <a:xfrm>
              <a:off x="0" y="1558742"/>
              <a:ext cx="6054799" cy="3884229"/>
            </a:xfrm>
            <a:custGeom>
              <a:avLst/>
              <a:gdLst/>
              <a:ahLst/>
              <a:cxnLst/>
              <a:rect l="l" t="t" r="r" b="b"/>
              <a:pathLst>
                <a:path w="6054799" h="3884229">
                  <a:moveTo>
                    <a:pt x="0" y="0"/>
                  </a:moveTo>
                  <a:lnTo>
                    <a:pt x="6054799" y="0"/>
                  </a:lnTo>
                  <a:lnTo>
                    <a:pt x="6054799" y="3884229"/>
                  </a:lnTo>
                  <a:lnTo>
                    <a:pt x="0" y="3884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442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34"/>
            <p:cNvSpPr/>
            <p:nvPr/>
          </p:nvSpPr>
          <p:spPr>
            <a:xfrm>
              <a:off x="0" y="0"/>
              <a:ext cx="6054799" cy="3884229"/>
            </a:xfrm>
            <a:custGeom>
              <a:avLst/>
              <a:gdLst/>
              <a:ahLst/>
              <a:cxnLst/>
              <a:rect l="l" t="t" r="r" b="b"/>
              <a:pathLst>
                <a:path w="6054799" h="3884229">
                  <a:moveTo>
                    <a:pt x="0" y="0"/>
                  </a:moveTo>
                  <a:lnTo>
                    <a:pt x="6054799" y="0"/>
                  </a:lnTo>
                  <a:lnTo>
                    <a:pt x="6054799" y="3884229"/>
                  </a:lnTo>
                  <a:lnTo>
                    <a:pt x="0" y="3884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442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35"/>
            <p:cNvSpPr/>
            <p:nvPr/>
          </p:nvSpPr>
          <p:spPr>
            <a:xfrm>
              <a:off x="797689" y="1558741"/>
              <a:ext cx="6054799" cy="3884230"/>
            </a:xfrm>
            <a:custGeom>
              <a:avLst/>
              <a:gdLst/>
              <a:ahLst/>
              <a:cxnLst/>
              <a:rect l="l" t="t" r="r" b="b"/>
              <a:pathLst>
                <a:path w="6054799" h="3884229">
                  <a:moveTo>
                    <a:pt x="0" y="0"/>
                  </a:moveTo>
                  <a:lnTo>
                    <a:pt x="6054799" y="0"/>
                  </a:lnTo>
                  <a:lnTo>
                    <a:pt x="6054799" y="3884229"/>
                  </a:lnTo>
                  <a:lnTo>
                    <a:pt x="0" y="3884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442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797689" y="0"/>
              <a:ext cx="6054799" cy="3884229"/>
            </a:xfrm>
            <a:custGeom>
              <a:avLst/>
              <a:gdLst/>
              <a:ahLst/>
              <a:cxnLst/>
              <a:rect l="l" t="t" r="r" b="b"/>
              <a:pathLst>
                <a:path w="6054799" h="3884229">
                  <a:moveTo>
                    <a:pt x="0" y="0"/>
                  </a:moveTo>
                  <a:lnTo>
                    <a:pt x="6054799" y="0"/>
                  </a:lnTo>
                  <a:lnTo>
                    <a:pt x="6054799" y="3884229"/>
                  </a:lnTo>
                  <a:lnTo>
                    <a:pt x="0" y="3884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442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7" name="Freeform 37"/>
          <p:cNvSpPr/>
          <p:nvPr/>
        </p:nvSpPr>
        <p:spPr>
          <a:xfrm rot="3165040">
            <a:off x="11587087" y="3487823"/>
            <a:ext cx="761588" cy="889328"/>
          </a:xfrm>
          <a:custGeom>
            <a:avLst/>
            <a:gdLst/>
            <a:ahLst/>
            <a:cxnLst/>
            <a:rect l="l" t="t" r="r" b="b"/>
            <a:pathLst>
              <a:path w="1142382" h="1333992">
                <a:moveTo>
                  <a:pt x="0" y="0"/>
                </a:moveTo>
                <a:lnTo>
                  <a:pt x="1142383" y="0"/>
                </a:lnTo>
                <a:lnTo>
                  <a:pt x="1142383" y="1333992"/>
                </a:lnTo>
                <a:lnTo>
                  <a:pt x="0" y="13339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TextBox 39"/>
          <p:cNvSpPr txBox="1"/>
          <p:nvPr/>
        </p:nvSpPr>
        <p:spPr>
          <a:xfrm>
            <a:off x="7376010" y="578879"/>
            <a:ext cx="4004578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3472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Từ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TK XIX,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Xiêm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đối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tượng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bị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phương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Tây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nhòm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ngó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.</a:t>
            </a:r>
          </a:p>
        </p:txBody>
      </p:sp>
      <p:sp>
        <p:nvSpPr>
          <p:cNvPr id="41" name="Freeform 41"/>
          <p:cNvSpPr/>
          <p:nvPr/>
        </p:nvSpPr>
        <p:spPr>
          <a:xfrm rot="1645618">
            <a:off x="6575778" y="5472"/>
            <a:ext cx="761588" cy="889328"/>
          </a:xfrm>
          <a:custGeom>
            <a:avLst/>
            <a:gdLst/>
            <a:ahLst/>
            <a:cxnLst/>
            <a:rect l="l" t="t" r="r" b="b"/>
            <a:pathLst>
              <a:path w="1142382" h="1333992">
                <a:moveTo>
                  <a:pt x="0" y="0"/>
                </a:moveTo>
                <a:lnTo>
                  <a:pt x="1142382" y="0"/>
                </a:lnTo>
                <a:lnTo>
                  <a:pt x="1142382" y="1333992"/>
                </a:lnTo>
                <a:lnTo>
                  <a:pt x="0" y="133399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>
            <a:off x="11129580" y="536783"/>
            <a:ext cx="507713" cy="566415"/>
          </a:xfrm>
          <a:custGeom>
            <a:avLst/>
            <a:gdLst/>
            <a:ahLst/>
            <a:cxnLst/>
            <a:rect l="l" t="t" r="r" b="b"/>
            <a:pathLst>
              <a:path w="761570" h="849622">
                <a:moveTo>
                  <a:pt x="0" y="0"/>
                </a:moveTo>
                <a:lnTo>
                  <a:pt x="761570" y="0"/>
                </a:lnTo>
                <a:lnTo>
                  <a:pt x="761570" y="849623"/>
                </a:lnTo>
                <a:lnTo>
                  <a:pt x="0" y="84962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Freeform 45"/>
          <p:cNvSpPr/>
          <p:nvPr/>
        </p:nvSpPr>
        <p:spPr>
          <a:xfrm>
            <a:off x="418228" y="2122798"/>
            <a:ext cx="507713" cy="566415"/>
          </a:xfrm>
          <a:custGeom>
            <a:avLst/>
            <a:gdLst/>
            <a:ahLst/>
            <a:cxnLst/>
            <a:rect l="l" t="t" r="r" b="b"/>
            <a:pathLst>
              <a:path w="761570" h="849622">
                <a:moveTo>
                  <a:pt x="0" y="0"/>
                </a:moveTo>
                <a:lnTo>
                  <a:pt x="761570" y="0"/>
                </a:lnTo>
                <a:lnTo>
                  <a:pt x="761570" y="849622"/>
                </a:lnTo>
                <a:lnTo>
                  <a:pt x="0" y="84962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6" name="TextBox 30">
            <a:extLst>
              <a:ext uri="{FF2B5EF4-FFF2-40B4-BE49-F238E27FC236}">
                <a16:creationId xmlns:a16="http://schemas.microsoft.com/office/drawing/2014/main" id="{805328DD-B3BC-636B-5D72-8D9DF452DACF}"/>
              </a:ext>
            </a:extLst>
          </p:cNvPr>
          <p:cNvSpPr txBox="1"/>
          <p:nvPr/>
        </p:nvSpPr>
        <p:spPr>
          <a:xfrm>
            <a:off x="925941" y="1633058"/>
            <a:ext cx="4674303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5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Bối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cảnh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sp>
        <p:nvSpPr>
          <p:cNvPr id="47" name="TextBox 26">
            <a:extLst>
              <a:ext uri="{FF2B5EF4-FFF2-40B4-BE49-F238E27FC236}">
                <a16:creationId xmlns:a16="http://schemas.microsoft.com/office/drawing/2014/main" id="{3FE6C43A-125B-77FC-F5E1-0E5ECCD58DB9}"/>
              </a:ext>
            </a:extLst>
          </p:cNvPr>
          <p:cNvSpPr txBox="1"/>
          <p:nvPr/>
        </p:nvSpPr>
        <p:spPr>
          <a:xfrm>
            <a:off x="7202374" y="2738414"/>
            <a:ext cx="4421355" cy="11056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5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Xiêm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trở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“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vùng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đệm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”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giữa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Anh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và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Pháp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232C12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32C12"/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grpSp>
        <p:nvGrpSpPr>
          <p:cNvPr id="48" name="Group 2">
            <a:extLst>
              <a:ext uri="{FF2B5EF4-FFF2-40B4-BE49-F238E27FC236}">
                <a16:creationId xmlns:a16="http://schemas.microsoft.com/office/drawing/2014/main" id="{B1973A91-4A95-0CC8-524F-C0EF382321F3}"/>
              </a:ext>
            </a:extLst>
          </p:cNvPr>
          <p:cNvGrpSpPr/>
          <p:nvPr/>
        </p:nvGrpSpPr>
        <p:grpSpPr>
          <a:xfrm>
            <a:off x="6914777" y="4349908"/>
            <a:ext cx="4898027" cy="2011779"/>
            <a:chOff x="0" y="0"/>
            <a:chExt cx="6852488" cy="5442971"/>
          </a:xfrm>
        </p:grpSpPr>
        <p:sp>
          <p:nvSpPr>
            <p:cNvPr id="49" name="Freeform 3">
              <a:extLst>
                <a:ext uri="{FF2B5EF4-FFF2-40B4-BE49-F238E27FC236}">
                  <a16:creationId xmlns:a16="http://schemas.microsoft.com/office/drawing/2014/main" id="{567B8088-7F49-5BB1-7F9A-80AE11C85109}"/>
                </a:ext>
              </a:extLst>
            </p:cNvPr>
            <p:cNvSpPr/>
            <p:nvPr/>
          </p:nvSpPr>
          <p:spPr>
            <a:xfrm>
              <a:off x="0" y="1558742"/>
              <a:ext cx="6054799" cy="3884229"/>
            </a:xfrm>
            <a:custGeom>
              <a:avLst/>
              <a:gdLst/>
              <a:ahLst/>
              <a:cxnLst/>
              <a:rect l="l" t="t" r="r" b="b"/>
              <a:pathLst>
                <a:path w="6054799" h="3884229">
                  <a:moveTo>
                    <a:pt x="0" y="0"/>
                  </a:moveTo>
                  <a:lnTo>
                    <a:pt x="6054799" y="0"/>
                  </a:lnTo>
                  <a:lnTo>
                    <a:pt x="6054799" y="3884229"/>
                  </a:lnTo>
                  <a:lnTo>
                    <a:pt x="0" y="3884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442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4">
              <a:extLst>
                <a:ext uri="{FF2B5EF4-FFF2-40B4-BE49-F238E27FC236}">
                  <a16:creationId xmlns:a16="http://schemas.microsoft.com/office/drawing/2014/main" id="{C98B988E-4556-DECA-31D8-CC505610661D}"/>
                </a:ext>
              </a:extLst>
            </p:cNvPr>
            <p:cNvSpPr/>
            <p:nvPr/>
          </p:nvSpPr>
          <p:spPr>
            <a:xfrm>
              <a:off x="0" y="0"/>
              <a:ext cx="6054799" cy="3884229"/>
            </a:xfrm>
            <a:custGeom>
              <a:avLst/>
              <a:gdLst/>
              <a:ahLst/>
              <a:cxnLst/>
              <a:rect l="l" t="t" r="r" b="b"/>
              <a:pathLst>
                <a:path w="6054799" h="3884229">
                  <a:moveTo>
                    <a:pt x="0" y="0"/>
                  </a:moveTo>
                  <a:lnTo>
                    <a:pt x="6054799" y="0"/>
                  </a:lnTo>
                  <a:lnTo>
                    <a:pt x="6054799" y="3884229"/>
                  </a:lnTo>
                  <a:lnTo>
                    <a:pt x="0" y="3884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442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5">
              <a:extLst>
                <a:ext uri="{FF2B5EF4-FFF2-40B4-BE49-F238E27FC236}">
                  <a16:creationId xmlns:a16="http://schemas.microsoft.com/office/drawing/2014/main" id="{A5FB929D-E4CF-B8E7-8A26-CECB1528C94D}"/>
                </a:ext>
              </a:extLst>
            </p:cNvPr>
            <p:cNvSpPr/>
            <p:nvPr/>
          </p:nvSpPr>
          <p:spPr>
            <a:xfrm>
              <a:off x="797689" y="1558742"/>
              <a:ext cx="6054799" cy="3884229"/>
            </a:xfrm>
            <a:custGeom>
              <a:avLst/>
              <a:gdLst/>
              <a:ahLst/>
              <a:cxnLst/>
              <a:rect l="l" t="t" r="r" b="b"/>
              <a:pathLst>
                <a:path w="6054799" h="3884229">
                  <a:moveTo>
                    <a:pt x="0" y="0"/>
                  </a:moveTo>
                  <a:lnTo>
                    <a:pt x="6054799" y="0"/>
                  </a:lnTo>
                  <a:lnTo>
                    <a:pt x="6054799" y="3884229"/>
                  </a:lnTo>
                  <a:lnTo>
                    <a:pt x="0" y="3884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4421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6">
              <a:extLst>
                <a:ext uri="{FF2B5EF4-FFF2-40B4-BE49-F238E27FC236}">
                  <a16:creationId xmlns:a16="http://schemas.microsoft.com/office/drawing/2014/main" id="{A26EA53E-4483-30AF-ADCA-317E674A3FB4}"/>
                </a:ext>
              </a:extLst>
            </p:cNvPr>
            <p:cNvSpPr/>
            <p:nvPr/>
          </p:nvSpPr>
          <p:spPr>
            <a:xfrm>
              <a:off x="797689" y="0"/>
              <a:ext cx="6054799" cy="3884229"/>
            </a:xfrm>
            <a:custGeom>
              <a:avLst/>
              <a:gdLst/>
              <a:ahLst/>
              <a:cxnLst/>
              <a:rect l="l" t="t" r="r" b="b"/>
              <a:pathLst>
                <a:path w="6054799" h="3884229">
                  <a:moveTo>
                    <a:pt x="0" y="0"/>
                  </a:moveTo>
                  <a:lnTo>
                    <a:pt x="6054799" y="0"/>
                  </a:lnTo>
                  <a:lnTo>
                    <a:pt x="6054799" y="3884229"/>
                  </a:lnTo>
                  <a:lnTo>
                    <a:pt x="0" y="388422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4421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3" name="Freeform 43">
            <a:extLst>
              <a:ext uri="{FF2B5EF4-FFF2-40B4-BE49-F238E27FC236}">
                <a16:creationId xmlns:a16="http://schemas.microsoft.com/office/drawing/2014/main" id="{651BB3B8-1906-6FEB-4BA4-77B8EC3C3CD0}"/>
              </a:ext>
            </a:extLst>
          </p:cNvPr>
          <p:cNvSpPr/>
          <p:nvPr/>
        </p:nvSpPr>
        <p:spPr>
          <a:xfrm>
            <a:off x="10550376" y="6182514"/>
            <a:ext cx="507713" cy="566415"/>
          </a:xfrm>
          <a:custGeom>
            <a:avLst/>
            <a:gdLst/>
            <a:ahLst/>
            <a:cxnLst/>
            <a:rect l="l" t="t" r="r" b="b"/>
            <a:pathLst>
              <a:path w="761570" h="849622">
                <a:moveTo>
                  <a:pt x="0" y="0"/>
                </a:moveTo>
                <a:lnTo>
                  <a:pt x="761571" y="0"/>
                </a:lnTo>
                <a:lnTo>
                  <a:pt x="761571" y="849622"/>
                </a:lnTo>
                <a:lnTo>
                  <a:pt x="0" y="84962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4" name="Freeform 22">
            <a:extLst>
              <a:ext uri="{FF2B5EF4-FFF2-40B4-BE49-F238E27FC236}">
                <a16:creationId xmlns:a16="http://schemas.microsoft.com/office/drawing/2014/main" id="{206A335D-FB78-C074-94F4-891BCB798264}"/>
              </a:ext>
            </a:extLst>
          </p:cNvPr>
          <p:cNvSpPr/>
          <p:nvPr/>
        </p:nvSpPr>
        <p:spPr>
          <a:xfrm>
            <a:off x="11455039" y="5640721"/>
            <a:ext cx="531095" cy="592500"/>
          </a:xfrm>
          <a:custGeom>
            <a:avLst/>
            <a:gdLst/>
            <a:ahLst/>
            <a:cxnLst/>
            <a:rect l="l" t="t" r="r" b="b"/>
            <a:pathLst>
              <a:path w="796643" h="888750">
                <a:moveTo>
                  <a:pt x="0" y="0"/>
                </a:moveTo>
                <a:lnTo>
                  <a:pt x="796644" y="0"/>
                </a:lnTo>
                <a:lnTo>
                  <a:pt x="796644" y="888750"/>
                </a:lnTo>
                <a:lnTo>
                  <a:pt x="0" y="88875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5" name="Group 17">
            <a:extLst>
              <a:ext uri="{FF2B5EF4-FFF2-40B4-BE49-F238E27FC236}">
                <a16:creationId xmlns:a16="http://schemas.microsoft.com/office/drawing/2014/main" id="{02DEA29D-D7A6-B567-D1CE-238870BF351D}"/>
              </a:ext>
            </a:extLst>
          </p:cNvPr>
          <p:cNvGrpSpPr/>
          <p:nvPr/>
        </p:nvGrpSpPr>
        <p:grpSpPr>
          <a:xfrm>
            <a:off x="5914429" y="5774245"/>
            <a:ext cx="999948" cy="1048249"/>
            <a:chOff x="0" y="0"/>
            <a:chExt cx="1999896" cy="2096498"/>
          </a:xfrm>
        </p:grpSpPr>
        <p:sp>
          <p:nvSpPr>
            <p:cNvPr id="56" name="Freeform 18">
              <a:extLst>
                <a:ext uri="{FF2B5EF4-FFF2-40B4-BE49-F238E27FC236}">
                  <a16:creationId xmlns:a16="http://schemas.microsoft.com/office/drawing/2014/main" id="{61D1411E-21E1-5EAF-15FE-A1DE30D0EF76}"/>
                </a:ext>
              </a:extLst>
            </p:cNvPr>
            <p:cNvSpPr/>
            <p:nvPr/>
          </p:nvSpPr>
          <p:spPr>
            <a:xfrm>
              <a:off x="722731" y="0"/>
              <a:ext cx="1277165" cy="1253944"/>
            </a:xfrm>
            <a:custGeom>
              <a:avLst/>
              <a:gdLst/>
              <a:ahLst/>
              <a:cxnLst/>
              <a:rect l="l" t="t" r="r" b="b"/>
              <a:pathLst>
                <a:path w="1277165" h="1253944">
                  <a:moveTo>
                    <a:pt x="0" y="0"/>
                  </a:moveTo>
                  <a:lnTo>
                    <a:pt x="1277165" y="0"/>
                  </a:lnTo>
                  <a:lnTo>
                    <a:pt x="1277165" y="1253944"/>
                  </a:lnTo>
                  <a:lnTo>
                    <a:pt x="0" y="12539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19">
              <a:extLst>
                <a:ext uri="{FF2B5EF4-FFF2-40B4-BE49-F238E27FC236}">
                  <a16:creationId xmlns:a16="http://schemas.microsoft.com/office/drawing/2014/main" id="{981F5459-00EC-6AE1-83BD-42366B9282CD}"/>
                </a:ext>
              </a:extLst>
            </p:cNvPr>
            <p:cNvSpPr/>
            <p:nvPr/>
          </p:nvSpPr>
          <p:spPr>
            <a:xfrm>
              <a:off x="420262" y="1438957"/>
              <a:ext cx="604938" cy="657541"/>
            </a:xfrm>
            <a:custGeom>
              <a:avLst/>
              <a:gdLst/>
              <a:ahLst/>
              <a:cxnLst/>
              <a:rect l="l" t="t" r="r" b="b"/>
              <a:pathLst>
                <a:path w="604938" h="657541">
                  <a:moveTo>
                    <a:pt x="0" y="0"/>
                  </a:moveTo>
                  <a:lnTo>
                    <a:pt x="604938" y="0"/>
                  </a:lnTo>
                  <a:lnTo>
                    <a:pt x="604938" y="657541"/>
                  </a:lnTo>
                  <a:lnTo>
                    <a:pt x="0" y="6575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8"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20">
              <a:extLst>
                <a:ext uri="{FF2B5EF4-FFF2-40B4-BE49-F238E27FC236}">
                  <a16:creationId xmlns:a16="http://schemas.microsoft.com/office/drawing/2014/main" id="{C78E6BB3-640D-1287-BB9B-F693FEF57F1E}"/>
                </a:ext>
              </a:extLst>
            </p:cNvPr>
            <p:cNvSpPr/>
            <p:nvPr/>
          </p:nvSpPr>
          <p:spPr>
            <a:xfrm>
              <a:off x="0" y="626972"/>
              <a:ext cx="420262" cy="388933"/>
            </a:xfrm>
            <a:custGeom>
              <a:avLst/>
              <a:gdLst/>
              <a:ahLst/>
              <a:cxnLst/>
              <a:rect l="l" t="t" r="r" b="b"/>
              <a:pathLst>
                <a:path w="420262" h="388933">
                  <a:moveTo>
                    <a:pt x="0" y="0"/>
                  </a:moveTo>
                  <a:lnTo>
                    <a:pt x="420262" y="0"/>
                  </a:lnTo>
                  <a:lnTo>
                    <a:pt x="420262" y="388933"/>
                  </a:lnTo>
                  <a:lnTo>
                    <a:pt x="0" y="3889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" name="TextBox 26">
            <a:extLst>
              <a:ext uri="{FF2B5EF4-FFF2-40B4-BE49-F238E27FC236}">
                <a16:creationId xmlns:a16="http://schemas.microsoft.com/office/drawing/2014/main" id="{161CED4F-58D7-5E44-E176-39CFA4D77DAD}"/>
              </a:ext>
            </a:extLst>
          </p:cNvPr>
          <p:cNvSpPr txBox="1"/>
          <p:nvPr/>
        </p:nvSpPr>
        <p:spPr>
          <a:xfrm>
            <a:off x="7041038" y="4527755"/>
            <a:ext cx="4596255" cy="168270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4536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rgbClr val="232C12"/>
                </a:solidFill>
                <a:latin typeface="Sitka Banner" pitchFamily="2" charset="0"/>
              </a:rPr>
              <a:t>Xiêm</a:t>
            </a:r>
            <a:r>
              <a:rPr lang="en-US" sz="3200" dirty="0">
                <a:solidFill>
                  <a:srgbClr val="232C12"/>
                </a:solidFill>
                <a:latin typeface="Sitka Banner" pitchFamily="2" charset="0"/>
              </a:rPr>
              <a:t> </a:t>
            </a:r>
            <a:r>
              <a:rPr lang="en-US" sz="3200" dirty="0" err="1">
                <a:solidFill>
                  <a:srgbClr val="232C12"/>
                </a:solidFill>
                <a:latin typeface="Sitka Banner" pitchFamily="2" charset="0"/>
              </a:rPr>
              <a:t>tiến</a:t>
            </a:r>
            <a:r>
              <a:rPr lang="en-US" sz="3200" dirty="0">
                <a:solidFill>
                  <a:srgbClr val="232C12"/>
                </a:solidFill>
                <a:latin typeface="Sitka Banner" pitchFamily="2" charset="0"/>
              </a:rPr>
              <a:t> </a:t>
            </a:r>
            <a:r>
              <a:rPr lang="en-US" sz="3200" dirty="0" err="1">
                <a:solidFill>
                  <a:srgbClr val="232C12"/>
                </a:solidFill>
                <a:latin typeface="Sitka Banner" pitchFamily="2" charset="0"/>
              </a:rPr>
              <a:t>hành</a:t>
            </a:r>
            <a:r>
              <a:rPr lang="en-US" sz="3200" dirty="0">
                <a:solidFill>
                  <a:srgbClr val="232C12"/>
                </a:solidFill>
                <a:latin typeface="Sitka Banner" pitchFamily="2" charset="0"/>
              </a:rPr>
              <a:t> </a:t>
            </a:r>
            <a:r>
              <a:rPr lang="en-US" sz="3200" dirty="0" err="1">
                <a:solidFill>
                  <a:srgbClr val="232C12"/>
                </a:solidFill>
                <a:latin typeface="Sitka Banner" pitchFamily="2" charset="0"/>
              </a:rPr>
              <a:t>cải</a:t>
            </a:r>
            <a:r>
              <a:rPr lang="en-US" sz="3200" dirty="0">
                <a:solidFill>
                  <a:srgbClr val="232C12"/>
                </a:solidFill>
                <a:latin typeface="Sitka Banner" pitchFamily="2" charset="0"/>
              </a:rPr>
              <a:t> </a:t>
            </a:r>
            <a:r>
              <a:rPr lang="en-US" sz="3200" dirty="0" err="1">
                <a:solidFill>
                  <a:srgbClr val="232C12"/>
                </a:solidFill>
                <a:latin typeface="Sitka Banner" pitchFamily="2" charset="0"/>
              </a:rPr>
              <a:t>cách</a:t>
            </a:r>
            <a:r>
              <a:rPr lang="en-US" sz="3200" dirty="0">
                <a:solidFill>
                  <a:srgbClr val="232C12"/>
                </a:solidFill>
                <a:latin typeface="Sitka Banner" pitchFamily="2" charset="0"/>
              </a:rPr>
              <a:t> </a:t>
            </a:r>
            <a:r>
              <a:rPr lang="en-US" sz="3200" dirty="0" err="1">
                <a:solidFill>
                  <a:srgbClr val="232C12"/>
                </a:solidFill>
                <a:latin typeface="Sitka Banner" pitchFamily="2" charset="0"/>
              </a:rPr>
              <a:t>nhằm</a:t>
            </a:r>
            <a:r>
              <a:rPr lang="en-US" sz="3200" dirty="0">
                <a:solidFill>
                  <a:srgbClr val="232C12"/>
                </a:solidFill>
                <a:latin typeface="Sitka Banner" pitchFamily="2" charset="0"/>
              </a:rPr>
              <a:t> </a:t>
            </a:r>
            <a:r>
              <a:rPr lang="en-US" sz="3200" dirty="0" err="1">
                <a:solidFill>
                  <a:srgbClr val="232C12"/>
                </a:solidFill>
                <a:latin typeface="Sitka Banner" pitchFamily="2" charset="0"/>
              </a:rPr>
              <a:t>bảo</a:t>
            </a:r>
            <a:r>
              <a:rPr lang="en-US" sz="3200" dirty="0">
                <a:solidFill>
                  <a:srgbClr val="232C12"/>
                </a:solidFill>
                <a:latin typeface="Sitka Banner" pitchFamily="2" charset="0"/>
              </a:rPr>
              <a:t> </a:t>
            </a:r>
            <a:r>
              <a:rPr lang="en-US" sz="3200" dirty="0" err="1">
                <a:solidFill>
                  <a:srgbClr val="232C12"/>
                </a:solidFill>
                <a:latin typeface="Sitka Banner" pitchFamily="2" charset="0"/>
              </a:rPr>
              <a:t>vệ</a:t>
            </a:r>
            <a:r>
              <a:rPr lang="en-US" sz="3200" dirty="0">
                <a:solidFill>
                  <a:srgbClr val="232C12"/>
                </a:solidFill>
                <a:latin typeface="Sitka Banner" pitchFamily="2" charset="0"/>
              </a:rPr>
              <a:t> </a:t>
            </a:r>
            <a:r>
              <a:rPr lang="en-US" sz="3200" dirty="0" err="1">
                <a:solidFill>
                  <a:srgbClr val="232C12"/>
                </a:solidFill>
                <a:latin typeface="Sitka Banner" pitchFamily="2" charset="0"/>
              </a:rPr>
              <a:t>độc</a:t>
            </a:r>
            <a:r>
              <a:rPr lang="en-US" sz="3200" dirty="0">
                <a:solidFill>
                  <a:srgbClr val="232C12"/>
                </a:solidFill>
                <a:latin typeface="Sitka Banner" pitchFamily="2" charset="0"/>
              </a:rPr>
              <a:t> </a:t>
            </a:r>
            <a:r>
              <a:rPr lang="en-US" sz="3200" dirty="0" err="1">
                <a:solidFill>
                  <a:srgbClr val="232C12"/>
                </a:solidFill>
                <a:latin typeface="Sitka Banner" pitchFamily="2" charset="0"/>
              </a:rPr>
              <a:t>lập</a:t>
            </a:r>
            <a:r>
              <a:rPr lang="en-US" sz="3200" dirty="0">
                <a:solidFill>
                  <a:srgbClr val="232C12"/>
                </a:solidFill>
                <a:latin typeface="Sitka Banner" pitchFamily="2" charset="0"/>
              </a:rPr>
              <a:t> </a:t>
            </a:r>
            <a:r>
              <a:rPr lang="en-US" sz="3200" dirty="0" err="1">
                <a:solidFill>
                  <a:srgbClr val="232C12"/>
                </a:solidFill>
                <a:latin typeface="Sitka Banner" pitchFamily="2" charset="0"/>
              </a:rPr>
              <a:t>và</a:t>
            </a:r>
            <a:r>
              <a:rPr lang="en-US" sz="3200" dirty="0">
                <a:solidFill>
                  <a:srgbClr val="232C12"/>
                </a:solidFill>
                <a:latin typeface="Sitka Banner" pitchFamily="2" charset="0"/>
              </a:rPr>
              <a:t> </a:t>
            </a:r>
            <a:r>
              <a:rPr lang="en-US" sz="3200" dirty="0" err="1">
                <a:solidFill>
                  <a:srgbClr val="232C12"/>
                </a:solidFill>
                <a:latin typeface="Sitka Banner" pitchFamily="2" charset="0"/>
              </a:rPr>
              <a:t>phát</a:t>
            </a:r>
            <a:r>
              <a:rPr lang="en-US" sz="3200" dirty="0">
                <a:solidFill>
                  <a:srgbClr val="232C12"/>
                </a:solidFill>
                <a:latin typeface="Sitka Banner" pitchFamily="2" charset="0"/>
              </a:rPr>
              <a:t> </a:t>
            </a:r>
            <a:r>
              <a:rPr lang="en-US" sz="3200" dirty="0" err="1">
                <a:solidFill>
                  <a:srgbClr val="232C12"/>
                </a:solidFill>
                <a:latin typeface="Sitka Banner" pitchFamily="2" charset="0"/>
              </a:rPr>
              <a:t>triển</a:t>
            </a:r>
            <a:r>
              <a:rPr lang="en-US" sz="3200" dirty="0">
                <a:solidFill>
                  <a:srgbClr val="232C12"/>
                </a:solidFill>
                <a:latin typeface="Sitka Banner" pitchFamily="2" charset="0"/>
              </a:rPr>
              <a:t> </a:t>
            </a:r>
            <a:r>
              <a:rPr lang="en-US" sz="3200" dirty="0" err="1">
                <a:solidFill>
                  <a:srgbClr val="232C12"/>
                </a:solidFill>
                <a:latin typeface="Sitka Banner" pitchFamily="2" charset="0"/>
              </a:rPr>
              <a:t>đất</a:t>
            </a:r>
            <a:r>
              <a:rPr lang="en-US" sz="3200" dirty="0">
                <a:solidFill>
                  <a:srgbClr val="232C12"/>
                </a:solidFill>
                <a:latin typeface="Sitka Banner" pitchFamily="2" charset="0"/>
              </a:rPr>
              <a:t> </a:t>
            </a:r>
            <a:r>
              <a:rPr lang="en-US" sz="3200" dirty="0" err="1">
                <a:solidFill>
                  <a:srgbClr val="232C12"/>
                </a:solidFill>
                <a:latin typeface="Sitka Banner" pitchFamily="2" charset="0"/>
              </a:rPr>
              <a:t>nước</a:t>
            </a:r>
            <a:r>
              <a:rPr lang="en-US" sz="3200" dirty="0">
                <a:solidFill>
                  <a:srgbClr val="232C12"/>
                </a:solidFill>
                <a:latin typeface="Sitka Banner" pitchFamily="2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32C12"/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sp>
        <p:nvSpPr>
          <p:cNvPr id="63" name="Text Box 4">
            <a:extLst>
              <a:ext uri="{FF2B5EF4-FFF2-40B4-BE49-F238E27FC236}">
                <a16:creationId xmlns:a16="http://schemas.microsoft.com/office/drawing/2014/main" id="{6CBF3CFD-65D3-09FA-DAEF-0242854531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29" y="5798564"/>
            <a:ext cx="516124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228611" marR="0" lvl="0" indent="-228611" algn="l" defTabSz="60963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Xiêm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cải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cách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dưới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thời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vua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Rama IV (1851 – 1868)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và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Rama V (1868 – 1910)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9434F082-FC4C-61E6-EA7E-B899E542F1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13" y="2738413"/>
            <a:ext cx="2466975" cy="30680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A6EC21-0421-617C-D601-144197C8871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318232" y="2806290"/>
            <a:ext cx="2361105" cy="30575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7" grpId="0"/>
      <p:bldP spid="6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1EF334-822C-208A-B3CD-E15E55466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6350"/>
            <a:ext cx="122174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201AB4-C753-BCC9-112C-6A556A0B65E7}"/>
              </a:ext>
            </a:extLst>
          </p:cNvPr>
          <p:cNvSpPr txBox="1"/>
          <p:nvPr/>
        </p:nvSpPr>
        <p:spPr>
          <a:xfrm>
            <a:off x="662307" y="196944"/>
            <a:ext cx="576052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Xiêm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5A90C3D-59B7-D299-92D5-193452B7A8EC}"/>
              </a:ext>
            </a:extLst>
          </p:cNvPr>
          <p:cNvSpPr txBox="1"/>
          <p:nvPr/>
        </p:nvSpPr>
        <p:spPr>
          <a:xfrm>
            <a:off x="227681" y="1720041"/>
            <a:ext cx="5868319" cy="4388933"/>
          </a:xfrm>
          <a:prstGeom prst="wedgeRoundRectCallout">
            <a:avLst>
              <a:gd name="adj1" fmla="val 53604"/>
              <a:gd name="adj2" fmla="val 52676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Bef>
                <a:spcPts val="100"/>
              </a:spcBef>
              <a:spcAft>
                <a:spcPts val="800"/>
              </a:spcAft>
            </a:pPr>
            <a:r>
              <a:rPr lang="en-US" sz="2600" b="1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Trò</a:t>
            </a:r>
            <a:r>
              <a:rPr lang="en-US" sz="2600" b="1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chơi</a:t>
            </a:r>
            <a:r>
              <a:rPr lang="en-US" sz="2600" b="1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“THỬ TÀI TRÍ NHỚ”</a:t>
            </a:r>
          </a:p>
          <a:p>
            <a:pPr algn="just">
              <a:lnSpc>
                <a:spcPct val="115000"/>
              </a:lnSpc>
              <a:spcBef>
                <a:spcPts val="100"/>
              </a:spcBef>
              <a:spcAft>
                <a:spcPts val="800"/>
              </a:spcAft>
            </a:pP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SGK,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1, tr.33: </a:t>
            </a:r>
            <a:r>
              <a:rPr lang="en-US" sz="2600" i="1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600" i="1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600" i="1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cải</a:t>
            </a:r>
            <a:r>
              <a:rPr lang="en-US" sz="2600" i="1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600" i="1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600" i="1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Xiêm</a:t>
            </a:r>
            <a:r>
              <a:rPr lang="en-US" sz="2600" i="1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phút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),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gấp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SGK. </a:t>
            </a:r>
          </a:p>
          <a:p>
            <a:pPr algn="just">
              <a:lnSpc>
                <a:spcPct val="115000"/>
              </a:lnSpc>
              <a:spcBef>
                <a:spcPts val="100"/>
              </a:spcBef>
              <a:spcAft>
                <a:spcPts val="800"/>
              </a:spcAft>
            </a:pP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Mỗi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cải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lĩnh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vực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bất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kì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mà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HS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trả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lời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trùng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trước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5596A3-FB5E-9639-9332-E6B2F96EAEB8}"/>
              </a:ext>
            </a:extLst>
          </p:cNvPr>
          <p:cNvSpPr txBox="1"/>
          <p:nvPr/>
        </p:nvSpPr>
        <p:spPr>
          <a:xfrm>
            <a:off x="-652994" y="925513"/>
            <a:ext cx="393601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1A014A2-2F85-9D5C-ED14-E124CF2B8E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2977" y="1866656"/>
            <a:ext cx="4419818" cy="366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8944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A3D69A9-B5AA-BD7F-4466-5B6A9545C0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4872" y="1054950"/>
            <a:ext cx="6165773" cy="56514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4A59E8-BAD5-0BC8-A052-9AAF4735A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6350"/>
            <a:ext cx="122174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6F49E8B-40D4-74D7-0F21-BB3BCF2C2191}"/>
              </a:ext>
            </a:extLst>
          </p:cNvPr>
          <p:cNvSpPr txBox="1"/>
          <p:nvPr/>
        </p:nvSpPr>
        <p:spPr>
          <a:xfrm>
            <a:off x="662307" y="196944"/>
            <a:ext cx="576052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Xiêm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A8F4D1-F54A-9AB7-0BC6-C852F7091B33}"/>
              </a:ext>
            </a:extLst>
          </p:cNvPr>
          <p:cNvSpPr txBox="1"/>
          <p:nvPr/>
        </p:nvSpPr>
        <p:spPr>
          <a:xfrm>
            <a:off x="-652994" y="925513"/>
            <a:ext cx="393601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047484A-B54C-7642-5BA4-ED38FD4DBDF7}"/>
              </a:ext>
            </a:extLst>
          </p:cNvPr>
          <p:cNvSpPr txBox="1"/>
          <p:nvPr/>
        </p:nvSpPr>
        <p:spPr>
          <a:xfrm>
            <a:off x="227681" y="1720041"/>
            <a:ext cx="5446006" cy="4557134"/>
          </a:xfrm>
          <a:prstGeom prst="wedgeRoundRectCallout">
            <a:avLst>
              <a:gd name="adj1" fmla="val 53604"/>
              <a:gd name="adj2" fmla="val 52676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en-US" sz="2800" b="1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2800" b="1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endParaRPr lang="en-US" sz="2800" b="1" i="1" kern="100" dirty="0"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i="1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i="1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en-US" sz="2800" i="1" kern="100" dirty="0" err="1"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r>
              <a:rPr lang="en-US" sz="2800" i="1" kern="100" dirty="0"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i="1" kern="100" dirty="0"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800" i="1" kern="100" dirty="0" err="1"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i="1" kern="100" dirty="0"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800" i="1" kern="100" dirty="0"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800" i="1" kern="100" dirty="0"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800" i="1" kern="100" dirty="0"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800" i="1" kern="100" dirty="0" err="1"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i="1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i="1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i="1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2800" i="1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i="1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i="1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i="1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i="1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i="1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i="1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Xiêm</a:t>
            </a:r>
            <a:r>
              <a:rPr lang="en-US" sz="2800" i="1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800" kern="100" dirty="0" err="1"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ải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diện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yếu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….)</a:t>
            </a:r>
            <a:endParaRPr lang="en-US" sz="2800" kern="100" dirty="0">
              <a:effectLst/>
              <a:latin typeface="Sitka Banner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97844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17" t="34375" r="612" b="34372"/>
          <a:stretch>
            <a:fillRect/>
          </a:stretch>
        </p:blipFill>
        <p:spPr>
          <a:xfrm>
            <a:off x="0" y="-87651"/>
            <a:ext cx="12192000" cy="6858000"/>
          </a:xfrm>
          <a:prstGeom prst="rect">
            <a:avLst/>
          </a:prstGeom>
        </p:spPr>
      </p:pic>
      <p:sp>
        <p:nvSpPr>
          <p:cNvPr id="5" name="Freeform 5"/>
          <p:cNvSpPr/>
          <p:nvPr/>
        </p:nvSpPr>
        <p:spPr>
          <a:xfrm rot="-260751">
            <a:off x="580467" y="182247"/>
            <a:ext cx="316341" cy="583851"/>
          </a:xfrm>
          <a:custGeom>
            <a:avLst/>
            <a:gdLst/>
            <a:ahLst/>
            <a:cxnLst/>
            <a:rect l="l" t="t" r="r" b="b"/>
            <a:pathLst>
              <a:path w="474512" h="875777">
                <a:moveTo>
                  <a:pt x="0" y="0"/>
                </a:moveTo>
                <a:lnTo>
                  <a:pt x="474512" y="0"/>
                </a:lnTo>
                <a:lnTo>
                  <a:pt x="474512" y="875776"/>
                </a:lnTo>
                <a:lnTo>
                  <a:pt x="0" y="8757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2" name="Group 32"/>
          <p:cNvGrpSpPr/>
          <p:nvPr/>
        </p:nvGrpSpPr>
        <p:grpSpPr>
          <a:xfrm>
            <a:off x="375749" y="1023900"/>
            <a:ext cx="6533051" cy="1509817"/>
            <a:chOff x="0" y="0"/>
            <a:chExt cx="1821070" cy="797828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1821070" cy="797828"/>
            </a:xfrm>
            <a:custGeom>
              <a:avLst/>
              <a:gdLst/>
              <a:ahLst/>
              <a:cxnLst/>
              <a:rect l="l" t="t" r="r" b="b"/>
              <a:pathLst>
                <a:path w="1821070" h="797828">
                  <a:moveTo>
                    <a:pt x="1696610" y="797828"/>
                  </a:moveTo>
                  <a:lnTo>
                    <a:pt x="124460" y="797828"/>
                  </a:lnTo>
                  <a:cubicBezTo>
                    <a:pt x="55880" y="797828"/>
                    <a:pt x="0" y="741948"/>
                    <a:pt x="0" y="67336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96610" y="0"/>
                  </a:lnTo>
                  <a:cubicBezTo>
                    <a:pt x="1765190" y="0"/>
                    <a:pt x="1821070" y="55880"/>
                    <a:pt x="1821070" y="124460"/>
                  </a:cubicBezTo>
                  <a:lnTo>
                    <a:pt x="1821070" y="673368"/>
                  </a:lnTo>
                  <a:cubicBezTo>
                    <a:pt x="1821070" y="741948"/>
                    <a:pt x="1765190" y="797828"/>
                    <a:pt x="1696610" y="797828"/>
                  </a:cubicBezTo>
                  <a:close/>
                </a:path>
              </a:pathLst>
            </a:custGeom>
            <a:solidFill>
              <a:srgbClr val="EC7357"/>
            </a:solid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390400" y="2820485"/>
            <a:ext cx="1947492" cy="1355693"/>
            <a:chOff x="0" y="0"/>
            <a:chExt cx="1821070" cy="1250181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821070" cy="1250181"/>
            </a:xfrm>
            <a:custGeom>
              <a:avLst/>
              <a:gdLst/>
              <a:ahLst/>
              <a:cxnLst/>
              <a:rect l="l" t="t" r="r" b="b"/>
              <a:pathLst>
                <a:path w="1821070" h="1250181">
                  <a:moveTo>
                    <a:pt x="1696610" y="1250181"/>
                  </a:moveTo>
                  <a:lnTo>
                    <a:pt x="124460" y="1250181"/>
                  </a:lnTo>
                  <a:cubicBezTo>
                    <a:pt x="55880" y="1250181"/>
                    <a:pt x="0" y="1194301"/>
                    <a:pt x="0" y="1125721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696610" y="0"/>
                  </a:lnTo>
                  <a:cubicBezTo>
                    <a:pt x="1765190" y="0"/>
                    <a:pt x="1821070" y="55880"/>
                    <a:pt x="1821070" y="124460"/>
                  </a:cubicBezTo>
                  <a:lnTo>
                    <a:pt x="1821070" y="1125721"/>
                  </a:lnTo>
                  <a:cubicBezTo>
                    <a:pt x="1821070" y="1194301"/>
                    <a:pt x="1765190" y="1250181"/>
                    <a:pt x="1696610" y="1250181"/>
                  </a:cubicBezTo>
                  <a:close/>
                </a:path>
              </a:pathLst>
            </a:custGeom>
            <a:solidFill>
              <a:srgbClr val="61B4AE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2575552" y="2813026"/>
            <a:ext cx="4242950" cy="3773208"/>
            <a:chOff x="0" y="0"/>
            <a:chExt cx="6735529" cy="7636200"/>
          </a:xfrm>
        </p:grpSpPr>
        <p:sp>
          <p:nvSpPr>
            <p:cNvPr id="37" name="Freeform 37"/>
            <p:cNvSpPr/>
            <p:nvPr/>
          </p:nvSpPr>
          <p:spPr>
            <a:xfrm>
              <a:off x="31750" y="31750"/>
              <a:ext cx="6672029" cy="7572700"/>
            </a:xfrm>
            <a:custGeom>
              <a:avLst/>
              <a:gdLst/>
              <a:ahLst/>
              <a:cxnLst/>
              <a:rect l="l" t="t" r="r" b="b"/>
              <a:pathLst>
                <a:path w="6672029" h="7572700">
                  <a:moveTo>
                    <a:pt x="6579319" y="7572700"/>
                  </a:moveTo>
                  <a:lnTo>
                    <a:pt x="92710" y="7572700"/>
                  </a:lnTo>
                  <a:cubicBezTo>
                    <a:pt x="41910" y="7572700"/>
                    <a:pt x="0" y="7530790"/>
                    <a:pt x="0" y="7479990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6578049" y="0"/>
                  </a:lnTo>
                  <a:cubicBezTo>
                    <a:pt x="6628849" y="0"/>
                    <a:pt x="6670759" y="41910"/>
                    <a:pt x="6670759" y="92710"/>
                  </a:cubicBezTo>
                  <a:lnTo>
                    <a:pt x="6670759" y="7478720"/>
                  </a:lnTo>
                  <a:cubicBezTo>
                    <a:pt x="6672029" y="7530790"/>
                    <a:pt x="6630119" y="7572700"/>
                    <a:pt x="6579319" y="7572700"/>
                  </a:cubicBezTo>
                  <a:close/>
                </a:path>
              </a:pathLst>
            </a:custGeom>
            <a:solidFill>
              <a:srgbClr val="F6F1E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38"/>
            <p:cNvSpPr/>
            <p:nvPr/>
          </p:nvSpPr>
          <p:spPr>
            <a:xfrm>
              <a:off x="0" y="0"/>
              <a:ext cx="6735529" cy="7636200"/>
            </a:xfrm>
            <a:custGeom>
              <a:avLst/>
              <a:gdLst/>
              <a:ahLst/>
              <a:cxnLst/>
              <a:rect l="l" t="t" r="r" b="b"/>
              <a:pathLst>
                <a:path w="6735529" h="7636200">
                  <a:moveTo>
                    <a:pt x="6611069" y="59690"/>
                  </a:moveTo>
                  <a:cubicBezTo>
                    <a:pt x="6646629" y="59690"/>
                    <a:pt x="6675839" y="88900"/>
                    <a:pt x="6675839" y="124460"/>
                  </a:cubicBezTo>
                  <a:lnTo>
                    <a:pt x="6675839" y="7511740"/>
                  </a:lnTo>
                  <a:cubicBezTo>
                    <a:pt x="6675839" y="7547300"/>
                    <a:pt x="6646629" y="7576510"/>
                    <a:pt x="6611069" y="7576510"/>
                  </a:cubicBezTo>
                  <a:lnTo>
                    <a:pt x="124460" y="7576510"/>
                  </a:lnTo>
                  <a:cubicBezTo>
                    <a:pt x="88900" y="7576510"/>
                    <a:pt x="59690" y="7547300"/>
                    <a:pt x="59690" y="7511740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6611069" y="59690"/>
                  </a:lnTo>
                  <a:moveTo>
                    <a:pt x="661106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7511740"/>
                  </a:lnTo>
                  <a:cubicBezTo>
                    <a:pt x="0" y="7580320"/>
                    <a:pt x="55880" y="7636200"/>
                    <a:pt x="124460" y="7636200"/>
                  </a:cubicBezTo>
                  <a:lnTo>
                    <a:pt x="6611069" y="7636200"/>
                  </a:lnTo>
                  <a:cubicBezTo>
                    <a:pt x="6679650" y="7636200"/>
                    <a:pt x="6735529" y="7580320"/>
                    <a:pt x="6735529" y="7511740"/>
                  </a:cubicBezTo>
                  <a:lnTo>
                    <a:pt x="6735529" y="124460"/>
                  </a:lnTo>
                  <a:cubicBezTo>
                    <a:pt x="6735529" y="55880"/>
                    <a:pt x="6679650" y="0"/>
                    <a:pt x="6611069" y="0"/>
                  </a:cubicBezTo>
                  <a:close/>
                </a:path>
              </a:pathLst>
            </a:custGeom>
            <a:solidFill>
              <a:srgbClr val="2C435C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5765098" y="6599112"/>
            <a:ext cx="3477490" cy="311681"/>
            <a:chOff x="0" y="0"/>
            <a:chExt cx="6350000" cy="6350000"/>
          </a:xfrm>
        </p:grpSpPr>
        <p:sp>
          <p:nvSpPr>
            <p:cNvPr id="41" name="Freeform 41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E8E3DD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" name="Freeform 42"/>
          <p:cNvSpPr/>
          <p:nvPr/>
        </p:nvSpPr>
        <p:spPr>
          <a:xfrm flipH="1">
            <a:off x="-173307" y="5233642"/>
            <a:ext cx="1098109" cy="1521310"/>
          </a:xfrm>
          <a:custGeom>
            <a:avLst/>
            <a:gdLst/>
            <a:ahLst/>
            <a:cxnLst/>
            <a:rect l="l" t="t" r="r" b="b"/>
            <a:pathLst>
              <a:path w="1647164" h="2281965">
                <a:moveTo>
                  <a:pt x="1647164" y="0"/>
                </a:moveTo>
                <a:lnTo>
                  <a:pt x="0" y="0"/>
                </a:lnTo>
                <a:lnTo>
                  <a:pt x="0" y="2281965"/>
                </a:lnTo>
                <a:lnTo>
                  <a:pt x="1647164" y="2281965"/>
                </a:lnTo>
                <a:lnTo>
                  <a:pt x="1647164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3" name="Freeform 43"/>
          <p:cNvSpPr/>
          <p:nvPr/>
        </p:nvSpPr>
        <p:spPr>
          <a:xfrm>
            <a:off x="966874" y="4415348"/>
            <a:ext cx="1566607" cy="2291671"/>
          </a:xfrm>
          <a:custGeom>
            <a:avLst/>
            <a:gdLst/>
            <a:ahLst/>
            <a:cxnLst/>
            <a:rect l="l" t="t" r="r" b="b"/>
            <a:pathLst>
              <a:path w="2665347" h="3704014">
                <a:moveTo>
                  <a:pt x="0" y="0"/>
                </a:moveTo>
                <a:lnTo>
                  <a:pt x="2665347" y="0"/>
                </a:lnTo>
                <a:lnTo>
                  <a:pt x="2665347" y="3704015"/>
                </a:lnTo>
                <a:lnTo>
                  <a:pt x="0" y="3704015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4" name="Freeform 44"/>
          <p:cNvSpPr/>
          <p:nvPr/>
        </p:nvSpPr>
        <p:spPr>
          <a:xfrm flipH="1">
            <a:off x="309412" y="4491120"/>
            <a:ext cx="498776" cy="503352"/>
          </a:xfrm>
          <a:custGeom>
            <a:avLst/>
            <a:gdLst/>
            <a:ahLst/>
            <a:cxnLst/>
            <a:rect l="l" t="t" r="r" b="b"/>
            <a:pathLst>
              <a:path w="748164" h="755028">
                <a:moveTo>
                  <a:pt x="748164" y="0"/>
                </a:moveTo>
                <a:lnTo>
                  <a:pt x="0" y="0"/>
                </a:lnTo>
                <a:lnTo>
                  <a:pt x="0" y="755027"/>
                </a:lnTo>
                <a:lnTo>
                  <a:pt x="748164" y="755027"/>
                </a:lnTo>
                <a:lnTo>
                  <a:pt x="748164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5" name="TextBox 45"/>
          <p:cNvSpPr txBox="1"/>
          <p:nvPr/>
        </p:nvSpPr>
        <p:spPr>
          <a:xfrm>
            <a:off x="1097687" y="244288"/>
            <a:ext cx="5195051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341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srgbClr val="1F497D"/>
                </a:solidFill>
                <a:latin typeface="Sitka Banner" pitchFamily="2" charset="0"/>
              </a:rPr>
              <a:t>Cuộc</a:t>
            </a:r>
            <a:r>
              <a:rPr lang="en-US" sz="3200" b="1" dirty="0">
                <a:solidFill>
                  <a:srgbClr val="1F497D"/>
                </a:solidFill>
                <a:latin typeface="Sitka Banner" pitchFamily="2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Sitka Banner" pitchFamily="2" charset="0"/>
              </a:rPr>
              <a:t>cải</a:t>
            </a:r>
            <a:r>
              <a:rPr lang="en-US" sz="3200" b="1" dirty="0">
                <a:solidFill>
                  <a:srgbClr val="1F497D"/>
                </a:solidFill>
                <a:latin typeface="Sitka Banner" pitchFamily="2" charset="0"/>
              </a:rPr>
              <a:t> </a:t>
            </a:r>
            <a:r>
              <a:rPr lang="en-US" sz="3200" b="1" dirty="0" err="1">
                <a:solidFill>
                  <a:srgbClr val="1F497D"/>
                </a:solidFill>
                <a:latin typeface="Sitka Banner" pitchFamily="2" charset="0"/>
              </a:rPr>
              <a:t>cách</a:t>
            </a:r>
            <a:r>
              <a:rPr lang="en-US" sz="3200" b="1" dirty="0">
                <a:solidFill>
                  <a:srgbClr val="1F497D"/>
                </a:solidFill>
                <a:latin typeface="Sitka Banner" pitchFamily="2" charset="0"/>
              </a:rPr>
              <a:t> ở </a:t>
            </a:r>
            <a:r>
              <a:rPr lang="en-US" sz="3200" b="1" dirty="0" err="1">
                <a:solidFill>
                  <a:srgbClr val="1F497D"/>
                </a:solidFill>
                <a:latin typeface="Sitka Banner" pitchFamily="2" charset="0"/>
              </a:rPr>
              <a:t>Xiêm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sp>
        <p:nvSpPr>
          <p:cNvPr id="50" name="TextBox 48">
            <a:extLst>
              <a:ext uri="{FF2B5EF4-FFF2-40B4-BE49-F238E27FC236}">
                <a16:creationId xmlns:a16="http://schemas.microsoft.com/office/drawing/2014/main" id="{D19C4A3F-F328-B979-2EFE-15B01507E191}"/>
              </a:ext>
            </a:extLst>
          </p:cNvPr>
          <p:cNvSpPr txBox="1"/>
          <p:nvPr/>
        </p:nvSpPr>
        <p:spPr>
          <a:xfrm>
            <a:off x="650595" y="3460728"/>
            <a:ext cx="1937211" cy="260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79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33" b="1" dirty="0" err="1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Đặc</a:t>
            </a:r>
            <a:r>
              <a:rPr lang="en-US" sz="2933" b="1" dirty="0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 </a:t>
            </a:r>
            <a:r>
              <a:rPr lang="en-US" sz="2933" b="1" dirty="0" err="1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điểm</a:t>
            </a:r>
            <a:endParaRPr kumimoji="0" lang="en-US" sz="2933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sp>
        <p:nvSpPr>
          <p:cNvPr id="51" name="TextBox 48">
            <a:extLst>
              <a:ext uri="{FF2B5EF4-FFF2-40B4-BE49-F238E27FC236}">
                <a16:creationId xmlns:a16="http://schemas.microsoft.com/office/drawing/2014/main" id="{9E21603D-6DDF-FD62-0F42-E5EC28C80BA1}"/>
              </a:ext>
            </a:extLst>
          </p:cNvPr>
          <p:cNvSpPr txBox="1"/>
          <p:nvPr/>
        </p:nvSpPr>
        <p:spPr>
          <a:xfrm>
            <a:off x="2460911" y="1111194"/>
            <a:ext cx="4324870" cy="1354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Toàn</a:t>
            </a:r>
            <a:r>
              <a:rPr kumimoji="0" lang="en-US" sz="2933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diện</a:t>
            </a:r>
            <a:r>
              <a:rPr kumimoji="0" lang="en-US" sz="2933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trên</a:t>
            </a:r>
            <a:r>
              <a:rPr kumimoji="0" lang="en-US" sz="2933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nhiều</a:t>
            </a:r>
            <a:r>
              <a:rPr kumimoji="0" lang="en-US" sz="2933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lĩnh</a:t>
            </a:r>
            <a:r>
              <a:rPr kumimoji="0" lang="en-US" sz="2933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vực</a:t>
            </a:r>
            <a:r>
              <a:rPr kumimoji="0" lang="en-US" sz="2933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: </a:t>
            </a:r>
            <a:r>
              <a:rPr kumimoji="0" lang="en-US" sz="2933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chính</a:t>
            </a:r>
            <a:r>
              <a:rPr kumimoji="0" lang="en-US" sz="2933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trị</a:t>
            </a:r>
            <a:r>
              <a:rPr kumimoji="0" lang="en-US" sz="2933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, </a:t>
            </a:r>
            <a:r>
              <a:rPr kumimoji="0" lang="en-US" sz="2933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quân</a:t>
            </a:r>
            <a:r>
              <a:rPr kumimoji="0" lang="en-US" sz="2933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sự</a:t>
            </a:r>
            <a:r>
              <a:rPr kumimoji="0" lang="en-US" sz="2933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, </a:t>
            </a:r>
            <a:r>
              <a:rPr kumimoji="0" lang="en-US" sz="2933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kinh</a:t>
            </a:r>
            <a:r>
              <a:rPr kumimoji="0" lang="en-US" sz="2933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tế</a:t>
            </a:r>
            <a:r>
              <a:rPr kumimoji="0" lang="en-US" sz="2933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, </a:t>
            </a:r>
            <a:r>
              <a:rPr kumimoji="0" lang="en-US" sz="2933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xã</a:t>
            </a:r>
            <a:r>
              <a:rPr kumimoji="0" lang="en-US" sz="2933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hội</a:t>
            </a:r>
            <a:r>
              <a:rPr kumimoji="0" lang="en-US" sz="2933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, </a:t>
            </a:r>
            <a:r>
              <a:rPr kumimoji="0" lang="en-US" sz="2933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văn</a:t>
            </a:r>
            <a:r>
              <a:rPr kumimoji="0" lang="en-US" sz="2933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hóa</a:t>
            </a:r>
            <a:r>
              <a:rPr kumimoji="0" lang="en-US" sz="2933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, </a:t>
            </a:r>
            <a:r>
              <a:rPr kumimoji="0" lang="en-US" sz="2933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ngoại</a:t>
            </a:r>
            <a:r>
              <a:rPr kumimoji="0" lang="en-US" sz="2933" b="0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933" b="0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giao</a:t>
            </a:r>
            <a:r>
              <a:rPr lang="en-US" sz="2933" dirty="0">
                <a:solidFill>
                  <a:srgbClr val="FFFFFF"/>
                </a:solidFill>
                <a:latin typeface="Sitka Banner" pitchFamily="2" charset="0"/>
              </a:rPr>
              <a:t>.</a:t>
            </a:r>
            <a:endParaRPr kumimoji="0" lang="en-US" sz="2933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grpSp>
        <p:nvGrpSpPr>
          <p:cNvPr id="52" name="Group 6">
            <a:extLst>
              <a:ext uri="{FF2B5EF4-FFF2-40B4-BE49-F238E27FC236}">
                <a16:creationId xmlns:a16="http://schemas.microsoft.com/office/drawing/2014/main" id="{2AAF49A2-8A33-56A7-C5A7-AC9B39747AF4}"/>
              </a:ext>
            </a:extLst>
          </p:cNvPr>
          <p:cNvGrpSpPr/>
          <p:nvPr/>
        </p:nvGrpSpPr>
        <p:grpSpPr>
          <a:xfrm>
            <a:off x="520728" y="1157489"/>
            <a:ext cx="1817165" cy="1281183"/>
            <a:chOff x="0" y="0"/>
            <a:chExt cx="1249938" cy="1967015"/>
          </a:xfrm>
        </p:grpSpPr>
        <p:sp>
          <p:nvSpPr>
            <p:cNvPr id="53" name="Freeform 7">
              <a:extLst>
                <a:ext uri="{FF2B5EF4-FFF2-40B4-BE49-F238E27FC236}">
                  <a16:creationId xmlns:a16="http://schemas.microsoft.com/office/drawing/2014/main" id="{8E4CCE1E-9089-835A-9BD5-4731C7A63E4F}"/>
                </a:ext>
              </a:extLst>
            </p:cNvPr>
            <p:cNvSpPr/>
            <p:nvPr/>
          </p:nvSpPr>
          <p:spPr>
            <a:xfrm>
              <a:off x="0" y="0"/>
              <a:ext cx="1249938" cy="1967015"/>
            </a:xfrm>
            <a:custGeom>
              <a:avLst/>
              <a:gdLst/>
              <a:ahLst/>
              <a:cxnLst/>
              <a:rect l="l" t="t" r="r" b="b"/>
              <a:pathLst>
                <a:path w="1249938" h="1967015">
                  <a:moveTo>
                    <a:pt x="1125478" y="1967015"/>
                  </a:moveTo>
                  <a:lnTo>
                    <a:pt x="124460" y="1967015"/>
                  </a:lnTo>
                  <a:cubicBezTo>
                    <a:pt x="55880" y="1967015"/>
                    <a:pt x="0" y="1911135"/>
                    <a:pt x="0" y="184255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25478" y="0"/>
                  </a:lnTo>
                  <a:cubicBezTo>
                    <a:pt x="1194058" y="0"/>
                    <a:pt x="1249938" y="55880"/>
                    <a:pt x="1249938" y="124460"/>
                  </a:cubicBezTo>
                  <a:lnTo>
                    <a:pt x="1249938" y="1842555"/>
                  </a:lnTo>
                  <a:cubicBezTo>
                    <a:pt x="1249938" y="1911135"/>
                    <a:pt x="1194058" y="1967015"/>
                    <a:pt x="1125478" y="1967015"/>
                  </a:cubicBezTo>
                  <a:close/>
                </a:path>
              </a:pathLst>
            </a:custGeom>
            <a:solidFill>
              <a:srgbClr val="FBC776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4" name="TextBox 48">
            <a:extLst>
              <a:ext uri="{FF2B5EF4-FFF2-40B4-BE49-F238E27FC236}">
                <a16:creationId xmlns:a16="http://schemas.microsoft.com/office/drawing/2014/main" id="{498C6B8A-FE32-70FB-0E6D-0E157A5C538A}"/>
              </a:ext>
            </a:extLst>
          </p:cNvPr>
          <p:cNvSpPr txBox="1"/>
          <p:nvPr/>
        </p:nvSpPr>
        <p:spPr>
          <a:xfrm>
            <a:off x="781571" y="1716002"/>
            <a:ext cx="1937211" cy="260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1795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933" b="1" dirty="0" err="1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Nội</a:t>
            </a:r>
            <a:r>
              <a:rPr lang="en-US" sz="2933" b="1" dirty="0">
                <a:solidFill>
                  <a:srgbClr val="C0504D">
                    <a:lumMod val="50000"/>
                  </a:srgbClr>
                </a:solidFill>
                <a:latin typeface="Sitka Banner" pitchFamily="2" charset="0"/>
              </a:rPr>
              <a:t> dung</a:t>
            </a:r>
            <a:endParaRPr kumimoji="0" lang="en-US" sz="2933" b="1" i="0" u="none" strike="noStrike" kern="1200" cap="none" spc="0" normalizeH="0" baseline="0" noProof="0" dirty="0">
              <a:ln>
                <a:noFill/>
              </a:ln>
              <a:solidFill>
                <a:srgbClr val="C0504D">
                  <a:lumMod val="50000"/>
                </a:srgbClr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grpSp>
        <p:nvGrpSpPr>
          <p:cNvPr id="55" name="Group 24">
            <a:extLst>
              <a:ext uri="{FF2B5EF4-FFF2-40B4-BE49-F238E27FC236}">
                <a16:creationId xmlns:a16="http://schemas.microsoft.com/office/drawing/2014/main" id="{B80A3553-EDE7-F1CC-2822-D1DE0BCAD69A}"/>
              </a:ext>
            </a:extLst>
          </p:cNvPr>
          <p:cNvGrpSpPr/>
          <p:nvPr/>
        </p:nvGrpSpPr>
        <p:grpSpPr>
          <a:xfrm>
            <a:off x="2798565" y="3698548"/>
            <a:ext cx="3659947" cy="311681"/>
            <a:chOff x="0" y="0"/>
            <a:chExt cx="2480556" cy="270658"/>
          </a:xfrm>
        </p:grpSpPr>
        <p:grpSp>
          <p:nvGrpSpPr>
            <p:cNvPr id="56" name="Group 25">
              <a:extLst>
                <a:ext uri="{FF2B5EF4-FFF2-40B4-BE49-F238E27FC236}">
                  <a16:creationId xmlns:a16="http://schemas.microsoft.com/office/drawing/2014/main" id="{A73C53A5-6118-3784-B7E2-F77D9CDD3555}"/>
                </a:ext>
              </a:extLst>
            </p:cNvPr>
            <p:cNvGrpSpPr/>
            <p:nvPr/>
          </p:nvGrpSpPr>
          <p:grpSpPr>
            <a:xfrm>
              <a:off x="0" y="0"/>
              <a:ext cx="264163" cy="270658"/>
              <a:chOff x="0" y="0"/>
              <a:chExt cx="480484" cy="492298"/>
            </a:xfrm>
          </p:grpSpPr>
          <p:sp>
            <p:nvSpPr>
              <p:cNvPr id="58" name="Freeform 26">
                <a:extLst>
                  <a:ext uri="{FF2B5EF4-FFF2-40B4-BE49-F238E27FC236}">
                    <a16:creationId xmlns:a16="http://schemas.microsoft.com/office/drawing/2014/main" id="{95E5AC65-B84C-4D3B-70A0-043499243295}"/>
                  </a:ext>
                </a:extLst>
              </p:cNvPr>
              <p:cNvSpPr/>
              <p:nvPr/>
            </p:nvSpPr>
            <p:spPr>
              <a:xfrm>
                <a:off x="0" y="0"/>
                <a:ext cx="480484" cy="492298"/>
              </a:xfrm>
              <a:custGeom>
                <a:avLst/>
                <a:gdLst/>
                <a:ahLst/>
                <a:cxnLst/>
                <a:rect l="l" t="t" r="r" b="b"/>
                <a:pathLst>
                  <a:path w="480484" h="492298">
                    <a:moveTo>
                      <a:pt x="356024" y="59690"/>
                    </a:moveTo>
                    <a:cubicBezTo>
                      <a:pt x="391584" y="59690"/>
                      <a:pt x="420794" y="88900"/>
                      <a:pt x="420794" y="124460"/>
                    </a:cubicBezTo>
                    <a:lnTo>
                      <a:pt x="420794" y="367838"/>
                    </a:lnTo>
                    <a:cubicBezTo>
                      <a:pt x="420794" y="403398"/>
                      <a:pt x="391584" y="432608"/>
                      <a:pt x="356024" y="432608"/>
                    </a:cubicBezTo>
                    <a:lnTo>
                      <a:pt x="124460" y="432608"/>
                    </a:lnTo>
                    <a:cubicBezTo>
                      <a:pt x="88900" y="432608"/>
                      <a:pt x="59690" y="403398"/>
                      <a:pt x="59690" y="36783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56024" y="59690"/>
                    </a:lnTo>
                    <a:moveTo>
                      <a:pt x="356024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367838"/>
                    </a:lnTo>
                    <a:cubicBezTo>
                      <a:pt x="0" y="436418"/>
                      <a:pt x="55880" y="492298"/>
                      <a:pt x="124460" y="492298"/>
                    </a:cubicBezTo>
                    <a:lnTo>
                      <a:pt x="356024" y="492298"/>
                    </a:lnTo>
                    <a:cubicBezTo>
                      <a:pt x="424604" y="492298"/>
                      <a:pt x="480484" y="436418"/>
                      <a:pt x="480484" y="367838"/>
                    </a:cubicBezTo>
                    <a:lnTo>
                      <a:pt x="480484" y="124460"/>
                    </a:lnTo>
                    <a:cubicBezTo>
                      <a:pt x="480484" y="55880"/>
                      <a:pt x="424604" y="0"/>
                      <a:pt x="356024" y="0"/>
                    </a:cubicBezTo>
                    <a:close/>
                  </a:path>
                </a:pathLst>
              </a:custGeom>
              <a:solidFill>
                <a:srgbClr val="2C435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7" name="AutoShape 27">
              <a:extLst>
                <a:ext uri="{FF2B5EF4-FFF2-40B4-BE49-F238E27FC236}">
                  <a16:creationId xmlns:a16="http://schemas.microsoft.com/office/drawing/2014/main" id="{17DA6FC7-25E2-29D2-D0A5-DD0895218FEE}"/>
                </a:ext>
              </a:extLst>
            </p:cNvPr>
            <p:cNvSpPr/>
            <p:nvPr/>
          </p:nvSpPr>
          <p:spPr>
            <a:xfrm>
              <a:off x="384486" y="252332"/>
              <a:ext cx="2096070" cy="0"/>
            </a:xfrm>
            <a:prstGeom prst="line">
              <a:avLst/>
            </a:prstGeom>
            <a:ln w="12218" cap="rnd">
              <a:solidFill>
                <a:srgbClr val="2C435C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9" name="TextBox 48">
            <a:extLst>
              <a:ext uri="{FF2B5EF4-FFF2-40B4-BE49-F238E27FC236}">
                <a16:creationId xmlns:a16="http://schemas.microsoft.com/office/drawing/2014/main" id="{EDF6268D-2D20-75CC-7F3B-82D926E16E71}"/>
              </a:ext>
            </a:extLst>
          </p:cNvPr>
          <p:cNvSpPr txBox="1"/>
          <p:nvPr/>
        </p:nvSpPr>
        <p:spPr>
          <a:xfrm>
            <a:off x="3445773" y="3091141"/>
            <a:ext cx="3080767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Cải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cách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theo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khuôn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mẫu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phương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Tây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grpSp>
        <p:nvGrpSpPr>
          <p:cNvPr id="60" name="Group 24">
            <a:extLst>
              <a:ext uri="{FF2B5EF4-FFF2-40B4-BE49-F238E27FC236}">
                <a16:creationId xmlns:a16="http://schemas.microsoft.com/office/drawing/2014/main" id="{B231A439-F86A-1880-3E44-24AEBDB423EF}"/>
              </a:ext>
            </a:extLst>
          </p:cNvPr>
          <p:cNvGrpSpPr/>
          <p:nvPr/>
        </p:nvGrpSpPr>
        <p:grpSpPr>
          <a:xfrm>
            <a:off x="2798565" y="4880062"/>
            <a:ext cx="3659947" cy="311681"/>
            <a:chOff x="0" y="0"/>
            <a:chExt cx="2480556" cy="270658"/>
          </a:xfrm>
        </p:grpSpPr>
        <p:grpSp>
          <p:nvGrpSpPr>
            <p:cNvPr id="61" name="Group 25">
              <a:extLst>
                <a:ext uri="{FF2B5EF4-FFF2-40B4-BE49-F238E27FC236}">
                  <a16:creationId xmlns:a16="http://schemas.microsoft.com/office/drawing/2014/main" id="{E015A6C5-F3D6-DDFF-AFE3-37E96AFFCB84}"/>
                </a:ext>
              </a:extLst>
            </p:cNvPr>
            <p:cNvGrpSpPr/>
            <p:nvPr/>
          </p:nvGrpSpPr>
          <p:grpSpPr>
            <a:xfrm>
              <a:off x="0" y="0"/>
              <a:ext cx="264163" cy="270658"/>
              <a:chOff x="0" y="0"/>
              <a:chExt cx="480484" cy="492298"/>
            </a:xfrm>
          </p:grpSpPr>
          <p:sp>
            <p:nvSpPr>
              <p:cNvPr id="63" name="Freeform 26">
                <a:extLst>
                  <a:ext uri="{FF2B5EF4-FFF2-40B4-BE49-F238E27FC236}">
                    <a16:creationId xmlns:a16="http://schemas.microsoft.com/office/drawing/2014/main" id="{6B8AB792-70E2-A86D-9A77-C16B8469B6D8}"/>
                  </a:ext>
                </a:extLst>
              </p:cNvPr>
              <p:cNvSpPr/>
              <p:nvPr/>
            </p:nvSpPr>
            <p:spPr>
              <a:xfrm>
                <a:off x="0" y="0"/>
                <a:ext cx="480484" cy="492298"/>
              </a:xfrm>
              <a:custGeom>
                <a:avLst/>
                <a:gdLst/>
                <a:ahLst/>
                <a:cxnLst/>
                <a:rect l="l" t="t" r="r" b="b"/>
                <a:pathLst>
                  <a:path w="480484" h="492298">
                    <a:moveTo>
                      <a:pt x="356024" y="59690"/>
                    </a:moveTo>
                    <a:cubicBezTo>
                      <a:pt x="391584" y="59690"/>
                      <a:pt x="420794" y="88900"/>
                      <a:pt x="420794" y="124460"/>
                    </a:cubicBezTo>
                    <a:lnTo>
                      <a:pt x="420794" y="367838"/>
                    </a:lnTo>
                    <a:cubicBezTo>
                      <a:pt x="420794" y="403398"/>
                      <a:pt x="391584" y="432608"/>
                      <a:pt x="356024" y="432608"/>
                    </a:cubicBezTo>
                    <a:lnTo>
                      <a:pt x="124460" y="432608"/>
                    </a:lnTo>
                    <a:cubicBezTo>
                      <a:pt x="88900" y="432608"/>
                      <a:pt x="59690" y="403398"/>
                      <a:pt x="59690" y="36783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56024" y="59690"/>
                    </a:lnTo>
                    <a:moveTo>
                      <a:pt x="356024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367838"/>
                    </a:lnTo>
                    <a:cubicBezTo>
                      <a:pt x="0" y="436418"/>
                      <a:pt x="55880" y="492298"/>
                      <a:pt x="124460" y="492298"/>
                    </a:cubicBezTo>
                    <a:lnTo>
                      <a:pt x="356024" y="492298"/>
                    </a:lnTo>
                    <a:cubicBezTo>
                      <a:pt x="424604" y="492298"/>
                      <a:pt x="480484" y="436418"/>
                      <a:pt x="480484" y="367838"/>
                    </a:cubicBezTo>
                    <a:lnTo>
                      <a:pt x="480484" y="124460"/>
                    </a:lnTo>
                    <a:cubicBezTo>
                      <a:pt x="480484" y="55880"/>
                      <a:pt x="424604" y="0"/>
                      <a:pt x="356024" y="0"/>
                    </a:cubicBezTo>
                    <a:close/>
                  </a:path>
                </a:pathLst>
              </a:custGeom>
              <a:solidFill>
                <a:srgbClr val="2C435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2" name="AutoShape 27">
              <a:extLst>
                <a:ext uri="{FF2B5EF4-FFF2-40B4-BE49-F238E27FC236}">
                  <a16:creationId xmlns:a16="http://schemas.microsoft.com/office/drawing/2014/main" id="{0F20CBFC-D9BF-761A-660B-D1BB35B56C1E}"/>
                </a:ext>
              </a:extLst>
            </p:cNvPr>
            <p:cNvSpPr/>
            <p:nvPr/>
          </p:nvSpPr>
          <p:spPr>
            <a:xfrm>
              <a:off x="384486" y="252332"/>
              <a:ext cx="2096070" cy="0"/>
            </a:xfrm>
            <a:prstGeom prst="line">
              <a:avLst/>
            </a:prstGeom>
            <a:ln w="12218" cap="rnd">
              <a:solidFill>
                <a:srgbClr val="2C435C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4" name="Group 24">
            <a:extLst>
              <a:ext uri="{FF2B5EF4-FFF2-40B4-BE49-F238E27FC236}">
                <a16:creationId xmlns:a16="http://schemas.microsoft.com/office/drawing/2014/main" id="{DACA1264-A19F-4E64-F9E8-B4ABABEFB2B4}"/>
              </a:ext>
            </a:extLst>
          </p:cNvPr>
          <p:cNvGrpSpPr/>
          <p:nvPr/>
        </p:nvGrpSpPr>
        <p:grpSpPr>
          <a:xfrm>
            <a:off x="2830581" y="6001246"/>
            <a:ext cx="3659947" cy="311681"/>
            <a:chOff x="0" y="0"/>
            <a:chExt cx="2480556" cy="270658"/>
          </a:xfrm>
        </p:grpSpPr>
        <p:grpSp>
          <p:nvGrpSpPr>
            <p:cNvPr id="65" name="Group 25">
              <a:extLst>
                <a:ext uri="{FF2B5EF4-FFF2-40B4-BE49-F238E27FC236}">
                  <a16:creationId xmlns:a16="http://schemas.microsoft.com/office/drawing/2014/main" id="{091CF2EF-F3A3-AF94-2379-35488AF62633}"/>
                </a:ext>
              </a:extLst>
            </p:cNvPr>
            <p:cNvGrpSpPr/>
            <p:nvPr/>
          </p:nvGrpSpPr>
          <p:grpSpPr>
            <a:xfrm>
              <a:off x="0" y="0"/>
              <a:ext cx="264163" cy="270658"/>
              <a:chOff x="0" y="0"/>
              <a:chExt cx="480484" cy="492298"/>
            </a:xfrm>
          </p:grpSpPr>
          <p:sp>
            <p:nvSpPr>
              <p:cNvPr id="67" name="Freeform 26">
                <a:extLst>
                  <a:ext uri="{FF2B5EF4-FFF2-40B4-BE49-F238E27FC236}">
                    <a16:creationId xmlns:a16="http://schemas.microsoft.com/office/drawing/2014/main" id="{191D7762-4B4B-D795-A9A2-9098C6449260}"/>
                  </a:ext>
                </a:extLst>
              </p:cNvPr>
              <p:cNvSpPr/>
              <p:nvPr/>
            </p:nvSpPr>
            <p:spPr>
              <a:xfrm>
                <a:off x="0" y="0"/>
                <a:ext cx="480484" cy="492298"/>
              </a:xfrm>
              <a:custGeom>
                <a:avLst/>
                <a:gdLst/>
                <a:ahLst/>
                <a:cxnLst/>
                <a:rect l="l" t="t" r="r" b="b"/>
                <a:pathLst>
                  <a:path w="480484" h="492298">
                    <a:moveTo>
                      <a:pt x="356024" y="59690"/>
                    </a:moveTo>
                    <a:cubicBezTo>
                      <a:pt x="391584" y="59690"/>
                      <a:pt x="420794" y="88900"/>
                      <a:pt x="420794" y="124460"/>
                    </a:cubicBezTo>
                    <a:lnTo>
                      <a:pt x="420794" y="367838"/>
                    </a:lnTo>
                    <a:cubicBezTo>
                      <a:pt x="420794" y="403398"/>
                      <a:pt x="391584" y="432608"/>
                      <a:pt x="356024" y="432608"/>
                    </a:cubicBezTo>
                    <a:lnTo>
                      <a:pt x="124460" y="432608"/>
                    </a:lnTo>
                    <a:cubicBezTo>
                      <a:pt x="88900" y="432608"/>
                      <a:pt x="59690" y="403398"/>
                      <a:pt x="59690" y="367838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356024" y="59690"/>
                    </a:lnTo>
                    <a:moveTo>
                      <a:pt x="356024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367838"/>
                    </a:lnTo>
                    <a:cubicBezTo>
                      <a:pt x="0" y="436418"/>
                      <a:pt x="55880" y="492298"/>
                      <a:pt x="124460" y="492298"/>
                    </a:cubicBezTo>
                    <a:lnTo>
                      <a:pt x="356024" y="492298"/>
                    </a:lnTo>
                    <a:cubicBezTo>
                      <a:pt x="424604" y="492298"/>
                      <a:pt x="480484" y="436418"/>
                      <a:pt x="480484" y="367838"/>
                    </a:cubicBezTo>
                    <a:lnTo>
                      <a:pt x="480484" y="124460"/>
                    </a:lnTo>
                    <a:cubicBezTo>
                      <a:pt x="480484" y="55880"/>
                      <a:pt x="424604" y="0"/>
                      <a:pt x="356024" y="0"/>
                    </a:cubicBezTo>
                    <a:close/>
                  </a:path>
                </a:pathLst>
              </a:custGeom>
              <a:solidFill>
                <a:srgbClr val="2C435C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6" name="AutoShape 27">
              <a:extLst>
                <a:ext uri="{FF2B5EF4-FFF2-40B4-BE49-F238E27FC236}">
                  <a16:creationId xmlns:a16="http://schemas.microsoft.com/office/drawing/2014/main" id="{D5C332F4-62D0-0204-6565-AE03C0831C5B}"/>
                </a:ext>
              </a:extLst>
            </p:cNvPr>
            <p:cNvSpPr/>
            <p:nvPr/>
          </p:nvSpPr>
          <p:spPr>
            <a:xfrm>
              <a:off x="384486" y="252332"/>
              <a:ext cx="2096070" cy="0"/>
            </a:xfrm>
            <a:prstGeom prst="line">
              <a:avLst/>
            </a:prstGeom>
            <a:ln w="12218" cap="rnd">
              <a:solidFill>
                <a:srgbClr val="2C435C"/>
              </a:solidFill>
              <a:prstDash val="solid"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8" name="TextBox 48">
            <a:extLst>
              <a:ext uri="{FF2B5EF4-FFF2-40B4-BE49-F238E27FC236}">
                <a16:creationId xmlns:a16="http://schemas.microsoft.com/office/drawing/2014/main" id="{640A0BE6-C4E3-6A92-EABE-327C45783AA1}"/>
              </a:ext>
            </a:extLst>
          </p:cNvPr>
          <p:cNvSpPr txBox="1"/>
          <p:nvPr/>
        </p:nvSpPr>
        <p:spPr>
          <a:xfrm>
            <a:off x="3337634" y="4349902"/>
            <a:ext cx="3325127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noProof="0" dirty="0" err="1">
                <a:solidFill>
                  <a:srgbClr val="002060"/>
                </a:solidFill>
                <a:latin typeface="Sitka Banner" pitchFamily="2" charset="0"/>
              </a:rPr>
              <a:t>Cuộc</a:t>
            </a:r>
            <a:r>
              <a:rPr lang="en-US" sz="2800" noProof="0" dirty="0">
                <a:solidFill>
                  <a:srgbClr val="002060"/>
                </a:solidFill>
                <a:latin typeface="Sitka Banner" pitchFamily="2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Sitka Banner" pitchFamily="2" charset="0"/>
              </a:rPr>
              <a:t>cải</a:t>
            </a:r>
            <a:r>
              <a:rPr lang="en-US" sz="2800" noProof="0" dirty="0">
                <a:solidFill>
                  <a:srgbClr val="002060"/>
                </a:solidFill>
                <a:latin typeface="Sitka Banner" pitchFamily="2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Sitka Banner" pitchFamily="2" charset="0"/>
              </a:rPr>
              <a:t>cách</a:t>
            </a:r>
            <a:r>
              <a:rPr lang="en-US" sz="2800" noProof="0" dirty="0">
                <a:solidFill>
                  <a:srgbClr val="002060"/>
                </a:solidFill>
                <a:latin typeface="Sitka Banner" pitchFamily="2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Sitka Banner" pitchFamily="2" charset="0"/>
              </a:rPr>
              <a:t>dân</a:t>
            </a:r>
            <a:r>
              <a:rPr lang="en-US" sz="2800" noProof="0" dirty="0">
                <a:solidFill>
                  <a:srgbClr val="002060"/>
                </a:solidFill>
                <a:latin typeface="Sitka Banner" pitchFamily="2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Sitka Banner" pitchFamily="2" charset="0"/>
              </a:rPr>
              <a:t>chủ</a:t>
            </a:r>
            <a:r>
              <a:rPr lang="en-US" sz="2800" noProof="0" dirty="0">
                <a:solidFill>
                  <a:srgbClr val="002060"/>
                </a:solidFill>
                <a:latin typeface="Sitka Banner" pitchFamily="2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Sitka Banner" pitchFamily="2" charset="0"/>
              </a:rPr>
              <a:t>tư</a:t>
            </a:r>
            <a:r>
              <a:rPr lang="en-US" sz="2800" noProof="0" dirty="0">
                <a:solidFill>
                  <a:srgbClr val="002060"/>
                </a:solidFill>
                <a:latin typeface="Sitka Banner" pitchFamily="2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latin typeface="Sitka Banner" pitchFamily="2" charset="0"/>
              </a:rPr>
              <a:t>sản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</a:endParaRPr>
          </a:p>
        </p:txBody>
      </p:sp>
      <p:sp>
        <p:nvSpPr>
          <p:cNvPr id="69" name="TextBox 48">
            <a:extLst>
              <a:ext uri="{FF2B5EF4-FFF2-40B4-BE49-F238E27FC236}">
                <a16:creationId xmlns:a16="http://schemas.microsoft.com/office/drawing/2014/main" id="{74DA9C4A-735F-9131-3426-EF8F23E007E3}"/>
              </a:ext>
            </a:extLst>
          </p:cNvPr>
          <p:cNvSpPr txBox="1"/>
          <p:nvPr/>
        </p:nvSpPr>
        <p:spPr>
          <a:xfrm>
            <a:off x="3429517" y="5415203"/>
            <a:ext cx="3398985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Chính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sách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ngoại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giao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mềm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dẻo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pic>
        <p:nvPicPr>
          <p:cNvPr id="1026" name="Picture 2" descr="dấu-tích Phong Thủy Xanh">
            <a:extLst>
              <a:ext uri="{FF2B5EF4-FFF2-40B4-BE49-F238E27FC236}">
                <a16:creationId xmlns:a16="http://schemas.microsoft.com/office/drawing/2014/main" id="{8A3ED70A-D2D7-1CDF-E288-81173E7217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8335" y="3766930"/>
            <a:ext cx="197942" cy="19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2" descr="dấu-tích Phong Thủy Xanh">
            <a:extLst>
              <a:ext uri="{FF2B5EF4-FFF2-40B4-BE49-F238E27FC236}">
                <a16:creationId xmlns:a16="http://schemas.microsoft.com/office/drawing/2014/main" id="{5041758B-814B-FD78-46D3-8B1050A17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2033" y="4954904"/>
            <a:ext cx="197942" cy="19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Picture 2" descr="dấu-tích Phong Thủy Xanh">
            <a:extLst>
              <a:ext uri="{FF2B5EF4-FFF2-40B4-BE49-F238E27FC236}">
                <a16:creationId xmlns:a16="http://schemas.microsoft.com/office/drawing/2014/main" id="{88480972-CFFF-33B8-D7F9-70E6A5651B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3843" y="6060434"/>
            <a:ext cx="162434" cy="162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45">
            <a:extLst>
              <a:ext uri="{FF2B5EF4-FFF2-40B4-BE49-F238E27FC236}">
                <a16:creationId xmlns:a16="http://schemas.microsoft.com/office/drawing/2014/main" id="{E5B0F842-2673-A0A7-6E48-1AD7138E0668}"/>
              </a:ext>
            </a:extLst>
          </p:cNvPr>
          <p:cNvSpPr txBox="1"/>
          <p:nvPr/>
        </p:nvSpPr>
        <p:spPr>
          <a:xfrm>
            <a:off x="7954179" y="5876910"/>
            <a:ext cx="3729012" cy="4360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l" defTabSz="609630" rtl="0" eaLnBrk="1" fontAlgn="auto" latinLnBrk="0" hangingPunct="1">
              <a:lnSpc>
                <a:spcPts val="3412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Hoàng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tộc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Vua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+mn-ea"/>
                <a:cs typeface="+mn-cs"/>
              </a:rPr>
              <a:t> Rama V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34B010-8907-2BDE-EE4D-CFE5B267781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84549" y="1023900"/>
            <a:ext cx="4584359" cy="437698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9" grpId="0"/>
      <p:bldP spid="69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!!68">
            <a:extLst>
              <a:ext uri="{FF2B5EF4-FFF2-40B4-BE49-F238E27FC236}">
                <a16:creationId xmlns:a16="http://schemas.microsoft.com/office/drawing/2014/main" id="{66B7DB14-9CDA-4A96-BCE0-30857F5EEE25}"/>
              </a:ext>
            </a:extLst>
          </p:cNvPr>
          <p:cNvGrpSpPr/>
          <p:nvPr/>
        </p:nvGrpSpPr>
        <p:grpSpPr>
          <a:xfrm>
            <a:off x="866967" y="1837155"/>
            <a:ext cx="8960079" cy="1753816"/>
            <a:chOff x="342462" y="1706005"/>
            <a:chExt cx="5580446" cy="1124305"/>
          </a:xfrm>
        </p:grpSpPr>
        <p:grpSp>
          <p:nvGrpSpPr>
            <p:cNvPr id="13" name="A">
              <a:extLst>
                <a:ext uri="{FF2B5EF4-FFF2-40B4-BE49-F238E27FC236}">
                  <a16:creationId xmlns:a16="http://schemas.microsoft.com/office/drawing/2014/main" id="{850E1879-9052-4EE5-A9EB-481CCC91E5F5}"/>
                </a:ext>
              </a:extLst>
            </p:cNvPr>
            <p:cNvGrpSpPr/>
            <p:nvPr/>
          </p:nvGrpSpPr>
          <p:grpSpPr>
            <a:xfrm>
              <a:off x="342462" y="1706005"/>
              <a:ext cx="5580446" cy="1124305"/>
              <a:chOff x="305391" y="3233082"/>
              <a:chExt cx="5580446" cy="1124305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52C7C01B-CF47-4E2D-A526-61BDA02889A9}"/>
                  </a:ext>
                </a:extLst>
              </p:cNvPr>
              <p:cNvSpPr/>
              <p:nvPr/>
            </p:nvSpPr>
            <p:spPr>
              <a:xfrm>
                <a:off x="305391" y="3437957"/>
                <a:ext cx="5580446" cy="919430"/>
              </a:xfrm>
              <a:custGeom>
                <a:avLst/>
                <a:gdLst>
                  <a:gd name="connsiteX0" fmla="*/ 0 w 5484339"/>
                  <a:gd name="connsiteY0" fmla="*/ 0 h 919430"/>
                  <a:gd name="connsiteX1" fmla="*/ 5331098 w 5484339"/>
                  <a:gd name="connsiteY1" fmla="*/ 0 h 919430"/>
                  <a:gd name="connsiteX2" fmla="*/ 5484339 w 5484339"/>
                  <a:gd name="connsiteY2" fmla="*/ 153241 h 919430"/>
                  <a:gd name="connsiteX3" fmla="*/ 5484339 w 5484339"/>
                  <a:gd name="connsiteY3" fmla="*/ 766189 h 919430"/>
                  <a:gd name="connsiteX4" fmla="*/ 5331098 w 5484339"/>
                  <a:gd name="connsiteY4" fmla="*/ 919430 h 919430"/>
                  <a:gd name="connsiteX5" fmla="*/ 609489 w 5484339"/>
                  <a:gd name="connsiteY5" fmla="*/ 919430 h 919430"/>
                  <a:gd name="connsiteX6" fmla="*/ 0 w 5484339"/>
                  <a:gd name="connsiteY6" fmla="*/ 299000 h 919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84339" h="919430">
                    <a:moveTo>
                      <a:pt x="0" y="0"/>
                    </a:moveTo>
                    <a:lnTo>
                      <a:pt x="5331098" y="0"/>
                    </a:lnTo>
                    <a:cubicBezTo>
                      <a:pt x="5415731" y="0"/>
                      <a:pt x="5484339" y="68608"/>
                      <a:pt x="5484339" y="153241"/>
                    </a:cubicBezTo>
                    <a:lnTo>
                      <a:pt x="5484339" y="766189"/>
                    </a:lnTo>
                    <a:cubicBezTo>
                      <a:pt x="5484339" y="850822"/>
                      <a:pt x="5415731" y="919430"/>
                      <a:pt x="5331098" y="919430"/>
                    </a:cubicBezTo>
                    <a:lnTo>
                      <a:pt x="609489" y="919430"/>
                    </a:lnTo>
                    <a:lnTo>
                      <a:pt x="0" y="2990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12711"/>
                  </a:gs>
                  <a:gs pos="100000">
                    <a:srgbClr val="F5AF19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E6528EB5-0B5F-426E-BEE0-34937F95F3D8}"/>
                  </a:ext>
                </a:extLst>
              </p:cNvPr>
              <p:cNvSpPr/>
              <p:nvPr/>
            </p:nvSpPr>
            <p:spPr>
              <a:xfrm>
                <a:off x="475950" y="3348050"/>
                <a:ext cx="5333214" cy="91943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F5AF1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7D5D0A9D-AFC6-46E0-9086-D1AA9F672978}"/>
                  </a:ext>
                </a:extLst>
              </p:cNvPr>
              <p:cNvSpPr/>
              <p:nvPr/>
            </p:nvSpPr>
            <p:spPr>
              <a:xfrm>
                <a:off x="305392" y="3233082"/>
                <a:ext cx="923334" cy="521520"/>
              </a:xfrm>
              <a:custGeom>
                <a:avLst/>
                <a:gdLst>
                  <a:gd name="connsiteX0" fmla="*/ 0 w 1337620"/>
                  <a:gd name="connsiteY0" fmla="*/ 0 h 656333"/>
                  <a:gd name="connsiteX1" fmla="*/ 1337620 w 1337620"/>
                  <a:gd name="connsiteY1" fmla="*/ 0 h 656333"/>
                  <a:gd name="connsiteX2" fmla="*/ 1098719 w 1337620"/>
                  <a:gd name="connsiteY2" fmla="*/ 656333 h 656333"/>
                  <a:gd name="connsiteX3" fmla="*/ 0 w 1337620"/>
                  <a:gd name="connsiteY3" fmla="*/ 656333 h 656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7620" h="656333">
                    <a:moveTo>
                      <a:pt x="0" y="0"/>
                    </a:moveTo>
                    <a:lnTo>
                      <a:pt x="1337620" y="0"/>
                    </a:lnTo>
                    <a:lnTo>
                      <a:pt x="1098719" y="656333"/>
                    </a:lnTo>
                    <a:lnTo>
                      <a:pt x="0" y="65633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F12711"/>
                  </a:gs>
                  <a:gs pos="100000">
                    <a:srgbClr val="F5AF19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23EEA78-B921-4788-BC31-BB34D4141284}"/>
                  </a:ext>
                </a:extLst>
              </p:cNvPr>
              <p:cNvSpPr txBox="1"/>
              <p:nvPr/>
            </p:nvSpPr>
            <p:spPr>
              <a:xfrm>
                <a:off x="1239758" y="3373531"/>
                <a:ext cx="4267605" cy="9166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Quá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trình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xâm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lược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cai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trị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thực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dân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phương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Tây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ở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Đông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23D12"/>
                    </a:solidFill>
                    <a:effectLst/>
                    <a:uLnTx/>
                    <a:uFillTx/>
                    <a:latin typeface="Sitka Banner" pitchFamily="2" charset="0"/>
                    <a:ea typeface="Times New Roman" panose="02020603050405020304" pitchFamily="18" charset="0"/>
                    <a:cs typeface="Times New Roman" panose="02020603050405020304" pitchFamily="18" charset="0"/>
                  </a:rPr>
                  <a:t> Nam Á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B2A874C-B96A-481C-97FC-F0AEB35D75FA}"/>
                </a:ext>
              </a:extLst>
            </p:cNvPr>
            <p:cNvSpPr txBox="1"/>
            <p:nvPr/>
          </p:nvSpPr>
          <p:spPr>
            <a:xfrm>
              <a:off x="501989" y="1707453"/>
              <a:ext cx="5982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US" sz="2800" b="1" dirty="0">
                  <a:solidFill>
                    <a:schemeClr val="bg1"/>
                  </a:solidFill>
                </a:rPr>
                <a:t>01</a:t>
              </a:r>
              <a:endParaRPr lang="vi-VN" sz="2800" b="1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CE41BBBF-40CE-48C3-9E12-4F8035C3B995}"/>
              </a:ext>
            </a:extLst>
          </p:cNvPr>
          <p:cNvGrpSpPr/>
          <p:nvPr/>
        </p:nvGrpSpPr>
        <p:grpSpPr>
          <a:xfrm>
            <a:off x="2848267" y="4269453"/>
            <a:ext cx="8958001" cy="1458965"/>
            <a:chOff x="2841475" y="3431397"/>
            <a:chExt cx="5988282" cy="1124305"/>
          </a:xfrm>
        </p:grpSpPr>
        <p:grpSp>
          <p:nvGrpSpPr>
            <p:cNvPr id="20" name="A">
              <a:extLst>
                <a:ext uri="{FF2B5EF4-FFF2-40B4-BE49-F238E27FC236}">
                  <a16:creationId xmlns:a16="http://schemas.microsoft.com/office/drawing/2014/main" id="{3836DCD6-20F0-4F16-A5A0-EC6E83BAD942}"/>
                </a:ext>
              </a:extLst>
            </p:cNvPr>
            <p:cNvGrpSpPr/>
            <p:nvPr/>
          </p:nvGrpSpPr>
          <p:grpSpPr>
            <a:xfrm>
              <a:off x="2841475" y="3431397"/>
              <a:ext cx="5988282" cy="1124305"/>
              <a:chOff x="305391" y="3233082"/>
              <a:chExt cx="5988282" cy="1124305"/>
            </a:xfrm>
          </p:grpSpPr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24AF1154-975D-49C1-925F-45584DDCAE0A}"/>
                  </a:ext>
                </a:extLst>
              </p:cNvPr>
              <p:cNvSpPr/>
              <p:nvPr/>
            </p:nvSpPr>
            <p:spPr>
              <a:xfrm>
                <a:off x="305391" y="3437957"/>
                <a:ext cx="5740435" cy="919430"/>
              </a:xfrm>
              <a:custGeom>
                <a:avLst/>
                <a:gdLst>
                  <a:gd name="connsiteX0" fmla="*/ 0 w 5484339"/>
                  <a:gd name="connsiteY0" fmla="*/ 0 h 919430"/>
                  <a:gd name="connsiteX1" fmla="*/ 5331098 w 5484339"/>
                  <a:gd name="connsiteY1" fmla="*/ 0 h 919430"/>
                  <a:gd name="connsiteX2" fmla="*/ 5484339 w 5484339"/>
                  <a:gd name="connsiteY2" fmla="*/ 153241 h 919430"/>
                  <a:gd name="connsiteX3" fmla="*/ 5484339 w 5484339"/>
                  <a:gd name="connsiteY3" fmla="*/ 766189 h 919430"/>
                  <a:gd name="connsiteX4" fmla="*/ 5331098 w 5484339"/>
                  <a:gd name="connsiteY4" fmla="*/ 919430 h 919430"/>
                  <a:gd name="connsiteX5" fmla="*/ 609489 w 5484339"/>
                  <a:gd name="connsiteY5" fmla="*/ 919430 h 919430"/>
                  <a:gd name="connsiteX6" fmla="*/ 0 w 5484339"/>
                  <a:gd name="connsiteY6" fmla="*/ 299000 h 9194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484339" h="919430">
                    <a:moveTo>
                      <a:pt x="0" y="0"/>
                    </a:moveTo>
                    <a:lnTo>
                      <a:pt x="5331098" y="0"/>
                    </a:lnTo>
                    <a:cubicBezTo>
                      <a:pt x="5415731" y="0"/>
                      <a:pt x="5484339" y="68608"/>
                      <a:pt x="5484339" y="153241"/>
                    </a:cubicBezTo>
                    <a:lnTo>
                      <a:pt x="5484339" y="766189"/>
                    </a:lnTo>
                    <a:cubicBezTo>
                      <a:pt x="5484339" y="850822"/>
                      <a:pt x="5415731" y="919430"/>
                      <a:pt x="5331098" y="919430"/>
                    </a:cubicBezTo>
                    <a:lnTo>
                      <a:pt x="609489" y="919430"/>
                    </a:lnTo>
                    <a:lnTo>
                      <a:pt x="0" y="29900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7F00FF"/>
                  </a:gs>
                  <a:gs pos="100000">
                    <a:srgbClr val="E100FF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5EB7B780-DDD1-4B0A-A366-C4AC7CE366D2}"/>
                  </a:ext>
                </a:extLst>
              </p:cNvPr>
              <p:cNvSpPr/>
              <p:nvPr/>
            </p:nvSpPr>
            <p:spPr>
              <a:xfrm>
                <a:off x="553238" y="3316670"/>
                <a:ext cx="5440485" cy="96078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rgbClr val="E100FF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DF582041-4322-41C2-AC16-D1EB98064194}"/>
                  </a:ext>
                </a:extLst>
              </p:cNvPr>
              <p:cNvSpPr/>
              <p:nvPr/>
            </p:nvSpPr>
            <p:spPr>
              <a:xfrm>
                <a:off x="305392" y="3233082"/>
                <a:ext cx="923334" cy="521520"/>
              </a:xfrm>
              <a:custGeom>
                <a:avLst/>
                <a:gdLst>
                  <a:gd name="connsiteX0" fmla="*/ 0 w 1337620"/>
                  <a:gd name="connsiteY0" fmla="*/ 0 h 656333"/>
                  <a:gd name="connsiteX1" fmla="*/ 1337620 w 1337620"/>
                  <a:gd name="connsiteY1" fmla="*/ 0 h 656333"/>
                  <a:gd name="connsiteX2" fmla="*/ 1098719 w 1337620"/>
                  <a:gd name="connsiteY2" fmla="*/ 656333 h 656333"/>
                  <a:gd name="connsiteX3" fmla="*/ 0 w 1337620"/>
                  <a:gd name="connsiteY3" fmla="*/ 656333 h 6563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37620" h="656333">
                    <a:moveTo>
                      <a:pt x="0" y="0"/>
                    </a:moveTo>
                    <a:lnTo>
                      <a:pt x="1337620" y="0"/>
                    </a:lnTo>
                    <a:lnTo>
                      <a:pt x="1098719" y="656333"/>
                    </a:lnTo>
                    <a:lnTo>
                      <a:pt x="0" y="656333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7F00FF"/>
                  </a:gs>
                  <a:gs pos="100000">
                    <a:srgbClr val="E100FF"/>
                  </a:gs>
                </a:gsLst>
                <a:lin ang="10800000" scaled="1"/>
                <a:tileRect/>
              </a:gra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Roboto"/>
                  <a:ea typeface="+mn-ea"/>
                  <a:cs typeface="+mn-cs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7EF16691-7F68-4D4C-A857-4A122EEE7055}"/>
                  </a:ext>
                </a:extLst>
              </p:cNvPr>
              <p:cNvSpPr txBox="1"/>
              <p:nvPr/>
            </p:nvSpPr>
            <p:spPr>
              <a:xfrm>
                <a:off x="1591404" y="3493841"/>
                <a:ext cx="4702269" cy="4980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Công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cuộc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cải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cách</a:t>
                </a: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 ở </a:t>
                </a: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660066"/>
                    </a:solidFill>
                    <a:effectLst/>
                    <a:uLnTx/>
                    <a:uFillTx/>
                    <a:latin typeface="Sitka Banner" pitchFamily="2" charset="0"/>
                    <a:cs typeface="Times New Roman" panose="02020603050405020304" pitchFamily="18" charset="0"/>
                  </a:rPr>
                  <a:t>Xiêm</a:t>
                </a:r>
                <a:endParaRPr kumimoji="0" lang="vi-V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660066"/>
                  </a:solidFill>
                  <a:effectLst/>
                  <a:uLnTx/>
                  <a:uFillTx/>
                  <a:latin typeface="Sitka Banner" pitchFamily="2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6CFF824-17F5-41D4-865C-39E09DC8E88C}"/>
                </a:ext>
              </a:extLst>
            </p:cNvPr>
            <p:cNvSpPr txBox="1"/>
            <p:nvPr/>
          </p:nvSpPr>
          <p:spPr>
            <a:xfrm>
              <a:off x="2996614" y="3435870"/>
              <a:ext cx="7024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sz="2800" b="1" dirty="0">
                  <a:solidFill>
                    <a:schemeClr val="bg1"/>
                  </a:solidFill>
                </a:rPr>
                <a:t>02</a:t>
              </a:r>
              <a:endParaRPr lang="vi-VN" sz="2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7A39A374-4D50-4B24-AB00-357316A97E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4477"/>
            <a:ext cx="12192000" cy="1078523"/>
          </a:xfrm>
          <a:prstGeom prst="rect">
            <a:avLst/>
          </a:prstGeom>
        </p:spPr>
      </p:pic>
      <p:sp>
        <p:nvSpPr>
          <p:cNvPr id="35" name="TextBox 33"/>
          <p:cNvSpPr txBox="1"/>
          <p:nvPr/>
        </p:nvSpPr>
        <p:spPr>
          <a:xfrm>
            <a:off x="1689418" y="291531"/>
            <a:ext cx="9054755" cy="540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4480"/>
              </a:lnSpc>
              <a:spcBef>
                <a:spcPct val="0"/>
              </a:spcBef>
            </a:pPr>
            <a:r>
              <a:rPr lang="en-US" sz="3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 TRÌNH BÀI HỌC</a:t>
            </a:r>
          </a:p>
        </p:txBody>
      </p:sp>
    </p:spTree>
    <p:extLst>
      <p:ext uri="{BB962C8B-B14F-4D97-AF65-F5344CB8AC3E}">
        <p14:creationId xmlns:p14="http://schemas.microsoft.com/office/powerpoint/2010/main" val="41484863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7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8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3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4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25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F8934A-AEE5-C75E-8EE9-E99C67E49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6350"/>
            <a:ext cx="122174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B053CED-475D-39B8-0F21-E7E0D013CB82}"/>
              </a:ext>
            </a:extLst>
          </p:cNvPr>
          <p:cNvSpPr txBox="1"/>
          <p:nvPr/>
        </p:nvSpPr>
        <p:spPr>
          <a:xfrm>
            <a:off x="662307" y="196944"/>
            <a:ext cx="576052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Xiêm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E0BE7C-882A-E9FA-B91B-201CD0ADE191}"/>
              </a:ext>
            </a:extLst>
          </p:cNvPr>
          <p:cNvSpPr txBox="1"/>
          <p:nvPr/>
        </p:nvSpPr>
        <p:spPr>
          <a:xfrm>
            <a:off x="275175" y="1526660"/>
            <a:ext cx="6290878" cy="5147367"/>
          </a:xfrm>
          <a:prstGeom prst="wedgeRoundRectCallout">
            <a:avLst>
              <a:gd name="adj1" fmla="val 56321"/>
              <a:gd name="adj2" fmla="val 45865"/>
              <a:gd name="adj3" fmla="val 16667"/>
            </a:avLst>
          </a:prstGeom>
          <a:noFill/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Sitka Banner" pitchFamily="2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itka Banner" pitchFamily="2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itka Banner" pitchFamily="2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itka Banner" pitchFamily="2" charset="0"/>
                <a:cs typeface="Times New Roman" panose="02020603050405020304" pitchFamily="18" charset="0"/>
              </a:rPr>
              <a:t>bàn</a:t>
            </a:r>
            <a:endParaRPr lang="en-US" sz="2800" b="1" dirty="0">
              <a:latin typeface="Sitka Banner" pitchFamily="2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SGK tr. 34,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kern="100" dirty="0">
              <a:effectLst/>
              <a:latin typeface="Sitka Banner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Xiêm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Xiêm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bấy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sz="2800" kern="100" dirty="0"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kern="100" dirty="0">
              <a:effectLst/>
              <a:latin typeface="Sitka Banner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800" kern="1200" dirty="0">
                <a:solidFill>
                  <a:srgbClr val="000000"/>
                </a:solidFill>
                <a:effectLst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Xiêm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duy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Nam Á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địa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E89FE5-64DC-A085-B27A-A0D50033ED7C}"/>
              </a:ext>
            </a:extLst>
          </p:cNvPr>
          <p:cNvSpPr txBox="1"/>
          <p:nvPr/>
        </p:nvSpPr>
        <p:spPr>
          <a:xfrm>
            <a:off x="-168251" y="979865"/>
            <a:ext cx="393601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C033B3-F6A4-374E-78FD-281ED580A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3788" y="1834256"/>
            <a:ext cx="4336973" cy="4272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7272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81EF334-822C-208A-B3CD-E15E55466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6350"/>
            <a:ext cx="122174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201AB4-C753-BCC9-112C-6A556A0B65E7}"/>
              </a:ext>
            </a:extLst>
          </p:cNvPr>
          <p:cNvSpPr txBox="1"/>
          <p:nvPr/>
        </p:nvSpPr>
        <p:spPr>
          <a:xfrm>
            <a:off x="662307" y="196944"/>
            <a:ext cx="576052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Xiêm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25596A3-FB5E-9639-9332-E6B2F96EAEB8}"/>
              </a:ext>
            </a:extLst>
          </p:cNvPr>
          <p:cNvSpPr txBox="1"/>
          <p:nvPr/>
        </p:nvSpPr>
        <p:spPr>
          <a:xfrm>
            <a:off x="-168251" y="1116107"/>
            <a:ext cx="3936019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Ý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87AA01D7-6FB4-421A-31C1-1B0CF574D0C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4735765"/>
              </p:ext>
            </p:extLst>
          </p:nvPr>
        </p:nvGraphicFramePr>
        <p:xfrm>
          <a:off x="4660134" y="1116108"/>
          <a:ext cx="7381302" cy="55449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5D0BCAC-108D-19C5-0898-3C2F76D10720}"/>
              </a:ext>
            </a:extLst>
          </p:cNvPr>
          <p:cNvSpPr txBox="1"/>
          <p:nvPr/>
        </p:nvSpPr>
        <p:spPr>
          <a:xfrm>
            <a:off x="4748270" y="1253711"/>
            <a:ext cx="593809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nền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tựu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51FFC1-A432-FE60-24AD-B0FC413C11A9}"/>
              </a:ext>
            </a:extLst>
          </p:cNvPr>
          <p:cNvSpPr txBox="1"/>
          <p:nvPr/>
        </p:nvSpPr>
        <p:spPr>
          <a:xfrm>
            <a:off x="5150385" y="3429000"/>
            <a:ext cx="5938091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khả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khéo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léo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….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982AF1-DB33-430A-B923-396E037E68D2}"/>
              </a:ext>
            </a:extLst>
          </p:cNvPr>
          <p:cNvSpPr txBox="1"/>
          <p:nvPr/>
        </p:nvSpPr>
        <p:spPr>
          <a:xfrm>
            <a:off x="5809561" y="5183728"/>
            <a:ext cx="5938091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Xiêm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vững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3200" dirty="0">
                <a:solidFill>
                  <a:schemeClr val="accent2">
                    <a:lumMod val="50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371F85-7425-2F0B-9C5B-5A326D514B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3841" y="1992375"/>
            <a:ext cx="4546293" cy="40008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74A834D-C1C0-610C-B2EE-A170D093358C}"/>
              </a:ext>
            </a:extLst>
          </p:cNvPr>
          <p:cNvSpPr txBox="1"/>
          <p:nvPr/>
        </p:nvSpPr>
        <p:spPr>
          <a:xfrm>
            <a:off x="444348" y="6230169"/>
            <a:ext cx="393601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Băng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90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  <p:bldP spid="4" grpId="0"/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ordArt 11"/>
          <p:cNvSpPr>
            <a:spLocks noChangeArrowheads="1" noChangeShapeType="1" noTextEdit="1"/>
          </p:cNvSpPr>
          <p:nvPr/>
        </p:nvSpPr>
        <p:spPr bwMode="auto">
          <a:xfrm>
            <a:off x="346688" y="1285992"/>
            <a:ext cx="5558353" cy="7080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000066"/>
                </a:solidFill>
                <a:effectLst>
                  <a:outerShdw dist="53882" dir="2700000" algn="ctr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GAME SHOW</a:t>
            </a: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346688" y="2873382"/>
            <a:ext cx="5913187" cy="1569660"/>
          </a:xfrm>
          <a:prstGeom prst="rect">
            <a:avLst/>
          </a:prstGeom>
          <a:noFill/>
          <a:ln w="9525">
            <a:solidFill>
              <a:srgbClr val="660033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800000"/>
                </a:solidFill>
                <a:latin typeface="Sitka Banner" pitchFamily="2" charset="0"/>
              </a:rPr>
              <a:t>Thể</a:t>
            </a:r>
            <a:r>
              <a:rPr lang="en-US" altLang="en-US" sz="3200" b="1" dirty="0">
                <a:solidFill>
                  <a:srgbClr val="800000"/>
                </a:solidFill>
                <a:latin typeface="Sitka Banner" pitchFamily="2" charset="0"/>
              </a:rPr>
              <a:t> </a:t>
            </a:r>
            <a:r>
              <a:rPr lang="en-US" altLang="en-US" sz="3200" b="1" dirty="0" err="1">
                <a:solidFill>
                  <a:srgbClr val="800000"/>
                </a:solidFill>
                <a:latin typeface="Sitka Banner" pitchFamily="2" charset="0"/>
              </a:rPr>
              <a:t>lệ</a:t>
            </a:r>
            <a:r>
              <a:rPr lang="en-US" altLang="en-US" sz="3200" b="1" dirty="0">
                <a:solidFill>
                  <a:srgbClr val="800000"/>
                </a:solidFill>
                <a:latin typeface="Sitka Banner" pitchFamily="2" charset="0"/>
              </a:rPr>
              <a:t>: </a:t>
            </a:r>
            <a:r>
              <a:rPr lang="en-US" altLang="en-US" sz="3200" b="1" dirty="0" err="1">
                <a:solidFill>
                  <a:srgbClr val="800000"/>
                </a:solidFill>
                <a:latin typeface="Sitka Banner" pitchFamily="2" charset="0"/>
              </a:rPr>
              <a:t>Có</a:t>
            </a:r>
            <a:r>
              <a:rPr lang="en-US" altLang="en-US" sz="3200" b="1" dirty="0">
                <a:solidFill>
                  <a:srgbClr val="800000"/>
                </a:solidFill>
                <a:latin typeface="Sitka Banner" pitchFamily="2" charset="0"/>
              </a:rPr>
              <a:t> 5 </a:t>
            </a:r>
            <a:r>
              <a:rPr lang="en-US" altLang="en-US" sz="3200" b="1" dirty="0" err="1">
                <a:solidFill>
                  <a:srgbClr val="800000"/>
                </a:solidFill>
                <a:latin typeface="Sitka Banner" pitchFamily="2" charset="0"/>
              </a:rPr>
              <a:t>câu</a:t>
            </a:r>
            <a:r>
              <a:rPr lang="en-US" altLang="en-US" sz="3200" b="1" dirty="0">
                <a:solidFill>
                  <a:srgbClr val="800000"/>
                </a:solidFill>
                <a:latin typeface="Sitka Banner" pitchFamily="2" charset="0"/>
              </a:rPr>
              <a:t> </a:t>
            </a:r>
            <a:r>
              <a:rPr lang="en-US" altLang="en-US" sz="3200" b="1" dirty="0" err="1">
                <a:solidFill>
                  <a:srgbClr val="800000"/>
                </a:solidFill>
                <a:latin typeface="Sitka Banner" pitchFamily="2" charset="0"/>
              </a:rPr>
              <a:t>hỏi</a:t>
            </a:r>
            <a:r>
              <a:rPr lang="en-US" altLang="en-US" sz="3200" b="1" dirty="0">
                <a:solidFill>
                  <a:srgbClr val="800000"/>
                </a:solidFill>
                <a:latin typeface="Sitka Banner" pitchFamily="2" charset="0"/>
              </a:rPr>
              <a:t> </a:t>
            </a:r>
            <a:r>
              <a:rPr lang="en-US" altLang="en-US" sz="3200" b="1" dirty="0" err="1">
                <a:solidFill>
                  <a:srgbClr val="800000"/>
                </a:solidFill>
                <a:latin typeface="Sitka Banner" pitchFamily="2" charset="0"/>
              </a:rPr>
              <a:t>trắc</a:t>
            </a:r>
            <a:r>
              <a:rPr lang="en-US" altLang="en-US" sz="3200" b="1" dirty="0">
                <a:solidFill>
                  <a:srgbClr val="800000"/>
                </a:solidFill>
                <a:latin typeface="Sitka Banner" pitchFamily="2" charset="0"/>
              </a:rPr>
              <a:t> </a:t>
            </a:r>
            <a:r>
              <a:rPr lang="en-US" altLang="en-US" sz="3200" b="1" dirty="0" err="1">
                <a:solidFill>
                  <a:srgbClr val="800000"/>
                </a:solidFill>
                <a:latin typeface="Sitka Banner" pitchFamily="2" charset="0"/>
              </a:rPr>
              <a:t>nghiệm</a:t>
            </a:r>
            <a:r>
              <a:rPr lang="en-US" altLang="en-US" sz="3200" b="1" dirty="0">
                <a:solidFill>
                  <a:srgbClr val="800000"/>
                </a:solidFill>
                <a:latin typeface="Sitka Banner" pitchFamily="2" charset="0"/>
              </a:rPr>
              <a:t>. HS </a:t>
            </a:r>
            <a:r>
              <a:rPr lang="en-US" altLang="en-US" sz="3200" b="1" dirty="0" err="1">
                <a:solidFill>
                  <a:srgbClr val="800000"/>
                </a:solidFill>
                <a:latin typeface="Sitka Banner" pitchFamily="2" charset="0"/>
              </a:rPr>
              <a:t>trả</a:t>
            </a:r>
            <a:r>
              <a:rPr lang="en-US" altLang="en-US" sz="3200" b="1" dirty="0">
                <a:solidFill>
                  <a:srgbClr val="800000"/>
                </a:solidFill>
                <a:latin typeface="Sitka Banner" pitchFamily="2" charset="0"/>
              </a:rPr>
              <a:t> </a:t>
            </a:r>
            <a:r>
              <a:rPr lang="en-US" altLang="en-US" sz="3200" b="1" dirty="0" err="1">
                <a:solidFill>
                  <a:srgbClr val="800000"/>
                </a:solidFill>
                <a:latin typeface="Sitka Banner" pitchFamily="2" charset="0"/>
              </a:rPr>
              <a:t>lời</a:t>
            </a:r>
            <a:r>
              <a:rPr lang="en-US" altLang="en-US" sz="3200" b="1" dirty="0">
                <a:solidFill>
                  <a:srgbClr val="800000"/>
                </a:solidFill>
                <a:latin typeface="Sitka Banner" pitchFamily="2" charset="0"/>
              </a:rPr>
              <a:t> </a:t>
            </a:r>
            <a:r>
              <a:rPr lang="en-US" altLang="en-US" sz="3200" b="1" dirty="0" err="1">
                <a:solidFill>
                  <a:srgbClr val="800000"/>
                </a:solidFill>
                <a:latin typeface="Sitka Banner" pitchFamily="2" charset="0"/>
              </a:rPr>
              <a:t>được</a:t>
            </a:r>
            <a:r>
              <a:rPr lang="en-US" altLang="en-US" sz="3200" b="1" dirty="0">
                <a:solidFill>
                  <a:srgbClr val="800000"/>
                </a:solidFill>
                <a:latin typeface="Sitka Banner" pitchFamily="2" charset="0"/>
              </a:rPr>
              <a:t> </a:t>
            </a:r>
            <a:r>
              <a:rPr lang="en-US" altLang="en-US" sz="3200" b="1" dirty="0" err="1">
                <a:solidFill>
                  <a:srgbClr val="800000"/>
                </a:solidFill>
                <a:latin typeface="Sitka Banner" pitchFamily="2" charset="0"/>
              </a:rPr>
              <a:t>nhiều</a:t>
            </a:r>
            <a:r>
              <a:rPr lang="en-US" altLang="en-US" sz="3200" b="1" dirty="0">
                <a:solidFill>
                  <a:srgbClr val="800000"/>
                </a:solidFill>
                <a:latin typeface="Sitka Banner" pitchFamily="2" charset="0"/>
              </a:rPr>
              <a:t> </a:t>
            </a:r>
            <a:r>
              <a:rPr lang="en-US" altLang="en-US" sz="3200" b="1" dirty="0" err="1">
                <a:solidFill>
                  <a:srgbClr val="800000"/>
                </a:solidFill>
                <a:latin typeface="Sitka Banner" pitchFamily="2" charset="0"/>
              </a:rPr>
              <a:t>nhất</a:t>
            </a:r>
            <a:r>
              <a:rPr lang="en-US" altLang="en-US" sz="3200" b="1" dirty="0">
                <a:solidFill>
                  <a:srgbClr val="800000"/>
                </a:solidFill>
                <a:latin typeface="Sitka Banner" pitchFamily="2" charset="0"/>
              </a:rPr>
              <a:t> </a:t>
            </a:r>
            <a:r>
              <a:rPr lang="en-US" altLang="en-US" sz="3200" b="1" dirty="0" err="1">
                <a:solidFill>
                  <a:srgbClr val="800000"/>
                </a:solidFill>
                <a:latin typeface="Sitka Banner" pitchFamily="2" charset="0"/>
              </a:rPr>
              <a:t>và</a:t>
            </a:r>
            <a:r>
              <a:rPr lang="en-US" altLang="en-US" sz="3200" b="1" dirty="0">
                <a:solidFill>
                  <a:srgbClr val="800000"/>
                </a:solidFill>
                <a:latin typeface="Sitka Banner" pitchFamily="2" charset="0"/>
              </a:rPr>
              <a:t> </a:t>
            </a:r>
            <a:r>
              <a:rPr lang="en-US" altLang="en-US" sz="3200" b="1" dirty="0" err="1">
                <a:solidFill>
                  <a:srgbClr val="800000"/>
                </a:solidFill>
                <a:latin typeface="Sitka Banner" pitchFamily="2" charset="0"/>
              </a:rPr>
              <a:t>nhanh</a:t>
            </a:r>
            <a:r>
              <a:rPr lang="en-US" altLang="en-US" sz="3200" b="1" dirty="0">
                <a:solidFill>
                  <a:srgbClr val="800000"/>
                </a:solidFill>
                <a:latin typeface="Sitka Banner" pitchFamily="2" charset="0"/>
              </a:rPr>
              <a:t> </a:t>
            </a:r>
            <a:r>
              <a:rPr lang="en-US" altLang="en-US" sz="3200" b="1" dirty="0" err="1">
                <a:solidFill>
                  <a:srgbClr val="800000"/>
                </a:solidFill>
                <a:latin typeface="Sitka Banner" pitchFamily="2" charset="0"/>
              </a:rPr>
              <a:t>nhất</a:t>
            </a:r>
            <a:r>
              <a:rPr lang="en-US" altLang="en-US" sz="3200" b="1" dirty="0">
                <a:solidFill>
                  <a:srgbClr val="800000"/>
                </a:solidFill>
                <a:latin typeface="Sitka Banner" pitchFamily="2" charset="0"/>
              </a:rPr>
              <a:t>, </a:t>
            </a:r>
            <a:r>
              <a:rPr lang="en-US" altLang="en-US" sz="3200" b="1" dirty="0" err="1">
                <a:solidFill>
                  <a:srgbClr val="800000"/>
                </a:solidFill>
                <a:latin typeface="Sitka Banner" pitchFamily="2" charset="0"/>
              </a:rPr>
              <a:t>giành</a:t>
            </a:r>
            <a:r>
              <a:rPr lang="en-US" altLang="en-US" sz="3200" b="1" dirty="0">
                <a:solidFill>
                  <a:srgbClr val="800000"/>
                </a:solidFill>
                <a:latin typeface="Sitka Banner" pitchFamily="2" charset="0"/>
              </a:rPr>
              <a:t> </a:t>
            </a:r>
            <a:r>
              <a:rPr lang="en-US" altLang="en-US" sz="3200" b="1" dirty="0" err="1">
                <a:solidFill>
                  <a:srgbClr val="800000"/>
                </a:solidFill>
                <a:latin typeface="Sitka Banner" pitchFamily="2" charset="0"/>
              </a:rPr>
              <a:t>chiến</a:t>
            </a:r>
            <a:r>
              <a:rPr lang="en-US" altLang="en-US" sz="3200" b="1" dirty="0">
                <a:solidFill>
                  <a:srgbClr val="800000"/>
                </a:solidFill>
                <a:latin typeface="Sitka Banner" pitchFamily="2" charset="0"/>
              </a:rPr>
              <a:t> </a:t>
            </a:r>
            <a:r>
              <a:rPr lang="en-US" altLang="en-US" sz="3200" b="1" dirty="0" err="1">
                <a:solidFill>
                  <a:srgbClr val="800000"/>
                </a:solidFill>
                <a:latin typeface="Sitka Banner" pitchFamily="2" charset="0"/>
              </a:rPr>
              <a:t>thắng</a:t>
            </a:r>
            <a:r>
              <a:rPr lang="en-US" altLang="en-US" sz="3200" b="1" dirty="0">
                <a:solidFill>
                  <a:srgbClr val="800000"/>
                </a:solidFill>
                <a:latin typeface="Sitka Banner" pitchFamily="2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4C50724-40EE-B105-265F-15ECEE65A7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9206"/>
            <a:ext cx="12039600" cy="768177"/>
          </a:xfrm>
          <a:prstGeom prst="rect">
            <a:avLst/>
          </a:prstGeom>
        </p:spPr>
      </p:pic>
      <p:sp>
        <p:nvSpPr>
          <p:cNvPr id="4" name="TextBox 8">
            <a:extLst>
              <a:ext uri="{FF2B5EF4-FFF2-40B4-BE49-F238E27FC236}">
                <a16:creationId xmlns:a16="http://schemas.microsoft.com/office/drawing/2014/main" id="{B37321E3-2B5E-DF1F-B86B-D80FD6797462}"/>
              </a:ext>
            </a:extLst>
          </p:cNvPr>
          <p:cNvSpPr txBox="1"/>
          <p:nvPr/>
        </p:nvSpPr>
        <p:spPr>
          <a:xfrm>
            <a:off x="3214184" y="149684"/>
            <a:ext cx="569068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75492"/>
            <a:r>
              <a:rPr lang="en-US" sz="40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51A9B5-9053-6560-A013-51C5762BF7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2300" y="1388126"/>
            <a:ext cx="5233012" cy="50236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14403608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AutoShape 2"/>
          <p:cNvSpPr>
            <a:spLocks noChangeArrowheads="1"/>
          </p:cNvSpPr>
          <p:nvPr/>
        </p:nvSpPr>
        <p:spPr bwMode="auto">
          <a:xfrm>
            <a:off x="169817" y="152400"/>
            <a:ext cx="11691257" cy="655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pic>
        <p:nvPicPr>
          <p:cNvPr id="11267" name="Picture 3" descr="an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1001"/>
            <a:ext cx="1295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4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WordArt 5"/>
          <p:cNvSpPr>
            <a:spLocks noChangeArrowheads="1" noChangeShapeType="1" noTextEdit="1"/>
          </p:cNvSpPr>
          <p:nvPr/>
        </p:nvSpPr>
        <p:spPr bwMode="auto">
          <a:xfrm>
            <a:off x="3886200" y="533401"/>
            <a:ext cx="4953000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ĐÔNG NAM Á</a:t>
            </a:r>
          </a:p>
        </p:txBody>
      </p:sp>
      <p:sp>
        <p:nvSpPr>
          <p:cNvPr id="11270" name="AutoShape 6"/>
          <p:cNvSpPr>
            <a:spLocks noChangeArrowheads="1"/>
          </p:cNvSpPr>
          <p:nvPr/>
        </p:nvSpPr>
        <p:spPr bwMode="auto">
          <a:xfrm>
            <a:off x="5334000" y="1604964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71" name="AutoShape 7"/>
          <p:cNvSpPr>
            <a:spLocks noChangeArrowheads="1"/>
          </p:cNvSpPr>
          <p:nvPr/>
        </p:nvSpPr>
        <p:spPr bwMode="auto">
          <a:xfrm>
            <a:off x="5407025" y="1655763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5368925" y="1639889"/>
            <a:ext cx="1612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Câu hỏi 1</a:t>
            </a:r>
          </a:p>
        </p:txBody>
      </p:sp>
      <p:grpSp>
        <p:nvGrpSpPr>
          <p:cNvPr id="11273" name="Group 9"/>
          <p:cNvGrpSpPr>
            <a:grpSpLocks/>
          </p:cNvGrpSpPr>
          <p:nvPr/>
        </p:nvGrpSpPr>
        <p:grpSpPr bwMode="auto">
          <a:xfrm>
            <a:off x="9296400" y="5181601"/>
            <a:ext cx="1168400" cy="561975"/>
            <a:chOff x="4512" y="3792"/>
            <a:chExt cx="736" cy="354"/>
          </a:xfrm>
        </p:grpSpPr>
        <p:pic>
          <p:nvPicPr>
            <p:cNvPr id="11291" name="Picture 10" descr="ani3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292" name="Text Box 11">
              <a:hlinkClick r:id="rId6" action="ppaction://hlinksldjump" tooltip="Trở lại chọn câu hỏi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latin typeface=".VnArial Narrow" panose="020B7200000000000000" pitchFamily="34" charset="0"/>
                </a:rPr>
                <a:t>Home</a:t>
              </a:r>
            </a:p>
          </p:txBody>
        </p:sp>
      </p:grpSp>
      <p:sp>
        <p:nvSpPr>
          <p:cNvPr id="419852" name="WordArt 12"/>
          <p:cNvSpPr>
            <a:spLocks noChangeArrowheads="1" noChangeShapeType="1" noTextEdit="1"/>
          </p:cNvSpPr>
          <p:nvPr/>
        </p:nvSpPr>
        <p:spPr bwMode="auto">
          <a:xfrm>
            <a:off x="3886200" y="1676401"/>
            <a:ext cx="1295400" cy="219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Lịch sử</a:t>
            </a:r>
          </a:p>
        </p:txBody>
      </p:sp>
      <p:sp>
        <p:nvSpPr>
          <p:cNvPr id="419853" name="WordArt 13"/>
          <p:cNvSpPr>
            <a:spLocks noChangeArrowheads="1" noChangeShapeType="1" noTextEdit="1"/>
          </p:cNvSpPr>
          <p:nvPr/>
        </p:nvSpPr>
        <p:spPr bwMode="auto">
          <a:xfrm>
            <a:off x="7162800" y="1676401"/>
            <a:ext cx="1295400" cy="219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Lịch sử</a:t>
            </a:r>
          </a:p>
        </p:txBody>
      </p:sp>
      <p:pic>
        <p:nvPicPr>
          <p:cNvPr id="11276" name="Picture 14" descr="star_tip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81000"/>
            <a:ext cx="83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7" name="Picture 15" descr="people008"/>
          <p:cNvPicPr>
            <a:picLocks noChangeAspect="1" noChangeArrowheads="1" noCrop="1"/>
          </p:cNvPicPr>
          <p:nvPr/>
        </p:nvPicPr>
        <p:blipFill>
          <a:blip r:embed="rId8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613" y="1603588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56" name="Text Box 16"/>
          <p:cNvSpPr txBox="1">
            <a:spLocks noChangeArrowheads="1"/>
          </p:cNvSpPr>
          <p:nvPr/>
        </p:nvSpPr>
        <p:spPr bwMode="auto">
          <a:xfrm>
            <a:off x="2019300" y="2426048"/>
            <a:ext cx="85344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Đầu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thế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kỉ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XIX,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dân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Hà Lan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xâm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lược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nước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Đông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Nam Á?</a:t>
            </a:r>
          </a:p>
        </p:txBody>
      </p:sp>
      <p:sp>
        <p:nvSpPr>
          <p:cNvPr id="11279" name="Text Box 17"/>
          <p:cNvSpPr txBox="1">
            <a:spLocks noChangeArrowheads="1"/>
          </p:cNvSpPr>
          <p:nvPr/>
        </p:nvSpPr>
        <p:spPr bwMode="auto">
          <a:xfrm>
            <a:off x="3048000" y="6202364"/>
            <a:ext cx="2209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.VnArial Narrow" panose="020B7200000000000000" pitchFamily="34" charset="0"/>
              </a:rPr>
              <a:t>(Gâ phÝm </a:t>
            </a:r>
            <a:r>
              <a:rPr lang="en-US" altLang="en-US" sz="1200">
                <a:solidFill>
                  <a:srgbClr val="FF6600"/>
                </a:solidFill>
                <a:latin typeface=".VnArial Narrow" panose="020B7200000000000000" pitchFamily="34" charset="0"/>
              </a:rPr>
              <a:t>ENTER</a:t>
            </a:r>
            <a:r>
              <a:rPr lang="en-US" altLang="en-US" sz="1200">
                <a:latin typeface=".VnArial Narrow" panose="020B7200000000000000" pitchFamily="34" charset="0"/>
              </a:rPr>
              <a:t> ®Ó xem ®¸p ¸n)</a:t>
            </a:r>
          </a:p>
        </p:txBody>
      </p:sp>
      <p:grpSp>
        <p:nvGrpSpPr>
          <p:cNvPr id="11280" name="Group 18"/>
          <p:cNvGrpSpPr>
            <a:grpSpLocks/>
          </p:cNvGrpSpPr>
          <p:nvPr/>
        </p:nvGrpSpPr>
        <p:grpSpPr bwMode="auto">
          <a:xfrm>
            <a:off x="2286000" y="5486400"/>
            <a:ext cx="7340600" cy="1028700"/>
            <a:chOff x="560" y="3384"/>
            <a:chExt cx="4624" cy="648"/>
          </a:xfrm>
        </p:grpSpPr>
        <p:pic>
          <p:nvPicPr>
            <p:cNvPr id="11283" name="Picture 19" descr="4408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4" name="Picture 20" descr="4635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5" name="Picture 21" descr="boo7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6" name="Picture 22" descr="email001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7" name="Picture 23" descr="et5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8" name="Picture 24" descr="glob_anm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89" name="Picture 25" descr="ani53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90" name="Picture 26" descr="mu37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9867" name="Text Box 27"/>
          <p:cNvSpPr txBox="1">
            <a:spLocks noChangeArrowheads="1"/>
          </p:cNvSpPr>
          <p:nvPr/>
        </p:nvSpPr>
        <p:spPr bwMode="auto">
          <a:xfrm>
            <a:off x="3238500" y="3634454"/>
            <a:ext cx="64008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Campuchia</a:t>
            </a: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                   B.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Lào</a:t>
            </a:r>
            <a:endParaRPr lang="en-US" altLang="en-US" sz="2800" b="1" dirty="0">
              <a:solidFill>
                <a:srgbClr val="0000FF"/>
              </a:solidFill>
              <a:latin typeface="Sitka Banner" pitchFamily="2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C. Thái Lan                        D. In-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đô</a:t>
            </a: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-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nê</a:t>
            </a: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-xi-a</a:t>
            </a:r>
          </a:p>
        </p:txBody>
      </p:sp>
      <p:sp>
        <p:nvSpPr>
          <p:cNvPr id="419868" name="Rectangle 28"/>
          <p:cNvSpPr>
            <a:spLocks noChangeArrowheads="1"/>
          </p:cNvSpPr>
          <p:nvPr/>
        </p:nvSpPr>
        <p:spPr bwMode="auto">
          <a:xfrm>
            <a:off x="5270350" y="4988938"/>
            <a:ext cx="182614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 err="1">
                <a:solidFill>
                  <a:srgbClr val="71216B"/>
                </a:solidFill>
                <a:latin typeface="Sitka Banner" pitchFamily="2" charset="0"/>
                <a:cs typeface="Times New Roman" panose="02020603050405020304" pitchFamily="18" charset="0"/>
              </a:rPr>
              <a:t>Đáp</a:t>
            </a:r>
            <a:r>
              <a:rPr lang="en-US" altLang="en-US" b="1" i="1" dirty="0">
                <a:solidFill>
                  <a:srgbClr val="71216B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71216B"/>
                </a:solidFill>
                <a:latin typeface="Sitka Banner" pitchFamily="2" charset="0"/>
                <a:cs typeface="Times New Roman" panose="02020603050405020304" pitchFamily="18" charset="0"/>
              </a:rPr>
              <a:t>án</a:t>
            </a:r>
            <a:r>
              <a:rPr lang="en-US" altLang="en-US" b="1" i="1" dirty="0">
                <a:solidFill>
                  <a:srgbClr val="71216B"/>
                </a:solidFill>
                <a:latin typeface="Sitka Banner" pitchFamily="2" charset="0"/>
                <a:cs typeface="Times New Roman" panose="02020603050405020304" pitchFamily="18" charset="0"/>
              </a:rPr>
              <a:t>: D</a:t>
            </a:r>
          </a:p>
        </p:txBody>
      </p:sp>
    </p:spTree>
    <p:extLst>
      <p:ext uri="{BB962C8B-B14F-4D97-AF65-F5344CB8AC3E}">
        <p14:creationId xmlns:p14="http://schemas.microsoft.com/office/powerpoint/2010/main" val="1278357569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198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198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19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19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198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198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198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419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198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198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19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67" grpId="0"/>
      <p:bldP spid="41986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AutoShape 2"/>
          <p:cNvSpPr>
            <a:spLocks noChangeArrowheads="1"/>
          </p:cNvSpPr>
          <p:nvPr/>
        </p:nvSpPr>
        <p:spPr bwMode="auto">
          <a:xfrm>
            <a:off x="470263" y="152400"/>
            <a:ext cx="11286308" cy="655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pic>
        <p:nvPicPr>
          <p:cNvPr id="12291" name="Picture 3" descr="an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1001"/>
            <a:ext cx="1295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4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WordArt 5"/>
          <p:cNvSpPr>
            <a:spLocks noChangeArrowheads="1" noChangeShapeType="1" noTextEdit="1"/>
          </p:cNvSpPr>
          <p:nvPr/>
        </p:nvSpPr>
        <p:spPr bwMode="auto">
          <a:xfrm>
            <a:off x="3886200" y="533401"/>
            <a:ext cx="4953000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ĐÔNG NAM Á</a:t>
            </a:r>
          </a:p>
        </p:txBody>
      </p:sp>
      <p:sp>
        <p:nvSpPr>
          <p:cNvPr id="12294" name="AutoShape 6"/>
          <p:cNvSpPr>
            <a:spLocks noChangeArrowheads="1"/>
          </p:cNvSpPr>
          <p:nvPr/>
        </p:nvSpPr>
        <p:spPr bwMode="auto">
          <a:xfrm>
            <a:off x="5334000" y="1604964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295" name="AutoShape 7"/>
          <p:cNvSpPr>
            <a:spLocks noChangeArrowheads="1"/>
          </p:cNvSpPr>
          <p:nvPr/>
        </p:nvSpPr>
        <p:spPr bwMode="auto">
          <a:xfrm>
            <a:off x="5407025" y="1655763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2296" name="Text Box 8"/>
          <p:cNvSpPr txBox="1">
            <a:spLocks noChangeArrowheads="1"/>
          </p:cNvSpPr>
          <p:nvPr/>
        </p:nvSpPr>
        <p:spPr bwMode="auto">
          <a:xfrm>
            <a:off x="5368925" y="1639889"/>
            <a:ext cx="1612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</a:rPr>
              <a:t>Câu hỏi 2</a:t>
            </a:r>
          </a:p>
        </p:txBody>
      </p:sp>
      <p:grpSp>
        <p:nvGrpSpPr>
          <p:cNvPr id="12297" name="Group 9"/>
          <p:cNvGrpSpPr>
            <a:grpSpLocks/>
          </p:cNvGrpSpPr>
          <p:nvPr/>
        </p:nvGrpSpPr>
        <p:grpSpPr bwMode="auto">
          <a:xfrm>
            <a:off x="9296400" y="5181601"/>
            <a:ext cx="1168400" cy="561975"/>
            <a:chOff x="4512" y="3792"/>
            <a:chExt cx="736" cy="354"/>
          </a:xfrm>
        </p:grpSpPr>
        <p:pic>
          <p:nvPicPr>
            <p:cNvPr id="12315" name="Picture 10" descr="ani3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316" name="Text Box 11">
              <a:hlinkClick r:id="rId6" action="ppaction://hlinksldjump" tooltip="Trở lại chọn câu hỏi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latin typeface=".VnArial Narrow" panose="020B7200000000000000" pitchFamily="34" charset="0"/>
                </a:rPr>
                <a:t>Home</a:t>
              </a:r>
            </a:p>
          </p:txBody>
        </p:sp>
      </p:grpSp>
      <p:sp>
        <p:nvSpPr>
          <p:cNvPr id="424972" name="WordArt 12"/>
          <p:cNvSpPr>
            <a:spLocks noChangeArrowheads="1" noChangeShapeType="1" noTextEdit="1"/>
          </p:cNvSpPr>
          <p:nvPr/>
        </p:nvSpPr>
        <p:spPr bwMode="auto">
          <a:xfrm>
            <a:off x="3886200" y="1676401"/>
            <a:ext cx="1295400" cy="219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Lịch sử</a:t>
            </a:r>
          </a:p>
        </p:txBody>
      </p:sp>
      <p:sp>
        <p:nvSpPr>
          <p:cNvPr id="424973" name="WordArt 13"/>
          <p:cNvSpPr>
            <a:spLocks noChangeArrowheads="1" noChangeShapeType="1" noTextEdit="1"/>
          </p:cNvSpPr>
          <p:nvPr/>
        </p:nvSpPr>
        <p:spPr bwMode="auto">
          <a:xfrm>
            <a:off x="7162800" y="1676401"/>
            <a:ext cx="1295400" cy="219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Lịch sử</a:t>
            </a:r>
          </a:p>
        </p:txBody>
      </p:sp>
      <p:pic>
        <p:nvPicPr>
          <p:cNvPr id="12300" name="Picture 14" descr="star_tip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81000"/>
            <a:ext cx="83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1" name="Picture 15" descr="people008"/>
          <p:cNvPicPr>
            <a:picLocks noChangeAspect="1" noChangeArrowheads="1" noCrop="1"/>
          </p:cNvPicPr>
          <p:nvPr/>
        </p:nvPicPr>
        <p:blipFill>
          <a:blip r:embed="rId8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60" y="16002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4976" name="Text Box 16"/>
          <p:cNvSpPr txBox="1">
            <a:spLocks noChangeArrowheads="1"/>
          </p:cNvSpPr>
          <p:nvPr/>
        </p:nvSpPr>
        <p:spPr bwMode="auto">
          <a:xfrm>
            <a:off x="1790700" y="2264917"/>
            <a:ext cx="9002617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Đông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Nam Á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từ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lâu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coi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khu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vực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địa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lý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–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lịch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sử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-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văn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hóa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riêng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biệt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,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còn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được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gọi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là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khu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vực</a:t>
            </a:r>
            <a:r>
              <a:rPr lang="en-US" altLang="en-US" sz="3200" b="1" dirty="0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008000"/>
                </a:solidFill>
                <a:latin typeface="Sitka Banner" pitchFamily="2" charset="0"/>
                <a:cs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2303" name="Text Box 17"/>
          <p:cNvSpPr txBox="1">
            <a:spLocks noChangeArrowheads="1"/>
          </p:cNvSpPr>
          <p:nvPr/>
        </p:nvSpPr>
        <p:spPr bwMode="auto">
          <a:xfrm>
            <a:off x="3048000" y="6202364"/>
            <a:ext cx="2209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.VnArial Narrow" panose="020B7200000000000000" pitchFamily="34" charset="0"/>
              </a:rPr>
              <a:t>(Gâ phÝm </a:t>
            </a:r>
            <a:r>
              <a:rPr lang="en-US" altLang="en-US" sz="1200">
                <a:solidFill>
                  <a:srgbClr val="FF6600"/>
                </a:solidFill>
                <a:latin typeface=".VnArial Narrow" panose="020B7200000000000000" pitchFamily="34" charset="0"/>
              </a:rPr>
              <a:t>ENTER</a:t>
            </a:r>
            <a:r>
              <a:rPr lang="en-US" altLang="en-US" sz="1200">
                <a:latin typeface=".VnArial Narrow" panose="020B7200000000000000" pitchFamily="34" charset="0"/>
              </a:rPr>
              <a:t> ®Ó xem ®¸p ¸n)</a:t>
            </a:r>
          </a:p>
        </p:txBody>
      </p:sp>
      <p:grpSp>
        <p:nvGrpSpPr>
          <p:cNvPr id="12304" name="Group 18"/>
          <p:cNvGrpSpPr>
            <a:grpSpLocks/>
          </p:cNvGrpSpPr>
          <p:nvPr/>
        </p:nvGrpSpPr>
        <p:grpSpPr bwMode="auto">
          <a:xfrm>
            <a:off x="2286000" y="5486400"/>
            <a:ext cx="7340600" cy="1028700"/>
            <a:chOff x="560" y="3384"/>
            <a:chExt cx="4624" cy="648"/>
          </a:xfrm>
        </p:grpSpPr>
        <p:pic>
          <p:nvPicPr>
            <p:cNvPr id="12307" name="Picture 19" descr="4408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8" name="Picture 20" descr="4635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09" name="Picture 21" descr="boo7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0" name="Picture 22" descr="email001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1" name="Picture 23" descr="et5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2" name="Picture 24" descr="glob_anm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3" name="Picture 25" descr="ani53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314" name="Picture 26" descr="mu37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4987" name="Text Box 27"/>
          <p:cNvSpPr txBox="1">
            <a:spLocks noChangeArrowheads="1"/>
          </p:cNvSpPr>
          <p:nvPr/>
        </p:nvSpPr>
        <p:spPr bwMode="auto">
          <a:xfrm>
            <a:off x="2398703" y="3524816"/>
            <a:ext cx="7927993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“Châu Á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gió</a:t>
            </a: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mùa</a:t>
            </a: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”             B. “Châu Á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thức</a:t>
            </a: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tỉnh</a:t>
            </a: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”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C. “Châu Á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lục</a:t>
            </a: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địa</a:t>
            </a: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”               D. “Châu Á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bùng</a:t>
            </a: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cháy</a:t>
            </a: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”</a:t>
            </a:r>
          </a:p>
        </p:txBody>
      </p:sp>
      <p:sp>
        <p:nvSpPr>
          <p:cNvPr id="424988" name="Rectangle 28"/>
          <p:cNvSpPr>
            <a:spLocks noChangeArrowheads="1"/>
          </p:cNvSpPr>
          <p:nvPr/>
        </p:nvSpPr>
        <p:spPr bwMode="auto">
          <a:xfrm>
            <a:off x="5024438" y="4888624"/>
            <a:ext cx="18053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 err="1">
                <a:solidFill>
                  <a:srgbClr val="71216B"/>
                </a:solidFill>
                <a:latin typeface="Sitka Banner" pitchFamily="2" charset="0"/>
                <a:cs typeface="Times New Roman" panose="02020603050405020304" pitchFamily="18" charset="0"/>
              </a:rPr>
              <a:t>Đáp</a:t>
            </a:r>
            <a:r>
              <a:rPr lang="en-US" altLang="en-US" b="1" i="1" dirty="0">
                <a:solidFill>
                  <a:srgbClr val="71216B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71216B"/>
                </a:solidFill>
                <a:latin typeface="Sitka Banner" pitchFamily="2" charset="0"/>
                <a:cs typeface="Times New Roman" panose="02020603050405020304" pitchFamily="18" charset="0"/>
              </a:rPr>
              <a:t>án</a:t>
            </a:r>
            <a:r>
              <a:rPr lang="en-US" altLang="en-US" b="1" i="1" dirty="0">
                <a:solidFill>
                  <a:srgbClr val="71216B"/>
                </a:solidFill>
                <a:latin typeface="Sitka Banner" pitchFamily="2" charset="0"/>
                <a:cs typeface="Times New Roman" panose="02020603050405020304" pitchFamily="18" charset="0"/>
              </a:rPr>
              <a:t>: A</a:t>
            </a:r>
          </a:p>
        </p:txBody>
      </p:sp>
    </p:spTree>
    <p:extLst>
      <p:ext uri="{BB962C8B-B14F-4D97-AF65-F5344CB8AC3E}">
        <p14:creationId xmlns:p14="http://schemas.microsoft.com/office/powerpoint/2010/main" val="1618411418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249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249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249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249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249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249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249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424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249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49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4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4987" grpId="0"/>
      <p:bldP spid="42498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rrowheads="1"/>
          </p:cNvSpPr>
          <p:nvPr/>
        </p:nvSpPr>
        <p:spPr bwMode="auto">
          <a:xfrm>
            <a:off x="535577" y="152400"/>
            <a:ext cx="10972800" cy="655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pic>
        <p:nvPicPr>
          <p:cNvPr id="16387" name="Picture 3" descr="an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1001"/>
            <a:ext cx="1295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5"/>
          <p:cNvSpPr>
            <a:spLocks noChangeArrowheads="1" noChangeShapeType="1" noTextEdit="1"/>
          </p:cNvSpPr>
          <p:nvPr/>
        </p:nvSpPr>
        <p:spPr bwMode="auto">
          <a:xfrm>
            <a:off x="3886200" y="533401"/>
            <a:ext cx="4953000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ĐÔNG NAM Á</a:t>
            </a:r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5334000" y="1604964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91" name="AutoShape 7"/>
          <p:cNvSpPr>
            <a:spLocks noChangeArrowheads="1"/>
          </p:cNvSpPr>
          <p:nvPr/>
        </p:nvSpPr>
        <p:spPr bwMode="auto">
          <a:xfrm>
            <a:off x="5407025" y="1655763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5368925" y="1639889"/>
            <a:ext cx="1612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hỏi</a:t>
            </a:r>
            <a:r>
              <a:rPr lang="en-US" altLang="en-US" sz="2000" b="1" dirty="0">
                <a:latin typeface="Times New Roman" panose="02020603050405020304" pitchFamily="18" charset="0"/>
              </a:rPr>
              <a:t> 3</a:t>
            </a:r>
          </a:p>
        </p:txBody>
      </p:sp>
      <p:grpSp>
        <p:nvGrpSpPr>
          <p:cNvPr id="16393" name="Group 9"/>
          <p:cNvGrpSpPr>
            <a:grpSpLocks/>
          </p:cNvGrpSpPr>
          <p:nvPr/>
        </p:nvGrpSpPr>
        <p:grpSpPr bwMode="auto">
          <a:xfrm>
            <a:off x="9296400" y="5181601"/>
            <a:ext cx="1168400" cy="561975"/>
            <a:chOff x="4512" y="3792"/>
            <a:chExt cx="736" cy="354"/>
          </a:xfrm>
        </p:grpSpPr>
        <p:pic>
          <p:nvPicPr>
            <p:cNvPr id="16411" name="Picture 10" descr="ani3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12" name="Text Box 11">
              <a:hlinkClick r:id="rId6" action="ppaction://hlinksldjump" tooltip="Trở lại chọn câu hỏi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latin typeface=".VnArial Narrow" panose="020B7200000000000000" pitchFamily="34" charset="0"/>
                </a:rPr>
                <a:t>Home</a:t>
              </a:r>
            </a:p>
          </p:txBody>
        </p:sp>
      </p:grpSp>
      <p:sp>
        <p:nvSpPr>
          <p:cNvPr id="421900" name="WordArt 12"/>
          <p:cNvSpPr>
            <a:spLocks noChangeArrowheads="1" noChangeShapeType="1" noTextEdit="1"/>
          </p:cNvSpPr>
          <p:nvPr/>
        </p:nvSpPr>
        <p:spPr bwMode="auto">
          <a:xfrm>
            <a:off x="3886200" y="1685926"/>
            <a:ext cx="1295400" cy="219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Lịch sử</a:t>
            </a:r>
          </a:p>
        </p:txBody>
      </p:sp>
      <p:sp>
        <p:nvSpPr>
          <p:cNvPr id="421901" name="WordArt 13"/>
          <p:cNvSpPr>
            <a:spLocks noChangeArrowheads="1" noChangeShapeType="1" noTextEdit="1"/>
          </p:cNvSpPr>
          <p:nvPr/>
        </p:nvSpPr>
        <p:spPr bwMode="auto">
          <a:xfrm>
            <a:off x="7162800" y="1676401"/>
            <a:ext cx="1295400" cy="219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Lịch sử</a:t>
            </a:r>
          </a:p>
        </p:txBody>
      </p:sp>
      <p:pic>
        <p:nvPicPr>
          <p:cNvPr id="16396" name="Picture 14" descr="star_tip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81000"/>
            <a:ext cx="83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5" descr="people008"/>
          <p:cNvPicPr>
            <a:picLocks noChangeAspect="1" noChangeArrowheads="1" noCrop="1"/>
          </p:cNvPicPr>
          <p:nvPr/>
        </p:nvPicPr>
        <p:blipFill>
          <a:blip r:embed="rId8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2019299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1904" name="Text Box 16"/>
          <p:cNvSpPr txBox="1">
            <a:spLocks noChangeArrowheads="1"/>
          </p:cNvSpPr>
          <p:nvPr/>
        </p:nvSpPr>
        <p:spPr bwMode="auto">
          <a:xfrm>
            <a:off x="1790700" y="2390398"/>
            <a:ext cx="946853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Đất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nước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nào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từng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là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thuộc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địa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Tây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Ban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Nha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trong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hơn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350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năm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là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thuộc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địa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của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Hoa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Kỳ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trong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gần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50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năm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?</a:t>
            </a:r>
            <a:r>
              <a:rPr lang="en-US" altLang="en-US" sz="3000" dirty="0">
                <a:solidFill>
                  <a:srgbClr val="133914"/>
                </a:solidFill>
                <a:latin typeface="Sitka Banner" pitchFamily="2" charset="0"/>
              </a:rPr>
              <a:t> </a:t>
            </a:r>
            <a:endParaRPr lang="en-US" altLang="en-US" sz="3000" b="1" dirty="0">
              <a:solidFill>
                <a:srgbClr val="133914"/>
              </a:solidFill>
              <a:latin typeface="Sitka Banner" pitchFamily="2" charset="0"/>
              <a:cs typeface="Times New Roman" panose="02020603050405020304" pitchFamily="18" charset="0"/>
            </a:endParaRPr>
          </a:p>
        </p:txBody>
      </p:sp>
      <p:sp>
        <p:nvSpPr>
          <p:cNvPr id="16399" name="Text Box 17"/>
          <p:cNvSpPr txBox="1">
            <a:spLocks noChangeArrowheads="1"/>
          </p:cNvSpPr>
          <p:nvPr/>
        </p:nvSpPr>
        <p:spPr bwMode="auto">
          <a:xfrm>
            <a:off x="3048000" y="6202364"/>
            <a:ext cx="2209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.VnArial Narrow" panose="020B7200000000000000" pitchFamily="34" charset="0"/>
              </a:rPr>
              <a:t>(Gâ phÝm </a:t>
            </a:r>
            <a:r>
              <a:rPr lang="en-US" altLang="en-US" sz="1200">
                <a:solidFill>
                  <a:srgbClr val="FF6600"/>
                </a:solidFill>
                <a:latin typeface=".VnArial Narrow" panose="020B7200000000000000" pitchFamily="34" charset="0"/>
              </a:rPr>
              <a:t>ENTER</a:t>
            </a:r>
            <a:r>
              <a:rPr lang="en-US" altLang="en-US" sz="1200">
                <a:latin typeface=".VnArial Narrow" panose="020B7200000000000000" pitchFamily="34" charset="0"/>
              </a:rPr>
              <a:t> ®Ó xem ®¸p ¸n)</a:t>
            </a:r>
          </a:p>
        </p:txBody>
      </p:sp>
      <p:grpSp>
        <p:nvGrpSpPr>
          <p:cNvPr id="16400" name="Group 18"/>
          <p:cNvGrpSpPr>
            <a:grpSpLocks/>
          </p:cNvGrpSpPr>
          <p:nvPr/>
        </p:nvGrpSpPr>
        <p:grpSpPr bwMode="auto">
          <a:xfrm>
            <a:off x="2286000" y="5486400"/>
            <a:ext cx="7340600" cy="1028700"/>
            <a:chOff x="560" y="3384"/>
            <a:chExt cx="4624" cy="648"/>
          </a:xfrm>
        </p:grpSpPr>
        <p:pic>
          <p:nvPicPr>
            <p:cNvPr id="16403" name="Picture 19" descr="4408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4" name="Picture 20" descr="4635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5" name="Picture 21" descr="boo7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6" name="Picture 22" descr="email001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7" name="Picture 23" descr="et5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8" name="Picture 24" descr="glob_anm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9" name="Picture 25" descr="ani53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0" name="Picture 26" descr="mu37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1915" name="Text Box 27"/>
          <p:cNvSpPr txBox="1">
            <a:spLocks noChangeArrowheads="1"/>
          </p:cNvSpPr>
          <p:nvPr/>
        </p:nvSpPr>
        <p:spPr bwMode="auto">
          <a:xfrm>
            <a:off x="3352800" y="3657601"/>
            <a:ext cx="6019800" cy="1160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Philíppin</a:t>
            </a: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            B.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Miến</a:t>
            </a: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Điện</a:t>
            </a:r>
            <a:endParaRPr lang="en-US" altLang="en-US" sz="2800" b="1" dirty="0">
              <a:solidFill>
                <a:srgbClr val="0000FF"/>
              </a:solidFill>
              <a:latin typeface="Sitka Banner" pitchFamily="2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C.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Mã</a:t>
            </a: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Lai                 D.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Brunây</a:t>
            </a:r>
            <a:endParaRPr lang="en-US" altLang="en-US" sz="2400" b="1" dirty="0">
              <a:solidFill>
                <a:srgbClr val="0000FF"/>
              </a:solidFill>
              <a:latin typeface="Sitka Banner" pitchFamily="2" charset="0"/>
              <a:cs typeface="Times New Roman" panose="02020603050405020304" pitchFamily="18" charset="0"/>
            </a:endParaRPr>
          </a:p>
        </p:txBody>
      </p:sp>
      <p:sp>
        <p:nvSpPr>
          <p:cNvPr id="421916" name="Text Box 28"/>
          <p:cNvSpPr txBox="1">
            <a:spLocks noChangeArrowheads="1"/>
          </p:cNvSpPr>
          <p:nvPr/>
        </p:nvSpPr>
        <p:spPr bwMode="auto">
          <a:xfrm>
            <a:off x="4761699" y="4998572"/>
            <a:ext cx="35512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990000"/>
                </a:solidFill>
                <a:latin typeface="Sitka Banner" pitchFamily="2" charset="0"/>
                <a:cs typeface="Times New Roman" panose="02020603050405020304" pitchFamily="18" charset="0"/>
              </a:rPr>
              <a:t>Đáp</a:t>
            </a:r>
            <a:r>
              <a:rPr lang="en-US" altLang="en-US" sz="2800" b="1" dirty="0">
                <a:solidFill>
                  <a:srgbClr val="990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Sitka Banner" pitchFamily="2" charset="0"/>
                <a:cs typeface="Times New Roman" panose="02020603050405020304" pitchFamily="18" charset="0"/>
              </a:rPr>
              <a:t>án</a:t>
            </a:r>
            <a:r>
              <a:rPr lang="en-US" altLang="en-US" sz="2800" b="1" dirty="0">
                <a:solidFill>
                  <a:srgbClr val="990000"/>
                </a:solidFill>
                <a:latin typeface="Sitka Banner" pitchFamily="2" charset="0"/>
                <a:cs typeface="Times New Roman" panose="02020603050405020304" pitchFamily="18" charset="0"/>
              </a:rPr>
              <a:t>: A. </a:t>
            </a:r>
            <a:r>
              <a:rPr lang="en-US" altLang="en-US" sz="2800" b="1" dirty="0" err="1">
                <a:solidFill>
                  <a:srgbClr val="990000"/>
                </a:solidFill>
                <a:latin typeface="Sitka Banner" pitchFamily="2" charset="0"/>
                <a:cs typeface="Times New Roman" panose="02020603050405020304" pitchFamily="18" charset="0"/>
              </a:rPr>
              <a:t>Philíppin</a:t>
            </a:r>
            <a:r>
              <a:rPr lang="en-US" altLang="en-US" sz="2800" b="1" dirty="0">
                <a:solidFill>
                  <a:srgbClr val="990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22046253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21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21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21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21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219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219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219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421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421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915" grpId="0"/>
      <p:bldP spid="42191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/>
          <p:cNvSpPr>
            <a:spLocks noChangeArrowheads="1"/>
          </p:cNvSpPr>
          <p:nvPr/>
        </p:nvSpPr>
        <p:spPr bwMode="auto">
          <a:xfrm>
            <a:off x="417286" y="152400"/>
            <a:ext cx="11560628" cy="655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pic>
        <p:nvPicPr>
          <p:cNvPr id="13315" name="Picture 3" descr="an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1001"/>
            <a:ext cx="1295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WordArt 5"/>
          <p:cNvSpPr>
            <a:spLocks noChangeArrowheads="1" noChangeShapeType="1" noTextEdit="1"/>
          </p:cNvSpPr>
          <p:nvPr/>
        </p:nvSpPr>
        <p:spPr bwMode="auto">
          <a:xfrm>
            <a:off x="3886200" y="533401"/>
            <a:ext cx="4953000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ĐÔNG NAM Á</a:t>
            </a:r>
          </a:p>
        </p:txBody>
      </p:sp>
      <p:sp>
        <p:nvSpPr>
          <p:cNvPr id="13318" name="AutoShape 6"/>
          <p:cNvSpPr>
            <a:spLocks noChangeArrowheads="1"/>
          </p:cNvSpPr>
          <p:nvPr/>
        </p:nvSpPr>
        <p:spPr bwMode="auto">
          <a:xfrm>
            <a:off x="5334000" y="1604964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19" name="AutoShape 7"/>
          <p:cNvSpPr>
            <a:spLocks noChangeArrowheads="1"/>
          </p:cNvSpPr>
          <p:nvPr/>
        </p:nvSpPr>
        <p:spPr bwMode="auto">
          <a:xfrm>
            <a:off x="5407025" y="1655763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3320" name="Text Box 8"/>
          <p:cNvSpPr txBox="1">
            <a:spLocks noChangeArrowheads="1"/>
          </p:cNvSpPr>
          <p:nvPr/>
        </p:nvSpPr>
        <p:spPr bwMode="auto">
          <a:xfrm>
            <a:off x="5368925" y="1639889"/>
            <a:ext cx="1612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hỏi</a:t>
            </a:r>
            <a:r>
              <a:rPr lang="en-US" altLang="en-US" sz="2000" b="1" dirty="0">
                <a:latin typeface="Times New Roman" panose="02020603050405020304" pitchFamily="18" charset="0"/>
              </a:rPr>
              <a:t> 4</a:t>
            </a:r>
          </a:p>
        </p:txBody>
      </p:sp>
      <p:grpSp>
        <p:nvGrpSpPr>
          <p:cNvPr id="13321" name="Group 9"/>
          <p:cNvGrpSpPr>
            <a:grpSpLocks/>
          </p:cNvGrpSpPr>
          <p:nvPr/>
        </p:nvGrpSpPr>
        <p:grpSpPr bwMode="auto">
          <a:xfrm>
            <a:off x="9296400" y="5181601"/>
            <a:ext cx="1168400" cy="561975"/>
            <a:chOff x="4512" y="3792"/>
            <a:chExt cx="736" cy="354"/>
          </a:xfrm>
        </p:grpSpPr>
        <p:pic>
          <p:nvPicPr>
            <p:cNvPr id="13339" name="Picture 10" descr="ani3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340" name="Text Box 11">
              <a:hlinkClick r:id="rId6" action="ppaction://hlinksldjump" tooltip="Trở lại chọn câu hỏi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latin typeface=".VnArial Narrow" panose="020B7200000000000000" pitchFamily="34" charset="0"/>
                </a:rPr>
                <a:t>Home</a:t>
              </a:r>
            </a:p>
          </p:txBody>
        </p:sp>
      </p:grpSp>
      <p:sp>
        <p:nvSpPr>
          <p:cNvPr id="358412" name="WordArt 12"/>
          <p:cNvSpPr>
            <a:spLocks noChangeArrowheads="1" noChangeShapeType="1" noTextEdit="1"/>
          </p:cNvSpPr>
          <p:nvPr/>
        </p:nvSpPr>
        <p:spPr bwMode="auto">
          <a:xfrm>
            <a:off x="3886200" y="1685926"/>
            <a:ext cx="1295400" cy="219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3600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8413" name="WordArt 13"/>
          <p:cNvSpPr>
            <a:spLocks noChangeArrowheads="1" noChangeShapeType="1" noTextEdit="1"/>
          </p:cNvSpPr>
          <p:nvPr/>
        </p:nvSpPr>
        <p:spPr bwMode="auto">
          <a:xfrm>
            <a:off x="7162800" y="1676401"/>
            <a:ext cx="1295400" cy="219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3600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endParaRPr lang="en-US" sz="3600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24" name="Picture 14" descr="star_tip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81000"/>
            <a:ext cx="83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25" name="Picture 15" descr="people008"/>
          <p:cNvPicPr>
            <a:picLocks noChangeAspect="1" noChangeArrowheads="1" noCrop="1"/>
          </p:cNvPicPr>
          <p:nvPr/>
        </p:nvPicPr>
        <p:blipFill>
          <a:blip r:embed="rId8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1504261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16" name="Text Box 16"/>
          <p:cNvSpPr txBox="1">
            <a:spLocks noChangeArrowheads="1"/>
          </p:cNvSpPr>
          <p:nvPr/>
        </p:nvSpPr>
        <p:spPr bwMode="auto">
          <a:xfrm>
            <a:off x="1647008" y="2155863"/>
            <a:ext cx="9278983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Sự</a:t>
            </a:r>
            <a:r>
              <a:rPr lang="en-US" altLang="en-US" sz="32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kiện</a:t>
            </a:r>
            <a:r>
              <a:rPr lang="en-US" altLang="en-US" sz="32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nào</a:t>
            </a:r>
            <a:r>
              <a:rPr lang="en-US" altLang="en-US" sz="32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mở</a:t>
            </a:r>
            <a:r>
              <a:rPr lang="en-US" altLang="en-US" sz="32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đầu</a:t>
            </a:r>
            <a:r>
              <a:rPr lang="en-US" altLang="en-US" sz="32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quá</a:t>
            </a:r>
            <a:r>
              <a:rPr lang="en-US" altLang="en-US" sz="32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trình</a:t>
            </a:r>
            <a:r>
              <a:rPr lang="en-US" altLang="en-US" sz="32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xâm</a:t>
            </a:r>
            <a:r>
              <a:rPr lang="en-US" altLang="en-US" sz="32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lược</a:t>
            </a:r>
            <a:r>
              <a:rPr lang="en-US" altLang="en-US" sz="32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của</a:t>
            </a:r>
            <a:r>
              <a:rPr lang="en-US" altLang="en-US" sz="32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chủ</a:t>
            </a:r>
            <a:r>
              <a:rPr lang="en-US" altLang="en-US" sz="32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nghĩa</a:t>
            </a:r>
            <a:r>
              <a:rPr lang="en-US" altLang="en-US" sz="32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thực</a:t>
            </a:r>
            <a:r>
              <a:rPr lang="en-US" altLang="en-US" sz="32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dân</a:t>
            </a:r>
            <a:r>
              <a:rPr lang="en-US" altLang="en-US" sz="32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phương</a:t>
            </a:r>
            <a:r>
              <a:rPr lang="en-US" altLang="en-US" sz="32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Tây</a:t>
            </a:r>
            <a:r>
              <a:rPr lang="en-US" altLang="en-US" sz="32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ở </a:t>
            </a:r>
            <a:r>
              <a:rPr lang="en-US" altLang="en-US" sz="32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khu</a:t>
            </a:r>
            <a:r>
              <a:rPr lang="en-US" altLang="en-US" sz="32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vực</a:t>
            </a:r>
            <a:r>
              <a:rPr lang="en-US" altLang="en-US" sz="32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Đông</a:t>
            </a:r>
            <a:r>
              <a:rPr lang="en-US" altLang="en-US" sz="32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Nam Á?</a:t>
            </a:r>
            <a:endParaRPr lang="en-US" altLang="en-US" sz="2000" dirty="0">
              <a:solidFill>
                <a:srgbClr val="133914"/>
              </a:solidFill>
              <a:latin typeface="Sitka Banner" pitchFamily="2" charset="0"/>
            </a:endParaRPr>
          </a:p>
        </p:txBody>
      </p:sp>
      <p:sp>
        <p:nvSpPr>
          <p:cNvPr id="13327" name="Text Box 17"/>
          <p:cNvSpPr txBox="1">
            <a:spLocks noChangeArrowheads="1"/>
          </p:cNvSpPr>
          <p:nvPr/>
        </p:nvSpPr>
        <p:spPr bwMode="auto">
          <a:xfrm>
            <a:off x="3048000" y="6202364"/>
            <a:ext cx="2209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.VnArial Narrow" panose="020B7200000000000000" pitchFamily="34" charset="0"/>
              </a:rPr>
              <a:t>(Gâ phÝm </a:t>
            </a:r>
            <a:r>
              <a:rPr lang="en-US" altLang="en-US" sz="1200">
                <a:solidFill>
                  <a:srgbClr val="FF6600"/>
                </a:solidFill>
                <a:latin typeface=".VnArial Narrow" panose="020B7200000000000000" pitchFamily="34" charset="0"/>
              </a:rPr>
              <a:t>ENTER</a:t>
            </a:r>
            <a:r>
              <a:rPr lang="en-US" altLang="en-US" sz="1200">
                <a:latin typeface=".VnArial Narrow" panose="020B7200000000000000" pitchFamily="34" charset="0"/>
              </a:rPr>
              <a:t> ®Ó xem ®¸p ¸n)</a:t>
            </a:r>
          </a:p>
        </p:txBody>
      </p:sp>
      <p:grpSp>
        <p:nvGrpSpPr>
          <p:cNvPr id="13328" name="Group 18"/>
          <p:cNvGrpSpPr>
            <a:grpSpLocks/>
          </p:cNvGrpSpPr>
          <p:nvPr/>
        </p:nvGrpSpPr>
        <p:grpSpPr bwMode="auto">
          <a:xfrm>
            <a:off x="2286000" y="5486400"/>
            <a:ext cx="7340600" cy="1028700"/>
            <a:chOff x="560" y="3384"/>
            <a:chExt cx="4624" cy="648"/>
          </a:xfrm>
        </p:grpSpPr>
        <p:pic>
          <p:nvPicPr>
            <p:cNvPr id="13331" name="Picture 19" descr="4408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2" name="Picture 20" descr="4635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3" name="Picture 21" descr="boo7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4" name="Picture 22" descr="email001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5" name="Picture 23" descr="et5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6" name="Picture 24" descr="glob_anm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7" name="Picture 25" descr="ani53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338" name="Picture 26" descr="mu37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58427" name="Text Box 27"/>
          <p:cNvSpPr txBox="1">
            <a:spLocks noChangeArrowheads="1"/>
          </p:cNvSpPr>
          <p:nvPr/>
        </p:nvSpPr>
        <p:spPr bwMode="auto">
          <a:xfrm>
            <a:off x="582386" y="3462599"/>
            <a:ext cx="1156062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Bồ</a:t>
            </a:r>
            <a:r>
              <a:rPr lang="en-US" altLang="en-US" sz="2800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Đào</a:t>
            </a:r>
            <a:r>
              <a:rPr lang="en-US" altLang="en-US" sz="2800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Nha</a:t>
            </a:r>
            <a:r>
              <a:rPr lang="en-US" altLang="en-US" sz="2800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đánh</a:t>
            </a:r>
            <a:r>
              <a:rPr lang="en-US" altLang="en-US" sz="2800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chiếm</a:t>
            </a:r>
            <a:r>
              <a:rPr lang="en-US" altLang="en-US" sz="2800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Ma-</a:t>
            </a: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lắc</a:t>
            </a:r>
            <a:r>
              <a:rPr lang="en-US" altLang="en-US" sz="2800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-ca     B. </a:t>
            </a: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Pháp</a:t>
            </a:r>
            <a:r>
              <a:rPr lang="en-US" altLang="en-US" sz="2800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đánh</a:t>
            </a:r>
            <a:r>
              <a:rPr lang="en-US" altLang="en-US" sz="2800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Đà</a:t>
            </a:r>
            <a:r>
              <a:rPr lang="en-US" altLang="en-US" sz="2800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Nẵng</a:t>
            </a:r>
            <a:endParaRPr lang="en-US" altLang="en-US" sz="2800" dirty="0">
              <a:solidFill>
                <a:srgbClr val="0000FF"/>
              </a:solidFill>
              <a:latin typeface="Sitka Banner" pitchFamily="2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C. </a:t>
            </a: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Tây</a:t>
            </a:r>
            <a:r>
              <a:rPr lang="en-US" altLang="en-US" sz="2800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Ban </a:t>
            </a: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Nha</a:t>
            </a:r>
            <a:r>
              <a:rPr lang="en-US" altLang="en-US" sz="2800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chiếm</a:t>
            </a:r>
            <a:r>
              <a:rPr lang="en-US" altLang="en-US" sz="2800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Philippin</a:t>
            </a:r>
            <a:r>
              <a:rPr lang="en-US" altLang="en-US" sz="2800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	 	D. Hà Lan </a:t>
            </a: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xâm</a:t>
            </a:r>
            <a:r>
              <a:rPr lang="en-US" altLang="en-US" sz="2800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lược</a:t>
            </a:r>
            <a:r>
              <a:rPr lang="en-US" altLang="en-US" sz="2800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tiểu</a:t>
            </a:r>
            <a:r>
              <a:rPr lang="en-US" altLang="en-US" sz="2800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quốc</a:t>
            </a:r>
            <a:r>
              <a:rPr lang="en-US" altLang="en-US" sz="2800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Hồi</a:t>
            </a:r>
            <a:r>
              <a:rPr lang="en-US" altLang="en-US" sz="2800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giáo</a:t>
            </a:r>
            <a:endParaRPr lang="en-US" altLang="en-US" sz="2800" dirty="0">
              <a:solidFill>
                <a:srgbClr val="0000FF"/>
              </a:solidFill>
              <a:latin typeface="Sitka Banner" pitchFamily="2" charset="0"/>
              <a:cs typeface="Times New Roman" panose="02020603050405020304" pitchFamily="18" charset="0"/>
            </a:endParaRPr>
          </a:p>
        </p:txBody>
      </p:sp>
      <p:sp>
        <p:nvSpPr>
          <p:cNvPr id="358428" name="Rectangle 28"/>
          <p:cNvSpPr>
            <a:spLocks noChangeArrowheads="1"/>
          </p:cNvSpPr>
          <p:nvPr/>
        </p:nvSpPr>
        <p:spPr bwMode="auto">
          <a:xfrm>
            <a:off x="5508947" y="5000720"/>
            <a:ext cx="18053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b="1" i="1" dirty="0" err="1">
                <a:solidFill>
                  <a:srgbClr val="71216B"/>
                </a:solidFill>
                <a:latin typeface="Sitka Banner" pitchFamily="2" charset="0"/>
                <a:cs typeface="Times New Roman" panose="02020603050405020304" pitchFamily="18" charset="0"/>
              </a:rPr>
              <a:t>Đáp</a:t>
            </a:r>
            <a:r>
              <a:rPr lang="en-US" altLang="en-US" b="1" i="1" dirty="0">
                <a:solidFill>
                  <a:srgbClr val="71216B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b="1" i="1" dirty="0" err="1">
                <a:solidFill>
                  <a:srgbClr val="71216B"/>
                </a:solidFill>
                <a:latin typeface="Sitka Banner" pitchFamily="2" charset="0"/>
                <a:cs typeface="Times New Roman" panose="02020603050405020304" pitchFamily="18" charset="0"/>
              </a:rPr>
              <a:t>án</a:t>
            </a:r>
            <a:r>
              <a:rPr lang="en-US" altLang="en-US" b="1" i="1" dirty="0">
                <a:solidFill>
                  <a:srgbClr val="71216B"/>
                </a:solidFill>
                <a:latin typeface="Sitka Banner" pitchFamily="2" charset="0"/>
                <a:cs typeface="Times New Roman" panose="02020603050405020304" pitchFamily="18" charset="0"/>
              </a:rPr>
              <a:t>: A</a:t>
            </a:r>
          </a:p>
        </p:txBody>
      </p:sp>
    </p:spTree>
    <p:extLst>
      <p:ext uri="{BB962C8B-B14F-4D97-AF65-F5344CB8AC3E}">
        <p14:creationId xmlns:p14="http://schemas.microsoft.com/office/powerpoint/2010/main" val="1846744044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58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58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358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358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3584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3584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3584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358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58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58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8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7" grpId="0"/>
      <p:bldP spid="35842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AutoShape 2"/>
          <p:cNvSpPr>
            <a:spLocks noChangeArrowheads="1"/>
          </p:cNvSpPr>
          <p:nvPr/>
        </p:nvSpPr>
        <p:spPr bwMode="auto">
          <a:xfrm>
            <a:off x="535577" y="152400"/>
            <a:ext cx="10972800" cy="655320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57150" cmpd="thinThick">
            <a:solidFill>
              <a:srgbClr val="CC0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vi-VN" altLang="en-US" sz="1800"/>
          </a:p>
        </p:txBody>
      </p:sp>
      <p:pic>
        <p:nvPicPr>
          <p:cNvPr id="16387" name="Picture 3" descr="an3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81001"/>
            <a:ext cx="12954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Picture 4" descr="33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07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WordArt 5"/>
          <p:cNvSpPr>
            <a:spLocks noChangeArrowheads="1" noChangeShapeType="1" noTextEdit="1"/>
          </p:cNvSpPr>
          <p:nvPr/>
        </p:nvSpPr>
        <p:spPr bwMode="auto">
          <a:xfrm>
            <a:off x="3886200" y="533401"/>
            <a:ext cx="4953000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ĐÔNG NAM Á</a:t>
            </a:r>
          </a:p>
        </p:txBody>
      </p:sp>
      <p:sp>
        <p:nvSpPr>
          <p:cNvPr id="16390" name="AutoShape 6"/>
          <p:cNvSpPr>
            <a:spLocks noChangeArrowheads="1"/>
          </p:cNvSpPr>
          <p:nvPr/>
        </p:nvSpPr>
        <p:spPr bwMode="auto">
          <a:xfrm>
            <a:off x="5334000" y="1604964"/>
            <a:ext cx="1676400" cy="439737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CC00"/>
              </a:gs>
              <a:gs pos="100000">
                <a:srgbClr val="CC9900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91" name="AutoShape 7"/>
          <p:cNvSpPr>
            <a:spLocks noChangeArrowheads="1"/>
          </p:cNvSpPr>
          <p:nvPr/>
        </p:nvSpPr>
        <p:spPr bwMode="auto">
          <a:xfrm>
            <a:off x="5407025" y="1655763"/>
            <a:ext cx="1536700" cy="341312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66"/>
              </a:gs>
              <a:gs pos="100000">
                <a:srgbClr val="FFFFCC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392" name="Text Box 8"/>
          <p:cNvSpPr txBox="1">
            <a:spLocks noChangeArrowheads="1"/>
          </p:cNvSpPr>
          <p:nvPr/>
        </p:nvSpPr>
        <p:spPr bwMode="auto">
          <a:xfrm>
            <a:off x="5368925" y="1639889"/>
            <a:ext cx="16129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latin typeface="Times New Roman" panose="02020603050405020304" pitchFamily="18" charset="0"/>
              </a:rPr>
              <a:t>Câu</a:t>
            </a:r>
            <a:r>
              <a:rPr lang="en-US" altLang="en-US" sz="2000" b="1" dirty="0"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</a:rPr>
              <a:t>hỏi</a:t>
            </a:r>
            <a:r>
              <a:rPr lang="en-US" altLang="en-US" sz="2000" b="1" dirty="0">
                <a:latin typeface="Times New Roman" panose="02020603050405020304" pitchFamily="18" charset="0"/>
              </a:rPr>
              <a:t> 5</a:t>
            </a:r>
          </a:p>
        </p:txBody>
      </p:sp>
      <p:grpSp>
        <p:nvGrpSpPr>
          <p:cNvPr id="16393" name="Group 9"/>
          <p:cNvGrpSpPr>
            <a:grpSpLocks/>
          </p:cNvGrpSpPr>
          <p:nvPr/>
        </p:nvGrpSpPr>
        <p:grpSpPr bwMode="auto">
          <a:xfrm>
            <a:off x="9296400" y="5181601"/>
            <a:ext cx="1168400" cy="561975"/>
            <a:chOff x="4512" y="3792"/>
            <a:chExt cx="736" cy="354"/>
          </a:xfrm>
        </p:grpSpPr>
        <p:pic>
          <p:nvPicPr>
            <p:cNvPr id="16411" name="Picture 10" descr="ani32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512" y="3792"/>
              <a:ext cx="432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412" name="Text Box 11">
              <a:hlinkClick r:id="rId6" action="ppaction://hlinksldjump" tooltip="Trở lại chọn câu hỏi"/>
            </p:cNvPr>
            <p:cNvSpPr txBox="1">
              <a:spLocks noChangeArrowheads="1"/>
            </p:cNvSpPr>
            <p:nvPr/>
          </p:nvSpPr>
          <p:spPr bwMode="auto">
            <a:xfrm>
              <a:off x="4752" y="3896"/>
              <a:ext cx="496" cy="2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en-US" sz="2000" b="1">
                  <a:latin typeface=".VnArial Narrow" panose="020B7200000000000000" pitchFamily="34" charset="0"/>
                </a:rPr>
                <a:t>Home</a:t>
              </a:r>
            </a:p>
          </p:txBody>
        </p:sp>
      </p:grpSp>
      <p:sp>
        <p:nvSpPr>
          <p:cNvPr id="421900" name="WordArt 12"/>
          <p:cNvSpPr>
            <a:spLocks noChangeArrowheads="1" noChangeShapeType="1" noTextEdit="1"/>
          </p:cNvSpPr>
          <p:nvPr/>
        </p:nvSpPr>
        <p:spPr bwMode="auto">
          <a:xfrm>
            <a:off x="3886200" y="1685926"/>
            <a:ext cx="1295400" cy="219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Lịch sử</a:t>
            </a:r>
          </a:p>
        </p:txBody>
      </p:sp>
      <p:sp>
        <p:nvSpPr>
          <p:cNvPr id="421901" name="WordArt 13"/>
          <p:cNvSpPr>
            <a:spLocks noChangeArrowheads="1" noChangeShapeType="1" noTextEdit="1"/>
          </p:cNvSpPr>
          <p:nvPr/>
        </p:nvSpPr>
        <p:spPr bwMode="auto">
          <a:xfrm>
            <a:off x="7162800" y="1676401"/>
            <a:ext cx="1295400" cy="219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Lịch sử</a:t>
            </a:r>
          </a:p>
        </p:txBody>
      </p:sp>
      <p:pic>
        <p:nvPicPr>
          <p:cNvPr id="16396" name="Picture 14" descr="star_tip_md_wht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81000"/>
            <a:ext cx="83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7" name="Picture 15" descr="people008"/>
          <p:cNvPicPr>
            <a:picLocks noChangeAspect="1" noChangeArrowheads="1" noCrop="1"/>
          </p:cNvPicPr>
          <p:nvPr/>
        </p:nvPicPr>
        <p:blipFill>
          <a:blip r:embed="rId8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50" y="2019299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1904" name="Text Box 16"/>
          <p:cNvSpPr txBox="1">
            <a:spLocks noChangeArrowheads="1"/>
          </p:cNvSpPr>
          <p:nvPr/>
        </p:nvSpPr>
        <p:spPr bwMode="auto">
          <a:xfrm>
            <a:off x="1790700" y="2390398"/>
            <a:ext cx="9468539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Nửa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sau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thế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kỉ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XIX,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Xiêm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trở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thành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vùng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đệm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giữa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thế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lực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thực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dân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nào</a:t>
            </a:r>
            <a:r>
              <a:rPr lang="en-US" altLang="en-US" sz="3000" b="1" dirty="0">
                <a:solidFill>
                  <a:srgbClr val="133914"/>
                </a:solidFill>
                <a:latin typeface="Sitka Banner" pitchFamily="2" charset="0"/>
                <a:cs typeface="Times New Roman" panose="02020603050405020304" pitchFamily="18" charset="0"/>
              </a:rPr>
              <a:t>?</a:t>
            </a:r>
            <a:r>
              <a:rPr lang="en-US" altLang="en-US" sz="3000" dirty="0">
                <a:solidFill>
                  <a:srgbClr val="133914"/>
                </a:solidFill>
                <a:latin typeface="Sitka Banner" pitchFamily="2" charset="0"/>
              </a:rPr>
              <a:t> </a:t>
            </a:r>
            <a:endParaRPr lang="en-US" altLang="en-US" sz="3000" b="1" dirty="0">
              <a:solidFill>
                <a:srgbClr val="133914"/>
              </a:solidFill>
              <a:latin typeface="Sitka Banner" pitchFamily="2" charset="0"/>
              <a:cs typeface="Times New Roman" panose="02020603050405020304" pitchFamily="18" charset="0"/>
            </a:endParaRPr>
          </a:p>
        </p:txBody>
      </p:sp>
      <p:sp>
        <p:nvSpPr>
          <p:cNvPr id="16399" name="Text Box 17"/>
          <p:cNvSpPr txBox="1">
            <a:spLocks noChangeArrowheads="1"/>
          </p:cNvSpPr>
          <p:nvPr/>
        </p:nvSpPr>
        <p:spPr bwMode="auto">
          <a:xfrm>
            <a:off x="3048000" y="6202364"/>
            <a:ext cx="22098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200">
                <a:latin typeface=".VnArial Narrow" panose="020B7200000000000000" pitchFamily="34" charset="0"/>
              </a:rPr>
              <a:t>(Gâ phÝm </a:t>
            </a:r>
            <a:r>
              <a:rPr lang="en-US" altLang="en-US" sz="1200">
                <a:solidFill>
                  <a:srgbClr val="FF6600"/>
                </a:solidFill>
                <a:latin typeface=".VnArial Narrow" panose="020B7200000000000000" pitchFamily="34" charset="0"/>
              </a:rPr>
              <a:t>ENTER</a:t>
            </a:r>
            <a:r>
              <a:rPr lang="en-US" altLang="en-US" sz="1200">
                <a:latin typeface=".VnArial Narrow" panose="020B7200000000000000" pitchFamily="34" charset="0"/>
              </a:rPr>
              <a:t> ®Ó xem ®¸p ¸n)</a:t>
            </a:r>
          </a:p>
        </p:txBody>
      </p:sp>
      <p:grpSp>
        <p:nvGrpSpPr>
          <p:cNvPr id="16400" name="Group 18"/>
          <p:cNvGrpSpPr>
            <a:grpSpLocks/>
          </p:cNvGrpSpPr>
          <p:nvPr/>
        </p:nvGrpSpPr>
        <p:grpSpPr bwMode="auto">
          <a:xfrm>
            <a:off x="2286000" y="5486400"/>
            <a:ext cx="7340600" cy="1028700"/>
            <a:chOff x="560" y="3384"/>
            <a:chExt cx="4624" cy="648"/>
          </a:xfrm>
        </p:grpSpPr>
        <p:pic>
          <p:nvPicPr>
            <p:cNvPr id="16403" name="Picture 19" descr="4408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4" name="Picture 20" descr="4635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5" name="Picture 21" descr="boo7"/>
            <p:cNvPicPr>
              <a:picLocks noChangeAspect="1" noChangeArrowheads="1" noCrop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6" name="Picture 22" descr="email001"/>
            <p:cNvPicPr>
              <a:picLocks noChangeAspect="1" noChangeArrowheads="1" noCrop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7" name="Picture 23" descr="et5"/>
            <p:cNvPicPr>
              <a:picLocks noChangeAspect="1" noChangeArrowheads="1" noCrop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8" name="Picture 24" descr="glob_anm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09" name="Picture 25" descr="ani53"/>
            <p:cNvPicPr>
              <a:picLocks noChangeAspect="1" noChangeArrowheads="1" noCrop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410" name="Picture 26" descr="mu37"/>
            <p:cNvPicPr>
              <a:picLocks noChangeAspect="1" noChangeArrowheads="1" noCrop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21915" name="Text Box 27"/>
          <p:cNvSpPr txBox="1">
            <a:spLocks noChangeArrowheads="1"/>
          </p:cNvSpPr>
          <p:nvPr/>
        </p:nvSpPr>
        <p:spPr bwMode="auto">
          <a:xfrm>
            <a:off x="2209800" y="3657601"/>
            <a:ext cx="8039100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8001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2573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7145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1717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AutoNum type="alphaUcPeriod"/>
            </a:pP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Tây</a:t>
            </a: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Ban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Nha</a:t>
            </a: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– Hà Lan             B.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Mỹ</a:t>
            </a: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- Anh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C. Anh - 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Pháp</a:t>
            </a: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			D.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Bồ</a:t>
            </a: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Đào</a:t>
            </a: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Nha</a:t>
            </a:r>
            <a:r>
              <a:rPr lang="en-US" altLang="en-US" sz="2800" b="1" dirty="0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 - </a:t>
            </a:r>
            <a:r>
              <a:rPr lang="en-US" altLang="en-US" sz="2800" b="1" dirty="0" err="1">
                <a:solidFill>
                  <a:srgbClr val="0000FF"/>
                </a:solidFill>
                <a:latin typeface="Sitka Banner" pitchFamily="2" charset="0"/>
                <a:cs typeface="Times New Roman" panose="02020603050405020304" pitchFamily="18" charset="0"/>
              </a:rPr>
              <a:t>Pháp</a:t>
            </a:r>
            <a:endParaRPr lang="en-US" altLang="en-US" sz="2400" b="1" dirty="0">
              <a:solidFill>
                <a:srgbClr val="0000FF"/>
              </a:solidFill>
              <a:latin typeface="Sitka Banner" pitchFamily="2" charset="0"/>
              <a:cs typeface="Times New Roman" panose="02020603050405020304" pitchFamily="18" charset="0"/>
            </a:endParaRPr>
          </a:p>
        </p:txBody>
      </p:sp>
      <p:sp>
        <p:nvSpPr>
          <p:cNvPr id="421916" name="Text Box 28"/>
          <p:cNvSpPr txBox="1">
            <a:spLocks noChangeArrowheads="1"/>
          </p:cNvSpPr>
          <p:nvPr/>
        </p:nvSpPr>
        <p:spPr bwMode="auto">
          <a:xfrm>
            <a:off x="4761699" y="4998572"/>
            <a:ext cx="355123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800" b="1" dirty="0" err="1">
                <a:solidFill>
                  <a:srgbClr val="990000"/>
                </a:solidFill>
                <a:latin typeface="Sitka Banner" pitchFamily="2" charset="0"/>
                <a:cs typeface="Times New Roman" panose="02020603050405020304" pitchFamily="18" charset="0"/>
              </a:rPr>
              <a:t>Đáp</a:t>
            </a:r>
            <a:r>
              <a:rPr lang="en-US" altLang="en-US" sz="2800" b="1" dirty="0">
                <a:solidFill>
                  <a:srgbClr val="990000"/>
                </a:solidFill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990000"/>
                </a:solidFill>
                <a:latin typeface="Sitka Banner" pitchFamily="2" charset="0"/>
                <a:cs typeface="Times New Roman" panose="02020603050405020304" pitchFamily="18" charset="0"/>
              </a:rPr>
              <a:t>án</a:t>
            </a:r>
            <a:r>
              <a:rPr lang="en-US" altLang="en-US" sz="2800" b="1" dirty="0">
                <a:solidFill>
                  <a:srgbClr val="990000"/>
                </a:solidFill>
                <a:latin typeface="Sitka Banner" pitchFamily="2" charset="0"/>
                <a:cs typeface="Times New Roman" panose="02020603050405020304" pitchFamily="18" charset="0"/>
              </a:rPr>
              <a:t>: C</a:t>
            </a:r>
          </a:p>
        </p:txBody>
      </p:sp>
    </p:spTree>
    <p:extLst>
      <p:ext uri="{BB962C8B-B14F-4D97-AF65-F5344CB8AC3E}">
        <p14:creationId xmlns:p14="http://schemas.microsoft.com/office/powerpoint/2010/main" val="4086946926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219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219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4219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4219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4219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4219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4219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2" dur="500"/>
                                        <p:tgtEl>
                                          <p:spTgt spid="421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7" dur="500"/>
                                        <p:tgtEl>
                                          <p:spTgt spid="421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1915" grpId="0"/>
      <p:bldP spid="4219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D41B8F5-9DBF-4928-96B2-647C063AC7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462"/>
            <a:ext cx="12079705" cy="887917"/>
          </a:xfrm>
          <a:prstGeom prst="rect">
            <a:avLst/>
          </a:prstGeom>
        </p:spPr>
      </p:pic>
      <p:sp>
        <p:nvSpPr>
          <p:cNvPr id="3" name="TextBox 8">
            <a:extLst>
              <a:ext uri="{FF2B5EF4-FFF2-40B4-BE49-F238E27FC236}">
                <a16:creationId xmlns:a16="http://schemas.microsoft.com/office/drawing/2014/main" id="{FA37A04B-6198-4DEC-AD50-8819F101C561}"/>
              </a:ext>
            </a:extLst>
          </p:cNvPr>
          <p:cNvSpPr txBox="1"/>
          <p:nvPr/>
        </p:nvSpPr>
        <p:spPr>
          <a:xfrm>
            <a:off x="2991255" y="272665"/>
            <a:ext cx="588885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875492"/>
            <a:r>
              <a:rPr lang="en-US" sz="36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  <p:pic>
        <p:nvPicPr>
          <p:cNvPr id="5" name="Picture 1">
            <a:extLst>
              <a:ext uri="{FF2B5EF4-FFF2-40B4-BE49-F238E27FC236}">
                <a16:creationId xmlns:a16="http://schemas.microsoft.com/office/drawing/2014/main" id="{86F61408-0E5A-6B30-82E5-43DA47CB4D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70" y="3926605"/>
            <a:ext cx="4151482" cy="265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635BA6-2A75-EC6F-F42D-99CC8C6851B4}"/>
              </a:ext>
            </a:extLst>
          </p:cNvPr>
          <p:cNvSpPr txBox="1"/>
          <p:nvPr/>
        </p:nvSpPr>
        <p:spPr>
          <a:xfrm>
            <a:off x="3073775" y="1587669"/>
            <a:ext cx="6874456" cy="1736646"/>
          </a:xfrm>
          <a:prstGeom prst="wedgeRoundRectCallout">
            <a:avLst>
              <a:gd name="adj1" fmla="val -39442"/>
              <a:gd name="adj2" fmla="val 108816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Sưu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tầm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tư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liệu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giới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thiệu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Rama V-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vị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vua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tiến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hành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cải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Xiêm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cuối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XIX,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đầu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Sitka Banner" pitchFamily="2" charset="0"/>
                <a:cs typeface="Times New Roman" panose="02020603050405020304" pitchFamily="18" charset="0"/>
              </a:rPr>
              <a:t>kỉ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 XX. </a:t>
            </a:r>
          </a:p>
        </p:txBody>
      </p:sp>
    </p:spTree>
    <p:extLst>
      <p:ext uri="{BB962C8B-B14F-4D97-AF65-F5344CB8AC3E}">
        <p14:creationId xmlns:p14="http://schemas.microsoft.com/office/powerpoint/2010/main" val="18077463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21620B-2DC6-087F-F61F-54493A356D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9749" y="1020279"/>
            <a:ext cx="5112203" cy="557999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71F41DF-FC71-4711-A753-4E3C17AFD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4477"/>
            <a:ext cx="12192000" cy="7078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5260EBB-D8EF-34F9-CC12-7A8222AE5190}"/>
              </a:ext>
            </a:extLst>
          </p:cNvPr>
          <p:cNvSpPr txBox="1"/>
          <p:nvPr/>
        </p:nvSpPr>
        <p:spPr>
          <a:xfrm>
            <a:off x="3124200" y="117115"/>
            <a:ext cx="59436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9397BEC-B186-7C78-FA6E-8CE35F1D350B}"/>
              </a:ext>
            </a:extLst>
          </p:cNvPr>
          <p:cNvSpPr txBox="1"/>
          <p:nvPr/>
        </p:nvSpPr>
        <p:spPr>
          <a:xfrm>
            <a:off x="287554" y="1020279"/>
            <a:ext cx="6179347" cy="3705625"/>
          </a:xfrm>
          <a:prstGeom prst="wedgeRoundRectCallout">
            <a:avLst>
              <a:gd name="adj1" fmla="val 862"/>
              <a:gd name="adj2" fmla="val 58595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HOẠT ĐỘNG CẶP ĐÔI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Hãy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vì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sao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Nam Á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sớm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trở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khóa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thích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ngắn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gọn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Nam Á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phương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6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B0AC8F3-D4BE-EC9D-092D-3BA2EB32B1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7256" y="5110916"/>
            <a:ext cx="3224996" cy="1682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FC104A-1E83-3D5B-26D2-48ABEA761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116" y="4805023"/>
            <a:ext cx="1326598" cy="12163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062C4D-3572-BA15-CC8C-EFE7E56A22E6}"/>
              </a:ext>
            </a:extLst>
          </p:cNvPr>
          <p:cNvSpPr txBox="1"/>
          <p:nvPr/>
        </p:nvSpPr>
        <p:spPr>
          <a:xfrm>
            <a:off x="287554" y="6107830"/>
            <a:ext cx="128016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2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cs typeface="Times New Roman" panose="02020603050405020304" pitchFamily="18" charset="0"/>
              </a:rPr>
              <a:t>phút</a:t>
            </a:r>
            <a:r>
              <a:rPr lang="en-US" sz="3200" dirty="0">
                <a:latin typeface="Sitka Banner" pitchFamily="2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17333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3180F8-238D-FA0D-6C72-6983DE4A0108}"/>
              </a:ext>
            </a:extLst>
          </p:cNvPr>
          <p:cNvSpPr txBox="1"/>
          <p:nvPr/>
        </p:nvSpPr>
        <p:spPr>
          <a:xfrm>
            <a:off x="3124200" y="76200"/>
            <a:ext cx="59436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CD84D9B-CC71-5614-3714-2B8BD729EF4F}"/>
              </a:ext>
            </a:extLst>
          </p:cNvPr>
          <p:cNvGraphicFramePr>
            <a:graphicFrameLocks noGrp="1"/>
          </p:cNvGraphicFramePr>
          <p:nvPr/>
        </p:nvGraphicFramePr>
        <p:xfrm>
          <a:off x="190900" y="76200"/>
          <a:ext cx="11810200" cy="6705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510">
                  <a:extLst>
                    <a:ext uri="{9D8B030D-6E8A-4147-A177-3AD203B41FA5}">
                      <a16:colId xmlns:a16="http://schemas.microsoft.com/office/drawing/2014/main" val="1678742013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113480845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1357956541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4031910532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3081244229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3186426480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2855279004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2467589746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3825977647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1921769298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3766463691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425804311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2228577145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4275451146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2721215122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3180518243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2086841274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3369788411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3841141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4131780089"/>
                    </a:ext>
                  </a:extLst>
                </a:gridCol>
              </a:tblGrid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59429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53764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178677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73667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7768199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386183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091799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565025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058908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987699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624075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237783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392777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1084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24336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3180F8-238D-FA0D-6C72-6983DE4A0108}"/>
              </a:ext>
            </a:extLst>
          </p:cNvPr>
          <p:cNvSpPr txBox="1"/>
          <p:nvPr/>
        </p:nvSpPr>
        <p:spPr>
          <a:xfrm>
            <a:off x="3124200" y="76200"/>
            <a:ext cx="594360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1CD84D9B-CC71-5614-3714-2B8BD729EF4F}"/>
              </a:ext>
            </a:extLst>
          </p:cNvPr>
          <p:cNvGraphicFramePr>
            <a:graphicFrameLocks noGrp="1"/>
          </p:cNvGraphicFramePr>
          <p:nvPr/>
        </p:nvGraphicFramePr>
        <p:xfrm>
          <a:off x="190900" y="76200"/>
          <a:ext cx="11810200" cy="67055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0510">
                  <a:extLst>
                    <a:ext uri="{9D8B030D-6E8A-4147-A177-3AD203B41FA5}">
                      <a16:colId xmlns:a16="http://schemas.microsoft.com/office/drawing/2014/main" val="1678742013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113480845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1357956541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4031910532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3081244229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3186426480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2855279004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2467589746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3825977647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1921769298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3766463691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425804311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2228577145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4275451146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2721215122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3180518243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2086841274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3369788411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3841141"/>
                    </a:ext>
                  </a:extLst>
                </a:gridCol>
                <a:gridCol w="590510">
                  <a:extLst>
                    <a:ext uri="{9D8B030D-6E8A-4147-A177-3AD203B41FA5}">
                      <a16:colId xmlns:a16="http://schemas.microsoft.com/office/drawing/2014/main" val="4131780089"/>
                    </a:ext>
                  </a:extLst>
                </a:gridCol>
              </a:tblGrid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>
                          <a:solidFill>
                            <a:schemeClr val="tx1"/>
                          </a:solidFill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59429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053764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5178677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473667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07768199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8386183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46091799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Đ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73565025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5058908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987699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72624075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0237783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P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5392777"/>
                  </a:ext>
                </a:extLst>
              </a:tr>
              <a:tr h="47897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X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Sitka Banner" pitchFamily="2" charset="0"/>
                        </a:rPr>
                        <a:t>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731084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172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A293BE2-BC78-105F-97B9-A109BA9469E0}"/>
              </a:ext>
            </a:extLst>
          </p:cNvPr>
          <p:cNvSpPr txBox="1"/>
          <p:nvPr/>
        </p:nvSpPr>
        <p:spPr>
          <a:xfrm>
            <a:off x="270094" y="1895756"/>
            <a:ext cx="5073087" cy="2962513"/>
          </a:xfrm>
          <a:prstGeom prst="wedgeRoundRectCallout">
            <a:avLst>
              <a:gd name="adj1" fmla="val 1212"/>
              <a:gd name="adj2" fmla="val 62662"/>
              <a:gd name="adj3" fmla="val 16667"/>
            </a:avLst>
          </a:prstGeom>
          <a:ln w="28575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Sitka Banner" pitchFamily="2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itka Banner" pitchFamily="2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itka Banner" pitchFamily="2" charset="0"/>
                <a:cs typeface="Times New Roman" panose="02020603050405020304" pitchFamily="18" charset="0"/>
              </a:rPr>
              <a:t>cặp</a:t>
            </a:r>
            <a:r>
              <a:rPr lang="en-US" sz="28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Sitka Banner" pitchFamily="2" charset="0"/>
                <a:cs typeface="Times New Roman" panose="02020603050405020304" pitchFamily="18" charset="0"/>
              </a:rPr>
              <a:t>đôi</a:t>
            </a:r>
            <a:r>
              <a:rPr lang="en-US" sz="2800" b="1" dirty="0">
                <a:latin typeface="Sitka Banner" pitchFamily="2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Sitka Banner" pitchFamily="2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Dựa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vào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tư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liệu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sgk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tr. 30,31,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hoàn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thành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phiếu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học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tập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sau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về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quá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trình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xâm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lược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và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cai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trị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dân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phương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Tây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ở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Đông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Nam Á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hải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đảo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?</a:t>
            </a:r>
            <a:endParaRPr lang="en-US" sz="2800" dirty="0">
              <a:latin typeface="Sitka Banner" pitchFamily="2" charset="0"/>
              <a:cs typeface="Times New Roman" panose="02020603050405020304" pitchFamily="18" charset="0"/>
            </a:endParaRP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51A9D5CC-72B0-9542-EC9C-B388F96CC6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975" y="6350"/>
            <a:ext cx="12217400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A2B2E1D-1F65-71DE-2B02-9E243587D065}"/>
              </a:ext>
            </a:extLst>
          </p:cNvPr>
          <p:cNvSpPr txBox="1"/>
          <p:nvPr/>
        </p:nvSpPr>
        <p:spPr>
          <a:xfrm>
            <a:off x="826265" y="235098"/>
            <a:ext cx="1103890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C572FF-9E47-FC0D-F3B2-465C24E45C6F}"/>
              </a:ext>
            </a:extLst>
          </p:cNvPr>
          <p:cNvSpPr txBox="1"/>
          <p:nvPr/>
        </p:nvSpPr>
        <p:spPr>
          <a:xfrm>
            <a:off x="270095" y="1098665"/>
            <a:ext cx="4279871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dirty="0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0DDEC3-E2D2-27F7-AA08-CB2480C169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907" y="1209810"/>
            <a:ext cx="6193134" cy="51686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CC35772-2355-8EC8-91C7-580267F2B2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11402"/>
            <a:ext cx="2914141" cy="2908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18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77415">
            <a:off x="3577522" y="6138762"/>
            <a:ext cx="624205" cy="762175"/>
          </a:xfrm>
          <a:custGeom>
            <a:avLst/>
            <a:gdLst/>
            <a:ahLst/>
            <a:cxnLst/>
            <a:rect l="l" t="t" r="r" b="b"/>
            <a:pathLst>
              <a:path w="936307" h="1143262">
                <a:moveTo>
                  <a:pt x="0" y="0"/>
                </a:moveTo>
                <a:lnTo>
                  <a:pt x="936307" y="0"/>
                </a:lnTo>
                <a:lnTo>
                  <a:pt x="936307" y="1143262"/>
                </a:lnTo>
                <a:lnTo>
                  <a:pt x="0" y="11432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819664" y="1211497"/>
            <a:ext cx="1454597" cy="2269252"/>
          </a:xfrm>
          <a:prstGeom prst="rect">
            <a:avLst/>
          </a:prstGeom>
        </p:spPr>
        <p:txBody>
          <a:bodyPr lIns="32581" tIns="32581" rIns="32581" bIns="32581" rtlCol="0" anchor="ctr"/>
          <a:lstStyle/>
          <a:p>
            <a:pPr algn="ctr" defTabSz="609660">
              <a:lnSpc>
                <a:spcPts val="923"/>
              </a:lnSpc>
              <a:spcBef>
                <a:spcPct val="0"/>
              </a:spcBef>
              <a:defRPr/>
            </a:pPr>
            <a:r>
              <a:rPr lang="en-US" sz="769" spc="77">
                <a:solidFill>
                  <a:srgbClr val="F4EFD8"/>
                </a:solidFill>
                <a:latin typeface="Muli Bold"/>
              </a:rPr>
              <a:t>DANH SÁCH VIỆC CẦN LÀM</a:t>
            </a:r>
          </a:p>
        </p:txBody>
      </p:sp>
      <p:graphicFrame>
        <p:nvGraphicFramePr>
          <p:cNvPr id="14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5759940"/>
              </p:ext>
            </p:extLst>
          </p:nvPr>
        </p:nvGraphicFramePr>
        <p:xfrm>
          <a:off x="91440" y="838047"/>
          <a:ext cx="1990749" cy="5961586"/>
        </p:xfrm>
        <a:graphic>
          <a:graphicData uri="http://schemas.openxmlformats.org/drawingml/2006/table">
            <a:tbl>
              <a:tblPr/>
              <a:tblGrid>
                <a:gridCol w="696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46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1812">
                <a:tc gridSpan="2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r>
                        <a:rPr lang="en-US" sz="800" spc="115" dirty="0">
                          <a:solidFill>
                            <a:srgbClr val="494949"/>
                          </a:solidFill>
                          <a:latin typeface="Muli Bold"/>
                        </a:rPr>
                        <a:t>HOẠT ĐỘNG</a:t>
                      </a: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C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9774"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Freeform 23"/>
          <p:cNvSpPr/>
          <p:nvPr/>
        </p:nvSpPr>
        <p:spPr>
          <a:xfrm rot="1036335">
            <a:off x="114243" y="-221472"/>
            <a:ext cx="717305" cy="958610"/>
          </a:xfrm>
          <a:custGeom>
            <a:avLst/>
            <a:gdLst/>
            <a:ahLst/>
            <a:cxnLst/>
            <a:rect l="l" t="t" r="r" b="b"/>
            <a:pathLst>
              <a:path w="754969" h="921843">
                <a:moveTo>
                  <a:pt x="0" y="0"/>
                </a:moveTo>
                <a:lnTo>
                  <a:pt x="754969" y="0"/>
                </a:lnTo>
                <a:lnTo>
                  <a:pt x="754969" y="921843"/>
                </a:lnTo>
                <a:lnTo>
                  <a:pt x="0" y="9218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24"/>
          <p:cNvSpPr/>
          <p:nvPr/>
        </p:nvSpPr>
        <p:spPr>
          <a:xfrm rot="-7047822">
            <a:off x="-737532" y="6092840"/>
            <a:ext cx="1142593" cy="750046"/>
          </a:xfrm>
          <a:custGeom>
            <a:avLst/>
            <a:gdLst/>
            <a:ahLst/>
            <a:cxnLst/>
            <a:rect l="l" t="t" r="r" b="b"/>
            <a:pathLst>
              <a:path w="1713889" h="1243349">
                <a:moveTo>
                  <a:pt x="0" y="0"/>
                </a:moveTo>
                <a:lnTo>
                  <a:pt x="1713889" y="0"/>
                </a:lnTo>
                <a:lnTo>
                  <a:pt x="1713889" y="1243348"/>
                </a:lnTo>
                <a:lnTo>
                  <a:pt x="0" y="12433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25"/>
          <p:cNvSpPr/>
          <p:nvPr/>
        </p:nvSpPr>
        <p:spPr>
          <a:xfrm rot="2019975" flipH="1">
            <a:off x="11103506" y="56091"/>
            <a:ext cx="974288" cy="706801"/>
          </a:xfrm>
          <a:custGeom>
            <a:avLst/>
            <a:gdLst/>
            <a:ahLst/>
            <a:cxnLst/>
            <a:rect l="l" t="t" r="r" b="b"/>
            <a:pathLst>
              <a:path w="1461432" h="1060202">
                <a:moveTo>
                  <a:pt x="1461432" y="0"/>
                </a:moveTo>
                <a:lnTo>
                  <a:pt x="0" y="0"/>
                </a:lnTo>
                <a:lnTo>
                  <a:pt x="0" y="1060202"/>
                </a:lnTo>
                <a:lnTo>
                  <a:pt x="1461432" y="1060202"/>
                </a:lnTo>
                <a:lnTo>
                  <a:pt x="14614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8D9FB03-FC1B-1B12-2DAA-63F31B9331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3897423"/>
              </p:ext>
            </p:extLst>
          </p:nvPr>
        </p:nvGraphicFramePr>
        <p:xfrm>
          <a:off x="2036470" y="853610"/>
          <a:ext cx="5232784" cy="5903900"/>
        </p:xfrm>
        <a:graphic>
          <a:graphicData uri="http://schemas.openxmlformats.org/drawingml/2006/table">
            <a:tbl>
              <a:tblPr/>
              <a:tblGrid>
                <a:gridCol w="1829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31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4175">
                <a:tc gridSpan="2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r>
                        <a:rPr lang="en-US" sz="800" spc="115" dirty="0">
                          <a:solidFill>
                            <a:srgbClr val="494949"/>
                          </a:solidFill>
                          <a:latin typeface="Muli Bold"/>
                        </a:rPr>
                        <a:t>HOẠT ĐỘNG</a:t>
                      </a: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6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9725"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73F350BA-D9A9-56A4-80F3-501EC66B738A}"/>
              </a:ext>
            </a:extLst>
          </p:cNvPr>
          <p:cNvSpPr/>
          <p:nvPr/>
        </p:nvSpPr>
        <p:spPr>
          <a:xfrm flipH="1">
            <a:off x="2068382" y="841984"/>
            <a:ext cx="45719" cy="599742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0B0ADD56-72FC-EF8D-D1C5-EEC5FF783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7767088"/>
              </p:ext>
            </p:extLst>
          </p:nvPr>
        </p:nvGraphicFramePr>
        <p:xfrm>
          <a:off x="7269254" y="858019"/>
          <a:ext cx="4864932" cy="5911116"/>
        </p:xfrm>
        <a:graphic>
          <a:graphicData uri="http://schemas.openxmlformats.org/drawingml/2006/table">
            <a:tbl>
              <a:tblPr/>
              <a:tblGrid>
                <a:gridCol w="1700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39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5864">
                <a:tc gridSpan="2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r>
                        <a:rPr lang="en-US" sz="800" spc="115" dirty="0">
                          <a:solidFill>
                            <a:srgbClr val="494949"/>
                          </a:solidFill>
                          <a:latin typeface="Muli Bold"/>
                        </a:rPr>
                        <a:t>HOẠT ĐỘNG</a:t>
                      </a: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6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5252"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0" name="TextBox 21">
            <a:extLst>
              <a:ext uri="{FF2B5EF4-FFF2-40B4-BE49-F238E27FC236}">
                <a16:creationId xmlns:a16="http://schemas.microsoft.com/office/drawing/2014/main" id="{57FCF0ED-5F6E-6030-0018-448E25C1B4D7}"/>
              </a:ext>
            </a:extLst>
          </p:cNvPr>
          <p:cNvSpPr txBox="1"/>
          <p:nvPr/>
        </p:nvSpPr>
        <p:spPr>
          <a:xfrm>
            <a:off x="37279" y="1036751"/>
            <a:ext cx="1926935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60">
              <a:spcBef>
                <a:spcPct val="0"/>
              </a:spcBef>
              <a:defRPr/>
            </a:pPr>
            <a:r>
              <a:rPr lang="en-US" sz="2800" dirty="0" err="1">
                <a:solidFill>
                  <a:srgbClr val="1F497D">
                    <a:lumMod val="50000"/>
                  </a:srgbClr>
                </a:solidFill>
                <a:latin typeface="Sitka Banner" pitchFamily="2" charset="0"/>
                <a:ea typeface="Calibri" panose="020F0502020204030204" pitchFamily="34" charset="0"/>
              </a:rPr>
              <a:t>Quốc</a:t>
            </a:r>
            <a:r>
              <a:rPr lang="en-US" sz="2800" dirty="0">
                <a:solidFill>
                  <a:srgbClr val="1F497D">
                    <a:lumMod val="50000"/>
                  </a:srgbClr>
                </a:solidFill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rgbClr val="1F497D">
                    <a:lumMod val="50000"/>
                  </a:srgbClr>
                </a:solidFill>
                <a:latin typeface="Sitka Banner" pitchFamily="2" charset="0"/>
                <a:ea typeface="Calibri" panose="020F0502020204030204" pitchFamily="34" charset="0"/>
              </a:rPr>
              <a:t>gia</a:t>
            </a:r>
            <a:endParaRPr lang="en-US" sz="4400" dirty="0">
              <a:solidFill>
                <a:srgbClr val="1F497D">
                  <a:lumMod val="50000"/>
                </a:srgbClr>
              </a:solidFill>
              <a:latin typeface="Sitka Banner" pitchFamily="2" charset="0"/>
            </a:endParaRPr>
          </a:p>
        </p:txBody>
      </p:sp>
      <p:sp>
        <p:nvSpPr>
          <p:cNvPr id="31" name="TextBox 21">
            <a:extLst>
              <a:ext uri="{FF2B5EF4-FFF2-40B4-BE49-F238E27FC236}">
                <a16:creationId xmlns:a16="http://schemas.microsoft.com/office/drawing/2014/main" id="{C96EB871-94E4-5DFA-D9FF-A1F730D0E66E}"/>
              </a:ext>
            </a:extLst>
          </p:cNvPr>
          <p:cNvSpPr txBox="1"/>
          <p:nvPr/>
        </p:nvSpPr>
        <p:spPr>
          <a:xfrm>
            <a:off x="2964175" y="1020887"/>
            <a:ext cx="3274750" cy="446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60">
              <a:spcBef>
                <a:spcPct val="0"/>
              </a:spcBef>
              <a:defRPr/>
            </a:pPr>
            <a:r>
              <a:rPr lang="en-US" sz="2900" dirty="0" err="1">
                <a:solidFill>
                  <a:srgbClr val="1F497D">
                    <a:lumMod val="50000"/>
                  </a:srgbClr>
                </a:solidFill>
                <a:latin typeface="Sitka Banner" pitchFamily="2" charset="0"/>
                <a:ea typeface="Calibri" panose="020F0502020204030204" pitchFamily="34" charset="0"/>
              </a:rPr>
              <a:t>Quá</a:t>
            </a:r>
            <a:r>
              <a:rPr lang="en-US" sz="2900" dirty="0">
                <a:solidFill>
                  <a:srgbClr val="1F497D">
                    <a:lumMod val="50000"/>
                  </a:srgbClr>
                </a:solidFill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900" dirty="0" err="1">
                <a:solidFill>
                  <a:srgbClr val="1F497D">
                    <a:lumMod val="50000"/>
                  </a:srgbClr>
                </a:solidFill>
                <a:latin typeface="Sitka Banner" pitchFamily="2" charset="0"/>
                <a:ea typeface="Calibri" panose="020F0502020204030204" pitchFamily="34" charset="0"/>
              </a:rPr>
              <a:t>trình</a:t>
            </a:r>
            <a:r>
              <a:rPr lang="en-US" sz="2900" dirty="0">
                <a:solidFill>
                  <a:srgbClr val="1F497D">
                    <a:lumMod val="50000"/>
                  </a:srgbClr>
                </a:solidFill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900" dirty="0" err="1">
                <a:solidFill>
                  <a:srgbClr val="1F497D">
                    <a:lumMod val="50000"/>
                  </a:srgbClr>
                </a:solidFill>
                <a:latin typeface="Sitka Banner" pitchFamily="2" charset="0"/>
                <a:ea typeface="Calibri" panose="020F0502020204030204" pitchFamily="34" charset="0"/>
              </a:rPr>
              <a:t>xâm</a:t>
            </a:r>
            <a:r>
              <a:rPr lang="en-US" sz="2900" dirty="0">
                <a:solidFill>
                  <a:srgbClr val="1F497D">
                    <a:lumMod val="50000"/>
                  </a:srgbClr>
                </a:solidFill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900" dirty="0" err="1">
                <a:solidFill>
                  <a:srgbClr val="1F497D">
                    <a:lumMod val="50000"/>
                  </a:srgbClr>
                </a:solidFill>
                <a:latin typeface="Sitka Banner" pitchFamily="2" charset="0"/>
                <a:ea typeface="Calibri" panose="020F0502020204030204" pitchFamily="34" charset="0"/>
              </a:rPr>
              <a:t>lược</a:t>
            </a:r>
            <a:endParaRPr lang="en-US" sz="2900" dirty="0">
              <a:solidFill>
                <a:srgbClr val="1F497D">
                  <a:lumMod val="50000"/>
                </a:srgbClr>
              </a:solidFill>
              <a:latin typeface="Sitka Banner" pitchFamily="2" charset="0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18684EF-1483-C2FF-B465-A621E2D6360B}"/>
              </a:ext>
            </a:extLst>
          </p:cNvPr>
          <p:cNvCxnSpPr/>
          <p:nvPr/>
        </p:nvCxnSpPr>
        <p:spPr>
          <a:xfrm>
            <a:off x="-11896" y="6799633"/>
            <a:ext cx="1201245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550A160-C312-3CA9-7CE7-6538445AEAA3}"/>
              </a:ext>
            </a:extLst>
          </p:cNvPr>
          <p:cNvSpPr txBox="1"/>
          <p:nvPr/>
        </p:nvSpPr>
        <p:spPr>
          <a:xfrm>
            <a:off x="576549" y="175021"/>
            <a:ext cx="1103890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46"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endParaRPr lang="en-US" sz="3000" dirty="0">
              <a:solidFill>
                <a:srgbClr val="C00000"/>
              </a:solidFill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050F799C-1BD8-C4B8-0274-ECF33100431D}"/>
              </a:ext>
            </a:extLst>
          </p:cNvPr>
          <p:cNvSpPr txBox="1"/>
          <p:nvPr/>
        </p:nvSpPr>
        <p:spPr>
          <a:xfrm>
            <a:off x="7728390" y="1031551"/>
            <a:ext cx="4006921" cy="446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60">
              <a:spcBef>
                <a:spcPct val="0"/>
              </a:spcBef>
              <a:defRPr/>
            </a:pPr>
            <a:r>
              <a:rPr lang="en-US" sz="2900" dirty="0" err="1">
                <a:solidFill>
                  <a:srgbClr val="1F497D">
                    <a:lumMod val="50000"/>
                  </a:srgbClr>
                </a:solidFill>
                <a:latin typeface="Sitka Banner" pitchFamily="2" charset="0"/>
                <a:ea typeface="Calibri" panose="020F0502020204030204" pitchFamily="34" charset="0"/>
              </a:rPr>
              <a:t>Thiết</a:t>
            </a:r>
            <a:r>
              <a:rPr lang="en-US" sz="2900" dirty="0">
                <a:solidFill>
                  <a:srgbClr val="1F497D">
                    <a:lumMod val="50000"/>
                  </a:srgbClr>
                </a:solidFill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900" dirty="0" err="1">
                <a:solidFill>
                  <a:srgbClr val="1F497D">
                    <a:lumMod val="50000"/>
                  </a:srgbClr>
                </a:solidFill>
                <a:latin typeface="Sitka Banner" pitchFamily="2" charset="0"/>
                <a:ea typeface="Calibri" panose="020F0502020204030204" pitchFamily="34" charset="0"/>
              </a:rPr>
              <a:t>lập</a:t>
            </a:r>
            <a:r>
              <a:rPr lang="en-US" sz="2900" dirty="0">
                <a:solidFill>
                  <a:srgbClr val="1F497D">
                    <a:lumMod val="50000"/>
                  </a:srgbClr>
                </a:solidFill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900" dirty="0" err="1">
                <a:solidFill>
                  <a:srgbClr val="1F497D">
                    <a:lumMod val="50000"/>
                  </a:srgbClr>
                </a:solidFill>
                <a:latin typeface="Sitka Banner" pitchFamily="2" charset="0"/>
                <a:ea typeface="Calibri" panose="020F0502020204030204" pitchFamily="34" charset="0"/>
              </a:rPr>
              <a:t>nền</a:t>
            </a:r>
            <a:r>
              <a:rPr lang="en-US" sz="2900" dirty="0">
                <a:solidFill>
                  <a:srgbClr val="1F497D">
                    <a:lumMod val="50000"/>
                  </a:srgbClr>
                </a:solidFill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900" dirty="0" err="1">
                <a:solidFill>
                  <a:srgbClr val="1F497D">
                    <a:lumMod val="50000"/>
                  </a:srgbClr>
                </a:solidFill>
                <a:latin typeface="Sitka Banner" pitchFamily="2" charset="0"/>
                <a:ea typeface="Calibri" panose="020F0502020204030204" pitchFamily="34" charset="0"/>
              </a:rPr>
              <a:t>cai</a:t>
            </a:r>
            <a:r>
              <a:rPr lang="en-US" sz="2900" dirty="0">
                <a:solidFill>
                  <a:srgbClr val="1F497D">
                    <a:lumMod val="50000"/>
                  </a:srgbClr>
                </a:solidFill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900" dirty="0" err="1">
                <a:solidFill>
                  <a:srgbClr val="1F497D">
                    <a:lumMod val="50000"/>
                  </a:srgbClr>
                </a:solidFill>
                <a:latin typeface="Sitka Banner" pitchFamily="2" charset="0"/>
                <a:ea typeface="Calibri" panose="020F0502020204030204" pitchFamily="34" charset="0"/>
              </a:rPr>
              <a:t>trị</a:t>
            </a:r>
            <a:endParaRPr lang="en-US" sz="2900" dirty="0">
              <a:solidFill>
                <a:srgbClr val="1F497D">
                  <a:lumMod val="50000"/>
                </a:srgbClr>
              </a:solidFill>
              <a:latin typeface="Sitka Banner" pitchFamily="2" charset="0"/>
            </a:endParaRPr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AFA9E956-5D9F-0B37-470B-58A7F9D493D0}"/>
              </a:ext>
            </a:extLst>
          </p:cNvPr>
          <p:cNvSpPr/>
          <p:nvPr/>
        </p:nvSpPr>
        <p:spPr>
          <a:xfrm rot="710191" flipH="1">
            <a:off x="11920174" y="4333427"/>
            <a:ext cx="570002" cy="695992"/>
          </a:xfrm>
          <a:custGeom>
            <a:avLst/>
            <a:gdLst/>
            <a:ahLst/>
            <a:cxnLst/>
            <a:rect l="l" t="t" r="r" b="b"/>
            <a:pathLst>
              <a:path w="855003" h="1043988">
                <a:moveTo>
                  <a:pt x="855003" y="0"/>
                </a:moveTo>
                <a:lnTo>
                  <a:pt x="0" y="0"/>
                </a:lnTo>
                <a:lnTo>
                  <a:pt x="0" y="1043988"/>
                </a:lnTo>
                <a:lnTo>
                  <a:pt x="855003" y="1043988"/>
                </a:lnTo>
                <a:lnTo>
                  <a:pt x="85500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8E7C987E-2A66-8E8F-69D8-F6CD3AAC117C}"/>
              </a:ext>
            </a:extLst>
          </p:cNvPr>
          <p:cNvSpPr/>
          <p:nvPr/>
        </p:nvSpPr>
        <p:spPr>
          <a:xfrm rot="3930630">
            <a:off x="11767680" y="2031848"/>
            <a:ext cx="866422" cy="628550"/>
          </a:xfrm>
          <a:custGeom>
            <a:avLst/>
            <a:gdLst/>
            <a:ahLst/>
            <a:cxnLst/>
            <a:rect l="l" t="t" r="r" b="b"/>
            <a:pathLst>
              <a:path w="1299633" h="942825">
                <a:moveTo>
                  <a:pt x="0" y="0"/>
                </a:moveTo>
                <a:lnTo>
                  <a:pt x="1299632" y="0"/>
                </a:lnTo>
                <a:lnTo>
                  <a:pt x="1299632" y="942825"/>
                </a:lnTo>
                <a:lnTo>
                  <a:pt x="0" y="9428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3" name="Freeform 26">
            <a:extLst>
              <a:ext uri="{FF2B5EF4-FFF2-40B4-BE49-F238E27FC236}">
                <a16:creationId xmlns:a16="http://schemas.microsoft.com/office/drawing/2014/main" id="{1C16C0DB-17A9-76B9-4E59-DB5058A9A4B1}"/>
              </a:ext>
            </a:extLst>
          </p:cNvPr>
          <p:cNvSpPr/>
          <p:nvPr/>
        </p:nvSpPr>
        <p:spPr>
          <a:xfrm rot="7419975" flipH="1">
            <a:off x="11587589" y="6015792"/>
            <a:ext cx="895099" cy="649353"/>
          </a:xfrm>
          <a:custGeom>
            <a:avLst/>
            <a:gdLst/>
            <a:ahLst/>
            <a:cxnLst/>
            <a:rect l="l" t="t" r="r" b="b"/>
            <a:pathLst>
              <a:path w="1342648" h="974030">
                <a:moveTo>
                  <a:pt x="1342649" y="0"/>
                </a:moveTo>
                <a:lnTo>
                  <a:pt x="0" y="0"/>
                </a:lnTo>
                <a:lnTo>
                  <a:pt x="0" y="974030"/>
                </a:lnTo>
                <a:lnTo>
                  <a:pt x="1342649" y="974030"/>
                </a:lnTo>
                <a:lnTo>
                  <a:pt x="13426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60">
              <a:defRPr/>
            </a:pPr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E5BDC4-A2F6-7D0A-CF8C-F221652F735C}"/>
              </a:ext>
            </a:extLst>
          </p:cNvPr>
          <p:cNvSpPr txBox="1"/>
          <p:nvPr/>
        </p:nvSpPr>
        <p:spPr>
          <a:xfrm>
            <a:off x="27276" y="2241006"/>
            <a:ext cx="19843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2800" dirty="0">
                <a:solidFill>
                  <a:srgbClr val="7030A0"/>
                </a:solidFill>
                <a:latin typeface="Sitka Banner" pitchFamily="2" charset="0"/>
                <a:ea typeface="Calibri" panose="020F0502020204030204" pitchFamily="34" charset="0"/>
              </a:rPr>
              <a:t>Ma-</a:t>
            </a:r>
            <a:r>
              <a:rPr lang="en-US" sz="2800" dirty="0" err="1">
                <a:solidFill>
                  <a:srgbClr val="7030A0"/>
                </a:solidFill>
                <a:latin typeface="Sitka Banner" pitchFamily="2" charset="0"/>
                <a:ea typeface="Calibri" panose="020F0502020204030204" pitchFamily="34" charset="0"/>
              </a:rPr>
              <a:t>lai</a:t>
            </a:r>
            <a:r>
              <a:rPr lang="en-US" sz="2800" dirty="0">
                <a:solidFill>
                  <a:srgbClr val="7030A0"/>
                </a:solidFill>
                <a:latin typeface="Sitka Banner" pitchFamily="2" charset="0"/>
                <a:ea typeface="Calibri" panose="020F0502020204030204" pitchFamily="34" charset="0"/>
              </a:rPr>
              <a:t>-xi-a</a:t>
            </a:r>
            <a:endParaRPr lang="en-US" sz="2800" dirty="0">
              <a:solidFill>
                <a:srgbClr val="7030A0"/>
              </a:solidFill>
              <a:latin typeface="Sitka Banner" pitchFamily="2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C2B0C57-F4D9-8246-759F-F8B13DEFBAFE}"/>
              </a:ext>
            </a:extLst>
          </p:cNvPr>
          <p:cNvSpPr txBox="1"/>
          <p:nvPr/>
        </p:nvSpPr>
        <p:spPr>
          <a:xfrm>
            <a:off x="57814" y="3413161"/>
            <a:ext cx="19843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2800" dirty="0">
                <a:solidFill>
                  <a:srgbClr val="7030A0"/>
                </a:solidFill>
                <a:latin typeface="Sitka Banner" pitchFamily="2" charset="0"/>
                <a:ea typeface="Calibri" panose="020F0502020204030204" pitchFamily="34" charset="0"/>
              </a:rPr>
              <a:t>Phi-lip-pin</a:t>
            </a:r>
            <a:endParaRPr lang="en-US" sz="2800" dirty="0">
              <a:solidFill>
                <a:srgbClr val="7030A0"/>
              </a:solidFill>
              <a:latin typeface="Sitka Banner" pitchFamily="2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50D21E7-979B-ACCC-DAF4-8BC15B6FB441}"/>
              </a:ext>
            </a:extLst>
          </p:cNvPr>
          <p:cNvSpPr txBox="1"/>
          <p:nvPr/>
        </p:nvSpPr>
        <p:spPr>
          <a:xfrm>
            <a:off x="71981" y="5928926"/>
            <a:ext cx="19843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2800" dirty="0">
                <a:solidFill>
                  <a:srgbClr val="7030A0"/>
                </a:solidFill>
                <a:latin typeface="Sitka Banner" pitchFamily="2" charset="0"/>
                <a:ea typeface="Calibri" panose="020F0502020204030204" pitchFamily="34" charset="0"/>
              </a:rPr>
              <a:t>Xing-ga-po</a:t>
            </a:r>
            <a:endParaRPr lang="en-US" sz="2800" dirty="0">
              <a:solidFill>
                <a:srgbClr val="7030A0"/>
              </a:solidFill>
              <a:latin typeface="Sitka Banner" pitchFamily="2" charset="0"/>
            </a:endParaRP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3B908A7D-39F4-3587-576F-3A42B7F114D7}"/>
              </a:ext>
            </a:extLst>
          </p:cNvPr>
          <p:cNvCxnSpPr/>
          <p:nvPr/>
        </p:nvCxnSpPr>
        <p:spPr>
          <a:xfrm>
            <a:off x="97882" y="2951938"/>
            <a:ext cx="1201245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008E39E-0E05-A22C-B8DA-320DCB902935}"/>
              </a:ext>
            </a:extLst>
          </p:cNvPr>
          <p:cNvCxnSpPr/>
          <p:nvPr/>
        </p:nvCxnSpPr>
        <p:spPr>
          <a:xfrm>
            <a:off x="57814" y="5582939"/>
            <a:ext cx="1201245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42C4B1-E7D7-2490-753C-0924A1ED5BC3}"/>
              </a:ext>
            </a:extLst>
          </p:cNvPr>
          <p:cNvCxnSpPr/>
          <p:nvPr/>
        </p:nvCxnSpPr>
        <p:spPr>
          <a:xfrm>
            <a:off x="117900" y="4282367"/>
            <a:ext cx="1201245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0BFFB49A-D7BC-E572-33B0-B9A8F8B18845}"/>
              </a:ext>
            </a:extLst>
          </p:cNvPr>
          <p:cNvSpPr/>
          <p:nvPr/>
        </p:nvSpPr>
        <p:spPr>
          <a:xfrm>
            <a:off x="7211440" y="873195"/>
            <a:ext cx="45719" cy="58682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46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EC73220-77B0-7615-46E0-24B230339C81}"/>
              </a:ext>
            </a:extLst>
          </p:cNvPr>
          <p:cNvSpPr txBox="1"/>
          <p:nvPr/>
        </p:nvSpPr>
        <p:spPr>
          <a:xfrm>
            <a:off x="97882" y="4820026"/>
            <a:ext cx="19843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46">
              <a:defRPr/>
            </a:pPr>
            <a:r>
              <a:rPr lang="en-US" sz="2800" dirty="0">
                <a:solidFill>
                  <a:srgbClr val="7030A0"/>
                </a:solidFill>
                <a:latin typeface="Sitka Banner" pitchFamily="2" charset="0"/>
                <a:ea typeface="Calibri" panose="020F0502020204030204" pitchFamily="34" charset="0"/>
              </a:rPr>
              <a:t>In-</a:t>
            </a:r>
            <a:r>
              <a:rPr lang="en-US" sz="2800" dirty="0" err="1">
                <a:solidFill>
                  <a:srgbClr val="7030A0"/>
                </a:solidFill>
                <a:latin typeface="Sitka Banner" pitchFamily="2" charset="0"/>
                <a:ea typeface="Calibri" panose="020F0502020204030204" pitchFamily="34" charset="0"/>
              </a:rPr>
              <a:t>đô</a:t>
            </a:r>
            <a:r>
              <a:rPr lang="en-US" sz="2800" dirty="0">
                <a:solidFill>
                  <a:srgbClr val="7030A0"/>
                </a:solidFill>
                <a:latin typeface="Sitka Banner" pitchFamily="2" charset="0"/>
                <a:ea typeface="Calibri" panose="020F0502020204030204" pitchFamily="34" charset="0"/>
              </a:rPr>
              <a:t>-</a:t>
            </a:r>
            <a:r>
              <a:rPr lang="en-US" sz="2800" dirty="0" err="1">
                <a:solidFill>
                  <a:srgbClr val="7030A0"/>
                </a:solidFill>
                <a:latin typeface="Sitka Banner" pitchFamily="2" charset="0"/>
                <a:ea typeface="Calibri" panose="020F0502020204030204" pitchFamily="34" charset="0"/>
              </a:rPr>
              <a:t>nê</a:t>
            </a:r>
            <a:r>
              <a:rPr lang="en-US" sz="2800" dirty="0">
                <a:solidFill>
                  <a:srgbClr val="7030A0"/>
                </a:solidFill>
                <a:latin typeface="Sitka Banner" pitchFamily="2" charset="0"/>
                <a:ea typeface="Calibri" panose="020F0502020204030204" pitchFamily="34" charset="0"/>
              </a:rPr>
              <a:t>-xi-a</a:t>
            </a:r>
            <a:endParaRPr lang="en-US" sz="2800" dirty="0">
              <a:solidFill>
                <a:srgbClr val="7030A0"/>
              </a:solidFill>
              <a:latin typeface="Sitka Ban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45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877415">
            <a:off x="3577522" y="6138762"/>
            <a:ext cx="624205" cy="762175"/>
          </a:xfrm>
          <a:custGeom>
            <a:avLst/>
            <a:gdLst/>
            <a:ahLst/>
            <a:cxnLst/>
            <a:rect l="l" t="t" r="r" b="b"/>
            <a:pathLst>
              <a:path w="936307" h="1143262">
                <a:moveTo>
                  <a:pt x="0" y="0"/>
                </a:moveTo>
                <a:lnTo>
                  <a:pt x="936307" y="0"/>
                </a:lnTo>
                <a:lnTo>
                  <a:pt x="936307" y="1143262"/>
                </a:lnTo>
                <a:lnTo>
                  <a:pt x="0" y="114326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2819664" y="1211497"/>
            <a:ext cx="1454597" cy="2269252"/>
          </a:xfrm>
          <a:prstGeom prst="rect">
            <a:avLst/>
          </a:prstGeom>
        </p:spPr>
        <p:txBody>
          <a:bodyPr lIns="32581" tIns="32581" rIns="32581" bIns="32581" rtlCol="0" anchor="ctr"/>
          <a:lstStyle/>
          <a:p>
            <a:pPr marL="0" marR="0" lvl="0" indent="0" algn="ctr" defTabSz="609660" rtl="0" eaLnBrk="1" fontAlgn="auto" latinLnBrk="0" hangingPunct="1">
              <a:lnSpc>
                <a:spcPts val="923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69" b="0" i="0" u="none" strike="noStrike" kern="1200" cap="none" spc="77" normalizeH="0" baseline="0" noProof="0">
                <a:ln>
                  <a:noFill/>
                </a:ln>
                <a:solidFill>
                  <a:srgbClr val="F4EFD8"/>
                </a:solidFill>
                <a:effectLst/>
                <a:uLnTx/>
                <a:uFillTx/>
                <a:latin typeface="Muli Bold"/>
                <a:ea typeface="+mn-ea"/>
                <a:cs typeface="+mn-cs"/>
              </a:rPr>
              <a:t>DANH SÁCH VIỆC CẦN LÀM</a:t>
            </a:r>
          </a:p>
        </p:txBody>
      </p:sp>
      <p:graphicFrame>
        <p:nvGraphicFramePr>
          <p:cNvPr id="14" name="Table 14"/>
          <p:cNvGraphicFramePr>
            <a:graphicFrameLocks noGrp="1"/>
          </p:cNvGraphicFramePr>
          <p:nvPr/>
        </p:nvGraphicFramePr>
        <p:xfrm>
          <a:off x="91440" y="838047"/>
          <a:ext cx="1990749" cy="5961586"/>
        </p:xfrm>
        <a:graphic>
          <a:graphicData uri="http://schemas.openxmlformats.org/drawingml/2006/table">
            <a:tbl>
              <a:tblPr/>
              <a:tblGrid>
                <a:gridCol w="6960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469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91812">
                <a:tc gridSpan="2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r>
                        <a:rPr lang="en-US" sz="800" spc="115" dirty="0">
                          <a:solidFill>
                            <a:srgbClr val="494949"/>
                          </a:solidFill>
                          <a:latin typeface="Muli Bold"/>
                        </a:rPr>
                        <a:t>HOẠT ĐỘNG</a:t>
                      </a: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CC7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69774"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Freeform 23"/>
          <p:cNvSpPr/>
          <p:nvPr/>
        </p:nvSpPr>
        <p:spPr>
          <a:xfrm rot="1036335">
            <a:off x="114243" y="-221472"/>
            <a:ext cx="717305" cy="958610"/>
          </a:xfrm>
          <a:custGeom>
            <a:avLst/>
            <a:gdLst/>
            <a:ahLst/>
            <a:cxnLst/>
            <a:rect l="l" t="t" r="r" b="b"/>
            <a:pathLst>
              <a:path w="754969" h="921843">
                <a:moveTo>
                  <a:pt x="0" y="0"/>
                </a:moveTo>
                <a:lnTo>
                  <a:pt x="754969" y="0"/>
                </a:lnTo>
                <a:lnTo>
                  <a:pt x="754969" y="921843"/>
                </a:lnTo>
                <a:lnTo>
                  <a:pt x="0" y="92184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Freeform 24"/>
          <p:cNvSpPr/>
          <p:nvPr/>
        </p:nvSpPr>
        <p:spPr>
          <a:xfrm rot="-7047822">
            <a:off x="-737532" y="6092840"/>
            <a:ext cx="1142593" cy="750046"/>
          </a:xfrm>
          <a:custGeom>
            <a:avLst/>
            <a:gdLst/>
            <a:ahLst/>
            <a:cxnLst/>
            <a:rect l="l" t="t" r="r" b="b"/>
            <a:pathLst>
              <a:path w="1713889" h="1243349">
                <a:moveTo>
                  <a:pt x="0" y="0"/>
                </a:moveTo>
                <a:lnTo>
                  <a:pt x="1713889" y="0"/>
                </a:lnTo>
                <a:lnTo>
                  <a:pt x="1713889" y="1243348"/>
                </a:lnTo>
                <a:lnTo>
                  <a:pt x="0" y="12433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Freeform 25"/>
          <p:cNvSpPr/>
          <p:nvPr/>
        </p:nvSpPr>
        <p:spPr>
          <a:xfrm rot="2019975" flipH="1">
            <a:off x="11103506" y="56091"/>
            <a:ext cx="974288" cy="706801"/>
          </a:xfrm>
          <a:custGeom>
            <a:avLst/>
            <a:gdLst/>
            <a:ahLst/>
            <a:cxnLst/>
            <a:rect l="l" t="t" r="r" b="b"/>
            <a:pathLst>
              <a:path w="1461432" h="1060202">
                <a:moveTo>
                  <a:pt x="1461432" y="0"/>
                </a:moveTo>
                <a:lnTo>
                  <a:pt x="0" y="0"/>
                </a:lnTo>
                <a:lnTo>
                  <a:pt x="0" y="1060202"/>
                </a:lnTo>
                <a:lnTo>
                  <a:pt x="1461432" y="1060202"/>
                </a:lnTo>
                <a:lnTo>
                  <a:pt x="1461432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D8D9FB03-FC1B-1B12-2DAA-63F31B9331FA}"/>
              </a:ext>
            </a:extLst>
          </p:cNvPr>
          <p:cNvGraphicFramePr>
            <a:graphicFrameLocks noGrp="1"/>
          </p:cNvGraphicFramePr>
          <p:nvPr/>
        </p:nvGraphicFramePr>
        <p:xfrm>
          <a:off x="2036470" y="853610"/>
          <a:ext cx="5232784" cy="5903900"/>
        </p:xfrm>
        <a:graphic>
          <a:graphicData uri="http://schemas.openxmlformats.org/drawingml/2006/table">
            <a:tbl>
              <a:tblPr/>
              <a:tblGrid>
                <a:gridCol w="18296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031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54175">
                <a:tc gridSpan="2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r>
                        <a:rPr lang="en-US" sz="800" spc="115" dirty="0">
                          <a:solidFill>
                            <a:srgbClr val="494949"/>
                          </a:solidFill>
                          <a:latin typeface="Muli Bold"/>
                        </a:rPr>
                        <a:t>HOẠT ĐỘNG</a:t>
                      </a: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6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9725"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9" name="Rectangle 18">
            <a:extLst>
              <a:ext uri="{FF2B5EF4-FFF2-40B4-BE49-F238E27FC236}">
                <a16:creationId xmlns:a16="http://schemas.microsoft.com/office/drawing/2014/main" id="{73F350BA-D9A9-56A4-80F3-501EC66B738A}"/>
              </a:ext>
            </a:extLst>
          </p:cNvPr>
          <p:cNvSpPr/>
          <p:nvPr/>
        </p:nvSpPr>
        <p:spPr>
          <a:xfrm flipH="1">
            <a:off x="2068382" y="841984"/>
            <a:ext cx="45719" cy="599742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0B0ADD56-72FC-EF8D-D1C5-EEC5FF7835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6956606"/>
              </p:ext>
            </p:extLst>
          </p:nvPr>
        </p:nvGraphicFramePr>
        <p:xfrm>
          <a:off x="7269254" y="858019"/>
          <a:ext cx="4864932" cy="5911116"/>
        </p:xfrm>
        <a:graphic>
          <a:graphicData uri="http://schemas.openxmlformats.org/drawingml/2006/table">
            <a:tbl>
              <a:tblPr/>
              <a:tblGrid>
                <a:gridCol w="17009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639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65864">
                <a:tc gridSpan="2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ts val="1616"/>
                        </a:lnSpc>
                        <a:defRPr/>
                      </a:pPr>
                      <a:r>
                        <a:rPr lang="en-US" sz="800" spc="115" dirty="0">
                          <a:solidFill>
                            <a:srgbClr val="494949"/>
                          </a:solidFill>
                          <a:latin typeface="Muli Bold"/>
                        </a:rPr>
                        <a:t>HOẠT ĐỘNG</a:t>
                      </a: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7E6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45252"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46"/>
                        </a:lnSpc>
                        <a:defRPr/>
                      </a:pPr>
                      <a:endParaRPr lang="en-US" sz="700" dirty="0"/>
                    </a:p>
                  </a:txBody>
                  <a:tcPr marL="61089" marR="61089" marT="61089" marB="61089" anchor="ctr">
                    <a:lnL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4EFD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30" name="TextBox 21">
            <a:extLst>
              <a:ext uri="{FF2B5EF4-FFF2-40B4-BE49-F238E27FC236}">
                <a16:creationId xmlns:a16="http://schemas.microsoft.com/office/drawing/2014/main" id="{57FCF0ED-5F6E-6030-0018-448E25C1B4D7}"/>
              </a:ext>
            </a:extLst>
          </p:cNvPr>
          <p:cNvSpPr txBox="1"/>
          <p:nvPr/>
        </p:nvSpPr>
        <p:spPr>
          <a:xfrm>
            <a:off x="37279" y="1036751"/>
            <a:ext cx="1926935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gia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sp>
        <p:nvSpPr>
          <p:cNvPr id="31" name="TextBox 21">
            <a:extLst>
              <a:ext uri="{FF2B5EF4-FFF2-40B4-BE49-F238E27FC236}">
                <a16:creationId xmlns:a16="http://schemas.microsoft.com/office/drawing/2014/main" id="{C96EB871-94E4-5DFA-D9FF-A1F730D0E66E}"/>
              </a:ext>
            </a:extLst>
          </p:cNvPr>
          <p:cNvSpPr txBox="1"/>
          <p:nvPr/>
        </p:nvSpPr>
        <p:spPr>
          <a:xfrm>
            <a:off x="2964175" y="1020887"/>
            <a:ext cx="3274750" cy="446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Quá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trình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xâm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lược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18684EF-1483-C2FF-B465-A621E2D6360B}"/>
              </a:ext>
            </a:extLst>
          </p:cNvPr>
          <p:cNvCxnSpPr/>
          <p:nvPr/>
        </p:nvCxnSpPr>
        <p:spPr>
          <a:xfrm>
            <a:off x="-11896" y="6799633"/>
            <a:ext cx="1201245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550A160-C312-3CA9-7CE7-6538445AEAA3}"/>
              </a:ext>
            </a:extLst>
          </p:cNvPr>
          <p:cNvSpPr txBox="1"/>
          <p:nvPr/>
        </p:nvSpPr>
        <p:spPr>
          <a:xfrm>
            <a:off x="578512" y="236143"/>
            <a:ext cx="1103890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914446">
              <a:defRPr/>
            </a:pP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xâm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lược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Sitka Banner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Nam Á</a:t>
            </a:r>
            <a:endParaRPr lang="en-US" sz="3000" dirty="0">
              <a:solidFill>
                <a:srgbClr val="C00000"/>
              </a:solidFill>
              <a:latin typeface="Sitka Banner" pitchFamily="2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21">
            <a:extLst>
              <a:ext uri="{FF2B5EF4-FFF2-40B4-BE49-F238E27FC236}">
                <a16:creationId xmlns:a16="http://schemas.microsoft.com/office/drawing/2014/main" id="{050F799C-1BD8-C4B8-0274-ECF33100431D}"/>
              </a:ext>
            </a:extLst>
          </p:cNvPr>
          <p:cNvSpPr txBox="1"/>
          <p:nvPr/>
        </p:nvSpPr>
        <p:spPr>
          <a:xfrm>
            <a:off x="7728390" y="1031551"/>
            <a:ext cx="4006921" cy="446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6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Thiết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lập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nền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cai</a:t>
            </a:r>
            <a:r>
              <a:rPr kumimoji="0" lang="en-US" sz="2900" b="0" i="0" u="none" strike="noStrike" kern="1200" cap="none" spc="0" normalizeH="0" baseline="0" noProof="0" dirty="0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900" b="0" i="0" u="none" strike="noStrike" kern="1200" cap="none" spc="0" normalizeH="0" baseline="0" noProof="0" dirty="0" err="1">
                <a:ln>
                  <a:noFill/>
                </a:ln>
                <a:solidFill>
                  <a:srgbClr val="1F497D">
                    <a:lumMod val="50000"/>
                  </a:srgbClr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trị</a:t>
            </a:r>
            <a:endParaRPr kumimoji="0" lang="en-US" sz="2900" b="0" i="0" u="none" strike="noStrike" kern="1200" cap="none" spc="0" normalizeH="0" baseline="0" noProof="0" dirty="0">
              <a:ln>
                <a:noFill/>
              </a:ln>
              <a:solidFill>
                <a:srgbClr val="1F497D">
                  <a:lumMod val="50000"/>
                </a:srgbClr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AFA9E956-5D9F-0B37-470B-58A7F9D493D0}"/>
              </a:ext>
            </a:extLst>
          </p:cNvPr>
          <p:cNvSpPr/>
          <p:nvPr/>
        </p:nvSpPr>
        <p:spPr>
          <a:xfrm rot="710191" flipH="1">
            <a:off x="11920174" y="4333427"/>
            <a:ext cx="570002" cy="695992"/>
          </a:xfrm>
          <a:custGeom>
            <a:avLst/>
            <a:gdLst/>
            <a:ahLst/>
            <a:cxnLst/>
            <a:rect l="l" t="t" r="r" b="b"/>
            <a:pathLst>
              <a:path w="855003" h="1043988">
                <a:moveTo>
                  <a:pt x="855003" y="0"/>
                </a:moveTo>
                <a:lnTo>
                  <a:pt x="0" y="0"/>
                </a:lnTo>
                <a:lnTo>
                  <a:pt x="0" y="1043988"/>
                </a:lnTo>
                <a:lnTo>
                  <a:pt x="855003" y="1043988"/>
                </a:lnTo>
                <a:lnTo>
                  <a:pt x="855003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8E7C987E-2A66-8E8F-69D8-F6CD3AAC117C}"/>
              </a:ext>
            </a:extLst>
          </p:cNvPr>
          <p:cNvSpPr/>
          <p:nvPr/>
        </p:nvSpPr>
        <p:spPr>
          <a:xfrm rot="3930630">
            <a:off x="11767680" y="2031848"/>
            <a:ext cx="866422" cy="628550"/>
          </a:xfrm>
          <a:custGeom>
            <a:avLst/>
            <a:gdLst/>
            <a:ahLst/>
            <a:cxnLst/>
            <a:rect l="l" t="t" r="r" b="b"/>
            <a:pathLst>
              <a:path w="1299633" h="942825">
                <a:moveTo>
                  <a:pt x="0" y="0"/>
                </a:moveTo>
                <a:lnTo>
                  <a:pt x="1299632" y="0"/>
                </a:lnTo>
                <a:lnTo>
                  <a:pt x="1299632" y="942825"/>
                </a:lnTo>
                <a:lnTo>
                  <a:pt x="0" y="9428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3" name="Freeform 26">
            <a:extLst>
              <a:ext uri="{FF2B5EF4-FFF2-40B4-BE49-F238E27FC236}">
                <a16:creationId xmlns:a16="http://schemas.microsoft.com/office/drawing/2014/main" id="{1C16C0DB-17A9-76B9-4E59-DB5058A9A4B1}"/>
              </a:ext>
            </a:extLst>
          </p:cNvPr>
          <p:cNvSpPr/>
          <p:nvPr/>
        </p:nvSpPr>
        <p:spPr>
          <a:xfrm rot="7419975" flipH="1">
            <a:off x="11587589" y="6015792"/>
            <a:ext cx="895099" cy="649353"/>
          </a:xfrm>
          <a:custGeom>
            <a:avLst/>
            <a:gdLst/>
            <a:ahLst/>
            <a:cxnLst/>
            <a:rect l="l" t="t" r="r" b="b"/>
            <a:pathLst>
              <a:path w="1342648" h="974030">
                <a:moveTo>
                  <a:pt x="1342649" y="0"/>
                </a:moveTo>
                <a:lnTo>
                  <a:pt x="0" y="0"/>
                </a:lnTo>
                <a:lnTo>
                  <a:pt x="0" y="974030"/>
                </a:lnTo>
                <a:lnTo>
                  <a:pt x="1342649" y="974030"/>
                </a:lnTo>
                <a:lnTo>
                  <a:pt x="134264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EE5BDC4-A2F6-7D0A-CF8C-F221652F735C}"/>
              </a:ext>
            </a:extLst>
          </p:cNvPr>
          <p:cNvSpPr txBox="1"/>
          <p:nvPr/>
        </p:nvSpPr>
        <p:spPr>
          <a:xfrm>
            <a:off x="27276" y="2241006"/>
            <a:ext cx="19843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Ma-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lai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-xi-a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742C4B1-E7D7-2490-753C-0924A1ED5BC3}"/>
              </a:ext>
            </a:extLst>
          </p:cNvPr>
          <p:cNvCxnSpPr/>
          <p:nvPr/>
        </p:nvCxnSpPr>
        <p:spPr>
          <a:xfrm>
            <a:off x="89774" y="4264604"/>
            <a:ext cx="1201245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0BFFB49A-D7BC-E572-33B0-B9A8F8B18845}"/>
              </a:ext>
            </a:extLst>
          </p:cNvPr>
          <p:cNvSpPr/>
          <p:nvPr/>
        </p:nvSpPr>
        <p:spPr>
          <a:xfrm>
            <a:off x="7211440" y="873195"/>
            <a:ext cx="45719" cy="586828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EC73220-77B0-7615-46E0-24B230339C81}"/>
              </a:ext>
            </a:extLst>
          </p:cNvPr>
          <p:cNvSpPr txBox="1"/>
          <p:nvPr/>
        </p:nvSpPr>
        <p:spPr>
          <a:xfrm>
            <a:off x="87758" y="5294007"/>
            <a:ext cx="19843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Phi-lip-pin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77AB59-46C9-0B5A-2F7D-2FAE02FE911A}"/>
              </a:ext>
            </a:extLst>
          </p:cNvPr>
          <p:cNvSpPr txBox="1"/>
          <p:nvPr/>
        </p:nvSpPr>
        <p:spPr>
          <a:xfrm>
            <a:off x="2197893" y="1977110"/>
            <a:ext cx="4955733" cy="21368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- 1511,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Bồ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Đào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Nha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chiếm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Ma-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lắc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-ca</a:t>
            </a: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Cuối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XVIII-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XIX, Anh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tiểu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Hồi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→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Mã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Lai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thuộc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Anh.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773EBD-031D-DE84-19F1-862B99FFAAA6}"/>
              </a:ext>
            </a:extLst>
          </p:cNvPr>
          <p:cNvSpPr txBox="1"/>
          <p:nvPr/>
        </p:nvSpPr>
        <p:spPr>
          <a:xfrm>
            <a:off x="7314973" y="1721344"/>
            <a:ext cx="4754369" cy="2543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Anh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cai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gián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qua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sứ</a:t>
            </a:r>
            <a:r>
              <a:rPr lang="en-US" sz="2800" kern="100" dirty="0">
                <a:solidFill>
                  <a:prstClr val="black"/>
                </a:solidFill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Đẩy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khai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thác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thiếc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đồn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điền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kumimoji="0" lang="en-US" sz="28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su</a:t>
            </a:r>
            <a:r>
              <a:rPr lang="en-US" sz="2800" kern="100" dirty="0">
                <a:solidFill>
                  <a:prstClr val="black"/>
                </a:solidFill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Đưa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lao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từ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Trung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Quốc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Ấn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itka Banner" pitchFamily="2" charset="0"/>
                <a:ea typeface="Calibri" panose="020F0502020204030204" pitchFamily="34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itka Banner" pitchFamily="2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56F8151-C59C-CCD4-ED3C-9089EAB2F18F}"/>
              </a:ext>
            </a:extLst>
          </p:cNvPr>
          <p:cNvSpPr txBox="1"/>
          <p:nvPr/>
        </p:nvSpPr>
        <p:spPr>
          <a:xfrm>
            <a:off x="2224439" y="4508483"/>
            <a:ext cx="4856846" cy="20477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kỉ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XVI,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Ban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Nha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xâm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lược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cai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- 1898,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Mĩ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thay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thế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đàn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áp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đẫm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máu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các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cuộc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khởi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nghĩa</a:t>
            </a:r>
            <a:endParaRPr lang="en-US" sz="2800" dirty="0">
              <a:latin typeface="Sitka Banner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9739B6-053C-6E67-F48D-8B7E28D4132F}"/>
              </a:ext>
            </a:extLst>
          </p:cNvPr>
          <p:cNvSpPr txBox="1"/>
          <p:nvPr/>
        </p:nvSpPr>
        <p:spPr>
          <a:xfrm>
            <a:off x="7278689" y="4251938"/>
            <a:ext cx="4724277" cy="25297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Tây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Ban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Nha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áp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đặt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hệ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thống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hành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chính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mới</a:t>
            </a:r>
            <a:r>
              <a:rPr lang="en-US" sz="2800" kern="100" dirty="0"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,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tâm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Ma–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ni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–la;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Mở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rộng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Chúa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kern="100" dirty="0" err="1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kern="100" dirty="0">
                <a:effectLst/>
                <a:latin typeface="Sitka Banner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Giáo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dục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văn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hóa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chịu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ảnh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hưởng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Tây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 Ban </a:t>
            </a:r>
            <a:r>
              <a:rPr lang="en-US" sz="2800" dirty="0" err="1">
                <a:effectLst/>
                <a:latin typeface="Sitka Banner" pitchFamily="2" charset="0"/>
                <a:ea typeface="Calibri" panose="020F0502020204030204" pitchFamily="34" charset="0"/>
              </a:rPr>
              <a:t>Nha</a:t>
            </a:r>
            <a:r>
              <a:rPr lang="en-US" sz="2800" dirty="0">
                <a:effectLst/>
                <a:latin typeface="Sitka Banner" pitchFamily="2" charset="0"/>
                <a:ea typeface="Calibri" panose="020F0502020204030204" pitchFamily="34" charset="0"/>
              </a:rPr>
              <a:t>.</a:t>
            </a:r>
            <a:endParaRPr lang="en-US" sz="2800" dirty="0">
              <a:latin typeface="Sitka Banner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107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6" grpId="0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5444</TotalTime>
  <Words>3032</Words>
  <Application>Microsoft Macintosh PowerPoint</Application>
  <PresentationFormat>Widescreen</PresentationFormat>
  <Paragraphs>802</Paragraphs>
  <Slides>38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.VnArial Narrow</vt:lpstr>
      <vt:lpstr>Muli Bold</vt:lpstr>
      <vt:lpstr>Arial</vt:lpstr>
      <vt:lpstr>Calibri</vt:lpstr>
      <vt:lpstr>Calibri Light</vt:lpstr>
      <vt:lpstr>Roboto</vt:lpstr>
      <vt:lpstr>Sitka Banner</vt:lpstr>
      <vt:lpstr>Times New Roman</vt:lpstr>
      <vt:lpstr>Office Theme</vt:lpstr>
      <vt:lpstr>1_Office Theme</vt:lpstr>
      <vt:lpstr>5_Office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phamngocanh410@gmail.com</cp:lastModifiedBy>
  <cp:revision>94</cp:revision>
  <dcterms:created xsi:type="dcterms:W3CDTF">2023-04-06T06:08:28Z</dcterms:created>
  <dcterms:modified xsi:type="dcterms:W3CDTF">2025-10-19T14:28:24Z</dcterms:modified>
</cp:coreProperties>
</file>