
<file path=[Content_Types].xml><?xml version="1.0" encoding="utf-8"?>
<Types xmlns="http://schemas.openxmlformats.org/package/2006/content-types">
  <Default Extension="png" ContentType="image/png"/>
  <Default Extension="jpeg" ContentType="image/jpeg"/>
  <Default Extension="JPG" ContentType="image/.jpg"/>
  <Default Extension="mp3" ContentType="audio/mp3"/>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media/image28.svg" ContentType="image/svg+xml"/>
  <Override PartName="/ppt/media/image30.svg" ContentType="image/svg+xml"/>
  <Override PartName="/ppt/media/image32.svg" ContentType="image/svg+xml"/>
  <Override PartName="/ppt/media/image34.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xml" ContentType="application/vnd.openxmlformats-officedocument.presentationml.slideLayout+xml"/>
  <Override PartName="/ppt/slideLayouts/slideLayout80.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0" r:id="rId3"/>
    <p:sldMasterId id="2147483692" r:id="rId4"/>
  </p:sldMasterIdLst>
  <p:notesMasterIdLst>
    <p:notesMasterId r:id="rId7"/>
  </p:notesMasterIdLst>
  <p:sldIdLst>
    <p:sldId id="461" r:id="rId5"/>
    <p:sldId id="256" r:id="rId6"/>
    <p:sldId id="285" r:id="rId8"/>
    <p:sldId id="453" r:id="rId9"/>
    <p:sldId id="452" r:id="rId10"/>
    <p:sldId id="454" r:id="rId11"/>
    <p:sldId id="276" r:id="rId12"/>
    <p:sldId id="438" r:id="rId13"/>
    <p:sldId id="278" r:id="rId14"/>
    <p:sldId id="439" r:id="rId15"/>
    <p:sldId id="397" r:id="rId16"/>
    <p:sldId id="399" r:id="rId17"/>
    <p:sldId id="443" r:id="rId18"/>
    <p:sldId id="279" r:id="rId19"/>
    <p:sldId id="398" r:id="rId20"/>
    <p:sldId id="444" r:id="rId21"/>
    <p:sldId id="460" r:id="rId22"/>
    <p:sldId id="462" r:id="rId23"/>
    <p:sldId id="400" r:id="rId24"/>
    <p:sldId id="445" r:id="rId25"/>
    <p:sldId id="370" r:id="rId26"/>
    <p:sldId id="372" r:id="rId27"/>
    <p:sldId id="457" r:id="rId28"/>
    <p:sldId id="458" r:id="rId29"/>
    <p:sldId id="282" r:id="rId30"/>
    <p:sldId id="267" r:id="rId31"/>
  </p:sldIdLst>
  <p:sldSz cx="9144000" cy="5143500" type="screen16x9"/>
  <p:notesSz cx="6858000" cy="9144000"/>
  <p:embeddedFontLst>
    <p:embeddedFont>
      <p:font typeface="SimSun" panose="02010600030101010101" pitchFamily="2" charset="-122"/>
      <p:regular r:id="rId35"/>
    </p:embeddedFont>
    <p:embeddedFont>
      <p:font typeface="Rubik ExtraBold" panose="020B0704020202020204"/>
      <p:bold r:id="rId36"/>
      <p:boldItalic r:id="rId37"/>
    </p:embeddedFont>
    <p:embeddedFont>
      <p:font typeface="Cabin" panose="020B0604020202020204"/>
      <p:regular r:id="rId38"/>
    </p:embeddedFont>
    <p:embeddedFont>
      <p:font typeface="Calibri" panose="020F0502020204030204" pitchFamily="34" charset="0"/>
      <p:regular r:id="rId39"/>
      <p:bold r:id="rId40"/>
      <p:italic r:id="rId41"/>
      <p:boldItalic r:id="rId42"/>
    </p:embeddedFont>
    <p:embeddedFont>
      <p:font typeface="Calibri" panose="020F0502020204030204"/>
      <p:regular r:id="rId43"/>
      <p:bold r:id="rId44"/>
      <p:italic r:id="rId45"/>
      <p:boldItalic r:id="rId4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E03232"/>
    <a:srgbClr val="56B48C"/>
    <a:srgbClr val="FFFAEA"/>
    <a:srgbClr val="553223"/>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2435" autoAdjust="0"/>
  </p:normalViewPr>
  <p:slideViewPr>
    <p:cSldViewPr snapToGrid="0">
      <p:cViewPr varScale="1">
        <p:scale>
          <a:sx n="101" d="100"/>
          <a:sy n="101" d="100"/>
        </p:scale>
        <p:origin x="950"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4.xml"/><Relationship Id="rId8" Type="http://schemas.openxmlformats.org/officeDocument/2006/relationships/slide" Target="slides/slide3.xml"/><Relationship Id="rId7" Type="http://schemas.openxmlformats.org/officeDocument/2006/relationships/notesMaster" Target="notesMasters/notesMaster1.xml"/><Relationship Id="rId6" Type="http://schemas.openxmlformats.org/officeDocument/2006/relationships/slide" Target="slides/slide2.xml"/><Relationship Id="rId5" Type="http://schemas.openxmlformats.org/officeDocument/2006/relationships/slide" Target="slides/slide1.xml"/><Relationship Id="rId46" Type="http://schemas.openxmlformats.org/officeDocument/2006/relationships/font" Target="fonts/font12.fntdata"/><Relationship Id="rId45" Type="http://schemas.openxmlformats.org/officeDocument/2006/relationships/font" Target="fonts/font11.fntdata"/><Relationship Id="rId44" Type="http://schemas.openxmlformats.org/officeDocument/2006/relationships/font" Target="fonts/font10.fntdata"/><Relationship Id="rId43" Type="http://schemas.openxmlformats.org/officeDocument/2006/relationships/font" Target="fonts/font9.fntdata"/><Relationship Id="rId42" Type="http://schemas.openxmlformats.org/officeDocument/2006/relationships/font" Target="fonts/font8.fntdata"/><Relationship Id="rId41" Type="http://schemas.openxmlformats.org/officeDocument/2006/relationships/font" Target="fonts/font7.fntdata"/><Relationship Id="rId40" Type="http://schemas.openxmlformats.org/officeDocument/2006/relationships/font" Target="fonts/font6.fntdata"/><Relationship Id="rId4" Type="http://schemas.openxmlformats.org/officeDocument/2006/relationships/slideMaster" Target="slideMasters/slideMaster3.xml"/><Relationship Id="rId39" Type="http://schemas.openxmlformats.org/officeDocument/2006/relationships/font" Target="fonts/font5.fntdata"/><Relationship Id="rId38" Type="http://schemas.openxmlformats.org/officeDocument/2006/relationships/font" Target="fonts/font4.fntdata"/><Relationship Id="rId37" Type="http://schemas.openxmlformats.org/officeDocument/2006/relationships/font" Target="fonts/font3.fntdata"/><Relationship Id="rId36" Type="http://schemas.openxmlformats.org/officeDocument/2006/relationships/font" Target="fonts/font2.fntdata"/><Relationship Id="rId35" Type="http://schemas.openxmlformats.org/officeDocument/2006/relationships/font" Target="fonts/font1.fntdata"/><Relationship Id="rId34" Type="http://schemas.openxmlformats.org/officeDocument/2006/relationships/tableStyles" Target="tableStyles.xml"/><Relationship Id="rId33" Type="http://schemas.openxmlformats.org/officeDocument/2006/relationships/viewProps" Target="viewProps.xml"/><Relationship Id="rId32" Type="http://schemas.openxmlformats.org/officeDocument/2006/relationships/presProps" Target="presProps.xml"/><Relationship Id="rId31" Type="http://schemas.openxmlformats.org/officeDocument/2006/relationships/slide" Target="slides/slide26.xml"/><Relationship Id="rId30" Type="http://schemas.openxmlformats.org/officeDocument/2006/relationships/slide" Target="slides/slide25.xml"/><Relationship Id="rId3" Type="http://schemas.openxmlformats.org/officeDocument/2006/relationships/slideMaster" Target="slideMasters/slideMaster2.xml"/><Relationship Id="rId29" Type="http://schemas.openxmlformats.org/officeDocument/2006/relationships/slide" Target="slides/slide24.xml"/><Relationship Id="rId28" Type="http://schemas.openxmlformats.org/officeDocument/2006/relationships/slide" Target="slides/slide23.xml"/><Relationship Id="rId27" Type="http://schemas.openxmlformats.org/officeDocument/2006/relationships/slide" Target="slides/slide22.xml"/><Relationship Id="rId26" Type="http://schemas.openxmlformats.org/officeDocument/2006/relationships/slide" Target="slides/slide21.xml"/><Relationship Id="rId25" Type="http://schemas.openxmlformats.org/officeDocument/2006/relationships/slide" Target="slides/slide20.xml"/><Relationship Id="rId24" Type="http://schemas.openxmlformats.org/officeDocument/2006/relationships/slide" Target="slides/slide19.xml"/><Relationship Id="rId23" Type="http://schemas.openxmlformats.org/officeDocument/2006/relationships/slide" Target="slides/slide18.xml"/><Relationship Id="rId22" Type="http://schemas.openxmlformats.org/officeDocument/2006/relationships/slide" Target="slides/slide17.xml"/><Relationship Id="rId21" Type="http://schemas.openxmlformats.org/officeDocument/2006/relationships/slide" Target="slides/slide16.xml"/><Relationship Id="rId20" Type="http://schemas.openxmlformats.org/officeDocument/2006/relationships/slide" Target="slides/slide15.xml"/><Relationship Id="rId2" Type="http://schemas.openxmlformats.org/officeDocument/2006/relationships/theme" Target="theme/theme1.xml"/><Relationship Id="rId19" Type="http://schemas.openxmlformats.org/officeDocument/2006/relationships/slide" Target="slides/slide14.xml"/><Relationship Id="rId18" Type="http://schemas.openxmlformats.org/officeDocument/2006/relationships/slide" Target="slides/slide13.xml"/><Relationship Id="rId17" Type="http://schemas.openxmlformats.org/officeDocument/2006/relationships/slide" Target="slides/slide12.xml"/><Relationship Id="rId16" Type="http://schemas.openxmlformats.org/officeDocument/2006/relationships/slide" Target="slides/slide11.xml"/><Relationship Id="rId15" Type="http://schemas.openxmlformats.org/officeDocument/2006/relationships/slide" Target="slides/slide10.xml"/><Relationship Id="rId14" Type="http://schemas.openxmlformats.org/officeDocument/2006/relationships/slide" Target="slides/slide9.xml"/><Relationship Id="rId13" Type="http://schemas.openxmlformats.org/officeDocument/2006/relationships/slide" Target="slides/slide8.xml"/><Relationship Id="rId12" Type="http://schemas.openxmlformats.org/officeDocument/2006/relationships/slide" Target="slides/slide7.xml"/><Relationship Id="rId11" Type="http://schemas.openxmlformats.org/officeDocument/2006/relationships/slide" Target="slides/slide6.xml"/><Relationship Id="rId10" Type="http://schemas.openxmlformats.org/officeDocument/2006/relationships/slide" Target="slides/slide5.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400"/>
        <p:cNvGrpSpPr/>
        <p:nvPr/>
      </p:nvGrpSpPr>
      <p:grpSpPr>
        <a:xfrm>
          <a:off x="0" y="0"/>
          <a:ext cx="0" cy="0"/>
          <a:chOff x="0" y="0"/>
          <a:chExt cx="0" cy="0"/>
        </a:xfrm>
      </p:grpSpPr>
      <p:sp>
        <p:nvSpPr>
          <p:cNvPr id="2401" name="Google Shape;240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2" name="Google Shape;240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4200"/>
        <p:cNvGrpSpPr/>
        <p:nvPr/>
      </p:nvGrpSpPr>
      <p:grpSpPr>
        <a:xfrm>
          <a:off x="0" y="0"/>
          <a:ext cx="0" cy="0"/>
          <a:chOff x="0" y="0"/>
          <a:chExt cx="0" cy="0"/>
        </a:xfrm>
      </p:grpSpPr>
      <p:sp>
        <p:nvSpPr>
          <p:cNvPr id="4201" name="Google Shape;4201;g1c011caaaa7_0_8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02" name="Google Shape;4202;g1c011caaaa7_0_8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4200"/>
        <p:cNvGrpSpPr/>
        <p:nvPr/>
      </p:nvGrpSpPr>
      <p:grpSpPr>
        <a:xfrm>
          <a:off x="0" y="0"/>
          <a:ext cx="0" cy="0"/>
          <a:chOff x="0" y="0"/>
          <a:chExt cx="0" cy="0"/>
        </a:xfrm>
      </p:grpSpPr>
      <p:sp>
        <p:nvSpPr>
          <p:cNvPr id="4201" name="Google Shape;4201;g1c011caaaa7_0_8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02" name="Google Shape;4202;g1c011caaaa7_0_8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480A68D-CF60-42D9-8446-68C251F138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817"/>
        <p:cNvGrpSpPr/>
        <p:nvPr/>
      </p:nvGrpSpPr>
      <p:grpSpPr>
        <a:xfrm>
          <a:off x="0" y="0"/>
          <a:ext cx="0" cy="0"/>
          <a:chOff x="0" y="0"/>
          <a:chExt cx="0" cy="0"/>
        </a:xfrm>
      </p:grpSpPr>
      <p:sp>
        <p:nvSpPr>
          <p:cNvPr id="3818" name="Google Shape;3818;g1c011caaaa7_0_8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9" name="Google Shape;3819;g1c011caaaa7_0_8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4497"/>
        <p:cNvGrpSpPr/>
        <p:nvPr/>
      </p:nvGrpSpPr>
      <p:grpSpPr>
        <a:xfrm>
          <a:off x="0" y="0"/>
          <a:ext cx="0" cy="0"/>
          <a:chOff x="0" y="0"/>
          <a:chExt cx="0" cy="0"/>
        </a:xfrm>
      </p:grpSpPr>
      <p:sp>
        <p:nvSpPr>
          <p:cNvPr id="4498" name="Google Shape;4498;g1c011caaaa7_0_9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99" name="Google Shape;4499;g1c011caaaa7_0_9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403"/>
        <p:cNvGrpSpPr/>
        <p:nvPr/>
      </p:nvGrpSpPr>
      <p:grpSpPr>
        <a:xfrm>
          <a:off x="0" y="0"/>
          <a:ext cx="0" cy="0"/>
          <a:chOff x="0" y="0"/>
          <a:chExt cx="0" cy="0"/>
        </a:xfrm>
      </p:grpSpPr>
      <p:sp>
        <p:nvSpPr>
          <p:cNvPr id="3404" name="Google Shape;3404;g1c011caaaa7_0_7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5" name="Google Shape;3405;g1c011caaaa7_0_7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4668"/>
        <p:cNvGrpSpPr/>
        <p:nvPr/>
      </p:nvGrpSpPr>
      <p:grpSpPr>
        <a:xfrm>
          <a:off x="0" y="0"/>
          <a:ext cx="0" cy="0"/>
          <a:chOff x="0" y="0"/>
          <a:chExt cx="0" cy="0"/>
        </a:xfrm>
      </p:grpSpPr>
      <p:sp>
        <p:nvSpPr>
          <p:cNvPr id="4669" name="Google Shape;4669;g1c011caaaa7_0_10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70" name="Google Shape;4670;g1c011caaaa7_0_10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940"/>
        <p:cNvGrpSpPr/>
        <p:nvPr/>
      </p:nvGrpSpPr>
      <p:grpSpPr>
        <a:xfrm>
          <a:off x="0" y="0"/>
          <a:ext cx="0" cy="0"/>
          <a:chOff x="0" y="0"/>
          <a:chExt cx="0" cy="0"/>
        </a:xfrm>
      </p:grpSpPr>
      <p:sp>
        <p:nvSpPr>
          <p:cNvPr id="3941" name="Google Shape;3941;g1c011caaaa7_0_8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42" name="Google Shape;3942;g1c011caaaa7_0_8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625"/>
        <p:cNvGrpSpPr/>
        <p:nvPr/>
      </p:nvGrpSpPr>
      <p:grpSpPr>
        <a:xfrm>
          <a:off x="0" y="0"/>
          <a:ext cx="0" cy="0"/>
          <a:chOff x="0" y="0"/>
          <a:chExt cx="0" cy="0"/>
        </a:xfrm>
      </p:grpSpPr>
      <p:sp>
        <p:nvSpPr>
          <p:cNvPr id="1626" name="Google Shape;1626;g1e3a4429fef_0_4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7" name="Google Shape;1627;g1e3a4429fef_0_4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4200"/>
        <p:cNvGrpSpPr/>
        <p:nvPr/>
      </p:nvGrpSpPr>
      <p:grpSpPr>
        <a:xfrm>
          <a:off x="0" y="0"/>
          <a:ext cx="0" cy="0"/>
          <a:chOff x="0" y="0"/>
          <a:chExt cx="0" cy="0"/>
        </a:xfrm>
      </p:grpSpPr>
      <p:sp>
        <p:nvSpPr>
          <p:cNvPr id="4201" name="Google Shape;4201;g1c011caaaa7_0_8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02" name="Google Shape;4202;g1c011caaaa7_0_8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4200"/>
        <p:cNvGrpSpPr/>
        <p:nvPr/>
      </p:nvGrpSpPr>
      <p:grpSpPr>
        <a:xfrm>
          <a:off x="0" y="0"/>
          <a:ext cx="0" cy="0"/>
          <a:chOff x="0" y="0"/>
          <a:chExt cx="0" cy="0"/>
        </a:xfrm>
      </p:grpSpPr>
      <p:sp>
        <p:nvSpPr>
          <p:cNvPr id="4201" name="Google Shape;4201;g1c011caaaa7_0_8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02" name="Google Shape;4202;g1c011caaaa7_0_8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930"/>
        <p:cNvGrpSpPr/>
        <p:nvPr/>
      </p:nvGrpSpPr>
      <p:grpSpPr>
        <a:xfrm>
          <a:off x="0" y="0"/>
          <a:ext cx="0" cy="0"/>
          <a:chOff x="0" y="0"/>
          <a:chExt cx="0" cy="0"/>
        </a:xfrm>
      </p:grpSpPr>
      <p:sp>
        <p:nvSpPr>
          <p:cNvPr id="3931" name="Google Shape;3931;g1c011caaaa7_0_8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2" name="Google Shape;3932;g1c011caaaa7_0_8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817"/>
        <p:cNvGrpSpPr/>
        <p:nvPr/>
      </p:nvGrpSpPr>
      <p:grpSpPr>
        <a:xfrm>
          <a:off x="0" y="0"/>
          <a:ext cx="0" cy="0"/>
          <a:chOff x="0" y="0"/>
          <a:chExt cx="0" cy="0"/>
        </a:xfrm>
      </p:grpSpPr>
      <p:sp>
        <p:nvSpPr>
          <p:cNvPr id="3818" name="Google Shape;3818;g1c011caaaa7_0_8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9" name="Google Shape;3819;g1c011caaaa7_0_8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4284"/>
        <p:cNvGrpSpPr/>
        <p:nvPr/>
      </p:nvGrpSpPr>
      <p:grpSpPr>
        <a:xfrm>
          <a:off x="0" y="0"/>
          <a:ext cx="0" cy="0"/>
          <a:chOff x="0" y="0"/>
          <a:chExt cx="0" cy="0"/>
        </a:xfrm>
      </p:grpSpPr>
      <p:sp>
        <p:nvSpPr>
          <p:cNvPr id="4285" name="Google Shape;4285;g1c011caaaa7_0_9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86" name="Google Shape;4286;g1c011caaaa7_0_9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4" Type="http://schemas.openxmlformats.org/officeDocument/2006/relationships/hyperlink" Target="http://bit.ly/2TtBDfr" TargetMode="External"/><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endParaRPr lang="en-US"/>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matchingName="Title slide">
  <p:cSld name="Title slide">
    <p:spTree>
      <p:nvGrpSpPr>
        <p:cNvPr id="1" name="Shape 8"/>
        <p:cNvGrpSpPr/>
        <p:nvPr/>
      </p:nvGrpSpPr>
      <p:grpSpPr>
        <a:xfrm>
          <a:off x="0" y="0"/>
          <a:ext cx="0" cy="0"/>
          <a:chOff x="0" y="0"/>
          <a:chExt cx="0" cy="0"/>
        </a:xfrm>
      </p:grpSpPr>
      <p:grpSp>
        <p:nvGrpSpPr>
          <p:cNvPr id="9" name="Google Shape;9;p2"/>
          <p:cNvGrpSpPr/>
          <p:nvPr/>
        </p:nvGrpSpPr>
        <p:grpSpPr>
          <a:xfrm>
            <a:off x="7189987" y="76567"/>
            <a:ext cx="1686620" cy="719586"/>
            <a:chOff x="6311580" y="-176328"/>
            <a:chExt cx="1743456" cy="743836"/>
          </a:xfrm>
        </p:grpSpPr>
        <p:sp>
          <p:nvSpPr>
            <p:cNvPr id="10" name="Google Shape;10;p2"/>
            <p:cNvSpPr/>
            <p:nvPr/>
          </p:nvSpPr>
          <p:spPr>
            <a:xfrm>
              <a:off x="7086360" y="-176328"/>
              <a:ext cx="616755" cy="179113"/>
            </a:xfrm>
            <a:custGeom>
              <a:avLst/>
              <a:gdLst/>
              <a:ahLst/>
              <a:cxnLst/>
              <a:rect l="l" t="t" r="r" b="b"/>
              <a:pathLst>
                <a:path w="2252" h="654" extrusionOk="0">
                  <a:moveTo>
                    <a:pt x="326" y="0"/>
                  </a:moveTo>
                  <a:cubicBezTo>
                    <a:pt x="146" y="0"/>
                    <a:pt x="0" y="146"/>
                    <a:pt x="0" y="326"/>
                  </a:cubicBezTo>
                  <a:cubicBezTo>
                    <a:pt x="0" y="507"/>
                    <a:pt x="146" y="653"/>
                    <a:pt x="326" y="653"/>
                  </a:cubicBezTo>
                  <a:lnTo>
                    <a:pt x="1924" y="653"/>
                  </a:lnTo>
                  <a:cubicBezTo>
                    <a:pt x="2105" y="653"/>
                    <a:pt x="2251" y="507"/>
                    <a:pt x="2251" y="326"/>
                  </a:cubicBezTo>
                  <a:cubicBezTo>
                    <a:pt x="2251" y="146"/>
                    <a:pt x="2105" y="0"/>
                    <a:pt x="1924"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 name="Google Shape;11;p2"/>
            <p:cNvSpPr/>
            <p:nvPr/>
          </p:nvSpPr>
          <p:spPr>
            <a:xfrm>
              <a:off x="6311580" y="106033"/>
              <a:ext cx="1743456" cy="179113"/>
            </a:xfrm>
            <a:custGeom>
              <a:avLst/>
              <a:gdLst/>
              <a:ahLst/>
              <a:cxnLst/>
              <a:rect l="l" t="t" r="r" b="b"/>
              <a:pathLst>
                <a:path w="6366" h="654" extrusionOk="0">
                  <a:moveTo>
                    <a:pt x="326" y="0"/>
                  </a:moveTo>
                  <a:cubicBezTo>
                    <a:pt x="146" y="0"/>
                    <a:pt x="0" y="147"/>
                    <a:pt x="0" y="327"/>
                  </a:cubicBezTo>
                  <a:cubicBezTo>
                    <a:pt x="0" y="508"/>
                    <a:pt x="146" y="653"/>
                    <a:pt x="326" y="653"/>
                  </a:cubicBezTo>
                  <a:lnTo>
                    <a:pt x="6039" y="653"/>
                  </a:lnTo>
                  <a:cubicBezTo>
                    <a:pt x="6219" y="653"/>
                    <a:pt x="6366" y="508"/>
                    <a:pt x="6366" y="327"/>
                  </a:cubicBezTo>
                  <a:cubicBezTo>
                    <a:pt x="6366" y="147"/>
                    <a:pt x="6219" y="0"/>
                    <a:pt x="6039"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 name="Google Shape;12;p2"/>
            <p:cNvSpPr/>
            <p:nvPr/>
          </p:nvSpPr>
          <p:spPr>
            <a:xfrm>
              <a:off x="7189884" y="2784"/>
              <a:ext cx="429702" cy="103524"/>
            </a:xfrm>
            <a:custGeom>
              <a:avLst/>
              <a:gdLst/>
              <a:ahLst/>
              <a:cxnLst/>
              <a:rect l="l" t="t" r="r" b="b"/>
              <a:pathLst>
                <a:path w="1569" h="378" extrusionOk="0">
                  <a:moveTo>
                    <a:pt x="0" y="0"/>
                  </a:moveTo>
                  <a:cubicBezTo>
                    <a:pt x="105" y="0"/>
                    <a:pt x="188" y="85"/>
                    <a:pt x="188" y="189"/>
                  </a:cubicBezTo>
                  <a:cubicBezTo>
                    <a:pt x="188" y="293"/>
                    <a:pt x="103" y="377"/>
                    <a:pt x="0" y="377"/>
                  </a:cubicBezTo>
                  <a:lnTo>
                    <a:pt x="1568" y="377"/>
                  </a:lnTo>
                  <a:cubicBezTo>
                    <a:pt x="1465" y="377"/>
                    <a:pt x="1380" y="293"/>
                    <a:pt x="1380" y="189"/>
                  </a:cubicBezTo>
                  <a:cubicBezTo>
                    <a:pt x="1380" y="84"/>
                    <a:pt x="1465" y="0"/>
                    <a:pt x="1568"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 name="Google Shape;13;p2"/>
            <p:cNvSpPr/>
            <p:nvPr/>
          </p:nvSpPr>
          <p:spPr>
            <a:xfrm>
              <a:off x="6384155" y="388395"/>
              <a:ext cx="616755" cy="179113"/>
            </a:xfrm>
            <a:custGeom>
              <a:avLst/>
              <a:gdLst/>
              <a:ahLst/>
              <a:cxnLst/>
              <a:rect l="l" t="t" r="r" b="b"/>
              <a:pathLst>
                <a:path w="2252" h="654" extrusionOk="0">
                  <a:moveTo>
                    <a:pt x="326" y="0"/>
                  </a:moveTo>
                  <a:cubicBezTo>
                    <a:pt x="146" y="0"/>
                    <a:pt x="1" y="147"/>
                    <a:pt x="1" y="327"/>
                  </a:cubicBezTo>
                  <a:cubicBezTo>
                    <a:pt x="1" y="508"/>
                    <a:pt x="146" y="653"/>
                    <a:pt x="326" y="653"/>
                  </a:cubicBezTo>
                  <a:lnTo>
                    <a:pt x="1924" y="653"/>
                  </a:lnTo>
                  <a:cubicBezTo>
                    <a:pt x="2105" y="653"/>
                    <a:pt x="2251" y="508"/>
                    <a:pt x="2251" y="327"/>
                  </a:cubicBezTo>
                  <a:cubicBezTo>
                    <a:pt x="2251" y="147"/>
                    <a:pt x="2105" y="0"/>
                    <a:pt x="1924"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 name="Google Shape;14;p2"/>
            <p:cNvSpPr/>
            <p:nvPr/>
          </p:nvSpPr>
          <p:spPr>
            <a:xfrm>
              <a:off x="6467138" y="284871"/>
              <a:ext cx="429702" cy="103524"/>
            </a:xfrm>
            <a:custGeom>
              <a:avLst/>
              <a:gdLst/>
              <a:ahLst/>
              <a:cxnLst/>
              <a:rect l="l" t="t" r="r" b="b"/>
              <a:pathLst>
                <a:path w="1569" h="378" extrusionOk="0">
                  <a:moveTo>
                    <a:pt x="0" y="0"/>
                  </a:moveTo>
                  <a:cubicBezTo>
                    <a:pt x="103" y="0"/>
                    <a:pt x="188" y="85"/>
                    <a:pt x="188" y="189"/>
                  </a:cubicBezTo>
                  <a:cubicBezTo>
                    <a:pt x="188" y="293"/>
                    <a:pt x="103" y="377"/>
                    <a:pt x="0" y="377"/>
                  </a:cubicBezTo>
                  <a:lnTo>
                    <a:pt x="1568" y="377"/>
                  </a:lnTo>
                  <a:cubicBezTo>
                    <a:pt x="1463" y="377"/>
                    <a:pt x="1380" y="292"/>
                    <a:pt x="1380" y="189"/>
                  </a:cubicBezTo>
                  <a:cubicBezTo>
                    <a:pt x="1380" y="84"/>
                    <a:pt x="1465" y="0"/>
                    <a:pt x="1568"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 name="Google Shape;15;p2"/>
            <p:cNvSpPr/>
            <p:nvPr/>
          </p:nvSpPr>
          <p:spPr>
            <a:xfrm>
              <a:off x="7058699" y="388395"/>
              <a:ext cx="397659" cy="179113"/>
            </a:xfrm>
            <a:custGeom>
              <a:avLst/>
              <a:gdLst/>
              <a:ahLst/>
              <a:cxnLst/>
              <a:rect l="l" t="t" r="r" b="b"/>
              <a:pathLst>
                <a:path w="1452" h="654" extrusionOk="0">
                  <a:moveTo>
                    <a:pt x="326" y="0"/>
                  </a:moveTo>
                  <a:cubicBezTo>
                    <a:pt x="146" y="0"/>
                    <a:pt x="1" y="147"/>
                    <a:pt x="1" y="327"/>
                  </a:cubicBezTo>
                  <a:cubicBezTo>
                    <a:pt x="1" y="508"/>
                    <a:pt x="146" y="653"/>
                    <a:pt x="326" y="653"/>
                  </a:cubicBezTo>
                  <a:lnTo>
                    <a:pt x="1126" y="653"/>
                  </a:lnTo>
                  <a:cubicBezTo>
                    <a:pt x="1306" y="653"/>
                    <a:pt x="1452" y="508"/>
                    <a:pt x="1452" y="327"/>
                  </a:cubicBezTo>
                  <a:cubicBezTo>
                    <a:pt x="1452" y="147"/>
                    <a:pt x="1306" y="0"/>
                    <a:pt x="1126"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 name="Google Shape;16;p2"/>
            <p:cNvSpPr/>
            <p:nvPr/>
          </p:nvSpPr>
          <p:spPr>
            <a:xfrm>
              <a:off x="7150172" y="284871"/>
              <a:ext cx="214988" cy="103524"/>
            </a:xfrm>
            <a:custGeom>
              <a:avLst/>
              <a:gdLst/>
              <a:ahLst/>
              <a:cxnLst/>
              <a:rect l="l" t="t" r="r" b="b"/>
              <a:pathLst>
                <a:path w="785" h="378" extrusionOk="0">
                  <a:moveTo>
                    <a:pt x="1" y="0"/>
                  </a:moveTo>
                  <a:cubicBezTo>
                    <a:pt x="104" y="0"/>
                    <a:pt x="189" y="85"/>
                    <a:pt x="189" y="189"/>
                  </a:cubicBezTo>
                  <a:cubicBezTo>
                    <a:pt x="189" y="293"/>
                    <a:pt x="104" y="377"/>
                    <a:pt x="1" y="377"/>
                  </a:cubicBezTo>
                  <a:lnTo>
                    <a:pt x="784" y="377"/>
                  </a:lnTo>
                  <a:cubicBezTo>
                    <a:pt x="680" y="377"/>
                    <a:pt x="597" y="292"/>
                    <a:pt x="597" y="189"/>
                  </a:cubicBezTo>
                  <a:cubicBezTo>
                    <a:pt x="597" y="84"/>
                    <a:pt x="681" y="0"/>
                    <a:pt x="784"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7" name="Google Shape;17;p2"/>
          <p:cNvGrpSpPr/>
          <p:nvPr/>
        </p:nvGrpSpPr>
        <p:grpSpPr>
          <a:xfrm rot="1138912">
            <a:off x="8675355" y="3364244"/>
            <a:ext cx="692128" cy="613846"/>
            <a:chOff x="6757038" y="4568926"/>
            <a:chExt cx="163860" cy="145334"/>
          </a:xfrm>
        </p:grpSpPr>
        <p:sp>
          <p:nvSpPr>
            <p:cNvPr id="18" name="Google Shape;18;p2"/>
            <p:cNvSpPr/>
            <p:nvPr/>
          </p:nvSpPr>
          <p:spPr>
            <a:xfrm>
              <a:off x="6806767" y="4568926"/>
              <a:ext cx="64448" cy="73642"/>
            </a:xfrm>
            <a:custGeom>
              <a:avLst/>
              <a:gdLst/>
              <a:ahLst/>
              <a:cxnLst/>
              <a:rect l="l" t="t" r="r" b="b"/>
              <a:pathLst>
                <a:path w="1388" h="1586" extrusionOk="0">
                  <a:moveTo>
                    <a:pt x="363" y="0"/>
                  </a:moveTo>
                  <a:cubicBezTo>
                    <a:pt x="176" y="0"/>
                    <a:pt x="0" y="141"/>
                    <a:pt x="0" y="433"/>
                  </a:cubicBezTo>
                  <a:cubicBezTo>
                    <a:pt x="0" y="908"/>
                    <a:pt x="694" y="1586"/>
                    <a:pt x="694" y="1586"/>
                  </a:cubicBezTo>
                  <a:cubicBezTo>
                    <a:pt x="694" y="1586"/>
                    <a:pt x="1388" y="908"/>
                    <a:pt x="1388" y="433"/>
                  </a:cubicBezTo>
                  <a:cubicBezTo>
                    <a:pt x="1388" y="141"/>
                    <a:pt x="1212" y="0"/>
                    <a:pt x="1024" y="0"/>
                  </a:cubicBezTo>
                  <a:cubicBezTo>
                    <a:pt x="905" y="0"/>
                    <a:pt x="781" y="57"/>
                    <a:pt x="694" y="168"/>
                  </a:cubicBezTo>
                  <a:cubicBezTo>
                    <a:pt x="607" y="57"/>
                    <a:pt x="483" y="0"/>
                    <a:pt x="36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 name="Google Shape;19;p2"/>
            <p:cNvSpPr/>
            <p:nvPr/>
          </p:nvSpPr>
          <p:spPr>
            <a:xfrm>
              <a:off x="6757038" y="4593953"/>
              <a:ext cx="82000" cy="64077"/>
            </a:xfrm>
            <a:custGeom>
              <a:avLst/>
              <a:gdLst/>
              <a:ahLst/>
              <a:cxnLst/>
              <a:rect l="l" t="t" r="r" b="b"/>
              <a:pathLst>
                <a:path w="1766" h="1380" extrusionOk="0">
                  <a:moveTo>
                    <a:pt x="705" y="0"/>
                  </a:moveTo>
                  <a:cubicBezTo>
                    <a:pt x="376" y="0"/>
                    <a:pt x="242" y="349"/>
                    <a:pt x="418" y="609"/>
                  </a:cubicBezTo>
                  <a:cubicBezTo>
                    <a:pt x="75" y="733"/>
                    <a:pt x="1" y="1204"/>
                    <a:pt x="454" y="1350"/>
                  </a:cubicBezTo>
                  <a:cubicBezTo>
                    <a:pt x="518" y="1371"/>
                    <a:pt x="589" y="1380"/>
                    <a:pt x="665" y="1380"/>
                  </a:cubicBezTo>
                  <a:cubicBezTo>
                    <a:pt x="1131" y="1380"/>
                    <a:pt x="1765" y="1047"/>
                    <a:pt x="1765" y="1047"/>
                  </a:cubicBezTo>
                  <a:cubicBezTo>
                    <a:pt x="1765" y="1047"/>
                    <a:pt x="1336" y="177"/>
                    <a:pt x="882" y="31"/>
                  </a:cubicBezTo>
                  <a:cubicBezTo>
                    <a:pt x="818" y="10"/>
                    <a:pt x="759" y="0"/>
                    <a:pt x="7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 name="Google Shape;20;p2"/>
            <p:cNvSpPr/>
            <p:nvPr/>
          </p:nvSpPr>
          <p:spPr>
            <a:xfrm>
              <a:off x="6770086" y="4642521"/>
              <a:ext cx="76567" cy="71738"/>
            </a:xfrm>
            <a:custGeom>
              <a:avLst/>
              <a:gdLst/>
              <a:ahLst/>
              <a:cxnLst/>
              <a:rect l="l" t="t" r="r" b="b"/>
              <a:pathLst>
                <a:path w="1649" h="1545" extrusionOk="0">
                  <a:moveTo>
                    <a:pt x="1485" y="1"/>
                  </a:moveTo>
                  <a:lnTo>
                    <a:pt x="1485" y="1"/>
                  </a:lnTo>
                  <a:cubicBezTo>
                    <a:pt x="1485" y="1"/>
                    <a:pt x="526" y="140"/>
                    <a:pt x="245" y="525"/>
                  </a:cubicBezTo>
                  <a:cubicBezTo>
                    <a:pt x="0" y="863"/>
                    <a:pt x="229" y="1164"/>
                    <a:pt x="526" y="1164"/>
                  </a:cubicBezTo>
                  <a:cubicBezTo>
                    <a:pt x="567" y="1164"/>
                    <a:pt x="609" y="1158"/>
                    <a:pt x="652" y="1146"/>
                  </a:cubicBezTo>
                  <a:cubicBezTo>
                    <a:pt x="659" y="1374"/>
                    <a:pt x="829" y="1544"/>
                    <a:pt x="1024" y="1544"/>
                  </a:cubicBezTo>
                  <a:cubicBezTo>
                    <a:pt x="1140" y="1544"/>
                    <a:pt x="1264" y="1484"/>
                    <a:pt x="1369" y="1341"/>
                  </a:cubicBezTo>
                  <a:cubicBezTo>
                    <a:pt x="1649" y="956"/>
                    <a:pt x="1485" y="1"/>
                    <a:pt x="14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 name="Google Shape;21;p2"/>
            <p:cNvSpPr/>
            <p:nvPr/>
          </p:nvSpPr>
          <p:spPr>
            <a:xfrm>
              <a:off x="6831377" y="4642521"/>
              <a:ext cx="76614" cy="71738"/>
            </a:xfrm>
            <a:custGeom>
              <a:avLst/>
              <a:gdLst/>
              <a:ahLst/>
              <a:cxnLst/>
              <a:rect l="l" t="t" r="r" b="b"/>
              <a:pathLst>
                <a:path w="1650" h="1545" extrusionOk="0">
                  <a:moveTo>
                    <a:pt x="164" y="1"/>
                  </a:moveTo>
                  <a:cubicBezTo>
                    <a:pt x="164" y="1"/>
                    <a:pt x="1" y="956"/>
                    <a:pt x="281" y="1341"/>
                  </a:cubicBezTo>
                  <a:cubicBezTo>
                    <a:pt x="385" y="1484"/>
                    <a:pt x="509" y="1544"/>
                    <a:pt x="625" y="1544"/>
                  </a:cubicBezTo>
                  <a:cubicBezTo>
                    <a:pt x="819" y="1544"/>
                    <a:pt x="990" y="1374"/>
                    <a:pt x="998" y="1146"/>
                  </a:cubicBezTo>
                  <a:cubicBezTo>
                    <a:pt x="1040" y="1158"/>
                    <a:pt x="1082" y="1164"/>
                    <a:pt x="1123" y="1164"/>
                  </a:cubicBezTo>
                  <a:cubicBezTo>
                    <a:pt x="1419" y="1164"/>
                    <a:pt x="1649" y="863"/>
                    <a:pt x="1403" y="525"/>
                  </a:cubicBezTo>
                  <a:cubicBezTo>
                    <a:pt x="1123" y="140"/>
                    <a:pt x="164" y="1"/>
                    <a:pt x="16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 name="Google Shape;22;p2"/>
            <p:cNvSpPr/>
            <p:nvPr/>
          </p:nvSpPr>
          <p:spPr>
            <a:xfrm>
              <a:off x="6838992" y="4593953"/>
              <a:ext cx="81907" cy="64077"/>
            </a:xfrm>
            <a:custGeom>
              <a:avLst/>
              <a:gdLst/>
              <a:ahLst/>
              <a:cxnLst/>
              <a:rect l="l" t="t" r="r" b="b"/>
              <a:pathLst>
                <a:path w="1764" h="1380" extrusionOk="0">
                  <a:moveTo>
                    <a:pt x="1059" y="0"/>
                  </a:moveTo>
                  <a:cubicBezTo>
                    <a:pt x="1005" y="0"/>
                    <a:pt x="946" y="10"/>
                    <a:pt x="883" y="31"/>
                  </a:cubicBezTo>
                  <a:cubicBezTo>
                    <a:pt x="429" y="177"/>
                    <a:pt x="0" y="1047"/>
                    <a:pt x="0" y="1047"/>
                  </a:cubicBezTo>
                  <a:cubicBezTo>
                    <a:pt x="0" y="1047"/>
                    <a:pt x="634" y="1380"/>
                    <a:pt x="1099" y="1380"/>
                  </a:cubicBezTo>
                  <a:cubicBezTo>
                    <a:pt x="1175" y="1380"/>
                    <a:pt x="1247" y="1371"/>
                    <a:pt x="1310" y="1350"/>
                  </a:cubicBezTo>
                  <a:cubicBezTo>
                    <a:pt x="1764" y="1204"/>
                    <a:pt x="1689" y="732"/>
                    <a:pt x="1349" y="609"/>
                  </a:cubicBezTo>
                  <a:cubicBezTo>
                    <a:pt x="1523" y="350"/>
                    <a:pt x="1388" y="0"/>
                    <a:pt x="10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 name="Google Shape;23;p2"/>
            <p:cNvSpPr/>
            <p:nvPr/>
          </p:nvSpPr>
          <p:spPr>
            <a:xfrm>
              <a:off x="6802356" y="4604865"/>
              <a:ext cx="68813" cy="75221"/>
            </a:xfrm>
            <a:custGeom>
              <a:avLst/>
              <a:gdLst/>
              <a:ahLst/>
              <a:cxnLst/>
              <a:rect l="l" t="t" r="r" b="b"/>
              <a:pathLst>
                <a:path w="1482" h="1620" extrusionOk="0">
                  <a:moveTo>
                    <a:pt x="742" y="0"/>
                  </a:moveTo>
                  <a:cubicBezTo>
                    <a:pt x="691" y="0"/>
                    <a:pt x="649" y="42"/>
                    <a:pt x="649" y="93"/>
                  </a:cubicBezTo>
                  <a:cubicBezTo>
                    <a:pt x="649" y="132"/>
                    <a:pt x="675" y="165"/>
                    <a:pt x="711" y="179"/>
                  </a:cubicBezTo>
                  <a:lnTo>
                    <a:pt x="711" y="563"/>
                  </a:lnTo>
                  <a:cubicBezTo>
                    <a:pt x="686" y="566"/>
                    <a:pt x="664" y="572"/>
                    <a:pt x="644" y="581"/>
                  </a:cubicBezTo>
                  <a:lnTo>
                    <a:pt x="529" y="381"/>
                  </a:lnTo>
                  <a:cubicBezTo>
                    <a:pt x="553" y="351"/>
                    <a:pt x="559" y="310"/>
                    <a:pt x="540" y="275"/>
                  </a:cubicBezTo>
                  <a:cubicBezTo>
                    <a:pt x="523" y="246"/>
                    <a:pt x="492" y="230"/>
                    <a:pt x="461" y="230"/>
                  </a:cubicBezTo>
                  <a:cubicBezTo>
                    <a:pt x="445" y="230"/>
                    <a:pt x="429" y="234"/>
                    <a:pt x="415" y="243"/>
                  </a:cubicBezTo>
                  <a:cubicBezTo>
                    <a:pt x="371" y="268"/>
                    <a:pt x="356" y="323"/>
                    <a:pt x="382" y="367"/>
                  </a:cubicBezTo>
                  <a:cubicBezTo>
                    <a:pt x="399" y="397"/>
                    <a:pt x="429" y="413"/>
                    <a:pt x="461" y="413"/>
                  </a:cubicBezTo>
                  <a:cubicBezTo>
                    <a:pt x="466" y="413"/>
                    <a:pt x="472" y="412"/>
                    <a:pt x="477" y="411"/>
                  </a:cubicBezTo>
                  <a:lnTo>
                    <a:pt x="593" y="611"/>
                  </a:lnTo>
                  <a:cubicBezTo>
                    <a:pt x="574" y="626"/>
                    <a:pt x="558" y="642"/>
                    <a:pt x="543" y="661"/>
                  </a:cubicBezTo>
                  <a:lnTo>
                    <a:pt x="498" y="635"/>
                  </a:lnTo>
                  <a:cubicBezTo>
                    <a:pt x="505" y="598"/>
                    <a:pt x="489" y="560"/>
                    <a:pt x="455" y="540"/>
                  </a:cubicBezTo>
                  <a:cubicBezTo>
                    <a:pt x="440" y="531"/>
                    <a:pt x="424" y="527"/>
                    <a:pt x="409" y="527"/>
                  </a:cubicBezTo>
                  <a:cubicBezTo>
                    <a:pt x="377" y="527"/>
                    <a:pt x="347" y="544"/>
                    <a:pt x="330" y="573"/>
                  </a:cubicBezTo>
                  <a:cubicBezTo>
                    <a:pt x="304" y="616"/>
                    <a:pt x="319" y="672"/>
                    <a:pt x="363" y="698"/>
                  </a:cubicBezTo>
                  <a:cubicBezTo>
                    <a:pt x="377" y="706"/>
                    <a:pt x="393" y="710"/>
                    <a:pt x="408" y="710"/>
                  </a:cubicBezTo>
                  <a:cubicBezTo>
                    <a:pt x="430" y="710"/>
                    <a:pt x="451" y="702"/>
                    <a:pt x="468" y="688"/>
                  </a:cubicBezTo>
                  <a:lnTo>
                    <a:pt x="511" y="714"/>
                  </a:lnTo>
                  <a:cubicBezTo>
                    <a:pt x="503" y="735"/>
                    <a:pt x="498" y="757"/>
                    <a:pt x="494" y="780"/>
                  </a:cubicBezTo>
                  <a:lnTo>
                    <a:pt x="179" y="780"/>
                  </a:lnTo>
                  <a:cubicBezTo>
                    <a:pt x="165" y="744"/>
                    <a:pt x="132" y="719"/>
                    <a:pt x="92" y="719"/>
                  </a:cubicBezTo>
                  <a:cubicBezTo>
                    <a:pt x="42" y="719"/>
                    <a:pt x="1" y="760"/>
                    <a:pt x="1" y="810"/>
                  </a:cubicBezTo>
                  <a:cubicBezTo>
                    <a:pt x="1" y="860"/>
                    <a:pt x="42" y="902"/>
                    <a:pt x="92" y="902"/>
                  </a:cubicBezTo>
                  <a:cubicBezTo>
                    <a:pt x="132" y="902"/>
                    <a:pt x="165" y="876"/>
                    <a:pt x="179" y="841"/>
                  </a:cubicBezTo>
                  <a:lnTo>
                    <a:pt x="494" y="841"/>
                  </a:lnTo>
                  <a:cubicBezTo>
                    <a:pt x="497" y="865"/>
                    <a:pt x="503" y="887"/>
                    <a:pt x="511" y="907"/>
                  </a:cubicBezTo>
                  <a:lnTo>
                    <a:pt x="468" y="933"/>
                  </a:lnTo>
                  <a:cubicBezTo>
                    <a:pt x="451" y="918"/>
                    <a:pt x="430" y="910"/>
                    <a:pt x="408" y="910"/>
                  </a:cubicBezTo>
                  <a:cubicBezTo>
                    <a:pt x="393" y="910"/>
                    <a:pt x="377" y="914"/>
                    <a:pt x="363" y="923"/>
                  </a:cubicBezTo>
                  <a:cubicBezTo>
                    <a:pt x="319" y="948"/>
                    <a:pt x="304" y="1004"/>
                    <a:pt x="330" y="1047"/>
                  </a:cubicBezTo>
                  <a:cubicBezTo>
                    <a:pt x="347" y="1077"/>
                    <a:pt x="377" y="1093"/>
                    <a:pt x="409" y="1093"/>
                  </a:cubicBezTo>
                  <a:cubicBezTo>
                    <a:pt x="424" y="1093"/>
                    <a:pt x="440" y="1089"/>
                    <a:pt x="455" y="1081"/>
                  </a:cubicBezTo>
                  <a:cubicBezTo>
                    <a:pt x="489" y="1061"/>
                    <a:pt x="505" y="1023"/>
                    <a:pt x="498" y="986"/>
                  </a:cubicBezTo>
                  <a:lnTo>
                    <a:pt x="543" y="960"/>
                  </a:lnTo>
                  <a:cubicBezTo>
                    <a:pt x="558" y="978"/>
                    <a:pt x="574" y="994"/>
                    <a:pt x="593" y="1009"/>
                  </a:cubicBezTo>
                  <a:lnTo>
                    <a:pt x="477" y="1210"/>
                  </a:lnTo>
                  <a:cubicBezTo>
                    <a:pt x="472" y="1209"/>
                    <a:pt x="466" y="1208"/>
                    <a:pt x="461" y="1208"/>
                  </a:cubicBezTo>
                  <a:cubicBezTo>
                    <a:pt x="429" y="1208"/>
                    <a:pt x="399" y="1224"/>
                    <a:pt x="382" y="1253"/>
                  </a:cubicBezTo>
                  <a:cubicBezTo>
                    <a:pt x="356" y="1297"/>
                    <a:pt x="371" y="1353"/>
                    <a:pt x="415" y="1378"/>
                  </a:cubicBezTo>
                  <a:cubicBezTo>
                    <a:pt x="429" y="1387"/>
                    <a:pt x="445" y="1390"/>
                    <a:pt x="460" y="1390"/>
                  </a:cubicBezTo>
                  <a:cubicBezTo>
                    <a:pt x="492" y="1390"/>
                    <a:pt x="523" y="1374"/>
                    <a:pt x="540" y="1344"/>
                  </a:cubicBezTo>
                  <a:cubicBezTo>
                    <a:pt x="559" y="1311"/>
                    <a:pt x="554" y="1268"/>
                    <a:pt x="529" y="1240"/>
                  </a:cubicBezTo>
                  <a:lnTo>
                    <a:pt x="644" y="1040"/>
                  </a:lnTo>
                  <a:cubicBezTo>
                    <a:pt x="665" y="1049"/>
                    <a:pt x="688" y="1053"/>
                    <a:pt x="711" y="1057"/>
                  </a:cubicBezTo>
                  <a:lnTo>
                    <a:pt x="711" y="1442"/>
                  </a:lnTo>
                  <a:cubicBezTo>
                    <a:pt x="675" y="1454"/>
                    <a:pt x="649" y="1488"/>
                    <a:pt x="649" y="1528"/>
                  </a:cubicBezTo>
                  <a:cubicBezTo>
                    <a:pt x="649" y="1578"/>
                    <a:pt x="691" y="1619"/>
                    <a:pt x="742" y="1619"/>
                  </a:cubicBezTo>
                  <a:cubicBezTo>
                    <a:pt x="791" y="1619"/>
                    <a:pt x="833" y="1578"/>
                    <a:pt x="833" y="1528"/>
                  </a:cubicBezTo>
                  <a:cubicBezTo>
                    <a:pt x="833" y="1488"/>
                    <a:pt x="807" y="1455"/>
                    <a:pt x="771" y="1442"/>
                  </a:cubicBezTo>
                  <a:lnTo>
                    <a:pt x="771" y="1057"/>
                  </a:lnTo>
                  <a:cubicBezTo>
                    <a:pt x="796" y="1055"/>
                    <a:pt x="818" y="1049"/>
                    <a:pt x="838" y="1040"/>
                  </a:cubicBezTo>
                  <a:lnTo>
                    <a:pt x="954" y="1240"/>
                  </a:lnTo>
                  <a:cubicBezTo>
                    <a:pt x="929" y="1269"/>
                    <a:pt x="923" y="1311"/>
                    <a:pt x="943" y="1344"/>
                  </a:cubicBezTo>
                  <a:cubicBezTo>
                    <a:pt x="960" y="1374"/>
                    <a:pt x="990" y="1390"/>
                    <a:pt x="1022" y="1390"/>
                  </a:cubicBezTo>
                  <a:cubicBezTo>
                    <a:pt x="1037" y="1390"/>
                    <a:pt x="1053" y="1387"/>
                    <a:pt x="1067" y="1378"/>
                  </a:cubicBezTo>
                  <a:cubicBezTo>
                    <a:pt x="1111" y="1353"/>
                    <a:pt x="1126" y="1297"/>
                    <a:pt x="1100" y="1253"/>
                  </a:cubicBezTo>
                  <a:cubicBezTo>
                    <a:pt x="1084" y="1224"/>
                    <a:pt x="1053" y="1208"/>
                    <a:pt x="1021" y="1208"/>
                  </a:cubicBezTo>
                  <a:cubicBezTo>
                    <a:pt x="1016" y="1208"/>
                    <a:pt x="1010" y="1209"/>
                    <a:pt x="1005" y="1210"/>
                  </a:cubicBezTo>
                  <a:lnTo>
                    <a:pt x="890" y="1009"/>
                  </a:lnTo>
                  <a:cubicBezTo>
                    <a:pt x="908" y="996"/>
                    <a:pt x="924" y="979"/>
                    <a:pt x="939" y="960"/>
                  </a:cubicBezTo>
                  <a:lnTo>
                    <a:pt x="984" y="986"/>
                  </a:lnTo>
                  <a:cubicBezTo>
                    <a:pt x="977" y="1023"/>
                    <a:pt x="993" y="1061"/>
                    <a:pt x="1028" y="1081"/>
                  </a:cubicBezTo>
                  <a:cubicBezTo>
                    <a:pt x="1043" y="1089"/>
                    <a:pt x="1058" y="1093"/>
                    <a:pt x="1074" y="1093"/>
                  </a:cubicBezTo>
                  <a:cubicBezTo>
                    <a:pt x="1105" y="1093"/>
                    <a:pt x="1135" y="1077"/>
                    <a:pt x="1152" y="1047"/>
                  </a:cubicBezTo>
                  <a:cubicBezTo>
                    <a:pt x="1178" y="1004"/>
                    <a:pt x="1163" y="948"/>
                    <a:pt x="1120" y="923"/>
                  </a:cubicBezTo>
                  <a:cubicBezTo>
                    <a:pt x="1105" y="915"/>
                    <a:pt x="1089" y="911"/>
                    <a:pt x="1073" y="911"/>
                  </a:cubicBezTo>
                  <a:cubicBezTo>
                    <a:pt x="1052" y="911"/>
                    <a:pt x="1030" y="918"/>
                    <a:pt x="1014" y="933"/>
                  </a:cubicBezTo>
                  <a:lnTo>
                    <a:pt x="971" y="907"/>
                  </a:lnTo>
                  <a:cubicBezTo>
                    <a:pt x="980" y="886"/>
                    <a:pt x="984" y="864"/>
                    <a:pt x="988" y="841"/>
                  </a:cubicBezTo>
                  <a:lnTo>
                    <a:pt x="1304" y="841"/>
                  </a:lnTo>
                  <a:cubicBezTo>
                    <a:pt x="1316" y="876"/>
                    <a:pt x="1350" y="902"/>
                    <a:pt x="1390" y="902"/>
                  </a:cubicBezTo>
                  <a:cubicBezTo>
                    <a:pt x="1440" y="902"/>
                    <a:pt x="1482" y="860"/>
                    <a:pt x="1482" y="810"/>
                  </a:cubicBezTo>
                  <a:cubicBezTo>
                    <a:pt x="1482" y="760"/>
                    <a:pt x="1440" y="719"/>
                    <a:pt x="1390" y="719"/>
                  </a:cubicBezTo>
                  <a:cubicBezTo>
                    <a:pt x="1350" y="719"/>
                    <a:pt x="1317" y="744"/>
                    <a:pt x="1304" y="780"/>
                  </a:cubicBezTo>
                  <a:lnTo>
                    <a:pt x="988" y="780"/>
                  </a:lnTo>
                  <a:cubicBezTo>
                    <a:pt x="986" y="756"/>
                    <a:pt x="980" y="733"/>
                    <a:pt x="971" y="714"/>
                  </a:cubicBezTo>
                  <a:lnTo>
                    <a:pt x="1014" y="688"/>
                  </a:lnTo>
                  <a:cubicBezTo>
                    <a:pt x="1032" y="702"/>
                    <a:pt x="1053" y="710"/>
                    <a:pt x="1075" y="710"/>
                  </a:cubicBezTo>
                  <a:cubicBezTo>
                    <a:pt x="1090" y="710"/>
                    <a:pt x="1105" y="707"/>
                    <a:pt x="1120" y="698"/>
                  </a:cubicBezTo>
                  <a:cubicBezTo>
                    <a:pt x="1163" y="672"/>
                    <a:pt x="1178" y="616"/>
                    <a:pt x="1152" y="573"/>
                  </a:cubicBezTo>
                  <a:cubicBezTo>
                    <a:pt x="1135" y="544"/>
                    <a:pt x="1105" y="527"/>
                    <a:pt x="1074" y="527"/>
                  </a:cubicBezTo>
                  <a:cubicBezTo>
                    <a:pt x="1058" y="527"/>
                    <a:pt x="1043" y="531"/>
                    <a:pt x="1028" y="540"/>
                  </a:cubicBezTo>
                  <a:cubicBezTo>
                    <a:pt x="993" y="560"/>
                    <a:pt x="977" y="598"/>
                    <a:pt x="984" y="635"/>
                  </a:cubicBezTo>
                  <a:lnTo>
                    <a:pt x="939" y="661"/>
                  </a:lnTo>
                  <a:cubicBezTo>
                    <a:pt x="925" y="642"/>
                    <a:pt x="908" y="626"/>
                    <a:pt x="890" y="611"/>
                  </a:cubicBezTo>
                  <a:lnTo>
                    <a:pt x="1005" y="411"/>
                  </a:lnTo>
                  <a:cubicBezTo>
                    <a:pt x="1010" y="412"/>
                    <a:pt x="1016" y="413"/>
                    <a:pt x="1021" y="413"/>
                  </a:cubicBezTo>
                  <a:cubicBezTo>
                    <a:pt x="1053" y="413"/>
                    <a:pt x="1084" y="397"/>
                    <a:pt x="1100" y="367"/>
                  </a:cubicBezTo>
                  <a:cubicBezTo>
                    <a:pt x="1126" y="323"/>
                    <a:pt x="1111" y="268"/>
                    <a:pt x="1067" y="243"/>
                  </a:cubicBezTo>
                  <a:cubicBezTo>
                    <a:pt x="1053" y="234"/>
                    <a:pt x="1037" y="230"/>
                    <a:pt x="1022" y="230"/>
                  </a:cubicBezTo>
                  <a:cubicBezTo>
                    <a:pt x="990" y="230"/>
                    <a:pt x="960" y="246"/>
                    <a:pt x="943" y="275"/>
                  </a:cubicBezTo>
                  <a:cubicBezTo>
                    <a:pt x="923" y="310"/>
                    <a:pt x="928" y="353"/>
                    <a:pt x="954" y="381"/>
                  </a:cubicBezTo>
                  <a:lnTo>
                    <a:pt x="838" y="581"/>
                  </a:lnTo>
                  <a:cubicBezTo>
                    <a:pt x="817" y="572"/>
                    <a:pt x="795" y="567"/>
                    <a:pt x="771" y="563"/>
                  </a:cubicBezTo>
                  <a:lnTo>
                    <a:pt x="771" y="179"/>
                  </a:lnTo>
                  <a:cubicBezTo>
                    <a:pt x="807" y="165"/>
                    <a:pt x="833" y="132"/>
                    <a:pt x="833" y="93"/>
                  </a:cubicBezTo>
                  <a:cubicBezTo>
                    <a:pt x="833" y="42"/>
                    <a:pt x="791" y="0"/>
                    <a:pt x="7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4" name="Google Shape;24;p2"/>
          <p:cNvGrpSpPr/>
          <p:nvPr/>
        </p:nvGrpSpPr>
        <p:grpSpPr>
          <a:xfrm rot="-846909">
            <a:off x="6259051" y="322474"/>
            <a:ext cx="386686" cy="342952"/>
            <a:chOff x="6757038" y="4568926"/>
            <a:chExt cx="163860" cy="145334"/>
          </a:xfrm>
        </p:grpSpPr>
        <p:sp>
          <p:nvSpPr>
            <p:cNvPr id="25" name="Google Shape;25;p2"/>
            <p:cNvSpPr/>
            <p:nvPr/>
          </p:nvSpPr>
          <p:spPr>
            <a:xfrm>
              <a:off x="6806767" y="4568926"/>
              <a:ext cx="64448" cy="73642"/>
            </a:xfrm>
            <a:custGeom>
              <a:avLst/>
              <a:gdLst/>
              <a:ahLst/>
              <a:cxnLst/>
              <a:rect l="l" t="t" r="r" b="b"/>
              <a:pathLst>
                <a:path w="1388" h="1586" extrusionOk="0">
                  <a:moveTo>
                    <a:pt x="363" y="0"/>
                  </a:moveTo>
                  <a:cubicBezTo>
                    <a:pt x="176" y="0"/>
                    <a:pt x="0" y="141"/>
                    <a:pt x="0" y="433"/>
                  </a:cubicBezTo>
                  <a:cubicBezTo>
                    <a:pt x="0" y="908"/>
                    <a:pt x="694" y="1586"/>
                    <a:pt x="694" y="1586"/>
                  </a:cubicBezTo>
                  <a:cubicBezTo>
                    <a:pt x="694" y="1586"/>
                    <a:pt x="1388" y="908"/>
                    <a:pt x="1388" y="433"/>
                  </a:cubicBezTo>
                  <a:cubicBezTo>
                    <a:pt x="1388" y="141"/>
                    <a:pt x="1212" y="0"/>
                    <a:pt x="1024" y="0"/>
                  </a:cubicBezTo>
                  <a:cubicBezTo>
                    <a:pt x="905" y="0"/>
                    <a:pt x="781" y="57"/>
                    <a:pt x="694" y="168"/>
                  </a:cubicBezTo>
                  <a:cubicBezTo>
                    <a:pt x="607" y="57"/>
                    <a:pt x="483" y="0"/>
                    <a:pt x="36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 name="Google Shape;26;p2"/>
            <p:cNvSpPr/>
            <p:nvPr/>
          </p:nvSpPr>
          <p:spPr>
            <a:xfrm>
              <a:off x="6757038" y="4593953"/>
              <a:ext cx="82000" cy="64077"/>
            </a:xfrm>
            <a:custGeom>
              <a:avLst/>
              <a:gdLst/>
              <a:ahLst/>
              <a:cxnLst/>
              <a:rect l="l" t="t" r="r" b="b"/>
              <a:pathLst>
                <a:path w="1766" h="1380" extrusionOk="0">
                  <a:moveTo>
                    <a:pt x="705" y="0"/>
                  </a:moveTo>
                  <a:cubicBezTo>
                    <a:pt x="376" y="0"/>
                    <a:pt x="242" y="349"/>
                    <a:pt x="418" y="609"/>
                  </a:cubicBezTo>
                  <a:cubicBezTo>
                    <a:pt x="75" y="733"/>
                    <a:pt x="1" y="1204"/>
                    <a:pt x="454" y="1350"/>
                  </a:cubicBezTo>
                  <a:cubicBezTo>
                    <a:pt x="518" y="1371"/>
                    <a:pt x="589" y="1380"/>
                    <a:pt x="665" y="1380"/>
                  </a:cubicBezTo>
                  <a:cubicBezTo>
                    <a:pt x="1131" y="1380"/>
                    <a:pt x="1765" y="1047"/>
                    <a:pt x="1765" y="1047"/>
                  </a:cubicBezTo>
                  <a:cubicBezTo>
                    <a:pt x="1765" y="1047"/>
                    <a:pt x="1336" y="177"/>
                    <a:pt x="882" y="31"/>
                  </a:cubicBezTo>
                  <a:cubicBezTo>
                    <a:pt x="818" y="10"/>
                    <a:pt x="759" y="0"/>
                    <a:pt x="7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 name="Google Shape;27;p2"/>
            <p:cNvSpPr/>
            <p:nvPr/>
          </p:nvSpPr>
          <p:spPr>
            <a:xfrm>
              <a:off x="6770086" y="4642521"/>
              <a:ext cx="76567" cy="71738"/>
            </a:xfrm>
            <a:custGeom>
              <a:avLst/>
              <a:gdLst/>
              <a:ahLst/>
              <a:cxnLst/>
              <a:rect l="l" t="t" r="r" b="b"/>
              <a:pathLst>
                <a:path w="1649" h="1545" extrusionOk="0">
                  <a:moveTo>
                    <a:pt x="1485" y="1"/>
                  </a:moveTo>
                  <a:lnTo>
                    <a:pt x="1485" y="1"/>
                  </a:lnTo>
                  <a:cubicBezTo>
                    <a:pt x="1485" y="1"/>
                    <a:pt x="526" y="140"/>
                    <a:pt x="245" y="525"/>
                  </a:cubicBezTo>
                  <a:cubicBezTo>
                    <a:pt x="0" y="863"/>
                    <a:pt x="229" y="1164"/>
                    <a:pt x="526" y="1164"/>
                  </a:cubicBezTo>
                  <a:cubicBezTo>
                    <a:pt x="567" y="1164"/>
                    <a:pt x="609" y="1158"/>
                    <a:pt x="652" y="1146"/>
                  </a:cubicBezTo>
                  <a:cubicBezTo>
                    <a:pt x="659" y="1374"/>
                    <a:pt x="829" y="1544"/>
                    <a:pt x="1024" y="1544"/>
                  </a:cubicBezTo>
                  <a:cubicBezTo>
                    <a:pt x="1140" y="1544"/>
                    <a:pt x="1264" y="1484"/>
                    <a:pt x="1369" y="1341"/>
                  </a:cubicBezTo>
                  <a:cubicBezTo>
                    <a:pt x="1649" y="956"/>
                    <a:pt x="1485" y="1"/>
                    <a:pt x="14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 name="Google Shape;28;p2"/>
            <p:cNvSpPr/>
            <p:nvPr/>
          </p:nvSpPr>
          <p:spPr>
            <a:xfrm>
              <a:off x="6831377" y="4642521"/>
              <a:ext cx="76614" cy="71738"/>
            </a:xfrm>
            <a:custGeom>
              <a:avLst/>
              <a:gdLst/>
              <a:ahLst/>
              <a:cxnLst/>
              <a:rect l="l" t="t" r="r" b="b"/>
              <a:pathLst>
                <a:path w="1650" h="1545" extrusionOk="0">
                  <a:moveTo>
                    <a:pt x="164" y="1"/>
                  </a:moveTo>
                  <a:cubicBezTo>
                    <a:pt x="164" y="1"/>
                    <a:pt x="1" y="956"/>
                    <a:pt x="281" y="1341"/>
                  </a:cubicBezTo>
                  <a:cubicBezTo>
                    <a:pt x="385" y="1484"/>
                    <a:pt x="509" y="1544"/>
                    <a:pt x="625" y="1544"/>
                  </a:cubicBezTo>
                  <a:cubicBezTo>
                    <a:pt x="819" y="1544"/>
                    <a:pt x="990" y="1374"/>
                    <a:pt x="998" y="1146"/>
                  </a:cubicBezTo>
                  <a:cubicBezTo>
                    <a:pt x="1040" y="1158"/>
                    <a:pt x="1082" y="1164"/>
                    <a:pt x="1123" y="1164"/>
                  </a:cubicBezTo>
                  <a:cubicBezTo>
                    <a:pt x="1419" y="1164"/>
                    <a:pt x="1649" y="863"/>
                    <a:pt x="1403" y="525"/>
                  </a:cubicBezTo>
                  <a:cubicBezTo>
                    <a:pt x="1123" y="140"/>
                    <a:pt x="164" y="1"/>
                    <a:pt x="16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 name="Google Shape;29;p2"/>
            <p:cNvSpPr/>
            <p:nvPr/>
          </p:nvSpPr>
          <p:spPr>
            <a:xfrm>
              <a:off x="6838992" y="4593953"/>
              <a:ext cx="81907" cy="64077"/>
            </a:xfrm>
            <a:custGeom>
              <a:avLst/>
              <a:gdLst/>
              <a:ahLst/>
              <a:cxnLst/>
              <a:rect l="l" t="t" r="r" b="b"/>
              <a:pathLst>
                <a:path w="1764" h="1380" extrusionOk="0">
                  <a:moveTo>
                    <a:pt x="1059" y="0"/>
                  </a:moveTo>
                  <a:cubicBezTo>
                    <a:pt x="1005" y="0"/>
                    <a:pt x="946" y="10"/>
                    <a:pt x="883" y="31"/>
                  </a:cubicBezTo>
                  <a:cubicBezTo>
                    <a:pt x="429" y="177"/>
                    <a:pt x="0" y="1047"/>
                    <a:pt x="0" y="1047"/>
                  </a:cubicBezTo>
                  <a:cubicBezTo>
                    <a:pt x="0" y="1047"/>
                    <a:pt x="634" y="1380"/>
                    <a:pt x="1099" y="1380"/>
                  </a:cubicBezTo>
                  <a:cubicBezTo>
                    <a:pt x="1175" y="1380"/>
                    <a:pt x="1247" y="1371"/>
                    <a:pt x="1310" y="1350"/>
                  </a:cubicBezTo>
                  <a:cubicBezTo>
                    <a:pt x="1764" y="1204"/>
                    <a:pt x="1689" y="732"/>
                    <a:pt x="1349" y="609"/>
                  </a:cubicBezTo>
                  <a:cubicBezTo>
                    <a:pt x="1523" y="350"/>
                    <a:pt x="1388" y="0"/>
                    <a:pt x="10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 name="Google Shape;30;p2"/>
            <p:cNvSpPr/>
            <p:nvPr/>
          </p:nvSpPr>
          <p:spPr>
            <a:xfrm>
              <a:off x="6802356" y="4604865"/>
              <a:ext cx="68813" cy="75221"/>
            </a:xfrm>
            <a:custGeom>
              <a:avLst/>
              <a:gdLst/>
              <a:ahLst/>
              <a:cxnLst/>
              <a:rect l="l" t="t" r="r" b="b"/>
              <a:pathLst>
                <a:path w="1482" h="1620" extrusionOk="0">
                  <a:moveTo>
                    <a:pt x="742" y="0"/>
                  </a:moveTo>
                  <a:cubicBezTo>
                    <a:pt x="691" y="0"/>
                    <a:pt x="649" y="42"/>
                    <a:pt x="649" y="93"/>
                  </a:cubicBezTo>
                  <a:cubicBezTo>
                    <a:pt x="649" y="132"/>
                    <a:pt x="675" y="165"/>
                    <a:pt x="711" y="179"/>
                  </a:cubicBezTo>
                  <a:lnTo>
                    <a:pt x="711" y="563"/>
                  </a:lnTo>
                  <a:cubicBezTo>
                    <a:pt x="686" y="566"/>
                    <a:pt x="664" y="572"/>
                    <a:pt x="644" y="581"/>
                  </a:cubicBezTo>
                  <a:lnTo>
                    <a:pt x="529" y="381"/>
                  </a:lnTo>
                  <a:cubicBezTo>
                    <a:pt x="553" y="351"/>
                    <a:pt x="559" y="310"/>
                    <a:pt x="540" y="275"/>
                  </a:cubicBezTo>
                  <a:cubicBezTo>
                    <a:pt x="523" y="246"/>
                    <a:pt x="492" y="230"/>
                    <a:pt x="461" y="230"/>
                  </a:cubicBezTo>
                  <a:cubicBezTo>
                    <a:pt x="445" y="230"/>
                    <a:pt x="429" y="234"/>
                    <a:pt x="415" y="243"/>
                  </a:cubicBezTo>
                  <a:cubicBezTo>
                    <a:pt x="371" y="268"/>
                    <a:pt x="356" y="323"/>
                    <a:pt x="382" y="367"/>
                  </a:cubicBezTo>
                  <a:cubicBezTo>
                    <a:pt x="399" y="397"/>
                    <a:pt x="429" y="413"/>
                    <a:pt x="461" y="413"/>
                  </a:cubicBezTo>
                  <a:cubicBezTo>
                    <a:pt x="466" y="413"/>
                    <a:pt x="472" y="412"/>
                    <a:pt x="477" y="411"/>
                  </a:cubicBezTo>
                  <a:lnTo>
                    <a:pt x="593" y="611"/>
                  </a:lnTo>
                  <a:cubicBezTo>
                    <a:pt x="574" y="626"/>
                    <a:pt x="558" y="642"/>
                    <a:pt x="543" y="661"/>
                  </a:cubicBezTo>
                  <a:lnTo>
                    <a:pt x="498" y="635"/>
                  </a:lnTo>
                  <a:cubicBezTo>
                    <a:pt x="505" y="598"/>
                    <a:pt x="489" y="560"/>
                    <a:pt x="455" y="540"/>
                  </a:cubicBezTo>
                  <a:cubicBezTo>
                    <a:pt x="440" y="531"/>
                    <a:pt x="424" y="527"/>
                    <a:pt x="409" y="527"/>
                  </a:cubicBezTo>
                  <a:cubicBezTo>
                    <a:pt x="377" y="527"/>
                    <a:pt x="347" y="544"/>
                    <a:pt x="330" y="573"/>
                  </a:cubicBezTo>
                  <a:cubicBezTo>
                    <a:pt x="304" y="616"/>
                    <a:pt x="319" y="672"/>
                    <a:pt x="363" y="698"/>
                  </a:cubicBezTo>
                  <a:cubicBezTo>
                    <a:pt x="377" y="706"/>
                    <a:pt x="393" y="710"/>
                    <a:pt x="408" y="710"/>
                  </a:cubicBezTo>
                  <a:cubicBezTo>
                    <a:pt x="430" y="710"/>
                    <a:pt x="451" y="702"/>
                    <a:pt x="468" y="688"/>
                  </a:cubicBezTo>
                  <a:lnTo>
                    <a:pt x="511" y="714"/>
                  </a:lnTo>
                  <a:cubicBezTo>
                    <a:pt x="503" y="735"/>
                    <a:pt x="498" y="757"/>
                    <a:pt x="494" y="780"/>
                  </a:cubicBezTo>
                  <a:lnTo>
                    <a:pt x="179" y="780"/>
                  </a:lnTo>
                  <a:cubicBezTo>
                    <a:pt x="165" y="744"/>
                    <a:pt x="132" y="719"/>
                    <a:pt x="92" y="719"/>
                  </a:cubicBezTo>
                  <a:cubicBezTo>
                    <a:pt x="42" y="719"/>
                    <a:pt x="1" y="760"/>
                    <a:pt x="1" y="810"/>
                  </a:cubicBezTo>
                  <a:cubicBezTo>
                    <a:pt x="1" y="860"/>
                    <a:pt x="42" y="902"/>
                    <a:pt x="92" y="902"/>
                  </a:cubicBezTo>
                  <a:cubicBezTo>
                    <a:pt x="132" y="902"/>
                    <a:pt x="165" y="876"/>
                    <a:pt x="179" y="841"/>
                  </a:cubicBezTo>
                  <a:lnTo>
                    <a:pt x="494" y="841"/>
                  </a:lnTo>
                  <a:cubicBezTo>
                    <a:pt x="497" y="865"/>
                    <a:pt x="503" y="887"/>
                    <a:pt x="511" y="907"/>
                  </a:cubicBezTo>
                  <a:lnTo>
                    <a:pt x="468" y="933"/>
                  </a:lnTo>
                  <a:cubicBezTo>
                    <a:pt x="451" y="918"/>
                    <a:pt x="430" y="910"/>
                    <a:pt x="408" y="910"/>
                  </a:cubicBezTo>
                  <a:cubicBezTo>
                    <a:pt x="393" y="910"/>
                    <a:pt x="377" y="914"/>
                    <a:pt x="363" y="923"/>
                  </a:cubicBezTo>
                  <a:cubicBezTo>
                    <a:pt x="319" y="948"/>
                    <a:pt x="304" y="1004"/>
                    <a:pt x="330" y="1047"/>
                  </a:cubicBezTo>
                  <a:cubicBezTo>
                    <a:pt x="347" y="1077"/>
                    <a:pt x="377" y="1093"/>
                    <a:pt x="409" y="1093"/>
                  </a:cubicBezTo>
                  <a:cubicBezTo>
                    <a:pt x="424" y="1093"/>
                    <a:pt x="440" y="1089"/>
                    <a:pt x="455" y="1081"/>
                  </a:cubicBezTo>
                  <a:cubicBezTo>
                    <a:pt x="489" y="1061"/>
                    <a:pt x="505" y="1023"/>
                    <a:pt x="498" y="986"/>
                  </a:cubicBezTo>
                  <a:lnTo>
                    <a:pt x="543" y="960"/>
                  </a:lnTo>
                  <a:cubicBezTo>
                    <a:pt x="558" y="978"/>
                    <a:pt x="574" y="994"/>
                    <a:pt x="593" y="1009"/>
                  </a:cubicBezTo>
                  <a:lnTo>
                    <a:pt x="477" y="1210"/>
                  </a:lnTo>
                  <a:cubicBezTo>
                    <a:pt x="472" y="1209"/>
                    <a:pt x="466" y="1208"/>
                    <a:pt x="461" y="1208"/>
                  </a:cubicBezTo>
                  <a:cubicBezTo>
                    <a:pt x="429" y="1208"/>
                    <a:pt x="399" y="1224"/>
                    <a:pt x="382" y="1253"/>
                  </a:cubicBezTo>
                  <a:cubicBezTo>
                    <a:pt x="356" y="1297"/>
                    <a:pt x="371" y="1353"/>
                    <a:pt x="415" y="1378"/>
                  </a:cubicBezTo>
                  <a:cubicBezTo>
                    <a:pt x="429" y="1387"/>
                    <a:pt x="445" y="1390"/>
                    <a:pt x="460" y="1390"/>
                  </a:cubicBezTo>
                  <a:cubicBezTo>
                    <a:pt x="492" y="1390"/>
                    <a:pt x="523" y="1374"/>
                    <a:pt x="540" y="1344"/>
                  </a:cubicBezTo>
                  <a:cubicBezTo>
                    <a:pt x="559" y="1311"/>
                    <a:pt x="554" y="1268"/>
                    <a:pt x="529" y="1240"/>
                  </a:cubicBezTo>
                  <a:lnTo>
                    <a:pt x="644" y="1040"/>
                  </a:lnTo>
                  <a:cubicBezTo>
                    <a:pt x="665" y="1049"/>
                    <a:pt x="688" y="1053"/>
                    <a:pt x="711" y="1057"/>
                  </a:cubicBezTo>
                  <a:lnTo>
                    <a:pt x="711" y="1442"/>
                  </a:lnTo>
                  <a:cubicBezTo>
                    <a:pt x="675" y="1454"/>
                    <a:pt x="649" y="1488"/>
                    <a:pt x="649" y="1528"/>
                  </a:cubicBezTo>
                  <a:cubicBezTo>
                    <a:pt x="649" y="1578"/>
                    <a:pt x="691" y="1619"/>
                    <a:pt x="742" y="1619"/>
                  </a:cubicBezTo>
                  <a:cubicBezTo>
                    <a:pt x="791" y="1619"/>
                    <a:pt x="833" y="1578"/>
                    <a:pt x="833" y="1528"/>
                  </a:cubicBezTo>
                  <a:cubicBezTo>
                    <a:pt x="833" y="1488"/>
                    <a:pt x="807" y="1455"/>
                    <a:pt x="771" y="1442"/>
                  </a:cubicBezTo>
                  <a:lnTo>
                    <a:pt x="771" y="1057"/>
                  </a:lnTo>
                  <a:cubicBezTo>
                    <a:pt x="796" y="1055"/>
                    <a:pt x="818" y="1049"/>
                    <a:pt x="838" y="1040"/>
                  </a:cubicBezTo>
                  <a:lnTo>
                    <a:pt x="954" y="1240"/>
                  </a:lnTo>
                  <a:cubicBezTo>
                    <a:pt x="929" y="1269"/>
                    <a:pt x="923" y="1311"/>
                    <a:pt x="943" y="1344"/>
                  </a:cubicBezTo>
                  <a:cubicBezTo>
                    <a:pt x="960" y="1374"/>
                    <a:pt x="990" y="1390"/>
                    <a:pt x="1022" y="1390"/>
                  </a:cubicBezTo>
                  <a:cubicBezTo>
                    <a:pt x="1037" y="1390"/>
                    <a:pt x="1053" y="1387"/>
                    <a:pt x="1067" y="1378"/>
                  </a:cubicBezTo>
                  <a:cubicBezTo>
                    <a:pt x="1111" y="1353"/>
                    <a:pt x="1126" y="1297"/>
                    <a:pt x="1100" y="1253"/>
                  </a:cubicBezTo>
                  <a:cubicBezTo>
                    <a:pt x="1084" y="1224"/>
                    <a:pt x="1053" y="1208"/>
                    <a:pt x="1021" y="1208"/>
                  </a:cubicBezTo>
                  <a:cubicBezTo>
                    <a:pt x="1016" y="1208"/>
                    <a:pt x="1010" y="1209"/>
                    <a:pt x="1005" y="1210"/>
                  </a:cubicBezTo>
                  <a:lnTo>
                    <a:pt x="890" y="1009"/>
                  </a:lnTo>
                  <a:cubicBezTo>
                    <a:pt x="908" y="996"/>
                    <a:pt x="924" y="979"/>
                    <a:pt x="939" y="960"/>
                  </a:cubicBezTo>
                  <a:lnTo>
                    <a:pt x="984" y="986"/>
                  </a:lnTo>
                  <a:cubicBezTo>
                    <a:pt x="977" y="1023"/>
                    <a:pt x="993" y="1061"/>
                    <a:pt x="1028" y="1081"/>
                  </a:cubicBezTo>
                  <a:cubicBezTo>
                    <a:pt x="1043" y="1089"/>
                    <a:pt x="1058" y="1093"/>
                    <a:pt x="1074" y="1093"/>
                  </a:cubicBezTo>
                  <a:cubicBezTo>
                    <a:pt x="1105" y="1093"/>
                    <a:pt x="1135" y="1077"/>
                    <a:pt x="1152" y="1047"/>
                  </a:cubicBezTo>
                  <a:cubicBezTo>
                    <a:pt x="1178" y="1004"/>
                    <a:pt x="1163" y="948"/>
                    <a:pt x="1120" y="923"/>
                  </a:cubicBezTo>
                  <a:cubicBezTo>
                    <a:pt x="1105" y="915"/>
                    <a:pt x="1089" y="911"/>
                    <a:pt x="1073" y="911"/>
                  </a:cubicBezTo>
                  <a:cubicBezTo>
                    <a:pt x="1052" y="911"/>
                    <a:pt x="1030" y="918"/>
                    <a:pt x="1014" y="933"/>
                  </a:cubicBezTo>
                  <a:lnTo>
                    <a:pt x="971" y="907"/>
                  </a:lnTo>
                  <a:cubicBezTo>
                    <a:pt x="980" y="886"/>
                    <a:pt x="984" y="864"/>
                    <a:pt x="988" y="841"/>
                  </a:cubicBezTo>
                  <a:lnTo>
                    <a:pt x="1304" y="841"/>
                  </a:lnTo>
                  <a:cubicBezTo>
                    <a:pt x="1316" y="876"/>
                    <a:pt x="1350" y="902"/>
                    <a:pt x="1390" y="902"/>
                  </a:cubicBezTo>
                  <a:cubicBezTo>
                    <a:pt x="1440" y="902"/>
                    <a:pt x="1482" y="860"/>
                    <a:pt x="1482" y="810"/>
                  </a:cubicBezTo>
                  <a:cubicBezTo>
                    <a:pt x="1482" y="760"/>
                    <a:pt x="1440" y="719"/>
                    <a:pt x="1390" y="719"/>
                  </a:cubicBezTo>
                  <a:cubicBezTo>
                    <a:pt x="1350" y="719"/>
                    <a:pt x="1317" y="744"/>
                    <a:pt x="1304" y="780"/>
                  </a:cubicBezTo>
                  <a:lnTo>
                    <a:pt x="988" y="780"/>
                  </a:lnTo>
                  <a:cubicBezTo>
                    <a:pt x="986" y="756"/>
                    <a:pt x="980" y="733"/>
                    <a:pt x="971" y="714"/>
                  </a:cubicBezTo>
                  <a:lnTo>
                    <a:pt x="1014" y="688"/>
                  </a:lnTo>
                  <a:cubicBezTo>
                    <a:pt x="1032" y="702"/>
                    <a:pt x="1053" y="710"/>
                    <a:pt x="1075" y="710"/>
                  </a:cubicBezTo>
                  <a:cubicBezTo>
                    <a:pt x="1090" y="710"/>
                    <a:pt x="1105" y="707"/>
                    <a:pt x="1120" y="698"/>
                  </a:cubicBezTo>
                  <a:cubicBezTo>
                    <a:pt x="1163" y="672"/>
                    <a:pt x="1178" y="616"/>
                    <a:pt x="1152" y="573"/>
                  </a:cubicBezTo>
                  <a:cubicBezTo>
                    <a:pt x="1135" y="544"/>
                    <a:pt x="1105" y="527"/>
                    <a:pt x="1074" y="527"/>
                  </a:cubicBezTo>
                  <a:cubicBezTo>
                    <a:pt x="1058" y="527"/>
                    <a:pt x="1043" y="531"/>
                    <a:pt x="1028" y="540"/>
                  </a:cubicBezTo>
                  <a:cubicBezTo>
                    <a:pt x="993" y="560"/>
                    <a:pt x="977" y="598"/>
                    <a:pt x="984" y="635"/>
                  </a:cubicBezTo>
                  <a:lnTo>
                    <a:pt x="939" y="661"/>
                  </a:lnTo>
                  <a:cubicBezTo>
                    <a:pt x="925" y="642"/>
                    <a:pt x="908" y="626"/>
                    <a:pt x="890" y="611"/>
                  </a:cubicBezTo>
                  <a:lnTo>
                    <a:pt x="1005" y="411"/>
                  </a:lnTo>
                  <a:cubicBezTo>
                    <a:pt x="1010" y="412"/>
                    <a:pt x="1016" y="413"/>
                    <a:pt x="1021" y="413"/>
                  </a:cubicBezTo>
                  <a:cubicBezTo>
                    <a:pt x="1053" y="413"/>
                    <a:pt x="1084" y="397"/>
                    <a:pt x="1100" y="367"/>
                  </a:cubicBezTo>
                  <a:cubicBezTo>
                    <a:pt x="1126" y="323"/>
                    <a:pt x="1111" y="268"/>
                    <a:pt x="1067" y="243"/>
                  </a:cubicBezTo>
                  <a:cubicBezTo>
                    <a:pt x="1053" y="234"/>
                    <a:pt x="1037" y="230"/>
                    <a:pt x="1022" y="230"/>
                  </a:cubicBezTo>
                  <a:cubicBezTo>
                    <a:pt x="990" y="230"/>
                    <a:pt x="960" y="246"/>
                    <a:pt x="943" y="275"/>
                  </a:cubicBezTo>
                  <a:cubicBezTo>
                    <a:pt x="923" y="310"/>
                    <a:pt x="928" y="353"/>
                    <a:pt x="954" y="381"/>
                  </a:cubicBezTo>
                  <a:lnTo>
                    <a:pt x="838" y="581"/>
                  </a:lnTo>
                  <a:cubicBezTo>
                    <a:pt x="817" y="572"/>
                    <a:pt x="795" y="567"/>
                    <a:pt x="771" y="563"/>
                  </a:cubicBezTo>
                  <a:lnTo>
                    <a:pt x="771" y="179"/>
                  </a:lnTo>
                  <a:cubicBezTo>
                    <a:pt x="807" y="165"/>
                    <a:pt x="833" y="132"/>
                    <a:pt x="833" y="93"/>
                  </a:cubicBezTo>
                  <a:cubicBezTo>
                    <a:pt x="833" y="42"/>
                    <a:pt x="791" y="0"/>
                    <a:pt x="7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31" name="Google Shape;31;p2"/>
          <p:cNvSpPr/>
          <p:nvPr/>
        </p:nvSpPr>
        <p:spPr>
          <a:xfrm rot="10800000">
            <a:off x="8708621" y="3919072"/>
            <a:ext cx="1404990" cy="734957"/>
          </a:xfrm>
          <a:custGeom>
            <a:avLst/>
            <a:gdLst/>
            <a:ahLst/>
            <a:cxnLst/>
            <a:rect l="l" t="t" r="r" b="b"/>
            <a:pathLst>
              <a:path w="5303" h="2774" extrusionOk="0">
                <a:moveTo>
                  <a:pt x="4359" y="61"/>
                </a:moveTo>
                <a:cubicBezTo>
                  <a:pt x="4520" y="61"/>
                  <a:pt x="4653" y="194"/>
                  <a:pt x="4653" y="356"/>
                </a:cubicBezTo>
                <a:cubicBezTo>
                  <a:pt x="4653" y="518"/>
                  <a:pt x="4522" y="650"/>
                  <a:pt x="4359" y="650"/>
                </a:cubicBezTo>
                <a:lnTo>
                  <a:pt x="4359" y="651"/>
                </a:lnTo>
                <a:cubicBezTo>
                  <a:pt x="4249" y="664"/>
                  <a:pt x="4163" y="756"/>
                  <a:pt x="4163" y="871"/>
                </a:cubicBezTo>
                <a:cubicBezTo>
                  <a:pt x="4163" y="993"/>
                  <a:pt x="4260" y="1091"/>
                  <a:pt x="4382" y="1091"/>
                </a:cubicBezTo>
                <a:lnTo>
                  <a:pt x="4947" y="1091"/>
                </a:lnTo>
                <a:cubicBezTo>
                  <a:pt x="5108" y="1091"/>
                  <a:pt x="5241" y="1224"/>
                  <a:pt x="5241" y="1386"/>
                </a:cubicBezTo>
                <a:cubicBezTo>
                  <a:pt x="5241" y="1547"/>
                  <a:pt x="5109" y="1680"/>
                  <a:pt x="4947" y="1680"/>
                </a:cubicBezTo>
                <a:lnTo>
                  <a:pt x="2157" y="1680"/>
                </a:lnTo>
                <a:cubicBezTo>
                  <a:pt x="2035" y="1680"/>
                  <a:pt x="1937" y="1779"/>
                  <a:pt x="1937" y="1901"/>
                </a:cubicBezTo>
                <a:cubicBezTo>
                  <a:pt x="1937" y="2023"/>
                  <a:pt x="2036" y="2121"/>
                  <a:pt x="2157" y="2121"/>
                </a:cubicBezTo>
                <a:lnTo>
                  <a:pt x="2163" y="2121"/>
                </a:lnTo>
                <a:cubicBezTo>
                  <a:pt x="2326" y="2121"/>
                  <a:pt x="2459" y="2253"/>
                  <a:pt x="2459" y="2416"/>
                </a:cubicBezTo>
                <a:cubicBezTo>
                  <a:pt x="2459" y="2577"/>
                  <a:pt x="2327" y="2710"/>
                  <a:pt x="2163" y="2710"/>
                </a:cubicBezTo>
                <a:lnTo>
                  <a:pt x="1365" y="2710"/>
                </a:lnTo>
                <a:cubicBezTo>
                  <a:pt x="1203" y="2710"/>
                  <a:pt x="1070" y="2577"/>
                  <a:pt x="1070" y="2416"/>
                </a:cubicBezTo>
                <a:cubicBezTo>
                  <a:pt x="1070" y="2253"/>
                  <a:pt x="1202" y="2121"/>
                  <a:pt x="1365" y="2121"/>
                </a:cubicBezTo>
                <a:lnTo>
                  <a:pt x="1373" y="2121"/>
                </a:lnTo>
                <a:cubicBezTo>
                  <a:pt x="1495" y="2121"/>
                  <a:pt x="1593" y="2023"/>
                  <a:pt x="1593" y="1901"/>
                </a:cubicBezTo>
                <a:cubicBezTo>
                  <a:pt x="1593" y="1779"/>
                  <a:pt x="1495" y="1680"/>
                  <a:pt x="1373" y="1680"/>
                </a:cubicBezTo>
                <a:lnTo>
                  <a:pt x="359" y="1680"/>
                </a:lnTo>
                <a:cubicBezTo>
                  <a:pt x="197" y="1680"/>
                  <a:pt x="65" y="1547"/>
                  <a:pt x="65" y="1386"/>
                </a:cubicBezTo>
                <a:cubicBezTo>
                  <a:pt x="65" y="1224"/>
                  <a:pt x="196" y="1091"/>
                  <a:pt x="359" y="1091"/>
                </a:cubicBezTo>
                <a:lnTo>
                  <a:pt x="2813" y="1091"/>
                </a:lnTo>
                <a:cubicBezTo>
                  <a:pt x="2935" y="1091"/>
                  <a:pt x="3033" y="991"/>
                  <a:pt x="3033" y="871"/>
                </a:cubicBezTo>
                <a:cubicBezTo>
                  <a:pt x="3033" y="749"/>
                  <a:pt x="2933" y="650"/>
                  <a:pt x="2813" y="650"/>
                </a:cubicBezTo>
                <a:lnTo>
                  <a:pt x="1981" y="650"/>
                </a:lnTo>
                <a:cubicBezTo>
                  <a:pt x="1818" y="650"/>
                  <a:pt x="1686" y="519"/>
                  <a:pt x="1686" y="356"/>
                </a:cubicBezTo>
                <a:cubicBezTo>
                  <a:pt x="1686" y="194"/>
                  <a:pt x="1817" y="61"/>
                  <a:pt x="1981" y="61"/>
                </a:cubicBezTo>
                <a:close/>
                <a:moveTo>
                  <a:pt x="1980" y="1"/>
                </a:moveTo>
                <a:cubicBezTo>
                  <a:pt x="1783" y="1"/>
                  <a:pt x="1622" y="161"/>
                  <a:pt x="1622" y="357"/>
                </a:cubicBezTo>
                <a:cubicBezTo>
                  <a:pt x="1622" y="554"/>
                  <a:pt x="1783" y="714"/>
                  <a:pt x="1980" y="714"/>
                </a:cubicBezTo>
                <a:lnTo>
                  <a:pt x="2811" y="714"/>
                </a:lnTo>
                <a:cubicBezTo>
                  <a:pt x="2899" y="714"/>
                  <a:pt x="2969" y="785"/>
                  <a:pt x="2969" y="872"/>
                </a:cubicBezTo>
                <a:cubicBezTo>
                  <a:pt x="2969" y="960"/>
                  <a:pt x="2899" y="1030"/>
                  <a:pt x="2811" y="1030"/>
                </a:cubicBezTo>
                <a:lnTo>
                  <a:pt x="358" y="1030"/>
                </a:lnTo>
                <a:cubicBezTo>
                  <a:pt x="161" y="1030"/>
                  <a:pt x="1" y="1191"/>
                  <a:pt x="1" y="1387"/>
                </a:cubicBezTo>
                <a:cubicBezTo>
                  <a:pt x="1" y="1583"/>
                  <a:pt x="161" y="1744"/>
                  <a:pt x="358" y="1744"/>
                </a:cubicBezTo>
                <a:lnTo>
                  <a:pt x="1371" y="1744"/>
                </a:lnTo>
                <a:cubicBezTo>
                  <a:pt x="1460" y="1744"/>
                  <a:pt x="1530" y="1815"/>
                  <a:pt x="1530" y="1902"/>
                </a:cubicBezTo>
                <a:cubicBezTo>
                  <a:pt x="1530" y="1990"/>
                  <a:pt x="1460" y="2060"/>
                  <a:pt x="1371" y="2060"/>
                </a:cubicBezTo>
                <a:lnTo>
                  <a:pt x="1365" y="2060"/>
                </a:lnTo>
                <a:cubicBezTo>
                  <a:pt x="1169" y="2060"/>
                  <a:pt x="1008" y="2220"/>
                  <a:pt x="1008" y="2417"/>
                </a:cubicBezTo>
                <a:cubicBezTo>
                  <a:pt x="1008" y="2613"/>
                  <a:pt x="1169" y="2774"/>
                  <a:pt x="1365" y="2774"/>
                </a:cubicBezTo>
                <a:lnTo>
                  <a:pt x="2163" y="2774"/>
                </a:lnTo>
                <a:cubicBezTo>
                  <a:pt x="2362" y="2774"/>
                  <a:pt x="2519" y="2614"/>
                  <a:pt x="2519" y="2418"/>
                </a:cubicBezTo>
                <a:cubicBezTo>
                  <a:pt x="2519" y="2221"/>
                  <a:pt x="2359" y="2061"/>
                  <a:pt x="2162" y="2061"/>
                </a:cubicBezTo>
                <a:lnTo>
                  <a:pt x="2156" y="2061"/>
                </a:lnTo>
                <a:cubicBezTo>
                  <a:pt x="2068" y="2061"/>
                  <a:pt x="1998" y="1991"/>
                  <a:pt x="1998" y="1903"/>
                </a:cubicBezTo>
                <a:cubicBezTo>
                  <a:pt x="1998" y="1816"/>
                  <a:pt x="2068" y="1746"/>
                  <a:pt x="2156" y="1746"/>
                </a:cubicBezTo>
                <a:lnTo>
                  <a:pt x="4945" y="1746"/>
                </a:lnTo>
                <a:cubicBezTo>
                  <a:pt x="5141" y="1746"/>
                  <a:pt x="5303" y="1584"/>
                  <a:pt x="5303" y="1388"/>
                </a:cubicBezTo>
                <a:cubicBezTo>
                  <a:pt x="5303" y="1192"/>
                  <a:pt x="5141" y="1031"/>
                  <a:pt x="4945" y="1031"/>
                </a:cubicBezTo>
                <a:lnTo>
                  <a:pt x="4381" y="1031"/>
                </a:lnTo>
                <a:cubicBezTo>
                  <a:pt x="4294" y="1031"/>
                  <a:pt x="4223" y="961"/>
                  <a:pt x="4223" y="873"/>
                </a:cubicBezTo>
                <a:cubicBezTo>
                  <a:pt x="4223" y="786"/>
                  <a:pt x="4294" y="716"/>
                  <a:pt x="4381" y="716"/>
                </a:cubicBezTo>
                <a:lnTo>
                  <a:pt x="4381" y="714"/>
                </a:lnTo>
                <a:cubicBezTo>
                  <a:pt x="4567" y="701"/>
                  <a:pt x="4715" y="546"/>
                  <a:pt x="4715" y="357"/>
                </a:cubicBezTo>
                <a:cubicBezTo>
                  <a:pt x="4715" y="161"/>
                  <a:pt x="4554" y="1"/>
                  <a:pt x="43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32" name="Google Shape;32;p2"/>
          <p:cNvGrpSpPr/>
          <p:nvPr/>
        </p:nvGrpSpPr>
        <p:grpSpPr>
          <a:xfrm>
            <a:off x="3509096" y="4505481"/>
            <a:ext cx="854172" cy="446695"/>
            <a:chOff x="6482201" y="670208"/>
            <a:chExt cx="882957" cy="461748"/>
          </a:xfrm>
        </p:grpSpPr>
        <p:sp>
          <p:nvSpPr>
            <p:cNvPr id="33" name="Google Shape;33;p2"/>
            <p:cNvSpPr/>
            <p:nvPr/>
          </p:nvSpPr>
          <p:spPr>
            <a:xfrm>
              <a:off x="6482201" y="952844"/>
              <a:ext cx="882957" cy="179113"/>
            </a:xfrm>
            <a:custGeom>
              <a:avLst/>
              <a:gdLst/>
              <a:ahLst/>
              <a:cxnLst/>
              <a:rect l="l" t="t" r="r" b="b"/>
              <a:pathLst>
                <a:path w="3224" h="654" extrusionOk="0">
                  <a:moveTo>
                    <a:pt x="327" y="1"/>
                  </a:moveTo>
                  <a:cubicBezTo>
                    <a:pt x="147" y="1"/>
                    <a:pt x="0" y="146"/>
                    <a:pt x="0" y="327"/>
                  </a:cubicBezTo>
                  <a:cubicBezTo>
                    <a:pt x="0" y="507"/>
                    <a:pt x="147" y="654"/>
                    <a:pt x="327" y="654"/>
                  </a:cubicBezTo>
                  <a:lnTo>
                    <a:pt x="2898" y="654"/>
                  </a:lnTo>
                  <a:cubicBezTo>
                    <a:pt x="3078" y="654"/>
                    <a:pt x="3223" y="507"/>
                    <a:pt x="3223" y="327"/>
                  </a:cubicBezTo>
                  <a:cubicBezTo>
                    <a:pt x="3222" y="146"/>
                    <a:pt x="3077" y="1"/>
                    <a:pt x="2898"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 name="Google Shape;34;p2"/>
            <p:cNvSpPr/>
            <p:nvPr/>
          </p:nvSpPr>
          <p:spPr>
            <a:xfrm>
              <a:off x="6605169" y="670208"/>
              <a:ext cx="397659" cy="179113"/>
            </a:xfrm>
            <a:custGeom>
              <a:avLst/>
              <a:gdLst/>
              <a:ahLst/>
              <a:cxnLst/>
              <a:rect l="l" t="t" r="r" b="b"/>
              <a:pathLst>
                <a:path w="1452" h="654" extrusionOk="0">
                  <a:moveTo>
                    <a:pt x="326" y="1"/>
                  </a:moveTo>
                  <a:cubicBezTo>
                    <a:pt x="146" y="1"/>
                    <a:pt x="0" y="147"/>
                    <a:pt x="0" y="328"/>
                  </a:cubicBezTo>
                  <a:cubicBezTo>
                    <a:pt x="0" y="508"/>
                    <a:pt x="146" y="654"/>
                    <a:pt x="326" y="654"/>
                  </a:cubicBezTo>
                  <a:lnTo>
                    <a:pt x="1126" y="654"/>
                  </a:lnTo>
                  <a:cubicBezTo>
                    <a:pt x="1306" y="654"/>
                    <a:pt x="1452" y="508"/>
                    <a:pt x="1452" y="328"/>
                  </a:cubicBezTo>
                  <a:cubicBezTo>
                    <a:pt x="1452" y="147"/>
                    <a:pt x="1306" y="1"/>
                    <a:pt x="1126"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 name="Google Shape;35;p2"/>
            <p:cNvSpPr/>
            <p:nvPr/>
          </p:nvSpPr>
          <p:spPr>
            <a:xfrm>
              <a:off x="6696094" y="849046"/>
              <a:ext cx="215262" cy="103524"/>
            </a:xfrm>
            <a:custGeom>
              <a:avLst/>
              <a:gdLst/>
              <a:ahLst/>
              <a:cxnLst/>
              <a:rect l="l" t="t" r="r" b="b"/>
              <a:pathLst>
                <a:path w="786" h="378" extrusionOk="0">
                  <a:moveTo>
                    <a:pt x="1" y="1"/>
                  </a:moveTo>
                  <a:cubicBezTo>
                    <a:pt x="105" y="1"/>
                    <a:pt x="190" y="85"/>
                    <a:pt x="190" y="190"/>
                  </a:cubicBezTo>
                  <a:cubicBezTo>
                    <a:pt x="190" y="292"/>
                    <a:pt x="110" y="376"/>
                    <a:pt x="8" y="378"/>
                  </a:cubicBezTo>
                  <a:lnTo>
                    <a:pt x="785" y="378"/>
                  </a:lnTo>
                  <a:cubicBezTo>
                    <a:pt x="681" y="378"/>
                    <a:pt x="596" y="295"/>
                    <a:pt x="596" y="190"/>
                  </a:cubicBezTo>
                  <a:cubicBezTo>
                    <a:pt x="596" y="86"/>
                    <a:pt x="680" y="1"/>
                    <a:pt x="785" y="1"/>
                  </a:cubicBezTo>
                  <a:close/>
                  <a:moveTo>
                    <a:pt x="1" y="378"/>
                  </a:moveTo>
                  <a:cubicBezTo>
                    <a:pt x="2" y="378"/>
                    <a:pt x="3" y="378"/>
                    <a:pt x="5" y="378"/>
                  </a:cubicBezTo>
                  <a:cubicBezTo>
                    <a:pt x="6" y="378"/>
                    <a:pt x="7" y="378"/>
                    <a:pt x="8" y="378"/>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36" name="Google Shape;36;p2"/>
          <p:cNvSpPr/>
          <p:nvPr/>
        </p:nvSpPr>
        <p:spPr>
          <a:xfrm>
            <a:off x="4229921" y="4787147"/>
            <a:ext cx="1404990" cy="734957"/>
          </a:xfrm>
          <a:custGeom>
            <a:avLst/>
            <a:gdLst/>
            <a:ahLst/>
            <a:cxnLst/>
            <a:rect l="l" t="t" r="r" b="b"/>
            <a:pathLst>
              <a:path w="5303" h="2774" extrusionOk="0">
                <a:moveTo>
                  <a:pt x="4359" y="61"/>
                </a:moveTo>
                <a:cubicBezTo>
                  <a:pt x="4520" y="61"/>
                  <a:pt x="4653" y="194"/>
                  <a:pt x="4653" y="356"/>
                </a:cubicBezTo>
                <a:cubicBezTo>
                  <a:pt x="4653" y="518"/>
                  <a:pt x="4522" y="650"/>
                  <a:pt x="4359" y="650"/>
                </a:cubicBezTo>
                <a:lnTo>
                  <a:pt x="4359" y="651"/>
                </a:lnTo>
                <a:cubicBezTo>
                  <a:pt x="4249" y="664"/>
                  <a:pt x="4163" y="756"/>
                  <a:pt x="4163" y="871"/>
                </a:cubicBezTo>
                <a:cubicBezTo>
                  <a:pt x="4163" y="993"/>
                  <a:pt x="4260" y="1091"/>
                  <a:pt x="4382" y="1091"/>
                </a:cubicBezTo>
                <a:lnTo>
                  <a:pt x="4947" y="1091"/>
                </a:lnTo>
                <a:cubicBezTo>
                  <a:pt x="5108" y="1091"/>
                  <a:pt x="5241" y="1224"/>
                  <a:pt x="5241" y="1386"/>
                </a:cubicBezTo>
                <a:cubicBezTo>
                  <a:pt x="5241" y="1547"/>
                  <a:pt x="5109" y="1680"/>
                  <a:pt x="4947" y="1680"/>
                </a:cubicBezTo>
                <a:lnTo>
                  <a:pt x="2157" y="1680"/>
                </a:lnTo>
                <a:cubicBezTo>
                  <a:pt x="2035" y="1680"/>
                  <a:pt x="1937" y="1779"/>
                  <a:pt x="1937" y="1901"/>
                </a:cubicBezTo>
                <a:cubicBezTo>
                  <a:pt x="1937" y="2023"/>
                  <a:pt x="2036" y="2121"/>
                  <a:pt x="2157" y="2121"/>
                </a:cubicBezTo>
                <a:lnTo>
                  <a:pt x="2163" y="2121"/>
                </a:lnTo>
                <a:cubicBezTo>
                  <a:pt x="2326" y="2121"/>
                  <a:pt x="2459" y="2253"/>
                  <a:pt x="2459" y="2416"/>
                </a:cubicBezTo>
                <a:cubicBezTo>
                  <a:pt x="2459" y="2577"/>
                  <a:pt x="2327" y="2710"/>
                  <a:pt x="2163" y="2710"/>
                </a:cubicBezTo>
                <a:lnTo>
                  <a:pt x="1365" y="2710"/>
                </a:lnTo>
                <a:cubicBezTo>
                  <a:pt x="1203" y="2710"/>
                  <a:pt x="1070" y="2577"/>
                  <a:pt x="1070" y="2416"/>
                </a:cubicBezTo>
                <a:cubicBezTo>
                  <a:pt x="1070" y="2253"/>
                  <a:pt x="1202" y="2121"/>
                  <a:pt x="1365" y="2121"/>
                </a:cubicBezTo>
                <a:lnTo>
                  <a:pt x="1373" y="2121"/>
                </a:lnTo>
                <a:cubicBezTo>
                  <a:pt x="1495" y="2121"/>
                  <a:pt x="1593" y="2023"/>
                  <a:pt x="1593" y="1901"/>
                </a:cubicBezTo>
                <a:cubicBezTo>
                  <a:pt x="1593" y="1779"/>
                  <a:pt x="1495" y="1680"/>
                  <a:pt x="1373" y="1680"/>
                </a:cubicBezTo>
                <a:lnTo>
                  <a:pt x="359" y="1680"/>
                </a:lnTo>
                <a:cubicBezTo>
                  <a:pt x="197" y="1680"/>
                  <a:pt x="65" y="1547"/>
                  <a:pt x="65" y="1386"/>
                </a:cubicBezTo>
                <a:cubicBezTo>
                  <a:pt x="65" y="1224"/>
                  <a:pt x="196" y="1091"/>
                  <a:pt x="359" y="1091"/>
                </a:cubicBezTo>
                <a:lnTo>
                  <a:pt x="2813" y="1091"/>
                </a:lnTo>
                <a:cubicBezTo>
                  <a:pt x="2935" y="1091"/>
                  <a:pt x="3033" y="991"/>
                  <a:pt x="3033" y="871"/>
                </a:cubicBezTo>
                <a:cubicBezTo>
                  <a:pt x="3033" y="749"/>
                  <a:pt x="2933" y="650"/>
                  <a:pt x="2813" y="650"/>
                </a:cubicBezTo>
                <a:lnTo>
                  <a:pt x="1981" y="650"/>
                </a:lnTo>
                <a:cubicBezTo>
                  <a:pt x="1818" y="650"/>
                  <a:pt x="1686" y="519"/>
                  <a:pt x="1686" y="356"/>
                </a:cubicBezTo>
                <a:cubicBezTo>
                  <a:pt x="1686" y="194"/>
                  <a:pt x="1817" y="61"/>
                  <a:pt x="1981" y="61"/>
                </a:cubicBezTo>
                <a:close/>
                <a:moveTo>
                  <a:pt x="1980" y="1"/>
                </a:moveTo>
                <a:cubicBezTo>
                  <a:pt x="1783" y="1"/>
                  <a:pt x="1622" y="161"/>
                  <a:pt x="1622" y="357"/>
                </a:cubicBezTo>
                <a:cubicBezTo>
                  <a:pt x="1622" y="554"/>
                  <a:pt x="1783" y="714"/>
                  <a:pt x="1980" y="714"/>
                </a:cubicBezTo>
                <a:lnTo>
                  <a:pt x="2811" y="714"/>
                </a:lnTo>
                <a:cubicBezTo>
                  <a:pt x="2899" y="714"/>
                  <a:pt x="2969" y="785"/>
                  <a:pt x="2969" y="872"/>
                </a:cubicBezTo>
                <a:cubicBezTo>
                  <a:pt x="2969" y="960"/>
                  <a:pt x="2899" y="1030"/>
                  <a:pt x="2811" y="1030"/>
                </a:cubicBezTo>
                <a:lnTo>
                  <a:pt x="358" y="1030"/>
                </a:lnTo>
                <a:cubicBezTo>
                  <a:pt x="161" y="1030"/>
                  <a:pt x="1" y="1191"/>
                  <a:pt x="1" y="1387"/>
                </a:cubicBezTo>
                <a:cubicBezTo>
                  <a:pt x="1" y="1583"/>
                  <a:pt x="161" y="1744"/>
                  <a:pt x="358" y="1744"/>
                </a:cubicBezTo>
                <a:lnTo>
                  <a:pt x="1371" y="1744"/>
                </a:lnTo>
                <a:cubicBezTo>
                  <a:pt x="1460" y="1744"/>
                  <a:pt x="1530" y="1815"/>
                  <a:pt x="1530" y="1902"/>
                </a:cubicBezTo>
                <a:cubicBezTo>
                  <a:pt x="1530" y="1990"/>
                  <a:pt x="1460" y="2060"/>
                  <a:pt x="1371" y="2060"/>
                </a:cubicBezTo>
                <a:lnTo>
                  <a:pt x="1365" y="2060"/>
                </a:lnTo>
                <a:cubicBezTo>
                  <a:pt x="1169" y="2060"/>
                  <a:pt x="1008" y="2220"/>
                  <a:pt x="1008" y="2417"/>
                </a:cubicBezTo>
                <a:cubicBezTo>
                  <a:pt x="1008" y="2613"/>
                  <a:pt x="1169" y="2774"/>
                  <a:pt x="1365" y="2774"/>
                </a:cubicBezTo>
                <a:lnTo>
                  <a:pt x="2163" y="2774"/>
                </a:lnTo>
                <a:cubicBezTo>
                  <a:pt x="2362" y="2774"/>
                  <a:pt x="2519" y="2614"/>
                  <a:pt x="2519" y="2418"/>
                </a:cubicBezTo>
                <a:cubicBezTo>
                  <a:pt x="2519" y="2221"/>
                  <a:pt x="2359" y="2061"/>
                  <a:pt x="2162" y="2061"/>
                </a:cubicBezTo>
                <a:lnTo>
                  <a:pt x="2156" y="2061"/>
                </a:lnTo>
                <a:cubicBezTo>
                  <a:pt x="2068" y="2061"/>
                  <a:pt x="1998" y="1991"/>
                  <a:pt x="1998" y="1903"/>
                </a:cubicBezTo>
                <a:cubicBezTo>
                  <a:pt x="1998" y="1816"/>
                  <a:pt x="2068" y="1746"/>
                  <a:pt x="2156" y="1746"/>
                </a:cubicBezTo>
                <a:lnTo>
                  <a:pt x="4945" y="1746"/>
                </a:lnTo>
                <a:cubicBezTo>
                  <a:pt x="5141" y="1746"/>
                  <a:pt x="5303" y="1584"/>
                  <a:pt x="5303" y="1388"/>
                </a:cubicBezTo>
                <a:cubicBezTo>
                  <a:pt x="5303" y="1192"/>
                  <a:pt x="5141" y="1031"/>
                  <a:pt x="4945" y="1031"/>
                </a:cubicBezTo>
                <a:lnTo>
                  <a:pt x="4381" y="1031"/>
                </a:lnTo>
                <a:cubicBezTo>
                  <a:pt x="4294" y="1031"/>
                  <a:pt x="4223" y="961"/>
                  <a:pt x="4223" y="873"/>
                </a:cubicBezTo>
                <a:cubicBezTo>
                  <a:pt x="4223" y="786"/>
                  <a:pt x="4294" y="716"/>
                  <a:pt x="4381" y="716"/>
                </a:cubicBezTo>
                <a:lnTo>
                  <a:pt x="4381" y="714"/>
                </a:lnTo>
                <a:cubicBezTo>
                  <a:pt x="4567" y="701"/>
                  <a:pt x="4715" y="546"/>
                  <a:pt x="4715" y="357"/>
                </a:cubicBezTo>
                <a:cubicBezTo>
                  <a:pt x="4715" y="161"/>
                  <a:pt x="4554" y="1"/>
                  <a:pt x="43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 name="Google Shape;37;p2"/>
          <p:cNvSpPr txBox="1">
            <a:spLocks noGrp="1"/>
          </p:cNvSpPr>
          <p:nvPr>
            <p:ph type="subTitle" idx="1"/>
          </p:nvPr>
        </p:nvSpPr>
        <p:spPr>
          <a:xfrm rot="-648">
            <a:off x="5259225" y="3667401"/>
            <a:ext cx="3184200" cy="426300"/>
          </a:xfrm>
          <a:prstGeom prst="rect">
            <a:avLst/>
          </a:prstGeom>
          <a:noFill/>
          <a:ln>
            <a:noFill/>
          </a:ln>
        </p:spPr>
        <p:txBody>
          <a:bodyPr spcFirstLastPara="1" wrap="square" lIns="91425" tIns="91425" rIns="91425" bIns="91425" anchor="t" anchorCtr="0">
            <a:noAutofit/>
          </a:bodyPr>
          <a:lstStyle>
            <a:lvl1pPr lvl="0" algn="r">
              <a:lnSpc>
                <a:spcPct val="100000"/>
              </a:lnSpc>
              <a:spcBef>
                <a:spcPts val="0"/>
              </a:spcBef>
              <a:spcAft>
                <a:spcPts val="0"/>
              </a:spcAft>
              <a:buSzPts val="1400"/>
              <a:buNone/>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sp>
        <p:nvSpPr>
          <p:cNvPr id="38" name="Google Shape;38;p2"/>
          <p:cNvSpPr txBox="1">
            <a:spLocks noGrp="1"/>
          </p:cNvSpPr>
          <p:nvPr>
            <p:ph type="ctrTitle"/>
          </p:nvPr>
        </p:nvSpPr>
        <p:spPr>
          <a:xfrm>
            <a:off x="3976700" y="1400175"/>
            <a:ext cx="4466700" cy="2267100"/>
          </a:xfrm>
          <a:prstGeom prst="rect">
            <a:avLst/>
          </a:prstGeom>
        </p:spPr>
        <p:txBody>
          <a:bodyPr spcFirstLastPara="1" wrap="square" lIns="91425" tIns="91425" rIns="91425" bIns="91425" anchor="ctr" anchorCtr="0">
            <a:noAutofit/>
          </a:bodyPr>
          <a:lstStyle>
            <a:lvl1pPr lvl="0" algn="r" rtl="0">
              <a:spcBef>
                <a:spcPts val="0"/>
              </a:spcBef>
              <a:spcAft>
                <a:spcPts val="0"/>
              </a:spcAft>
              <a:buClr>
                <a:srgbClr val="191919"/>
              </a:buClr>
              <a:buSzPts val="5200"/>
              <a:buNone/>
              <a:defRPr sz="9600">
                <a:solidFill>
                  <a:srgbClr val="191919"/>
                </a:solidFill>
              </a:defRPr>
            </a:lvl1pPr>
            <a:lvl2pPr lvl="1" algn="ctr" rtl="0">
              <a:spcBef>
                <a:spcPts val="0"/>
              </a:spcBef>
              <a:spcAft>
                <a:spcPts val="0"/>
              </a:spcAft>
              <a:buClr>
                <a:srgbClr val="191919"/>
              </a:buClr>
              <a:buSzPts val="5200"/>
              <a:buNone/>
              <a:defRPr sz="5200">
                <a:solidFill>
                  <a:srgbClr val="191919"/>
                </a:solidFill>
              </a:defRPr>
            </a:lvl2pPr>
            <a:lvl3pPr lvl="2" algn="ctr" rtl="0">
              <a:spcBef>
                <a:spcPts val="0"/>
              </a:spcBef>
              <a:spcAft>
                <a:spcPts val="0"/>
              </a:spcAft>
              <a:buClr>
                <a:srgbClr val="191919"/>
              </a:buClr>
              <a:buSzPts val="5200"/>
              <a:buNone/>
              <a:defRPr sz="5200">
                <a:solidFill>
                  <a:srgbClr val="191919"/>
                </a:solidFill>
              </a:defRPr>
            </a:lvl3pPr>
            <a:lvl4pPr lvl="3" algn="ctr" rtl="0">
              <a:spcBef>
                <a:spcPts val="0"/>
              </a:spcBef>
              <a:spcAft>
                <a:spcPts val="0"/>
              </a:spcAft>
              <a:buClr>
                <a:srgbClr val="191919"/>
              </a:buClr>
              <a:buSzPts val="5200"/>
              <a:buNone/>
              <a:defRPr sz="5200">
                <a:solidFill>
                  <a:srgbClr val="191919"/>
                </a:solidFill>
              </a:defRPr>
            </a:lvl4pPr>
            <a:lvl5pPr lvl="4" algn="ctr" rtl="0">
              <a:spcBef>
                <a:spcPts val="0"/>
              </a:spcBef>
              <a:spcAft>
                <a:spcPts val="0"/>
              </a:spcAft>
              <a:buClr>
                <a:srgbClr val="191919"/>
              </a:buClr>
              <a:buSzPts val="5200"/>
              <a:buNone/>
              <a:defRPr sz="5200">
                <a:solidFill>
                  <a:srgbClr val="191919"/>
                </a:solidFill>
              </a:defRPr>
            </a:lvl5pPr>
            <a:lvl6pPr lvl="5" algn="ctr" rtl="0">
              <a:spcBef>
                <a:spcPts val="0"/>
              </a:spcBef>
              <a:spcAft>
                <a:spcPts val="0"/>
              </a:spcAft>
              <a:buClr>
                <a:srgbClr val="191919"/>
              </a:buClr>
              <a:buSzPts val="5200"/>
              <a:buNone/>
              <a:defRPr sz="5200">
                <a:solidFill>
                  <a:srgbClr val="191919"/>
                </a:solidFill>
              </a:defRPr>
            </a:lvl6pPr>
            <a:lvl7pPr lvl="6" algn="ctr" rtl="0">
              <a:spcBef>
                <a:spcPts val="0"/>
              </a:spcBef>
              <a:spcAft>
                <a:spcPts val="0"/>
              </a:spcAft>
              <a:buClr>
                <a:srgbClr val="191919"/>
              </a:buClr>
              <a:buSzPts val="5200"/>
              <a:buNone/>
              <a:defRPr sz="5200">
                <a:solidFill>
                  <a:srgbClr val="191919"/>
                </a:solidFill>
              </a:defRPr>
            </a:lvl7pPr>
            <a:lvl8pPr lvl="7" algn="ctr" rtl="0">
              <a:spcBef>
                <a:spcPts val="0"/>
              </a:spcBef>
              <a:spcAft>
                <a:spcPts val="0"/>
              </a:spcAft>
              <a:buClr>
                <a:srgbClr val="191919"/>
              </a:buClr>
              <a:buSzPts val="5200"/>
              <a:buNone/>
              <a:defRPr sz="5200">
                <a:solidFill>
                  <a:srgbClr val="191919"/>
                </a:solidFill>
              </a:defRPr>
            </a:lvl8pPr>
            <a:lvl9pPr lvl="8" algn="ctr" rtl="0">
              <a:spcBef>
                <a:spcPts val="0"/>
              </a:spcBef>
              <a:spcAft>
                <a:spcPts val="0"/>
              </a:spcAft>
              <a:buClr>
                <a:srgbClr val="191919"/>
              </a:buClr>
              <a:buSzPts val="5200"/>
              <a:buNone/>
              <a:defRPr sz="5200">
                <a:solidFill>
                  <a:srgbClr val="191919"/>
                </a:solidFill>
              </a:defRPr>
            </a:lvl9pPr>
          </a:lstStyle>
          <a:p/>
        </p:txBody>
      </p:sp>
    </p:spTree>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woColTx" matchingName="Title and two columns">
  <p:cSld name="Title and two columns">
    <p:spTree>
      <p:nvGrpSpPr>
        <p:cNvPr id="1" name="Shape 54"/>
        <p:cNvGrpSpPr/>
        <p:nvPr/>
      </p:nvGrpSpPr>
      <p:grpSpPr>
        <a:xfrm>
          <a:off x="0" y="0"/>
          <a:ext cx="0" cy="0"/>
          <a:chOff x="0" y="0"/>
          <a:chExt cx="0" cy="0"/>
        </a:xfrm>
      </p:grpSpPr>
      <p:sp>
        <p:nvSpPr>
          <p:cNvPr id="55" name="Google Shape;55;p5"/>
          <p:cNvSpPr txBox="1">
            <a:spLocks noGrp="1"/>
          </p:cNvSpPr>
          <p:nvPr>
            <p:ph type="subTitle" idx="1"/>
          </p:nvPr>
        </p:nvSpPr>
        <p:spPr>
          <a:xfrm>
            <a:off x="1503613" y="2961325"/>
            <a:ext cx="2589000" cy="994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p:txBody>
      </p:sp>
      <p:sp>
        <p:nvSpPr>
          <p:cNvPr id="56" name="Google Shape;56;p5"/>
          <p:cNvSpPr txBox="1">
            <a:spLocks noGrp="1"/>
          </p:cNvSpPr>
          <p:nvPr>
            <p:ph type="subTitle" idx="2"/>
          </p:nvPr>
        </p:nvSpPr>
        <p:spPr>
          <a:xfrm>
            <a:off x="5053440" y="2961325"/>
            <a:ext cx="2589000" cy="994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p:txBody>
      </p:sp>
      <p:sp>
        <p:nvSpPr>
          <p:cNvPr id="57" name="Google Shape;57;p5"/>
          <p:cNvSpPr txBox="1">
            <a:spLocks noGrp="1"/>
          </p:cNvSpPr>
          <p:nvPr>
            <p:ph type="title"/>
          </p:nvPr>
        </p:nvSpPr>
        <p:spPr>
          <a:xfrm>
            <a:off x="720000" y="540000"/>
            <a:ext cx="7704000" cy="5643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p:txBody>
      </p:sp>
      <p:sp>
        <p:nvSpPr>
          <p:cNvPr id="58" name="Google Shape;58;p5"/>
          <p:cNvSpPr txBox="1">
            <a:spLocks noGrp="1"/>
          </p:cNvSpPr>
          <p:nvPr>
            <p:ph type="title" idx="3"/>
          </p:nvPr>
        </p:nvSpPr>
        <p:spPr>
          <a:xfrm>
            <a:off x="1501707" y="2528875"/>
            <a:ext cx="2592900" cy="5277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400"/>
              <a:buNone/>
              <a:defRPr sz="2000"/>
            </a:lvl1pPr>
            <a:lvl2pPr lvl="1" algn="r" rtl="0">
              <a:spcBef>
                <a:spcPts val="0"/>
              </a:spcBef>
              <a:spcAft>
                <a:spcPts val="0"/>
              </a:spcAft>
              <a:buSzPts val="2400"/>
              <a:buNone/>
              <a:defRPr sz="2400"/>
            </a:lvl2pPr>
            <a:lvl3pPr lvl="2" algn="r" rtl="0">
              <a:spcBef>
                <a:spcPts val="0"/>
              </a:spcBef>
              <a:spcAft>
                <a:spcPts val="0"/>
              </a:spcAft>
              <a:buSzPts val="2400"/>
              <a:buNone/>
              <a:defRPr sz="2400"/>
            </a:lvl3pPr>
            <a:lvl4pPr lvl="3" algn="r" rtl="0">
              <a:spcBef>
                <a:spcPts val="0"/>
              </a:spcBef>
              <a:spcAft>
                <a:spcPts val="0"/>
              </a:spcAft>
              <a:buSzPts val="2400"/>
              <a:buNone/>
              <a:defRPr sz="2400"/>
            </a:lvl4pPr>
            <a:lvl5pPr lvl="4" algn="r" rtl="0">
              <a:spcBef>
                <a:spcPts val="0"/>
              </a:spcBef>
              <a:spcAft>
                <a:spcPts val="0"/>
              </a:spcAft>
              <a:buSzPts val="2400"/>
              <a:buNone/>
              <a:defRPr sz="2400"/>
            </a:lvl5pPr>
            <a:lvl6pPr lvl="5" algn="r" rtl="0">
              <a:spcBef>
                <a:spcPts val="0"/>
              </a:spcBef>
              <a:spcAft>
                <a:spcPts val="0"/>
              </a:spcAft>
              <a:buSzPts val="2400"/>
              <a:buNone/>
              <a:defRPr sz="2400"/>
            </a:lvl6pPr>
            <a:lvl7pPr lvl="6" algn="r" rtl="0">
              <a:spcBef>
                <a:spcPts val="0"/>
              </a:spcBef>
              <a:spcAft>
                <a:spcPts val="0"/>
              </a:spcAft>
              <a:buSzPts val="2400"/>
              <a:buNone/>
              <a:defRPr sz="2400"/>
            </a:lvl7pPr>
            <a:lvl8pPr lvl="7" algn="r" rtl="0">
              <a:spcBef>
                <a:spcPts val="0"/>
              </a:spcBef>
              <a:spcAft>
                <a:spcPts val="0"/>
              </a:spcAft>
              <a:buSzPts val="2400"/>
              <a:buNone/>
              <a:defRPr sz="2400"/>
            </a:lvl8pPr>
            <a:lvl9pPr lvl="8" algn="r" rtl="0">
              <a:spcBef>
                <a:spcPts val="0"/>
              </a:spcBef>
              <a:spcAft>
                <a:spcPts val="0"/>
              </a:spcAft>
              <a:buSzPts val="2400"/>
              <a:buNone/>
              <a:defRPr sz="2400"/>
            </a:lvl9pPr>
          </a:lstStyle>
          <a:p/>
        </p:txBody>
      </p:sp>
      <p:sp>
        <p:nvSpPr>
          <p:cNvPr id="59" name="Google Shape;59;p5"/>
          <p:cNvSpPr txBox="1">
            <a:spLocks noGrp="1"/>
          </p:cNvSpPr>
          <p:nvPr>
            <p:ph type="title" idx="4"/>
          </p:nvPr>
        </p:nvSpPr>
        <p:spPr>
          <a:xfrm>
            <a:off x="5057579" y="2528875"/>
            <a:ext cx="2581200" cy="5277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400"/>
              <a:buNone/>
              <a:defRPr sz="20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grpSp>
        <p:nvGrpSpPr>
          <p:cNvPr id="60" name="Google Shape;60;p5"/>
          <p:cNvGrpSpPr/>
          <p:nvPr/>
        </p:nvGrpSpPr>
        <p:grpSpPr>
          <a:xfrm>
            <a:off x="7642450" y="1177042"/>
            <a:ext cx="1686620" cy="719586"/>
            <a:chOff x="6311580" y="-176328"/>
            <a:chExt cx="1743456" cy="743836"/>
          </a:xfrm>
        </p:grpSpPr>
        <p:sp>
          <p:nvSpPr>
            <p:cNvPr id="61" name="Google Shape;61;p5"/>
            <p:cNvSpPr/>
            <p:nvPr/>
          </p:nvSpPr>
          <p:spPr>
            <a:xfrm>
              <a:off x="7086360" y="-176328"/>
              <a:ext cx="616755" cy="179113"/>
            </a:xfrm>
            <a:custGeom>
              <a:avLst/>
              <a:gdLst/>
              <a:ahLst/>
              <a:cxnLst/>
              <a:rect l="l" t="t" r="r" b="b"/>
              <a:pathLst>
                <a:path w="2252" h="654" extrusionOk="0">
                  <a:moveTo>
                    <a:pt x="326" y="0"/>
                  </a:moveTo>
                  <a:cubicBezTo>
                    <a:pt x="146" y="0"/>
                    <a:pt x="0" y="146"/>
                    <a:pt x="0" y="326"/>
                  </a:cubicBezTo>
                  <a:cubicBezTo>
                    <a:pt x="0" y="507"/>
                    <a:pt x="146" y="653"/>
                    <a:pt x="326" y="653"/>
                  </a:cubicBezTo>
                  <a:lnTo>
                    <a:pt x="1924" y="653"/>
                  </a:lnTo>
                  <a:cubicBezTo>
                    <a:pt x="2105" y="653"/>
                    <a:pt x="2251" y="507"/>
                    <a:pt x="2251" y="326"/>
                  </a:cubicBezTo>
                  <a:cubicBezTo>
                    <a:pt x="2251" y="146"/>
                    <a:pt x="2105" y="0"/>
                    <a:pt x="1924"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 name="Google Shape;62;p5"/>
            <p:cNvSpPr/>
            <p:nvPr/>
          </p:nvSpPr>
          <p:spPr>
            <a:xfrm>
              <a:off x="6311580" y="106033"/>
              <a:ext cx="1743456" cy="179113"/>
            </a:xfrm>
            <a:custGeom>
              <a:avLst/>
              <a:gdLst/>
              <a:ahLst/>
              <a:cxnLst/>
              <a:rect l="l" t="t" r="r" b="b"/>
              <a:pathLst>
                <a:path w="6366" h="654" extrusionOk="0">
                  <a:moveTo>
                    <a:pt x="326" y="0"/>
                  </a:moveTo>
                  <a:cubicBezTo>
                    <a:pt x="146" y="0"/>
                    <a:pt x="0" y="147"/>
                    <a:pt x="0" y="327"/>
                  </a:cubicBezTo>
                  <a:cubicBezTo>
                    <a:pt x="0" y="508"/>
                    <a:pt x="146" y="653"/>
                    <a:pt x="326" y="653"/>
                  </a:cubicBezTo>
                  <a:lnTo>
                    <a:pt x="6039" y="653"/>
                  </a:lnTo>
                  <a:cubicBezTo>
                    <a:pt x="6219" y="653"/>
                    <a:pt x="6366" y="508"/>
                    <a:pt x="6366" y="327"/>
                  </a:cubicBezTo>
                  <a:cubicBezTo>
                    <a:pt x="6366" y="147"/>
                    <a:pt x="6219" y="0"/>
                    <a:pt x="6039"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 name="Google Shape;63;p5"/>
            <p:cNvSpPr/>
            <p:nvPr/>
          </p:nvSpPr>
          <p:spPr>
            <a:xfrm>
              <a:off x="7189884" y="2784"/>
              <a:ext cx="429702" cy="103524"/>
            </a:xfrm>
            <a:custGeom>
              <a:avLst/>
              <a:gdLst/>
              <a:ahLst/>
              <a:cxnLst/>
              <a:rect l="l" t="t" r="r" b="b"/>
              <a:pathLst>
                <a:path w="1569" h="378" extrusionOk="0">
                  <a:moveTo>
                    <a:pt x="0" y="0"/>
                  </a:moveTo>
                  <a:cubicBezTo>
                    <a:pt x="105" y="0"/>
                    <a:pt x="188" y="85"/>
                    <a:pt x="188" y="189"/>
                  </a:cubicBezTo>
                  <a:cubicBezTo>
                    <a:pt x="188" y="293"/>
                    <a:pt x="103" y="377"/>
                    <a:pt x="0" y="377"/>
                  </a:cubicBezTo>
                  <a:lnTo>
                    <a:pt x="1568" y="377"/>
                  </a:lnTo>
                  <a:cubicBezTo>
                    <a:pt x="1465" y="377"/>
                    <a:pt x="1380" y="293"/>
                    <a:pt x="1380" y="189"/>
                  </a:cubicBezTo>
                  <a:cubicBezTo>
                    <a:pt x="1380" y="84"/>
                    <a:pt x="1465" y="0"/>
                    <a:pt x="1568"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 name="Google Shape;64;p5"/>
            <p:cNvSpPr/>
            <p:nvPr/>
          </p:nvSpPr>
          <p:spPr>
            <a:xfrm>
              <a:off x="6384155" y="388395"/>
              <a:ext cx="616755" cy="179113"/>
            </a:xfrm>
            <a:custGeom>
              <a:avLst/>
              <a:gdLst/>
              <a:ahLst/>
              <a:cxnLst/>
              <a:rect l="l" t="t" r="r" b="b"/>
              <a:pathLst>
                <a:path w="2252" h="654" extrusionOk="0">
                  <a:moveTo>
                    <a:pt x="326" y="0"/>
                  </a:moveTo>
                  <a:cubicBezTo>
                    <a:pt x="146" y="0"/>
                    <a:pt x="1" y="147"/>
                    <a:pt x="1" y="327"/>
                  </a:cubicBezTo>
                  <a:cubicBezTo>
                    <a:pt x="1" y="508"/>
                    <a:pt x="146" y="653"/>
                    <a:pt x="326" y="653"/>
                  </a:cubicBezTo>
                  <a:lnTo>
                    <a:pt x="1924" y="653"/>
                  </a:lnTo>
                  <a:cubicBezTo>
                    <a:pt x="2105" y="653"/>
                    <a:pt x="2251" y="508"/>
                    <a:pt x="2251" y="327"/>
                  </a:cubicBezTo>
                  <a:cubicBezTo>
                    <a:pt x="2251" y="147"/>
                    <a:pt x="2105" y="0"/>
                    <a:pt x="1924"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 name="Google Shape;65;p5"/>
            <p:cNvSpPr/>
            <p:nvPr/>
          </p:nvSpPr>
          <p:spPr>
            <a:xfrm>
              <a:off x="6467138" y="284871"/>
              <a:ext cx="429702" cy="103524"/>
            </a:xfrm>
            <a:custGeom>
              <a:avLst/>
              <a:gdLst/>
              <a:ahLst/>
              <a:cxnLst/>
              <a:rect l="l" t="t" r="r" b="b"/>
              <a:pathLst>
                <a:path w="1569" h="378" extrusionOk="0">
                  <a:moveTo>
                    <a:pt x="0" y="0"/>
                  </a:moveTo>
                  <a:cubicBezTo>
                    <a:pt x="103" y="0"/>
                    <a:pt x="188" y="85"/>
                    <a:pt x="188" y="189"/>
                  </a:cubicBezTo>
                  <a:cubicBezTo>
                    <a:pt x="188" y="293"/>
                    <a:pt x="103" y="377"/>
                    <a:pt x="0" y="377"/>
                  </a:cubicBezTo>
                  <a:lnTo>
                    <a:pt x="1568" y="377"/>
                  </a:lnTo>
                  <a:cubicBezTo>
                    <a:pt x="1463" y="377"/>
                    <a:pt x="1380" y="292"/>
                    <a:pt x="1380" y="189"/>
                  </a:cubicBezTo>
                  <a:cubicBezTo>
                    <a:pt x="1380" y="84"/>
                    <a:pt x="1465" y="0"/>
                    <a:pt x="1568"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 name="Google Shape;66;p5"/>
            <p:cNvSpPr/>
            <p:nvPr/>
          </p:nvSpPr>
          <p:spPr>
            <a:xfrm>
              <a:off x="7058699" y="388395"/>
              <a:ext cx="397659" cy="179113"/>
            </a:xfrm>
            <a:custGeom>
              <a:avLst/>
              <a:gdLst/>
              <a:ahLst/>
              <a:cxnLst/>
              <a:rect l="l" t="t" r="r" b="b"/>
              <a:pathLst>
                <a:path w="1452" h="654" extrusionOk="0">
                  <a:moveTo>
                    <a:pt x="326" y="0"/>
                  </a:moveTo>
                  <a:cubicBezTo>
                    <a:pt x="146" y="0"/>
                    <a:pt x="1" y="147"/>
                    <a:pt x="1" y="327"/>
                  </a:cubicBezTo>
                  <a:cubicBezTo>
                    <a:pt x="1" y="508"/>
                    <a:pt x="146" y="653"/>
                    <a:pt x="326" y="653"/>
                  </a:cubicBezTo>
                  <a:lnTo>
                    <a:pt x="1126" y="653"/>
                  </a:lnTo>
                  <a:cubicBezTo>
                    <a:pt x="1306" y="653"/>
                    <a:pt x="1452" y="508"/>
                    <a:pt x="1452" y="327"/>
                  </a:cubicBezTo>
                  <a:cubicBezTo>
                    <a:pt x="1452" y="147"/>
                    <a:pt x="1306" y="0"/>
                    <a:pt x="1126"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 name="Google Shape;67;p5"/>
            <p:cNvSpPr/>
            <p:nvPr/>
          </p:nvSpPr>
          <p:spPr>
            <a:xfrm>
              <a:off x="7150172" y="284871"/>
              <a:ext cx="214988" cy="103524"/>
            </a:xfrm>
            <a:custGeom>
              <a:avLst/>
              <a:gdLst/>
              <a:ahLst/>
              <a:cxnLst/>
              <a:rect l="l" t="t" r="r" b="b"/>
              <a:pathLst>
                <a:path w="785" h="378" extrusionOk="0">
                  <a:moveTo>
                    <a:pt x="1" y="0"/>
                  </a:moveTo>
                  <a:cubicBezTo>
                    <a:pt x="104" y="0"/>
                    <a:pt x="189" y="85"/>
                    <a:pt x="189" y="189"/>
                  </a:cubicBezTo>
                  <a:cubicBezTo>
                    <a:pt x="189" y="293"/>
                    <a:pt x="104" y="377"/>
                    <a:pt x="1" y="377"/>
                  </a:cubicBezTo>
                  <a:lnTo>
                    <a:pt x="784" y="377"/>
                  </a:lnTo>
                  <a:cubicBezTo>
                    <a:pt x="680" y="377"/>
                    <a:pt x="597" y="292"/>
                    <a:pt x="597" y="189"/>
                  </a:cubicBezTo>
                  <a:cubicBezTo>
                    <a:pt x="597" y="84"/>
                    <a:pt x="681" y="0"/>
                    <a:pt x="784"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68" name="Google Shape;68;p5"/>
          <p:cNvSpPr/>
          <p:nvPr/>
        </p:nvSpPr>
        <p:spPr>
          <a:xfrm>
            <a:off x="8868181" y="664344"/>
            <a:ext cx="384697" cy="173274"/>
          </a:xfrm>
          <a:custGeom>
            <a:avLst/>
            <a:gdLst/>
            <a:ahLst/>
            <a:cxnLst/>
            <a:rect l="l" t="t" r="r" b="b"/>
            <a:pathLst>
              <a:path w="1452" h="654" extrusionOk="0">
                <a:moveTo>
                  <a:pt x="326" y="1"/>
                </a:moveTo>
                <a:cubicBezTo>
                  <a:pt x="146" y="1"/>
                  <a:pt x="0" y="147"/>
                  <a:pt x="0" y="328"/>
                </a:cubicBezTo>
                <a:cubicBezTo>
                  <a:pt x="0" y="508"/>
                  <a:pt x="146" y="654"/>
                  <a:pt x="326" y="654"/>
                </a:cubicBezTo>
                <a:lnTo>
                  <a:pt x="1126" y="654"/>
                </a:lnTo>
                <a:cubicBezTo>
                  <a:pt x="1306" y="654"/>
                  <a:pt x="1452" y="508"/>
                  <a:pt x="1452" y="328"/>
                </a:cubicBezTo>
                <a:cubicBezTo>
                  <a:pt x="1452" y="147"/>
                  <a:pt x="1306" y="1"/>
                  <a:pt x="1126" y="1"/>
                </a:cubicBezTo>
                <a:close/>
              </a:path>
            </a:pathLst>
          </a:cu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Tree>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matchingName="Title only">
  <p:cSld name="Title only">
    <p:spTree>
      <p:nvGrpSpPr>
        <p:cNvPr id="1" name="Shape 69"/>
        <p:cNvGrpSpPr/>
        <p:nvPr/>
      </p:nvGrpSpPr>
      <p:grpSpPr>
        <a:xfrm>
          <a:off x="0" y="0"/>
          <a:ext cx="0" cy="0"/>
          <a:chOff x="0" y="0"/>
          <a:chExt cx="0" cy="0"/>
        </a:xfrm>
      </p:grpSpPr>
      <p:sp>
        <p:nvSpPr>
          <p:cNvPr id="70" name="Google Shape;70;p6"/>
          <p:cNvSpPr txBox="1">
            <a:spLocks noGrp="1"/>
          </p:cNvSpPr>
          <p:nvPr>
            <p:ph type="title"/>
          </p:nvPr>
        </p:nvSpPr>
        <p:spPr>
          <a:xfrm>
            <a:off x="720000" y="540000"/>
            <a:ext cx="7704000" cy="5643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p:txBody>
      </p:sp>
      <p:sp>
        <p:nvSpPr>
          <p:cNvPr id="71" name="Google Shape;71;p6"/>
          <p:cNvSpPr/>
          <p:nvPr/>
        </p:nvSpPr>
        <p:spPr>
          <a:xfrm>
            <a:off x="537771" y="4293172"/>
            <a:ext cx="1404990" cy="734957"/>
          </a:xfrm>
          <a:custGeom>
            <a:avLst/>
            <a:gdLst/>
            <a:ahLst/>
            <a:cxnLst/>
            <a:rect l="l" t="t" r="r" b="b"/>
            <a:pathLst>
              <a:path w="5303" h="2774" extrusionOk="0">
                <a:moveTo>
                  <a:pt x="4359" y="61"/>
                </a:moveTo>
                <a:cubicBezTo>
                  <a:pt x="4520" y="61"/>
                  <a:pt x="4653" y="194"/>
                  <a:pt x="4653" y="356"/>
                </a:cubicBezTo>
                <a:cubicBezTo>
                  <a:pt x="4653" y="518"/>
                  <a:pt x="4522" y="650"/>
                  <a:pt x="4359" y="650"/>
                </a:cubicBezTo>
                <a:lnTo>
                  <a:pt x="4359" y="651"/>
                </a:lnTo>
                <a:cubicBezTo>
                  <a:pt x="4249" y="664"/>
                  <a:pt x="4163" y="756"/>
                  <a:pt x="4163" y="871"/>
                </a:cubicBezTo>
                <a:cubicBezTo>
                  <a:pt x="4163" y="993"/>
                  <a:pt x="4260" y="1091"/>
                  <a:pt x="4382" y="1091"/>
                </a:cubicBezTo>
                <a:lnTo>
                  <a:pt x="4947" y="1091"/>
                </a:lnTo>
                <a:cubicBezTo>
                  <a:pt x="5108" y="1091"/>
                  <a:pt x="5241" y="1224"/>
                  <a:pt x="5241" y="1386"/>
                </a:cubicBezTo>
                <a:cubicBezTo>
                  <a:pt x="5241" y="1547"/>
                  <a:pt x="5109" y="1680"/>
                  <a:pt x="4947" y="1680"/>
                </a:cubicBezTo>
                <a:lnTo>
                  <a:pt x="2157" y="1680"/>
                </a:lnTo>
                <a:cubicBezTo>
                  <a:pt x="2035" y="1680"/>
                  <a:pt x="1937" y="1779"/>
                  <a:pt x="1937" y="1901"/>
                </a:cubicBezTo>
                <a:cubicBezTo>
                  <a:pt x="1937" y="2023"/>
                  <a:pt x="2036" y="2121"/>
                  <a:pt x="2157" y="2121"/>
                </a:cubicBezTo>
                <a:lnTo>
                  <a:pt x="2163" y="2121"/>
                </a:lnTo>
                <a:cubicBezTo>
                  <a:pt x="2326" y="2121"/>
                  <a:pt x="2459" y="2253"/>
                  <a:pt x="2459" y="2416"/>
                </a:cubicBezTo>
                <a:cubicBezTo>
                  <a:pt x="2459" y="2577"/>
                  <a:pt x="2327" y="2710"/>
                  <a:pt x="2163" y="2710"/>
                </a:cubicBezTo>
                <a:lnTo>
                  <a:pt x="1365" y="2710"/>
                </a:lnTo>
                <a:cubicBezTo>
                  <a:pt x="1203" y="2710"/>
                  <a:pt x="1070" y="2577"/>
                  <a:pt x="1070" y="2416"/>
                </a:cubicBezTo>
                <a:cubicBezTo>
                  <a:pt x="1070" y="2253"/>
                  <a:pt x="1202" y="2121"/>
                  <a:pt x="1365" y="2121"/>
                </a:cubicBezTo>
                <a:lnTo>
                  <a:pt x="1373" y="2121"/>
                </a:lnTo>
                <a:cubicBezTo>
                  <a:pt x="1495" y="2121"/>
                  <a:pt x="1593" y="2023"/>
                  <a:pt x="1593" y="1901"/>
                </a:cubicBezTo>
                <a:cubicBezTo>
                  <a:pt x="1593" y="1779"/>
                  <a:pt x="1495" y="1680"/>
                  <a:pt x="1373" y="1680"/>
                </a:cubicBezTo>
                <a:lnTo>
                  <a:pt x="359" y="1680"/>
                </a:lnTo>
                <a:cubicBezTo>
                  <a:pt x="197" y="1680"/>
                  <a:pt x="65" y="1547"/>
                  <a:pt x="65" y="1386"/>
                </a:cubicBezTo>
                <a:cubicBezTo>
                  <a:pt x="65" y="1224"/>
                  <a:pt x="196" y="1091"/>
                  <a:pt x="359" y="1091"/>
                </a:cubicBezTo>
                <a:lnTo>
                  <a:pt x="2813" y="1091"/>
                </a:lnTo>
                <a:cubicBezTo>
                  <a:pt x="2935" y="1091"/>
                  <a:pt x="3033" y="991"/>
                  <a:pt x="3033" y="871"/>
                </a:cubicBezTo>
                <a:cubicBezTo>
                  <a:pt x="3033" y="749"/>
                  <a:pt x="2933" y="650"/>
                  <a:pt x="2813" y="650"/>
                </a:cubicBezTo>
                <a:lnTo>
                  <a:pt x="1981" y="650"/>
                </a:lnTo>
                <a:cubicBezTo>
                  <a:pt x="1818" y="650"/>
                  <a:pt x="1686" y="519"/>
                  <a:pt x="1686" y="356"/>
                </a:cubicBezTo>
                <a:cubicBezTo>
                  <a:pt x="1686" y="194"/>
                  <a:pt x="1817" y="61"/>
                  <a:pt x="1981" y="61"/>
                </a:cubicBezTo>
                <a:close/>
                <a:moveTo>
                  <a:pt x="1980" y="1"/>
                </a:moveTo>
                <a:cubicBezTo>
                  <a:pt x="1783" y="1"/>
                  <a:pt x="1622" y="161"/>
                  <a:pt x="1622" y="357"/>
                </a:cubicBezTo>
                <a:cubicBezTo>
                  <a:pt x="1622" y="554"/>
                  <a:pt x="1783" y="714"/>
                  <a:pt x="1980" y="714"/>
                </a:cubicBezTo>
                <a:lnTo>
                  <a:pt x="2811" y="714"/>
                </a:lnTo>
                <a:cubicBezTo>
                  <a:pt x="2899" y="714"/>
                  <a:pt x="2969" y="785"/>
                  <a:pt x="2969" y="872"/>
                </a:cubicBezTo>
                <a:cubicBezTo>
                  <a:pt x="2969" y="960"/>
                  <a:pt x="2899" y="1030"/>
                  <a:pt x="2811" y="1030"/>
                </a:cubicBezTo>
                <a:lnTo>
                  <a:pt x="358" y="1030"/>
                </a:lnTo>
                <a:cubicBezTo>
                  <a:pt x="161" y="1030"/>
                  <a:pt x="1" y="1191"/>
                  <a:pt x="1" y="1387"/>
                </a:cubicBezTo>
                <a:cubicBezTo>
                  <a:pt x="1" y="1583"/>
                  <a:pt x="161" y="1744"/>
                  <a:pt x="358" y="1744"/>
                </a:cubicBezTo>
                <a:lnTo>
                  <a:pt x="1371" y="1744"/>
                </a:lnTo>
                <a:cubicBezTo>
                  <a:pt x="1460" y="1744"/>
                  <a:pt x="1530" y="1815"/>
                  <a:pt x="1530" y="1902"/>
                </a:cubicBezTo>
                <a:cubicBezTo>
                  <a:pt x="1530" y="1990"/>
                  <a:pt x="1460" y="2060"/>
                  <a:pt x="1371" y="2060"/>
                </a:cubicBezTo>
                <a:lnTo>
                  <a:pt x="1365" y="2060"/>
                </a:lnTo>
                <a:cubicBezTo>
                  <a:pt x="1169" y="2060"/>
                  <a:pt x="1008" y="2220"/>
                  <a:pt x="1008" y="2417"/>
                </a:cubicBezTo>
                <a:cubicBezTo>
                  <a:pt x="1008" y="2613"/>
                  <a:pt x="1169" y="2774"/>
                  <a:pt x="1365" y="2774"/>
                </a:cubicBezTo>
                <a:lnTo>
                  <a:pt x="2163" y="2774"/>
                </a:lnTo>
                <a:cubicBezTo>
                  <a:pt x="2362" y="2774"/>
                  <a:pt x="2519" y="2614"/>
                  <a:pt x="2519" y="2418"/>
                </a:cubicBezTo>
                <a:cubicBezTo>
                  <a:pt x="2519" y="2221"/>
                  <a:pt x="2359" y="2061"/>
                  <a:pt x="2162" y="2061"/>
                </a:cubicBezTo>
                <a:lnTo>
                  <a:pt x="2156" y="2061"/>
                </a:lnTo>
                <a:cubicBezTo>
                  <a:pt x="2068" y="2061"/>
                  <a:pt x="1998" y="1991"/>
                  <a:pt x="1998" y="1903"/>
                </a:cubicBezTo>
                <a:cubicBezTo>
                  <a:pt x="1998" y="1816"/>
                  <a:pt x="2068" y="1746"/>
                  <a:pt x="2156" y="1746"/>
                </a:cubicBezTo>
                <a:lnTo>
                  <a:pt x="4945" y="1746"/>
                </a:lnTo>
                <a:cubicBezTo>
                  <a:pt x="5141" y="1746"/>
                  <a:pt x="5303" y="1584"/>
                  <a:pt x="5303" y="1388"/>
                </a:cubicBezTo>
                <a:cubicBezTo>
                  <a:pt x="5303" y="1192"/>
                  <a:pt x="5141" y="1031"/>
                  <a:pt x="4945" y="1031"/>
                </a:cubicBezTo>
                <a:lnTo>
                  <a:pt x="4381" y="1031"/>
                </a:lnTo>
                <a:cubicBezTo>
                  <a:pt x="4294" y="1031"/>
                  <a:pt x="4223" y="961"/>
                  <a:pt x="4223" y="873"/>
                </a:cubicBezTo>
                <a:cubicBezTo>
                  <a:pt x="4223" y="786"/>
                  <a:pt x="4294" y="716"/>
                  <a:pt x="4381" y="716"/>
                </a:cubicBezTo>
                <a:lnTo>
                  <a:pt x="4381" y="714"/>
                </a:lnTo>
                <a:cubicBezTo>
                  <a:pt x="4567" y="701"/>
                  <a:pt x="4715" y="546"/>
                  <a:pt x="4715" y="357"/>
                </a:cubicBezTo>
                <a:cubicBezTo>
                  <a:pt x="4715" y="161"/>
                  <a:pt x="4554" y="1"/>
                  <a:pt x="43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72" name="Google Shape;72;p6"/>
          <p:cNvGrpSpPr/>
          <p:nvPr/>
        </p:nvGrpSpPr>
        <p:grpSpPr>
          <a:xfrm>
            <a:off x="-226854" y="4573481"/>
            <a:ext cx="854172" cy="446695"/>
            <a:chOff x="6482201" y="670208"/>
            <a:chExt cx="882957" cy="461748"/>
          </a:xfrm>
        </p:grpSpPr>
        <p:sp>
          <p:nvSpPr>
            <p:cNvPr id="73" name="Google Shape;73;p6"/>
            <p:cNvSpPr/>
            <p:nvPr/>
          </p:nvSpPr>
          <p:spPr>
            <a:xfrm>
              <a:off x="6482201" y="952844"/>
              <a:ext cx="882957" cy="179113"/>
            </a:xfrm>
            <a:custGeom>
              <a:avLst/>
              <a:gdLst/>
              <a:ahLst/>
              <a:cxnLst/>
              <a:rect l="l" t="t" r="r" b="b"/>
              <a:pathLst>
                <a:path w="3224" h="654" extrusionOk="0">
                  <a:moveTo>
                    <a:pt x="327" y="1"/>
                  </a:moveTo>
                  <a:cubicBezTo>
                    <a:pt x="147" y="1"/>
                    <a:pt x="0" y="146"/>
                    <a:pt x="0" y="327"/>
                  </a:cubicBezTo>
                  <a:cubicBezTo>
                    <a:pt x="0" y="507"/>
                    <a:pt x="147" y="654"/>
                    <a:pt x="327" y="654"/>
                  </a:cubicBezTo>
                  <a:lnTo>
                    <a:pt x="2898" y="654"/>
                  </a:lnTo>
                  <a:cubicBezTo>
                    <a:pt x="3078" y="654"/>
                    <a:pt x="3223" y="507"/>
                    <a:pt x="3223" y="327"/>
                  </a:cubicBezTo>
                  <a:cubicBezTo>
                    <a:pt x="3222" y="146"/>
                    <a:pt x="3077" y="1"/>
                    <a:pt x="2898"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 name="Google Shape;74;p6"/>
            <p:cNvSpPr/>
            <p:nvPr/>
          </p:nvSpPr>
          <p:spPr>
            <a:xfrm>
              <a:off x="6605169" y="670208"/>
              <a:ext cx="397659" cy="179113"/>
            </a:xfrm>
            <a:custGeom>
              <a:avLst/>
              <a:gdLst/>
              <a:ahLst/>
              <a:cxnLst/>
              <a:rect l="l" t="t" r="r" b="b"/>
              <a:pathLst>
                <a:path w="1452" h="654" extrusionOk="0">
                  <a:moveTo>
                    <a:pt x="326" y="1"/>
                  </a:moveTo>
                  <a:cubicBezTo>
                    <a:pt x="146" y="1"/>
                    <a:pt x="0" y="147"/>
                    <a:pt x="0" y="328"/>
                  </a:cubicBezTo>
                  <a:cubicBezTo>
                    <a:pt x="0" y="508"/>
                    <a:pt x="146" y="654"/>
                    <a:pt x="326" y="654"/>
                  </a:cubicBezTo>
                  <a:lnTo>
                    <a:pt x="1126" y="654"/>
                  </a:lnTo>
                  <a:cubicBezTo>
                    <a:pt x="1306" y="654"/>
                    <a:pt x="1452" y="508"/>
                    <a:pt x="1452" y="328"/>
                  </a:cubicBezTo>
                  <a:cubicBezTo>
                    <a:pt x="1452" y="147"/>
                    <a:pt x="1306" y="1"/>
                    <a:pt x="1126"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 name="Google Shape;75;p6"/>
            <p:cNvSpPr/>
            <p:nvPr/>
          </p:nvSpPr>
          <p:spPr>
            <a:xfrm>
              <a:off x="6696094" y="849046"/>
              <a:ext cx="215262" cy="103524"/>
            </a:xfrm>
            <a:custGeom>
              <a:avLst/>
              <a:gdLst/>
              <a:ahLst/>
              <a:cxnLst/>
              <a:rect l="l" t="t" r="r" b="b"/>
              <a:pathLst>
                <a:path w="786" h="378" extrusionOk="0">
                  <a:moveTo>
                    <a:pt x="1" y="1"/>
                  </a:moveTo>
                  <a:cubicBezTo>
                    <a:pt x="105" y="1"/>
                    <a:pt x="190" y="85"/>
                    <a:pt x="190" y="190"/>
                  </a:cubicBezTo>
                  <a:cubicBezTo>
                    <a:pt x="190" y="292"/>
                    <a:pt x="110" y="376"/>
                    <a:pt x="8" y="378"/>
                  </a:cubicBezTo>
                  <a:lnTo>
                    <a:pt x="785" y="378"/>
                  </a:lnTo>
                  <a:cubicBezTo>
                    <a:pt x="681" y="378"/>
                    <a:pt x="596" y="295"/>
                    <a:pt x="596" y="190"/>
                  </a:cubicBezTo>
                  <a:cubicBezTo>
                    <a:pt x="596" y="86"/>
                    <a:pt x="680" y="1"/>
                    <a:pt x="785" y="1"/>
                  </a:cubicBezTo>
                  <a:close/>
                  <a:moveTo>
                    <a:pt x="1" y="378"/>
                  </a:moveTo>
                  <a:cubicBezTo>
                    <a:pt x="2" y="378"/>
                    <a:pt x="3" y="378"/>
                    <a:pt x="5" y="378"/>
                  </a:cubicBezTo>
                  <a:cubicBezTo>
                    <a:pt x="6" y="378"/>
                    <a:pt x="7" y="378"/>
                    <a:pt x="8" y="378"/>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76"/>
        <p:cNvGrpSpPr/>
        <p:nvPr/>
      </p:nvGrpSpPr>
      <p:grpSpPr>
        <a:xfrm>
          <a:off x="0" y="0"/>
          <a:ext cx="0" cy="0"/>
          <a:chOff x="0" y="0"/>
          <a:chExt cx="0" cy="0"/>
        </a:xfrm>
      </p:grpSpPr>
      <p:sp>
        <p:nvSpPr>
          <p:cNvPr id="77" name="Google Shape;77;p7"/>
          <p:cNvSpPr txBox="1">
            <a:spLocks noGrp="1"/>
          </p:cNvSpPr>
          <p:nvPr>
            <p:ph type="title"/>
          </p:nvPr>
        </p:nvSpPr>
        <p:spPr>
          <a:xfrm>
            <a:off x="4572000" y="1029000"/>
            <a:ext cx="3771900" cy="11079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p:txBody>
      </p:sp>
      <p:sp>
        <p:nvSpPr>
          <p:cNvPr id="78" name="Google Shape;78;p7"/>
          <p:cNvSpPr txBox="1">
            <a:spLocks noGrp="1"/>
          </p:cNvSpPr>
          <p:nvPr>
            <p:ph type="subTitle" idx="1"/>
          </p:nvPr>
        </p:nvSpPr>
        <p:spPr>
          <a:xfrm rot="-273">
            <a:off x="4572000" y="2137059"/>
            <a:ext cx="3771900" cy="19773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accent3"/>
              </a:buClr>
              <a:buSzPts val="1400"/>
              <a:buChar char="●"/>
              <a:defRPr/>
            </a:lvl1pPr>
            <a:lvl2pPr lvl="1" algn="ctr" rtl="0">
              <a:lnSpc>
                <a:spcPct val="100000"/>
              </a:lnSpc>
              <a:spcBef>
                <a:spcPts val="0"/>
              </a:spcBef>
              <a:spcAft>
                <a:spcPts val="0"/>
              </a:spcAft>
              <a:buSzPts val="1400"/>
              <a:buChar char="○"/>
              <a:defRPr/>
            </a:lvl2pPr>
            <a:lvl3pPr lvl="2" algn="ctr" rtl="0">
              <a:lnSpc>
                <a:spcPct val="100000"/>
              </a:lnSpc>
              <a:spcBef>
                <a:spcPts val="1600"/>
              </a:spcBef>
              <a:spcAft>
                <a:spcPts val="0"/>
              </a:spcAft>
              <a:buSzPts val="1400"/>
              <a:buChar char="■"/>
              <a:defRPr/>
            </a:lvl3pPr>
            <a:lvl4pPr lvl="3" algn="ctr" rtl="0">
              <a:lnSpc>
                <a:spcPct val="100000"/>
              </a:lnSpc>
              <a:spcBef>
                <a:spcPts val="1600"/>
              </a:spcBef>
              <a:spcAft>
                <a:spcPts val="0"/>
              </a:spcAft>
              <a:buSzPts val="1400"/>
              <a:buChar char="●"/>
              <a:defRPr/>
            </a:lvl4pPr>
            <a:lvl5pPr lvl="4" algn="ctr" rtl="0">
              <a:lnSpc>
                <a:spcPct val="100000"/>
              </a:lnSpc>
              <a:spcBef>
                <a:spcPts val="1600"/>
              </a:spcBef>
              <a:spcAft>
                <a:spcPts val="0"/>
              </a:spcAft>
              <a:buSzPts val="1400"/>
              <a:buChar char="○"/>
              <a:defRPr/>
            </a:lvl5pPr>
            <a:lvl6pPr lvl="5" algn="ctr" rtl="0">
              <a:lnSpc>
                <a:spcPct val="100000"/>
              </a:lnSpc>
              <a:spcBef>
                <a:spcPts val="1600"/>
              </a:spcBef>
              <a:spcAft>
                <a:spcPts val="0"/>
              </a:spcAft>
              <a:buSzPts val="1400"/>
              <a:buChar char="■"/>
              <a:defRPr/>
            </a:lvl6pPr>
            <a:lvl7pPr lvl="6" algn="ctr" rtl="0">
              <a:lnSpc>
                <a:spcPct val="100000"/>
              </a:lnSpc>
              <a:spcBef>
                <a:spcPts val="1600"/>
              </a:spcBef>
              <a:spcAft>
                <a:spcPts val="0"/>
              </a:spcAft>
              <a:buSzPts val="1400"/>
              <a:buChar char="●"/>
              <a:defRPr/>
            </a:lvl7pPr>
            <a:lvl8pPr lvl="7" algn="ctr" rtl="0">
              <a:lnSpc>
                <a:spcPct val="100000"/>
              </a:lnSpc>
              <a:spcBef>
                <a:spcPts val="1600"/>
              </a:spcBef>
              <a:spcAft>
                <a:spcPts val="0"/>
              </a:spcAft>
              <a:buSzPts val="1400"/>
              <a:buChar char="○"/>
              <a:defRPr/>
            </a:lvl8pPr>
            <a:lvl9pPr lvl="8" algn="ctr" rtl="0">
              <a:lnSpc>
                <a:spcPct val="100000"/>
              </a:lnSpc>
              <a:spcBef>
                <a:spcPts val="1600"/>
              </a:spcBef>
              <a:spcAft>
                <a:spcPts val="1600"/>
              </a:spcAft>
              <a:buSzPts val="1400"/>
              <a:buChar char="■"/>
              <a:defRPr/>
            </a:lvl9pPr>
          </a:lstStyle>
          <a:p/>
        </p:txBody>
      </p:sp>
      <p:sp>
        <p:nvSpPr>
          <p:cNvPr id="79" name="Google Shape;79;p7"/>
          <p:cNvSpPr>
            <a:spLocks noGrp="1"/>
          </p:cNvSpPr>
          <p:nvPr>
            <p:ph type="pic" idx="2"/>
          </p:nvPr>
        </p:nvSpPr>
        <p:spPr>
          <a:xfrm>
            <a:off x="0" y="0"/>
            <a:ext cx="3924300" cy="5143500"/>
          </a:xfrm>
          <a:prstGeom prst="rect">
            <a:avLst/>
          </a:prstGeom>
          <a:noFill/>
          <a:ln>
            <a:noFill/>
          </a:ln>
        </p:spPr>
      </p:sp>
      <p:grpSp>
        <p:nvGrpSpPr>
          <p:cNvPr id="80" name="Google Shape;80;p7"/>
          <p:cNvGrpSpPr/>
          <p:nvPr/>
        </p:nvGrpSpPr>
        <p:grpSpPr>
          <a:xfrm>
            <a:off x="7078110" y="3388917"/>
            <a:ext cx="2236247" cy="1977667"/>
            <a:chOff x="7548509" y="3681302"/>
            <a:chExt cx="1790000" cy="1583020"/>
          </a:xfrm>
        </p:grpSpPr>
        <p:sp>
          <p:nvSpPr>
            <p:cNvPr id="81" name="Google Shape;81;p7"/>
            <p:cNvSpPr/>
            <p:nvPr/>
          </p:nvSpPr>
          <p:spPr>
            <a:xfrm rot="10800000">
              <a:off x="7548509" y="3683226"/>
              <a:ext cx="1789726" cy="1581097"/>
            </a:xfrm>
            <a:custGeom>
              <a:avLst/>
              <a:gdLst/>
              <a:ahLst/>
              <a:cxnLst/>
              <a:rect l="l" t="t" r="r" b="b"/>
              <a:pathLst>
                <a:path w="6512" h="5753" extrusionOk="0">
                  <a:moveTo>
                    <a:pt x="4782" y="1"/>
                  </a:moveTo>
                  <a:cubicBezTo>
                    <a:pt x="4724" y="1"/>
                    <a:pt x="4657" y="14"/>
                    <a:pt x="4571" y="48"/>
                  </a:cubicBezTo>
                  <a:cubicBezTo>
                    <a:pt x="4461" y="91"/>
                    <a:pt x="4388" y="186"/>
                    <a:pt x="4312" y="276"/>
                  </a:cubicBezTo>
                  <a:cubicBezTo>
                    <a:pt x="3607" y="1097"/>
                    <a:pt x="2046" y="2325"/>
                    <a:pt x="628" y="3141"/>
                  </a:cubicBezTo>
                  <a:cubicBezTo>
                    <a:pt x="240" y="3364"/>
                    <a:pt x="2" y="3775"/>
                    <a:pt x="2" y="4220"/>
                  </a:cubicBezTo>
                  <a:lnTo>
                    <a:pt x="2" y="4230"/>
                  </a:lnTo>
                  <a:cubicBezTo>
                    <a:pt x="2" y="4230"/>
                    <a:pt x="0" y="4953"/>
                    <a:pt x="0" y="5037"/>
                  </a:cubicBezTo>
                  <a:cubicBezTo>
                    <a:pt x="0" y="5303"/>
                    <a:pt x="133" y="5553"/>
                    <a:pt x="355" y="5700"/>
                  </a:cubicBezTo>
                  <a:lnTo>
                    <a:pt x="433" y="5752"/>
                  </a:lnTo>
                  <a:lnTo>
                    <a:pt x="433" y="5160"/>
                  </a:lnTo>
                  <a:cubicBezTo>
                    <a:pt x="433" y="5160"/>
                    <a:pt x="4419" y="3342"/>
                    <a:pt x="6450" y="314"/>
                  </a:cubicBezTo>
                  <a:cubicBezTo>
                    <a:pt x="6511" y="222"/>
                    <a:pt x="6475" y="70"/>
                    <a:pt x="6319" y="32"/>
                  </a:cubicBezTo>
                  <a:cubicBezTo>
                    <a:pt x="6281" y="23"/>
                    <a:pt x="6242" y="19"/>
                    <a:pt x="6203" y="19"/>
                  </a:cubicBezTo>
                  <a:cubicBezTo>
                    <a:pt x="6000" y="19"/>
                    <a:pt x="5779" y="128"/>
                    <a:pt x="5451" y="128"/>
                  </a:cubicBezTo>
                  <a:cubicBezTo>
                    <a:pt x="5381" y="128"/>
                    <a:pt x="5307" y="123"/>
                    <a:pt x="5227" y="111"/>
                  </a:cubicBezTo>
                  <a:cubicBezTo>
                    <a:pt x="5017" y="80"/>
                    <a:pt x="4926" y="1"/>
                    <a:pt x="47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2" name="Google Shape;82;p7"/>
            <p:cNvSpPr/>
            <p:nvPr/>
          </p:nvSpPr>
          <p:spPr>
            <a:xfrm rot="10800000">
              <a:off x="8545061" y="3681302"/>
              <a:ext cx="792349" cy="1142468"/>
            </a:xfrm>
            <a:custGeom>
              <a:avLst/>
              <a:gdLst/>
              <a:ahLst/>
              <a:cxnLst/>
              <a:rect l="l" t="t" r="r" b="b"/>
              <a:pathLst>
                <a:path w="2883" h="4157" extrusionOk="0">
                  <a:moveTo>
                    <a:pt x="2883" y="0"/>
                  </a:moveTo>
                  <a:lnTo>
                    <a:pt x="2883" y="0"/>
                  </a:lnTo>
                  <a:cubicBezTo>
                    <a:pt x="2193" y="550"/>
                    <a:pt x="1390" y="1108"/>
                    <a:pt x="627" y="1545"/>
                  </a:cubicBezTo>
                  <a:cubicBezTo>
                    <a:pt x="239" y="1768"/>
                    <a:pt x="1" y="2180"/>
                    <a:pt x="1" y="2626"/>
                  </a:cubicBezTo>
                  <a:lnTo>
                    <a:pt x="1" y="2634"/>
                  </a:lnTo>
                  <a:cubicBezTo>
                    <a:pt x="1" y="2634"/>
                    <a:pt x="0" y="3358"/>
                    <a:pt x="0" y="3441"/>
                  </a:cubicBezTo>
                  <a:cubicBezTo>
                    <a:pt x="0" y="3709"/>
                    <a:pt x="133" y="3958"/>
                    <a:pt x="355" y="4105"/>
                  </a:cubicBezTo>
                  <a:lnTo>
                    <a:pt x="432" y="4157"/>
                  </a:lnTo>
                  <a:lnTo>
                    <a:pt x="432" y="3565"/>
                  </a:lnTo>
                  <a:cubicBezTo>
                    <a:pt x="432" y="3565"/>
                    <a:pt x="1369" y="3138"/>
                    <a:pt x="2564" y="2353"/>
                  </a:cubicBezTo>
                  <a:cubicBezTo>
                    <a:pt x="2422" y="2139"/>
                    <a:pt x="2351" y="1872"/>
                    <a:pt x="2348" y="1612"/>
                  </a:cubicBezTo>
                  <a:cubicBezTo>
                    <a:pt x="2344" y="1235"/>
                    <a:pt x="2467" y="866"/>
                    <a:pt x="2618" y="522"/>
                  </a:cubicBezTo>
                  <a:cubicBezTo>
                    <a:pt x="2698" y="344"/>
                    <a:pt x="2786" y="169"/>
                    <a:pt x="288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 name="Google Shape;83;p7"/>
            <p:cNvSpPr/>
            <p:nvPr/>
          </p:nvSpPr>
          <p:spPr>
            <a:xfrm rot="10800000">
              <a:off x="9056803" y="3683226"/>
              <a:ext cx="281706" cy="782991"/>
            </a:xfrm>
            <a:custGeom>
              <a:avLst/>
              <a:gdLst/>
              <a:ahLst/>
              <a:cxnLst/>
              <a:rect l="l" t="t" r="r" b="b"/>
              <a:pathLst>
                <a:path w="1025" h="2849" extrusionOk="0">
                  <a:moveTo>
                    <a:pt x="1025" y="0"/>
                  </a:moveTo>
                  <a:lnTo>
                    <a:pt x="1025" y="0"/>
                  </a:lnTo>
                  <a:cubicBezTo>
                    <a:pt x="894" y="81"/>
                    <a:pt x="761" y="159"/>
                    <a:pt x="630" y="235"/>
                  </a:cubicBezTo>
                  <a:cubicBezTo>
                    <a:pt x="242" y="458"/>
                    <a:pt x="2" y="869"/>
                    <a:pt x="2" y="1316"/>
                  </a:cubicBezTo>
                  <a:lnTo>
                    <a:pt x="2" y="1326"/>
                  </a:lnTo>
                  <a:cubicBezTo>
                    <a:pt x="2" y="1326"/>
                    <a:pt x="0" y="2049"/>
                    <a:pt x="0" y="2133"/>
                  </a:cubicBezTo>
                  <a:cubicBezTo>
                    <a:pt x="0" y="2399"/>
                    <a:pt x="133" y="2649"/>
                    <a:pt x="355" y="2796"/>
                  </a:cubicBezTo>
                  <a:lnTo>
                    <a:pt x="433" y="2848"/>
                  </a:lnTo>
                  <a:lnTo>
                    <a:pt x="433" y="2256"/>
                  </a:lnTo>
                  <a:cubicBezTo>
                    <a:pt x="433" y="2256"/>
                    <a:pt x="491" y="2229"/>
                    <a:pt x="593" y="2181"/>
                  </a:cubicBezTo>
                  <a:cubicBezTo>
                    <a:pt x="559" y="2089"/>
                    <a:pt x="541" y="1991"/>
                    <a:pt x="541" y="1891"/>
                  </a:cubicBezTo>
                  <a:cubicBezTo>
                    <a:pt x="541" y="1805"/>
                    <a:pt x="542" y="1055"/>
                    <a:pt x="542" y="1055"/>
                  </a:cubicBezTo>
                  <a:lnTo>
                    <a:pt x="542" y="1046"/>
                  </a:lnTo>
                  <a:cubicBezTo>
                    <a:pt x="542" y="707"/>
                    <a:pt x="757" y="291"/>
                    <a:pt x="10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84"/>
        <p:cNvGrpSpPr/>
        <p:nvPr/>
      </p:nvGrpSpPr>
      <p:grpSpPr>
        <a:xfrm>
          <a:off x="0" y="0"/>
          <a:ext cx="0" cy="0"/>
          <a:chOff x="0" y="0"/>
          <a:chExt cx="0" cy="0"/>
        </a:xfrm>
      </p:grpSpPr>
      <p:sp>
        <p:nvSpPr>
          <p:cNvPr id="85" name="Google Shape;85;p8"/>
          <p:cNvSpPr txBox="1">
            <a:spLocks noGrp="1"/>
          </p:cNvSpPr>
          <p:nvPr>
            <p:ph type="title"/>
          </p:nvPr>
        </p:nvSpPr>
        <p:spPr>
          <a:xfrm>
            <a:off x="2338700" y="1543050"/>
            <a:ext cx="4466700" cy="20574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60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p:txBody>
      </p:sp>
      <p:sp>
        <p:nvSpPr>
          <p:cNvPr id="86" name="Google Shape;86;p8"/>
          <p:cNvSpPr/>
          <p:nvPr/>
        </p:nvSpPr>
        <p:spPr>
          <a:xfrm>
            <a:off x="8381506" y="427394"/>
            <a:ext cx="384697" cy="173274"/>
          </a:xfrm>
          <a:custGeom>
            <a:avLst/>
            <a:gdLst/>
            <a:ahLst/>
            <a:cxnLst/>
            <a:rect l="l" t="t" r="r" b="b"/>
            <a:pathLst>
              <a:path w="1452" h="654" extrusionOk="0">
                <a:moveTo>
                  <a:pt x="326" y="1"/>
                </a:moveTo>
                <a:cubicBezTo>
                  <a:pt x="146" y="1"/>
                  <a:pt x="0" y="147"/>
                  <a:pt x="0" y="328"/>
                </a:cubicBezTo>
                <a:cubicBezTo>
                  <a:pt x="0" y="508"/>
                  <a:pt x="146" y="654"/>
                  <a:pt x="326" y="654"/>
                </a:cubicBezTo>
                <a:lnTo>
                  <a:pt x="1126" y="654"/>
                </a:lnTo>
                <a:cubicBezTo>
                  <a:pt x="1306" y="654"/>
                  <a:pt x="1452" y="508"/>
                  <a:pt x="1452" y="328"/>
                </a:cubicBezTo>
                <a:cubicBezTo>
                  <a:pt x="1452" y="147"/>
                  <a:pt x="1306" y="1"/>
                  <a:pt x="1126" y="1"/>
                </a:cubicBezTo>
                <a:close/>
              </a:path>
            </a:pathLst>
          </a:cu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 name="Google Shape;87;p8"/>
          <p:cNvSpPr/>
          <p:nvPr/>
        </p:nvSpPr>
        <p:spPr>
          <a:xfrm>
            <a:off x="1600368" y="4685919"/>
            <a:ext cx="384697" cy="173274"/>
          </a:xfrm>
          <a:custGeom>
            <a:avLst/>
            <a:gdLst/>
            <a:ahLst/>
            <a:cxnLst/>
            <a:rect l="l" t="t" r="r" b="b"/>
            <a:pathLst>
              <a:path w="1452" h="654" extrusionOk="0">
                <a:moveTo>
                  <a:pt x="326" y="1"/>
                </a:moveTo>
                <a:cubicBezTo>
                  <a:pt x="146" y="1"/>
                  <a:pt x="0" y="147"/>
                  <a:pt x="0" y="328"/>
                </a:cubicBezTo>
                <a:cubicBezTo>
                  <a:pt x="0" y="508"/>
                  <a:pt x="146" y="654"/>
                  <a:pt x="326" y="654"/>
                </a:cubicBezTo>
                <a:lnTo>
                  <a:pt x="1126" y="654"/>
                </a:lnTo>
                <a:cubicBezTo>
                  <a:pt x="1306" y="654"/>
                  <a:pt x="1452" y="508"/>
                  <a:pt x="1452" y="328"/>
                </a:cubicBezTo>
                <a:cubicBezTo>
                  <a:pt x="1452" y="147"/>
                  <a:pt x="1306" y="1"/>
                  <a:pt x="1126" y="1"/>
                </a:cubicBezTo>
                <a:close/>
              </a:path>
            </a:pathLst>
          </a:cu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88" name="Google Shape;88;p8"/>
          <p:cNvGrpSpPr/>
          <p:nvPr/>
        </p:nvGrpSpPr>
        <p:grpSpPr>
          <a:xfrm>
            <a:off x="184395" y="4131549"/>
            <a:ext cx="902470" cy="471953"/>
            <a:chOff x="6482201" y="670208"/>
            <a:chExt cx="882957" cy="461748"/>
          </a:xfrm>
        </p:grpSpPr>
        <p:sp>
          <p:nvSpPr>
            <p:cNvPr id="89" name="Google Shape;89;p8"/>
            <p:cNvSpPr/>
            <p:nvPr/>
          </p:nvSpPr>
          <p:spPr>
            <a:xfrm>
              <a:off x="6482201" y="952844"/>
              <a:ext cx="882957" cy="179113"/>
            </a:xfrm>
            <a:custGeom>
              <a:avLst/>
              <a:gdLst/>
              <a:ahLst/>
              <a:cxnLst/>
              <a:rect l="l" t="t" r="r" b="b"/>
              <a:pathLst>
                <a:path w="3224" h="654" extrusionOk="0">
                  <a:moveTo>
                    <a:pt x="327" y="1"/>
                  </a:moveTo>
                  <a:cubicBezTo>
                    <a:pt x="147" y="1"/>
                    <a:pt x="0" y="146"/>
                    <a:pt x="0" y="327"/>
                  </a:cubicBezTo>
                  <a:cubicBezTo>
                    <a:pt x="0" y="507"/>
                    <a:pt x="147" y="654"/>
                    <a:pt x="327" y="654"/>
                  </a:cubicBezTo>
                  <a:lnTo>
                    <a:pt x="2898" y="654"/>
                  </a:lnTo>
                  <a:cubicBezTo>
                    <a:pt x="3078" y="654"/>
                    <a:pt x="3223" y="507"/>
                    <a:pt x="3223" y="327"/>
                  </a:cubicBezTo>
                  <a:cubicBezTo>
                    <a:pt x="3222" y="146"/>
                    <a:pt x="3077" y="1"/>
                    <a:pt x="2898"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0" name="Google Shape;90;p8"/>
            <p:cNvSpPr/>
            <p:nvPr/>
          </p:nvSpPr>
          <p:spPr>
            <a:xfrm>
              <a:off x="6605169" y="670208"/>
              <a:ext cx="397659" cy="179113"/>
            </a:xfrm>
            <a:custGeom>
              <a:avLst/>
              <a:gdLst/>
              <a:ahLst/>
              <a:cxnLst/>
              <a:rect l="l" t="t" r="r" b="b"/>
              <a:pathLst>
                <a:path w="1452" h="654" extrusionOk="0">
                  <a:moveTo>
                    <a:pt x="326" y="1"/>
                  </a:moveTo>
                  <a:cubicBezTo>
                    <a:pt x="146" y="1"/>
                    <a:pt x="0" y="147"/>
                    <a:pt x="0" y="328"/>
                  </a:cubicBezTo>
                  <a:cubicBezTo>
                    <a:pt x="0" y="508"/>
                    <a:pt x="146" y="654"/>
                    <a:pt x="326" y="654"/>
                  </a:cubicBezTo>
                  <a:lnTo>
                    <a:pt x="1126" y="654"/>
                  </a:lnTo>
                  <a:cubicBezTo>
                    <a:pt x="1306" y="654"/>
                    <a:pt x="1452" y="508"/>
                    <a:pt x="1452" y="328"/>
                  </a:cubicBezTo>
                  <a:cubicBezTo>
                    <a:pt x="1452" y="147"/>
                    <a:pt x="1306" y="1"/>
                    <a:pt x="1126"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1" name="Google Shape;91;p8"/>
            <p:cNvSpPr/>
            <p:nvPr/>
          </p:nvSpPr>
          <p:spPr>
            <a:xfrm>
              <a:off x="6696094" y="849046"/>
              <a:ext cx="215262" cy="103524"/>
            </a:xfrm>
            <a:custGeom>
              <a:avLst/>
              <a:gdLst/>
              <a:ahLst/>
              <a:cxnLst/>
              <a:rect l="l" t="t" r="r" b="b"/>
              <a:pathLst>
                <a:path w="786" h="378" extrusionOk="0">
                  <a:moveTo>
                    <a:pt x="1" y="1"/>
                  </a:moveTo>
                  <a:cubicBezTo>
                    <a:pt x="105" y="1"/>
                    <a:pt x="190" y="85"/>
                    <a:pt x="190" y="190"/>
                  </a:cubicBezTo>
                  <a:cubicBezTo>
                    <a:pt x="190" y="292"/>
                    <a:pt x="110" y="376"/>
                    <a:pt x="8" y="378"/>
                  </a:cubicBezTo>
                  <a:lnTo>
                    <a:pt x="785" y="378"/>
                  </a:lnTo>
                  <a:cubicBezTo>
                    <a:pt x="681" y="378"/>
                    <a:pt x="596" y="295"/>
                    <a:pt x="596" y="190"/>
                  </a:cubicBezTo>
                  <a:cubicBezTo>
                    <a:pt x="596" y="86"/>
                    <a:pt x="680" y="1"/>
                    <a:pt x="785" y="1"/>
                  </a:cubicBezTo>
                  <a:close/>
                  <a:moveTo>
                    <a:pt x="1" y="378"/>
                  </a:moveTo>
                  <a:cubicBezTo>
                    <a:pt x="2" y="378"/>
                    <a:pt x="3" y="378"/>
                    <a:pt x="5" y="378"/>
                  </a:cubicBezTo>
                  <a:cubicBezTo>
                    <a:pt x="6" y="378"/>
                    <a:pt x="7" y="378"/>
                    <a:pt x="8" y="378"/>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92"/>
        <p:cNvGrpSpPr/>
        <p:nvPr/>
      </p:nvGrpSpPr>
      <p:grpSpPr>
        <a:xfrm>
          <a:off x="0" y="0"/>
          <a:ext cx="0" cy="0"/>
          <a:chOff x="0" y="0"/>
          <a:chExt cx="0" cy="0"/>
        </a:xfrm>
      </p:grpSpPr>
      <p:sp>
        <p:nvSpPr>
          <p:cNvPr id="93" name="Google Shape;93;p9"/>
          <p:cNvSpPr txBox="1">
            <a:spLocks noGrp="1"/>
          </p:cNvSpPr>
          <p:nvPr>
            <p:ph type="title"/>
          </p:nvPr>
        </p:nvSpPr>
        <p:spPr>
          <a:xfrm>
            <a:off x="2042250" y="2256500"/>
            <a:ext cx="5059500" cy="7971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600"/>
              <a:buNone/>
              <a:defRPr sz="42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p:txBody>
      </p:sp>
      <p:sp>
        <p:nvSpPr>
          <p:cNvPr id="94" name="Google Shape;94;p9"/>
          <p:cNvSpPr txBox="1">
            <a:spLocks noGrp="1"/>
          </p:cNvSpPr>
          <p:nvPr>
            <p:ph type="subTitle" idx="1"/>
          </p:nvPr>
        </p:nvSpPr>
        <p:spPr>
          <a:xfrm>
            <a:off x="2042250" y="3053600"/>
            <a:ext cx="5059500" cy="88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p:txBody>
      </p:sp>
      <p:grpSp>
        <p:nvGrpSpPr>
          <p:cNvPr id="95" name="Google Shape;95;p9"/>
          <p:cNvGrpSpPr/>
          <p:nvPr/>
        </p:nvGrpSpPr>
        <p:grpSpPr>
          <a:xfrm>
            <a:off x="441314" y="1094223"/>
            <a:ext cx="970016" cy="507276"/>
            <a:chOff x="6482201" y="670208"/>
            <a:chExt cx="882957" cy="461748"/>
          </a:xfrm>
        </p:grpSpPr>
        <p:sp>
          <p:nvSpPr>
            <p:cNvPr id="96" name="Google Shape;96;p9"/>
            <p:cNvSpPr/>
            <p:nvPr/>
          </p:nvSpPr>
          <p:spPr>
            <a:xfrm>
              <a:off x="6482201" y="952844"/>
              <a:ext cx="882957" cy="179113"/>
            </a:xfrm>
            <a:custGeom>
              <a:avLst/>
              <a:gdLst/>
              <a:ahLst/>
              <a:cxnLst/>
              <a:rect l="l" t="t" r="r" b="b"/>
              <a:pathLst>
                <a:path w="3224" h="654" extrusionOk="0">
                  <a:moveTo>
                    <a:pt x="327" y="1"/>
                  </a:moveTo>
                  <a:cubicBezTo>
                    <a:pt x="147" y="1"/>
                    <a:pt x="0" y="146"/>
                    <a:pt x="0" y="327"/>
                  </a:cubicBezTo>
                  <a:cubicBezTo>
                    <a:pt x="0" y="507"/>
                    <a:pt x="147" y="654"/>
                    <a:pt x="327" y="654"/>
                  </a:cubicBezTo>
                  <a:lnTo>
                    <a:pt x="2898" y="654"/>
                  </a:lnTo>
                  <a:cubicBezTo>
                    <a:pt x="3078" y="654"/>
                    <a:pt x="3223" y="507"/>
                    <a:pt x="3223" y="327"/>
                  </a:cubicBezTo>
                  <a:cubicBezTo>
                    <a:pt x="3222" y="146"/>
                    <a:pt x="3077" y="1"/>
                    <a:pt x="2898"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7" name="Google Shape;97;p9"/>
            <p:cNvSpPr/>
            <p:nvPr/>
          </p:nvSpPr>
          <p:spPr>
            <a:xfrm>
              <a:off x="6605169" y="670208"/>
              <a:ext cx="397659" cy="179113"/>
            </a:xfrm>
            <a:custGeom>
              <a:avLst/>
              <a:gdLst/>
              <a:ahLst/>
              <a:cxnLst/>
              <a:rect l="l" t="t" r="r" b="b"/>
              <a:pathLst>
                <a:path w="1452" h="654" extrusionOk="0">
                  <a:moveTo>
                    <a:pt x="326" y="1"/>
                  </a:moveTo>
                  <a:cubicBezTo>
                    <a:pt x="146" y="1"/>
                    <a:pt x="0" y="147"/>
                    <a:pt x="0" y="328"/>
                  </a:cubicBezTo>
                  <a:cubicBezTo>
                    <a:pt x="0" y="508"/>
                    <a:pt x="146" y="654"/>
                    <a:pt x="326" y="654"/>
                  </a:cubicBezTo>
                  <a:lnTo>
                    <a:pt x="1126" y="654"/>
                  </a:lnTo>
                  <a:cubicBezTo>
                    <a:pt x="1306" y="654"/>
                    <a:pt x="1452" y="508"/>
                    <a:pt x="1452" y="328"/>
                  </a:cubicBezTo>
                  <a:cubicBezTo>
                    <a:pt x="1452" y="147"/>
                    <a:pt x="1306" y="1"/>
                    <a:pt x="1126"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8" name="Google Shape;98;p9"/>
            <p:cNvSpPr/>
            <p:nvPr/>
          </p:nvSpPr>
          <p:spPr>
            <a:xfrm>
              <a:off x="6696094" y="849046"/>
              <a:ext cx="215262" cy="103524"/>
            </a:xfrm>
            <a:custGeom>
              <a:avLst/>
              <a:gdLst/>
              <a:ahLst/>
              <a:cxnLst/>
              <a:rect l="l" t="t" r="r" b="b"/>
              <a:pathLst>
                <a:path w="786" h="378" extrusionOk="0">
                  <a:moveTo>
                    <a:pt x="1" y="1"/>
                  </a:moveTo>
                  <a:cubicBezTo>
                    <a:pt x="105" y="1"/>
                    <a:pt x="190" y="85"/>
                    <a:pt x="190" y="190"/>
                  </a:cubicBezTo>
                  <a:cubicBezTo>
                    <a:pt x="190" y="292"/>
                    <a:pt x="110" y="376"/>
                    <a:pt x="8" y="378"/>
                  </a:cubicBezTo>
                  <a:lnTo>
                    <a:pt x="785" y="378"/>
                  </a:lnTo>
                  <a:cubicBezTo>
                    <a:pt x="681" y="378"/>
                    <a:pt x="596" y="295"/>
                    <a:pt x="596" y="190"/>
                  </a:cubicBezTo>
                  <a:cubicBezTo>
                    <a:pt x="596" y="86"/>
                    <a:pt x="680" y="1"/>
                    <a:pt x="785" y="1"/>
                  </a:cubicBezTo>
                  <a:close/>
                  <a:moveTo>
                    <a:pt x="1" y="378"/>
                  </a:moveTo>
                  <a:cubicBezTo>
                    <a:pt x="2" y="378"/>
                    <a:pt x="3" y="378"/>
                    <a:pt x="5" y="378"/>
                  </a:cubicBezTo>
                  <a:cubicBezTo>
                    <a:pt x="6" y="378"/>
                    <a:pt x="7" y="378"/>
                    <a:pt x="8" y="378"/>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99" name="Google Shape;99;p9"/>
          <p:cNvSpPr/>
          <p:nvPr/>
        </p:nvSpPr>
        <p:spPr>
          <a:xfrm>
            <a:off x="237593" y="370556"/>
            <a:ext cx="384697" cy="173274"/>
          </a:xfrm>
          <a:custGeom>
            <a:avLst/>
            <a:gdLst/>
            <a:ahLst/>
            <a:cxnLst/>
            <a:rect l="l" t="t" r="r" b="b"/>
            <a:pathLst>
              <a:path w="1452" h="654" extrusionOk="0">
                <a:moveTo>
                  <a:pt x="326" y="1"/>
                </a:moveTo>
                <a:cubicBezTo>
                  <a:pt x="146" y="1"/>
                  <a:pt x="0" y="147"/>
                  <a:pt x="0" y="328"/>
                </a:cubicBezTo>
                <a:cubicBezTo>
                  <a:pt x="0" y="508"/>
                  <a:pt x="146" y="654"/>
                  <a:pt x="326" y="654"/>
                </a:cubicBezTo>
                <a:lnTo>
                  <a:pt x="1126" y="654"/>
                </a:lnTo>
                <a:cubicBezTo>
                  <a:pt x="1306" y="654"/>
                  <a:pt x="1452" y="508"/>
                  <a:pt x="1452" y="328"/>
                </a:cubicBezTo>
                <a:cubicBezTo>
                  <a:pt x="1452" y="147"/>
                  <a:pt x="1306" y="1"/>
                  <a:pt x="1126" y="1"/>
                </a:cubicBezTo>
                <a:close/>
              </a:path>
            </a:pathLst>
          </a:cu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00" name="Google Shape;100;p9"/>
          <p:cNvGrpSpPr/>
          <p:nvPr/>
        </p:nvGrpSpPr>
        <p:grpSpPr>
          <a:xfrm flipH="1">
            <a:off x="7732653" y="1094223"/>
            <a:ext cx="970016" cy="507276"/>
            <a:chOff x="6482201" y="670208"/>
            <a:chExt cx="882957" cy="461748"/>
          </a:xfrm>
        </p:grpSpPr>
        <p:sp>
          <p:nvSpPr>
            <p:cNvPr id="101" name="Google Shape;101;p9"/>
            <p:cNvSpPr/>
            <p:nvPr/>
          </p:nvSpPr>
          <p:spPr>
            <a:xfrm>
              <a:off x="6482201" y="952844"/>
              <a:ext cx="882957" cy="179113"/>
            </a:xfrm>
            <a:custGeom>
              <a:avLst/>
              <a:gdLst/>
              <a:ahLst/>
              <a:cxnLst/>
              <a:rect l="l" t="t" r="r" b="b"/>
              <a:pathLst>
                <a:path w="3224" h="654" extrusionOk="0">
                  <a:moveTo>
                    <a:pt x="327" y="1"/>
                  </a:moveTo>
                  <a:cubicBezTo>
                    <a:pt x="147" y="1"/>
                    <a:pt x="0" y="146"/>
                    <a:pt x="0" y="327"/>
                  </a:cubicBezTo>
                  <a:cubicBezTo>
                    <a:pt x="0" y="507"/>
                    <a:pt x="147" y="654"/>
                    <a:pt x="327" y="654"/>
                  </a:cubicBezTo>
                  <a:lnTo>
                    <a:pt x="2898" y="654"/>
                  </a:lnTo>
                  <a:cubicBezTo>
                    <a:pt x="3078" y="654"/>
                    <a:pt x="3223" y="507"/>
                    <a:pt x="3223" y="327"/>
                  </a:cubicBezTo>
                  <a:cubicBezTo>
                    <a:pt x="3222" y="146"/>
                    <a:pt x="3077" y="1"/>
                    <a:pt x="2898"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2" name="Google Shape;102;p9"/>
            <p:cNvSpPr/>
            <p:nvPr/>
          </p:nvSpPr>
          <p:spPr>
            <a:xfrm>
              <a:off x="6605169" y="670208"/>
              <a:ext cx="397659" cy="179113"/>
            </a:xfrm>
            <a:custGeom>
              <a:avLst/>
              <a:gdLst/>
              <a:ahLst/>
              <a:cxnLst/>
              <a:rect l="l" t="t" r="r" b="b"/>
              <a:pathLst>
                <a:path w="1452" h="654" extrusionOk="0">
                  <a:moveTo>
                    <a:pt x="326" y="1"/>
                  </a:moveTo>
                  <a:cubicBezTo>
                    <a:pt x="146" y="1"/>
                    <a:pt x="0" y="147"/>
                    <a:pt x="0" y="328"/>
                  </a:cubicBezTo>
                  <a:cubicBezTo>
                    <a:pt x="0" y="508"/>
                    <a:pt x="146" y="654"/>
                    <a:pt x="326" y="654"/>
                  </a:cubicBezTo>
                  <a:lnTo>
                    <a:pt x="1126" y="654"/>
                  </a:lnTo>
                  <a:cubicBezTo>
                    <a:pt x="1306" y="654"/>
                    <a:pt x="1452" y="508"/>
                    <a:pt x="1452" y="328"/>
                  </a:cubicBezTo>
                  <a:cubicBezTo>
                    <a:pt x="1452" y="147"/>
                    <a:pt x="1306" y="1"/>
                    <a:pt x="1126"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3" name="Google Shape;103;p9"/>
            <p:cNvSpPr/>
            <p:nvPr/>
          </p:nvSpPr>
          <p:spPr>
            <a:xfrm>
              <a:off x="6696094" y="849046"/>
              <a:ext cx="215262" cy="103524"/>
            </a:xfrm>
            <a:custGeom>
              <a:avLst/>
              <a:gdLst/>
              <a:ahLst/>
              <a:cxnLst/>
              <a:rect l="l" t="t" r="r" b="b"/>
              <a:pathLst>
                <a:path w="786" h="378" extrusionOk="0">
                  <a:moveTo>
                    <a:pt x="1" y="1"/>
                  </a:moveTo>
                  <a:cubicBezTo>
                    <a:pt x="105" y="1"/>
                    <a:pt x="190" y="85"/>
                    <a:pt x="190" y="190"/>
                  </a:cubicBezTo>
                  <a:cubicBezTo>
                    <a:pt x="190" y="292"/>
                    <a:pt x="110" y="376"/>
                    <a:pt x="8" y="378"/>
                  </a:cubicBezTo>
                  <a:lnTo>
                    <a:pt x="785" y="378"/>
                  </a:lnTo>
                  <a:cubicBezTo>
                    <a:pt x="681" y="378"/>
                    <a:pt x="596" y="295"/>
                    <a:pt x="596" y="190"/>
                  </a:cubicBezTo>
                  <a:cubicBezTo>
                    <a:pt x="596" y="86"/>
                    <a:pt x="680" y="1"/>
                    <a:pt x="785" y="1"/>
                  </a:cubicBezTo>
                  <a:close/>
                  <a:moveTo>
                    <a:pt x="1" y="378"/>
                  </a:moveTo>
                  <a:cubicBezTo>
                    <a:pt x="2" y="378"/>
                    <a:pt x="3" y="378"/>
                    <a:pt x="5" y="378"/>
                  </a:cubicBezTo>
                  <a:cubicBezTo>
                    <a:pt x="6" y="378"/>
                    <a:pt x="7" y="378"/>
                    <a:pt x="8" y="378"/>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04" name="Google Shape;104;p9"/>
          <p:cNvSpPr/>
          <p:nvPr/>
        </p:nvSpPr>
        <p:spPr>
          <a:xfrm flipH="1">
            <a:off x="8521694" y="370556"/>
            <a:ext cx="384697" cy="173274"/>
          </a:xfrm>
          <a:custGeom>
            <a:avLst/>
            <a:gdLst/>
            <a:ahLst/>
            <a:cxnLst/>
            <a:rect l="l" t="t" r="r" b="b"/>
            <a:pathLst>
              <a:path w="1452" h="654" extrusionOk="0">
                <a:moveTo>
                  <a:pt x="326" y="1"/>
                </a:moveTo>
                <a:cubicBezTo>
                  <a:pt x="146" y="1"/>
                  <a:pt x="0" y="147"/>
                  <a:pt x="0" y="328"/>
                </a:cubicBezTo>
                <a:cubicBezTo>
                  <a:pt x="0" y="508"/>
                  <a:pt x="146" y="654"/>
                  <a:pt x="326" y="654"/>
                </a:cubicBezTo>
                <a:lnTo>
                  <a:pt x="1126" y="654"/>
                </a:lnTo>
                <a:cubicBezTo>
                  <a:pt x="1306" y="654"/>
                  <a:pt x="1452" y="508"/>
                  <a:pt x="1452" y="328"/>
                </a:cubicBezTo>
                <a:cubicBezTo>
                  <a:pt x="1452" y="147"/>
                  <a:pt x="1306" y="1"/>
                  <a:pt x="1126" y="1"/>
                </a:cubicBezTo>
                <a:close/>
              </a:path>
            </a:pathLst>
          </a:cu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Tree>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08"/>
        <p:cNvGrpSpPr/>
        <p:nvPr/>
      </p:nvGrpSpPr>
      <p:grpSpPr>
        <a:xfrm>
          <a:off x="0" y="0"/>
          <a:ext cx="0" cy="0"/>
          <a:chOff x="0" y="0"/>
          <a:chExt cx="0" cy="0"/>
        </a:xfrm>
      </p:grpSpPr>
      <p:sp>
        <p:nvSpPr>
          <p:cNvPr id="109" name="Google Shape;109;p11"/>
          <p:cNvSpPr txBox="1">
            <a:spLocks noGrp="1"/>
          </p:cNvSpPr>
          <p:nvPr>
            <p:ph type="title" hasCustomPrompt="1"/>
          </p:nvPr>
        </p:nvSpPr>
        <p:spPr>
          <a:xfrm rot="433">
            <a:off x="2190762" y="1738900"/>
            <a:ext cx="4762500" cy="1255200"/>
          </a:xfrm>
          <a:prstGeom prst="rect">
            <a:avLst/>
          </a:prstGeom>
          <a:noFill/>
          <a:ln>
            <a:noFill/>
          </a:ln>
        </p:spPr>
        <p:txBody>
          <a:bodyPr spcFirstLastPara="1" wrap="square" lIns="91425" tIns="91425" rIns="91425" bIns="91425" anchor="b" anchorCtr="0">
            <a:noAutofit/>
          </a:bodyPr>
          <a:lstStyle>
            <a:lvl1pPr lvl="0" algn="ctr">
              <a:spcBef>
                <a:spcPts val="0"/>
              </a:spcBef>
              <a:spcAft>
                <a:spcPts val="0"/>
              </a:spcAft>
              <a:buSzPts val="9600"/>
              <a:buNone/>
              <a:defRPr sz="72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110" name="Google Shape;110;p11"/>
          <p:cNvSpPr txBox="1">
            <a:spLocks noGrp="1"/>
          </p:cNvSpPr>
          <p:nvPr>
            <p:ph type="subTitle" idx="1"/>
          </p:nvPr>
        </p:nvSpPr>
        <p:spPr>
          <a:xfrm>
            <a:off x="2190738" y="2964475"/>
            <a:ext cx="4762500" cy="440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p:txBody>
      </p:sp>
      <p:sp>
        <p:nvSpPr>
          <p:cNvPr id="111" name="Google Shape;111;p11"/>
          <p:cNvSpPr/>
          <p:nvPr/>
        </p:nvSpPr>
        <p:spPr>
          <a:xfrm>
            <a:off x="487173" y="399588"/>
            <a:ext cx="311712" cy="140402"/>
          </a:xfrm>
          <a:custGeom>
            <a:avLst/>
            <a:gdLst/>
            <a:ahLst/>
            <a:cxnLst/>
            <a:rect l="l" t="t" r="r" b="b"/>
            <a:pathLst>
              <a:path w="1452" h="654" extrusionOk="0">
                <a:moveTo>
                  <a:pt x="326" y="1"/>
                </a:moveTo>
                <a:cubicBezTo>
                  <a:pt x="146" y="1"/>
                  <a:pt x="0" y="147"/>
                  <a:pt x="0" y="328"/>
                </a:cubicBezTo>
                <a:cubicBezTo>
                  <a:pt x="0" y="508"/>
                  <a:pt x="146" y="654"/>
                  <a:pt x="326" y="654"/>
                </a:cubicBezTo>
                <a:lnTo>
                  <a:pt x="1126" y="654"/>
                </a:lnTo>
                <a:cubicBezTo>
                  <a:pt x="1306" y="654"/>
                  <a:pt x="1452" y="508"/>
                  <a:pt x="1452" y="328"/>
                </a:cubicBezTo>
                <a:cubicBezTo>
                  <a:pt x="1452" y="147"/>
                  <a:pt x="1306" y="1"/>
                  <a:pt x="1126" y="1"/>
                </a:cubicBezTo>
                <a:close/>
              </a:path>
            </a:pathLst>
          </a:cu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2" name="Google Shape;112;p11"/>
          <p:cNvSpPr/>
          <p:nvPr/>
        </p:nvSpPr>
        <p:spPr>
          <a:xfrm rot="10800000" flipH="1">
            <a:off x="487173" y="4630483"/>
            <a:ext cx="311712" cy="140402"/>
          </a:xfrm>
          <a:custGeom>
            <a:avLst/>
            <a:gdLst/>
            <a:ahLst/>
            <a:cxnLst/>
            <a:rect l="l" t="t" r="r" b="b"/>
            <a:pathLst>
              <a:path w="1452" h="654" extrusionOk="0">
                <a:moveTo>
                  <a:pt x="326" y="1"/>
                </a:moveTo>
                <a:cubicBezTo>
                  <a:pt x="146" y="1"/>
                  <a:pt x="0" y="147"/>
                  <a:pt x="0" y="328"/>
                </a:cubicBezTo>
                <a:cubicBezTo>
                  <a:pt x="0" y="508"/>
                  <a:pt x="146" y="654"/>
                  <a:pt x="326" y="654"/>
                </a:cubicBezTo>
                <a:lnTo>
                  <a:pt x="1126" y="654"/>
                </a:lnTo>
                <a:cubicBezTo>
                  <a:pt x="1306" y="654"/>
                  <a:pt x="1452" y="508"/>
                  <a:pt x="1452" y="328"/>
                </a:cubicBezTo>
                <a:cubicBezTo>
                  <a:pt x="1452" y="147"/>
                  <a:pt x="1306" y="1"/>
                  <a:pt x="1126" y="1"/>
                </a:cubicBezTo>
                <a:close/>
              </a:path>
            </a:pathLst>
          </a:cu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3" name="Google Shape;113;p11"/>
          <p:cNvSpPr/>
          <p:nvPr/>
        </p:nvSpPr>
        <p:spPr>
          <a:xfrm flipH="1">
            <a:off x="8345134" y="399588"/>
            <a:ext cx="311712" cy="140402"/>
          </a:xfrm>
          <a:custGeom>
            <a:avLst/>
            <a:gdLst/>
            <a:ahLst/>
            <a:cxnLst/>
            <a:rect l="l" t="t" r="r" b="b"/>
            <a:pathLst>
              <a:path w="1452" h="654" extrusionOk="0">
                <a:moveTo>
                  <a:pt x="326" y="1"/>
                </a:moveTo>
                <a:cubicBezTo>
                  <a:pt x="146" y="1"/>
                  <a:pt x="0" y="147"/>
                  <a:pt x="0" y="328"/>
                </a:cubicBezTo>
                <a:cubicBezTo>
                  <a:pt x="0" y="508"/>
                  <a:pt x="146" y="654"/>
                  <a:pt x="326" y="654"/>
                </a:cubicBezTo>
                <a:lnTo>
                  <a:pt x="1126" y="654"/>
                </a:lnTo>
                <a:cubicBezTo>
                  <a:pt x="1306" y="654"/>
                  <a:pt x="1452" y="508"/>
                  <a:pt x="1452" y="328"/>
                </a:cubicBezTo>
                <a:cubicBezTo>
                  <a:pt x="1452" y="147"/>
                  <a:pt x="1306" y="1"/>
                  <a:pt x="1126" y="1"/>
                </a:cubicBezTo>
                <a:close/>
              </a:path>
            </a:pathLst>
          </a:cu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4" name="Google Shape;114;p11"/>
          <p:cNvSpPr/>
          <p:nvPr/>
        </p:nvSpPr>
        <p:spPr>
          <a:xfrm rot="10800000">
            <a:off x="8345134" y="4630483"/>
            <a:ext cx="311712" cy="140402"/>
          </a:xfrm>
          <a:custGeom>
            <a:avLst/>
            <a:gdLst/>
            <a:ahLst/>
            <a:cxnLst/>
            <a:rect l="l" t="t" r="r" b="b"/>
            <a:pathLst>
              <a:path w="1452" h="654" extrusionOk="0">
                <a:moveTo>
                  <a:pt x="326" y="1"/>
                </a:moveTo>
                <a:cubicBezTo>
                  <a:pt x="146" y="1"/>
                  <a:pt x="0" y="147"/>
                  <a:pt x="0" y="328"/>
                </a:cubicBezTo>
                <a:cubicBezTo>
                  <a:pt x="0" y="508"/>
                  <a:pt x="146" y="654"/>
                  <a:pt x="326" y="654"/>
                </a:cubicBezTo>
                <a:lnTo>
                  <a:pt x="1126" y="654"/>
                </a:lnTo>
                <a:cubicBezTo>
                  <a:pt x="1306" y="654"/>
                  <a:pt x="1452" y="508"/>
                  <a:pt x="1452" y="328"/>
                </a:cubicBezTo>
                <a:cubicBezTo>
                  <a:pt x="1452" y="147"/>
                  <a:pt x="1306" y="1"/>
                  <a:pt x="1126" y="1"/>
                </a:cubicBezTo>
                <a:close/>
              </a:path>
            </a:pathLst>
          </a:cu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Tree>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matchingName="Blank">
  <p:cSld name="Blank">
    <p:spTree>
      <p:nvGrpSpPr>
        <p:cNvPr id="1" name="Shape 115"/>
        <p:cNvGrpSpPr/>
        <p:nvPr/>
      </p:nvGrpSpPr>
      <p:grpSpPr>
        <a:xfrm>
          <a:off x="0" y="0"/>
          <a:ext cx="0" cy="0"/>
          <a:chOff x="0" y="0"/>
          <a:chExt cx="0" cy="0"/>
        </a:xfrm>
      </p:grpSpPr>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16"/>
        <p:cNvGrpSpPr/>
        <p:nvPr/>
      </p:nvGrpSpPr>
      <p:grpSpPr>
        <a:xfrm>
          <a:off x="0" y="0"/>
          <a:ext cx="0" cy="0"/>
          <a:chOff x="0" y="0"/>
          <a:chExt cx="0" cy="0"/>
        </a:xfrm>
      </p:grpSpPr>
      <p:sp>
        <p:nvSpPr>
          <p:cNvPr id="117" name="Google Shape;117;p13"/>
          <p:cNvSpPr txBox="1">
            <a:spLocks noGrp="1"/>
          </p:cNvSpPr>
          <p:nvPr>
            <p:ph type="title"/>
          </p:nvPr>
        </p:nvSpPr>
        <p:spPr>
          <a:xfrm>
            <a:off x="720202" y="1305012"/>
            <a:ext cx="2697000" cy="527700"/>
          </a:xfrm>
          <a:prstGeom prst="rect">
            <a:avLst/>
          </a:prstGeom>
          <a:noFill/>
          <a:ln>
            <a:noFill/>
          </a:ln>
        </p:spPr>
        <p:txBody>
          <a:bodyPr spcFirstLastPara="1" wrap="square" lIns="91425" tIns="91425" rIns="91425" bIns="91425" anchor="ctr" anchorCtr="0">
            <a:noAutofit/>
          </a:bodyPr>
          <a:lstStyle>
            <a:lvl1pPr lvl="0" algn="r" rtl="0">
              <a:spcBef>
                <a:spcPts val="0"/>
              </a:spcBef>
              <a:spcAft>
                <a:spcPts val="0"/>
              </a:spcAft>
              <a:buSzPts val="2400"/>
              <a:buNone/>
              <a:defRPr sz="2000"/>
            </a:lvl1pPr>
            <a:lvl2pPr lvl="1" algn="r" rtl="0">
              <a:spcBef>
                <a:spcPts val="0"/>
              </a:spcBef>
              <a:spcAft>
                <a:spcPts val="0"/>
              </a:spcAft>
              <a:buSzPts val="2400"/>
              <a:buNone/>
              <a:defRPr sz="2400"/>
            </a:lvl2pPr>
            <a:lvl3pPr lvl="2" algn="r" rtl="0">
              <a:spcBef>
                <a:spcPts val="0"/>
              </a:spcBef>
              <a:spcAft>
                <a:spcPts val="0"/>
              </a:spcAft>
              <a:buSzPts val="2400"/>
              <a:buNone/>
              <a:defRPr sz="2400"/>
            </a:lvl3pPr>
            <a:lvl4pPr lvl="3" algn="r" rtl="0">
              <a:spcBef>
                <a:spcPts val="0"/>
              </a:spcBef>
              <a:spcAft>
                <a:spcPts val="0"/>
              </a:spcAft>
              <a:buSzPts val="2400"/>
              <a:buNone/>
              <a:defRPr sz="2400"/>
            </a:lvl4pPr>
            <a:lvl5pPr lvl="4" algn="r" rtl="0">
              <a:spcBef>
                <a:spcPts val="0"/>
              </a:spcBef>
              <a:spcAft>
                <a:spcPts val="0"/>
              </a:spcAft>
              <a:buSzPts val="2400"/>
              <a:buNone/>
              <a:defRPr sz="2400"/>
            </a:lvl5pPr>
            <a:lvl6pPr lvl="5" algn="r" rtl="0">
              <a:spcBef>
                <a:spcPts val="0"/>
              </a:spcBef>
              <a:spcAft>
                <a:spcPts val="0"/>
              </a:spcAft>
              <a:buSzPts val="2400"/>
              <a:buNone/>
              <a:defRPr sz="2400"/>
            </a:lvl6pPr>
            <a:lvl7pPr lvl="6" algn="r" rtl="0">
              <a:spcBef>
                <a:spcPts val="0"/>
              </a:spcBef>
              <a:spcAft>
                <a:spcPts val="0"/>
              </a:spcAft>
              <a:buSzPts val="2400"/>
              <a:buNone/>
              <a:defRPr sz="2400"/>
            </a:lvl7pPr>
            <a:lvl8pPr lvl="7" algn="r" rtl="0">
              <a:spcBef>
                <a:spcPts val="0"/>
              </a:spcBef>
              <a:spcAft>
                <a:spcPts val="0"/>
              </a:spcAft>
              <a:buSzPts val="2400"/>
              <a:buNone/>
              <a:defRPr sz="2400"/>
            </a:lvl8pPr>
            <a:lvl9pPr lvl="8" algn="r" rtl="0">
              <a:spcBef>
                <a:spcPts val="0"/>
              </a:spcBef>
              <a:spcAft>
                <a:spcPts val="0"/>
              </a:spcAft>
              <a:buSzPts val="2400"/>
              <a:buNone/>
              <a:defRPr sz="2400"/>
            </a:lvl9pPr>
          </a:lstStyle>
          <a:p/>
        </p:txBody>
      </p:sp>
      <p:sp>
        <p:nvSpPr>
          <p:cNvPr id="118" name="Google Shape;118;p13"/>
          <p:cNvSpPr txBox="1">
            <a:spLocks noGrp="1"/>
          </p:cNvSpPr>
          <p:nvPr>
            <p:ph type="subTitle" idx="1"/>
          </p:nvPr>
        </p:nvSpPr>
        <p:spPr>
          <a:xfrm>
            <a:off x="720006" y="1708060"/>
            <a:ext cx="2697000" cy="5925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400"/>
            </a:lvl1pPr>
            <a:lvl2pPr lvl="1" algn="r" rtl="0">
              <a:lnSpc>
                <a:spcPct val="100000"/>
              </a:lnSpc>
              <a:spcBef>
                <a:spcPts val="0"/>
              </a:spcBef>
              <a:spcAft>
                <a:spcPts val="0"/>
              </a:spcAft>
              <a:buSzPts val="1400"/>
              <a:buNone/>
              <a:defRPr/>
            </a:lvl2pPr>
            <a:lvl3pPr lvl="2" algn="r" rtl="0">
              <a:lnSpc>
                <a:spcPct val="100000"/>
              </a:lnSpc>
              <a:spcBef>
                <a:spcPts val="1600"/>
              </a:spcBef>
              <a:spcAft>
                <a:spcPts val="0"/>
              </a:spcAft>
              <a:buSzPts val="1400"/>
              <a:buNone/>
              <a:defRPr/>
            </a:lvl3pPr>
            <a:lvl4pPr lvl="3" algn="r" rtl="0">
              <a:lnSpc>
                <a:spcPct val="100000"/>
              </a:lnSpc>
              <a:spcBef>
                <a:spcPts val="1600"/>
              </a:spcBef>
              <a:spcAft>
                <a:spcPts val="0"/>
              </a:spcAft>
              <a:buSzPts val="1400"/>
              <a:buNone/>
              <a:defRPr/>
            </a:lvl4pPr>
            <a:lvl5pPr lvl="4" algn="r" rtl="0">
              <a:lnSpc>
                <a:spcPct val="100000"/>
              </a:lnSpc>
              <a:spcBef>
                <a:spcPts val="1600"/>
              </a:spcBef>
              <a:spcAft>
                <a:spcPts val="0"/>
              </a:spcAft>
              <a:buSzPts val="1400"/>
              <a:buNone/>
              <a:defRPr/>
            </a:lvl5pPr>
            <a:lvl6pPr lvl="5" algn="r" rtl="0">
              <a:lnSpc>
                <a:spcPct val="100000"/>
              </a:lnSpc>
              <a:spcBef>
                <a:spcPts val="1600"/>
              </a:spcBef>
              <a:spcAft>
                <a:spcPts val="0"/>
              </a:spcAft>
              <a:buSzPts val="1400"/>
              <a:buNone/>
              <a:defRPr/>
            </a:lvl6pPr>
            <a:lvl7pPr lvl="6" algn="r" rtl="0">
              <a:lnSpc>
                <a:spcPct val="100000"/>
              </a:lnSpc>
              <a:spcBef>
                <a:spcPts val="1600"/>
              </a:spcBef>
              <a:spcAft>
                <a:spcPts val="0"/>
              </a:spcAft>
              <a:buSzPts val="1400"/>
              <a:buNone/>
              <a:defRPr/>
            </a:lvl7pPr>
            <a:lvl8pPr lvl="7" algn="r" rtl="0">
              <a:lnSpc>
                <a:spcPct val="100000"/>
              </a:lnSpc>
              <a:spcBef>
                <a:spcPts val="1600"/>
              </a:spcBef>
              <a:spcAft>
                <a:spcPts val="0"/>
              </a:spcAft>
              <a:buSzPts val="1400"/>
              <a:buNone/>
              <a:defRPr/>
            </a:lvl8pPr>
            <a:lvl9pPr lvl="8" algn="r" rtl="0">
              <a:lnSpc>
                <a:spcPct val="100000"/>
              </a:lnSpc>
              <a:spcBef>
                <a:spcPts val="1600"/>
              </a:spcBef>
              <a:spcAft>
                <a:spcPts val="1600"/>
              </a:spcAft>
              <a:buSzPts val="1400"/>
              <a:buNone/>
              <a:defRPr/>
            </a:lvl9pPr>
          </a:lstStyle>
          <a:p/>
        </p:txBody>
      </p:sp>
      <p:sp>
        <p:nvSpPr>
          <p:cNvPr id="119" name="Google Shape;119;p13"/>
          <p:cNvSpPr txBox="1">
            <a:spLocks noGrp="1"/>
          </p:cNvSpPr>
          <p:nvPr>
            <p:ph type="title" idx="2" hasCustomPrompt="1"/>
          </p:nvPr>
        </p:nvSpPr>
        <p:spPr>
          <a:xfrm rot="3021">
            <a:off x="4995221" y="2702968"/>
            <a:ext cx="682800" cy="5937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accent3"/>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120" name="Google Shape;120;p13"/>
          <p:cNvSpPr txBox="1">
            <a:spLocks noGrp="1"/>
          </p:cNvSpPr>
          <p:nvPr>
            <p:ph type="title" idx="3" hasCustomPrompt="1"/>
          </p:nvPr>
        </p:nvSpPr>
        <p:spPr>
          <a:xfrm>
            <a:off x="4994948" y="3892900"/>
            <a:ext cx="682800" cy="5934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accent3"/>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121" name="Google Shape;121;p13"/>
          <p:cNvSpPr txBox="1">
            <a:spLocks noGrp="1"/>
          </p:cNvSpPr>
          <p:nvPr>
            <p:ph type="title" idx="4" hasCustomPrompt="1"/>
          </p:nvPr>
        </p:nvSpPr>
        <p:spPr>
          <a:xfrm>
            <a:off x="3461730" y="2703567"/>
            <a:ext cx="683400" cy="5934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accent3"/>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122" name="Google Shape;122;p13"/>
          <p:cNvSpPr txBox="1">
            <a:spLocks noGrp="1"/>
          </p:cNvSpPr>
          <p:nvPr>
            <p:ph type="title" idx="5"/>
          </p:nvPr>
        </p:nvSpPr>
        <p:spPr>
          <a:xfrm>
            <a:off x="720202" y="2475117"/>
            <a:ext cx="2697000" cy="527700"/>
          </a:xfrm>
          <a:prstGeom prst="rect">
            <a:avLst/>
          </a:prstGeom>
          <a:noFill/>
          <a:ln>
            <a:noFill/>
          </a:ln>
        </p:spPr>
        <p:txBody>
          <a:bodyPr spcFirstLastPara="1" wrap="square" lIns="91425" tIns="91425" rIns="91425" bIns="91425" anchor="ctr" anchorCtr="0">
            <a:noAutofit/>
          </a:bodyPr>
          <a:lstStyle>
            <a:lvl1pPr lvl="0" algn="r" rtl="0">
              <a:spcBef>
                <a:spcPts val="0"/>
              </a:spcBef>
              <a:spcAft>
                <a:spcPts val="0"/>
              </a:spcAft>
              <a:buSzPts val="2400"/>
              <a:buNone/>
              <a:defRPr sz="2000"/>
            </a:lvl1pPr>
            <a:lvl2pPr lvl="1" algn="r" rtl="0">
              <a:spcBef>
                <a:spcPts val="0"/>
              </a:spcBef>
              <a:spcAft>
                <a:spcPts val="0"/>
              </a:spcAft>
              <a:buSzPts val="2400"/>
              <a:buNone/>
              <a:defRPr sz="2400"/>
            </a:lvl2pPr>
            <a:lvl3pPr lvl="2" algn="r" rtl="0">
              <a:spcBef>
                <a:spcPts val="0"/>
              </a:spcBef>
              <a:spcAft>
                <a:spcPts val="0"/>
              </a:spcAft>
              <a:buSzPts val="2400"/>
              <a:buNone/>
              <a:defRPr sz="2400"/>
            </a:lvl3pPr>
            <a:lvl4pPr lvl="3" algn="r" rtl="0">
              <a:spcBef>
                <a:spcPts val="0"/>
              </a:spcBef>
              <a:spcAft>
                <a:spcPts val="0"/>
              </a:spcAft>
              <a:buSzPts val="2400"/>
              <a:buNone/>
              <a:defRPr sz="2400"/>
            </a:lvl4pPr>
            <a:lvl5pPr lvl="4" algn="r" rtl="0">
              <a:spcBef>
                <a:spcPts val="0"/>
              </a:spcBef>
              <a:spcAft>
                <a:spcPts val="0"/>
              </a:spcAft>
              <a:buSzPts val="2400"/>
              <a:buNone/>
              <a:defRPr sz="2400"/>
            </a:lvl5pPr>
            <a:lvl6pPr lvl="5" algn="r" rtl="0">
              <a:spcBef>
                <a:spcPts val="0"/>
              </a:spcBef>
              <a:spcAft>
                <a:spcPts val="0"/>
              </a:spcAft>
              <a:buSzPts val="2400"/>
              <a:buNone/>
              <a:defRPr sz="2400"/>
            </a:lvl6pPr>
            <a:lvl7pPr lvl="6" algn="r" rtl="0">
              <a:spcBef>
                <a:spcPts val="0"/>
              </a:spcBef>
              <a:spcAft>
                <a:spcPts val="0"/>
              </a:spcAft>
              <a:buSzPts val="2400"/>
              <a:buNone/>
              <a:defRPr sz="2400"/>
            </a:lvl7pPr>
            <a:lvl8pPr lvl="7" algn="r" rtl="0">
              <a:spcBef>
                <a:spcPts val="0"/>
              </a:spcBef>
              <a:spcAft>
                <a:spcPts val="0"/>
              </a:spcAft>
              <a:buSzPts val="2400"/>
              <a:buNone/>
              <a:defRPr sz="2400"/>
            </a:lvl8pPr>
            <a:lvl9pPr lvl="8" algn="r" rtl="0">
              <a:spcBef>
                <a:spcPts val="0"/>
              </a:spcBef>
              <a:spcAft>
                <a:spcPts val="0"/>
              </a:spcAft>
              <a:buSzPts val="2400"/>
              <a:buNone/>
              <a:defRPr sz="2400"/>
            </a:lvl9pPr>
          </a:lstStyle>
          <a:p/>
        </p:txBody>
      </p:sp>
      <p:sp>
        <p:nvSpPr>
          <p:cNvPr id="123" name="Google Shape;123;p13"/>
          <p:cNvSpPr txBox="1">
            <a:spLocks noGrp="1"/>
          </p:cNvSpPr>
          <p:nvPr>
            <p:ph type="subTitle" idx="6"/>
          </p:nvPr>
        </p:nvSpPr>
        <p:spPr>
          <a:xfrm>
            <a:off x="720006" y="2891451"/>
            <a:ext cx="2697000" cy="591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400"/>
            </a:lvl1pPr>
            <a:lvl2pPr lvl="1" algn="r" rtl="0">
              <a:lnSpc>
                <a:spcPct val="100000"/>
              </a:lnSpc>
              <a:spcBef>
                <a:spcPts val="0"/>
              </a:spcBef>
              <a:spcAft>
                <a:spcPts val="0"/>
              </a:spcAft>
              <a:buSzPts val="1400"/>
              <a:buNone/>
              <a:defRPr/>
            </a:lvl2pPr>
            <a:lvl3pPr lvl="2" algn="r" rtl="0">
              <a:lnSpc>
                <a:spcPct val="100000"/>
              </a:lnSpc>
              <a:spcBef>
                <a:spcPts val="1600"/>
              </a:spcBef>
              <a:spcAft>
                <a:spcPts val="0"/>
              </a:spcAft>
              <a:buSzPts val="1400"/>
              <a:buNone/>
              <a:defRPr/>
            </a:lvl3pPr>
            <a:lvl4pPr lvl="3" algn="r" rtl="0">
              <a:lnSpc>
                <a:spcPct val="100000"/>
              </a:lnSpc>
              <a:spcBef>
                <a:spcPts val="1600"/>
              </a:spcBef>
              <a:spcAft>
                <a:spcPts val="0"/>
              </a:spcAft>
              <a:buSzPts val="1400"/>
              <a:buNone/>
              <a:defRPr/>
            </a:lvl4pPr>
            <a:lvl5pPr lvl="4" algn="r" rtl="0">
              <a:lnSpc>
                <a:spcPct val="100000"/>
              </a:lnSpc>
              <a:spcBef>
                <a:spcPts val="1600"/>
              </a:spcBef>
              <a:spcAft>
                <a:spcPts val="0"/>
              </a:spcAft>
              <a:buSzPts val="1400"/>
              <a:buNone/>
              <a:defRPr/>
            </a:lvl5pPr>
            <a:lvl6pPr lvl="5" algn="r" rtl="0">
              <a:lnSpc>
                <a:spcPct val="100000"/>
              </a:lnSpc>
              <a:spcBef>
                <a:spcPts val="1600"/>
              </a:spcBef>
              <a:spcAft>
                <a:spcPts val="0"/>
              </a:spcAft>
              <a:buSzPts val="1400"/>
              <a:buNone/>
              <a:defRPr/>
            </a:lvl6pPr>
            <a:lvl7pPr lvl="6" algn="r" rtl="0">
              <a:lnSpc>
                <a:spcPct val="100000"/>
              </a:lnSpc>
              <a:spcBef>
                <a:spcPts val="1600"/>
              </a:spcBef>
              <a:spcAft>
                <a:spcPts val="0"/>
              </a:spcAft>
              <a:buSzPts val="1400"/>
              <a:buNone/>
              <a:defRPr/>
            </a:lvl7pPr>
            <a:lvl8pPr lvl="7" algn="r" rtl="0">
              <a:lnSpc>
                <a:spcPct val="100000"/>
              </a:lnSpc>
              <a:spcBef>
                <a:spcPts val="1600"/>
              </a:spcBef>
              <a:spcAft>
                <a:spcPts val="0"/>
              </a:spcAft>
              <a:buSzPts val="1400"/>
              <a:buNone/>
              <a:defRPr/>
            </a:lvl8pPr>
            <a:lvl9pPr lvl="8" algn="r" rtl="0">
              <a:lnSpc>
                <a:spcPct val="100000"/>
              </a:lnSpc>
              <a:spcBef>
                <a:spcPts val="1600"/>
              </a:spcBef>
              <a:spcAft>
                <a:spcPts val="1600"/>
              </a:spcAft>
              <a:buSzPts val="1400"/>
              <a:buNone/>
              <a:defRPr/>
            </a:lvl9pPr>
          </a:lstStyle>
          <a:p/>
        </p:txBody>
      </p:sp>
      <p:sp>
        <p:nvSpPr>
          <p:cNvPr id="124" name="Google Shape;124;p13"/>
          <p:cNvSpPr txBox="1">
            <a:spLocks noGrp="1"/>
          </p:cNvSpPr>
          <p:nvPr>
            <p:ph type="title" idx="7"/>
          </p:nvPr>
        </p:nvSpPr>
        <p:spPr>
          <a:xfrm>
            <a:off x="720168" y="3657637"/>
            <a:ext cx="2697000" cy="527700"/>
          </a:xfrm>
          <a:prstGeom prst="rect">
            <a:avLst/>
          </a:prstGeom>
          <a:noFill/>
          <a:ln>
            <a:noFill/>
          </a:ln>
        </p:spPr>
        <p:txBody>
          <a:bodyPr spcFirstLastPara="1" wrap="square" lIns="91425" tIns="91425" rIns="91425" bIns="91425" anchor="ctr" anchorCtr="0">
            <a:noAutofit/>
          </a:bodyPr>
          <a:lstStyle>
            <a:lvl1pPr lvl="0" algn="r" rtl="0">
              <a:spcBef>
                <a:spcPts val="0"/>
              </a:spcBef>
              <a:spcAft>
                <a:spcPts val="0"/>
              </a:spcAft>
              <a:buSzPts val="2400"/>
              <a:buNone/>
              <a:defRPr sz="2000"/>
            </a:lvl1pPr>
            <a:lvl2pPr lvl="1" algn="r" rtl="0">
              <a:spcBef>
                <a:spcPts val="0"/>
              </a:spcBef>
              <a:spcAft>
                <a:spcPts val="0"/>
              </a:spcAft>
              <a:buSzPts val="2400"/>
              <a:buNone/>
              <a:defRPr sz="2400"/>
            </a:lvl2pPr>
            <a:lvl3pPr lvl="2" algn="r" rtl="0">
              <a:spcBef>
                <a:spcPts val="0"/>
              </a:spcBef>
              <a:spcAft>
                <a:spcPts val="0"/>
              </a:spcAft>
              <a:buSzPts val="2400"/>
              <a:buNone/>
              <a:defRPr sz="2400"/>
            </a:lvl3pPr>
            <a:lvl4pPr lvl="3" algn="r" rtl="0">
              <a:spcBef>
                <a:spcPts val="0"/>
              </a:spcBef>
              <a:spcAft>
                <a:spcPts val="0"/>
              </a:spcAft>
              <a:buSzPts val="2400"/>
              <a:buNone/>
              <a:defRPr sz="2400"/>
            </a:lvl4pPr>
            <a:lvl5pPr lvl="4" algn="r" rtl="0">
              <a:spcBef>
                <a:spcPts val="0"/>
              </a:spcBef>
              <a:spcAft>
                <a:spcPts val="0"/>
              </a:spcAft>
              <a:buSzPts val="2400"/>
              <a:buNone/>
              <a:defRPr sz="2400"/>
            </a:lvl5pPr>
            <a:lvl6pPr lvl="5" algn="r" rtl="0">
              <a:spcBef>
                <a:spcPts val="0"/>
              </a:spcBef>
              <a:spcAft>
                <a:spcPts val="0"/>
              </a:spcAft>
              <a:buSzPts val="2400"/>
              <a:buNone/>
              <a:defRPr sz="2400"/>
            </a:lvl6pPr>
            <a:lvl7pPr lvl="6" algn="r" rtl="0">
              <a:spcBef>
                <a:spcPts val="0"/>
              </a:spcBef>
              <a:spcAft>
                <a:spcPts val="0"/>
              </a:spcAft>
              <a:buSzPts val="2400"/>
              <a:buNone/>
              <a:defRPr sz="2400"/>
            </a:lvl7pPr>
            <a:lvl8pPr lvl="7" algn="r" rtl="0">
              <a:spcBef>
                <a:spcPts val="0"/>
              </a:spcBef>
              <a:spcAft>
                <a:spcPts val="0"/>
              </a:spcAft>
              <a:buSzPts val="2400"/>
              <a:buNone/>
              <a:defRPr sz="2400"/>
            </a:lvl8pPr>
            <a:lvl9pPr lvl="8" algn="r" rtl="0">
              <a:spcBef>
                <a:spcPts val="0"/>
              </a:spcBef>
              <a:spcAft>
                <a:spcPts val="0"/>
              </a:spcAft>
              <a:buSzPts val="2400"/>
              <a:buNone/>
              <a:defRPr sz="2400"/>
            </a:lvl9pPr>
          </a:lstStyle>
          <a:p/>
        </p:txBody>
      </p:sp>
      <p:sp>
        <p:nvSpPr>
          <p:cNvPr id="125" name="Google Shape;125;p13"/>
          <p:cNvSpPr txBox="1">
            <a:spLocks noGrp="1"/>
          </p:cNvSpPr>
          <p:nvPr>
            <p:ph type="subTitle" idx="8"/>
          </p:nvPr>
        </p:nvSpPr>
        <p:spPr>
          <a:xfrm>
            <a:off x="720000" y="4060648"/>
            <a:ext cx="2697000" cy="5907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400"/>
            </a:lvl1pPr>
            <a:lvl2pPr lvl="1" algn="r" rtl="0">
              <a:lnSpc>
                <a:spcPct val="100000"/>
              </a:lnSpc>
              <a:spcBef>
                <a:spcPts val="0"/>
              </a:spcBef>
              <a:spcAft>
                <a:spcPts val="0"/>
              </a:spcAft>
              <a:buSzPts val="1400"/>
              <a:buNone/>
              <a:defRPr/>
            </a:lvl2pPr>
            <a:lvl3pPr lvl="2" algn="r" rtl="0">
              <a:lnSpc>
                <a:spcPct val="100000"/>
              </a:lnSpc>
              <a:spcBef>
                <a:spcPts val="1600"/>
              </a:spcBef>
              <a:spcAft>
                <a:spcPts val="0"/>
              </a:spcAft>
              <a:buSzPts val="1400"/>
              <a:buNone/>
              <a:defRPr/>
            </a:lvl3pPr>
            <a:lvl4pPr lvl="3" algn="r" rtl="0">
              <a:lnSpc>
                <a:spcPct val="100000"/>
              </a:lnSpc>
              <a:spcBef>
                <a:spcPts val="1600"/>
              </a:spcBef>
              <a:spcAft>
                <a:spcPts val="0"/>
              </a:spcAft>
              <a:buSzPts val="1400"/>
              <a:buNone/>
              <a:defRPr/>
            </a:lvl4pPr>
            <a:lvl5pPr lvl="4" algn="r" rtl="0">
              <a:lnSpc>
                <a:spcPct val="100000"/>
              </a:lnSpc>
              <a:spcBef>
                <a:spcPts val="1600"/>
              </a:spcBef>
              <a:spcAft>
                <a:spcPts val="0"/>
              </a:spcAft>
              <a:buSzPts val="1400"/>
              <a:buNone/>
              <a:defRPr/>
            </a:lvl5pPr>
            <a:lvl6pPr lvl="5" algn="r" rtl="0">
              <a:lnSpc>
                <a:spcPct val="100000"/>
              </a:lnSpc>
              <a:spcBef>
                <a:spcPts val="1600"/>
              </a:spcBef>
              <a:spcAft>
                <a:spcPts val="0"/>
              </a:spcAft>
              <a:buSzPts val="1400"/>
              <a:buNone/>
              <a:defRPr/>
            </a:lvl6pPr>
            <a:lvl7pPr lvl="6" algn="r" rtl="0">
              <a:lnSpc>
                <a:spcPct val="100000"/>
              </a:lnSpc>
              <a:spcBef>
                <a:spcPts val="1600"/>
              </a:spcBef>
              <a:spcAft>
                <a:spcPts val="0"/>
              </a:spcAft>
              <a:buSzPts val="1400"/>
              <a:buNone/>
              <a:defRPr/>
            </a:lvl7pPr>
            <a:lvl8pPr lvl="7" algn="r" rtl="0">
              <a:lnSpc>
                <a:spcPct val="100000"/>
              </a:lnSpc>
              <a:spcBef>
                <a:spcPts val="1600"/>
              </a:spcBef>
              <a:spcAft>
                <a:spcPts val="0"/>
              </a:spcAft>
              <a:buSzPts val="1400"/>
              <a:buNone/>
              <a:defRPr/>
            </a:lvl8pPr>
            <a:lvl9pPr lvl="8" algn="r" rtl="0">
              <a:lnSpc>
                <a:spcPct val="100000"/>
              </a:lnSpc>
              <a:spcBef>
                <a:spcPts val="1600"/>
              </a:spcBef>
              <a:spcAft>
                <a:spcPts val="1600"/>
              </a:spcAft>
              <a:buSzPts val="1400"/>
              <a:buNone/>
              <a:defRPr/>
            </a:lvl9pPr>
          </a:lstStyle>
          <a:p/>
        </p:txBody>
      </p:sp>
      <p:sp>
        <p:nvSpPr>
          <p:cNvPr id="126" name="Google Shape;126;p13"/>
          <p:cNvSpPr txBox="1">
            <a:spLocks noGrp="1"/>
          </p:cNvSpPr>
          <p:nvPr>
            <p:ph type="title" idx="9"/>
          </p:nvPr>
        </p:nvSpPr>
        <p:spPr>
          <a:xfrm>
            <a:off x="5722650" y="3657637"/>
            <a:ext cx="2701200" cy="5277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2400"/>
              <a:buNone/>
              <a:defRPr sz="20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127" name="Google Shape;127;p13"/>
          <p:cNvSpPr txBox="1">
            <a:spLocks noGrp="1"/>
          </p:cNvSpPr>
          <p:nvPr>
            <p:ph type="subTitle" idx="13"/>
          </p:nvPr>
        </p:nvSpPr>
        <p:spPr>
          <a:xfrm>
            <a:off x="5722500" y="4060648"/>
            <a:ext cx="2697000" cy="590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p:txBody>
      </p:sp>
      <p:sp>
        <p:nvSpPr>
          <p:cNvPr id="128" name="Google Shape;128;p13"/>
          <p:cNvSpPr txBox="1">
            <a:spLocks noGrp="1"/>
          </p:cNvSpPr>
          <p:nvPr>
            <p:ph type="title" idx="14"/>
          </p:nvPr>
        </p:nvSpPr>
        <p:spPr>
          <a:xfrm>
            <a:off x="5722650" y="2475117"/>
            <a:ext cx="2697000" cy="5277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2400"/>
              <a:buNone/>
              <a:defRPr sz="20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129" name="Google Shape;129;p13"/>
          <p:cNvSpPr txBox="1">
            <a:spLocks noGrp="1"/>
          </p:cNvSpPr>
          <p:nvPr>
            <p:ph type="subTitle" idx="15"/>
          </p:nvPr>
        </p:nvSpPr>
        <p:spPr>
          <a:xfrm>
            <a:off x="5722500" y="2891451"/>
            <a:ext cx="2697000" cy="59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p:txBody>
      </p:sp>
      <p:sp>
        <p:nvSpPr>
          <p:cNvPr id="130" name="Google Shape;130;p13"/>
          <p:cNvSpPr txBox="1">
            <a:spLocks noGrp="1"/>
          </p:cNvSpPr>
          <p:nvPr>
            <p:ph type="title" idx="16"/>
          </p:nvPr>
        </p:nvSpPr>
        <p:spPr>
          <a:xfrm>
            <a:off x="5722650" y="1305012"/>
            <a:ext cx="2697000" cy="5277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2400"/>
              <a:buNone/>
              <a:defRPr sz="20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131" name="Google Shape;131;p13"/>
          <p:cNvSpPr txBox="1">
            <a:spLocks noGrp="1"/>
          </p:cNvSpPr>
          <p:nvPr>
            <p:ph type="subTitle" idx="17"/>
          </p:nvPr>
        </p:nvSpPr>
        <p:spPr>
          <a:xfrm>
            <a:off x="5722500" y="1708060"/>
            <a:ext cx="2697000" cy="592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p:txBody>
      </p:sp>
      <p:sp>
        <p:nvSpPr>
          <p:cNvPr id="132" name="Google Shape;132;p13"/>
          <p:cNvSpPr txBox="1">
            <a:spLocks noGrp="1"/>
          </p:cNvSpPr>
          <p:nvPr>
            <p:ph type="title" idx="18" hasCustomPrompt="1"/>
          </p:nvPr>
        </p:nvSpPr>
        <p:spPr>
          <a:xfrm rot="3020">
            <a:off x="4995164" y="1514550"/>
            <a:ext cx="683100" cy="5931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accent3"/>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133" name="Google Shape;133;p13"/>
          <p:cNvSpPr txBox="1">
            <a:spLocks noGrp="1"/>
          </p:cNvSpPr>
          <p:nvPr>
            <p:ph type="title" idx="19" hasCustomPrompt="1"/>
          </p:nvPr>
        </p:nvSpPr>
        <p:spPr>
          <a:xfrm rot="1509">
            <a:off x="3461908" y="1514400"/>
            <a:ext cx="683400" cy="5934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accent3"/>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134" name="Google Shape;134;p13"/>
          <p:cNvSpPr txBox="1">
            <a:spLocks noGrp="1"/>
          </p:cNvSpPr>
          <p:nvPr>
            <p:ph type="title" idx="20" hasCustomPrompt="1"/>
          </p:nvPr>
        </p:nvSpPr>
        <p:spPr>
          <a:xfrm rot="1509">
            <a:off x="3461954" y="3892749"/>
            <a:ext cx="683400" cy="5934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accent3"/>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135" name="Google Shape;135;p13"/>
          <p:cNvSpPr txBox="1">
            <a:spLocks noGrp="1"/>
          </p:cNvSpPr>
          <p:nvPr>
            <p:ph type="title" idx="21"/>
          </p:nvPr>
        </p:nvSpPr>
        <p:spPr>
          <a:xfrm>
            <a:off x="720000" y="540000"/>
            <a:ext cx="7704000" cy="5643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p:txBody>
      </p:sp>
      <p:grpSp>
        <p:nvGrpSpPr>
          <p:cNvPr id="136" name="Google Shape;136;p13"/>
          <p:cNvGrpSpPr/>
          <p:nvPr/>
        </p:nvGrpSpPr>
        <p:grpSpPr>
          <a:xfrm rot="1138895">
            <a:off x="8493869" y="1044207"/>
            <a:ext cx="554003" cy="491338"/>
            <a:chOff x="6757038" y="4568926"/>
            <a:chExt cx="163860" cy="145334"/>
          </a:xfrm>
        </p:grpSpPr>
        <p:sp>
          <p:nvSpPr>
            <p:cNvPr id="137" name="Google Shape;137;p13"/>
            <p:cNvSpPr/>
            <p:nvPr/>
          </p:nvSpPr>
          <p:spPr>
            <a:xfrm>
              <a:off x="6806767" y="4568926"/>
              <a:ext cx="64448" cy="73642"/>
            </a:xfrm>
            <a:custGeom>
              <a:avLst/>
              <a:gdLst/>
              <a:ahLst/>
              <a:cxnLst/>
              <a:rect l="l" t="t" r="r" b="b"/>
              <a:pathLst>
                <a:path w="1388" h="1586" extrusionOk="0">
                  <a:moveTo>
                    <a:pt x="363" y="0"/>
                  </a:moveTo>
                  <a:cubicBezTo>
                    <a:pt x="176" y="0"/>
                    <a:pt x="0" y="141"/>
                    <a:pt x="0" y="433"/>
                  </a:cubicBezTo>
                  <a:cubicBezTo>
                    <a:pt x="0" y="908"/>
                    <a:pt x="694" y="1586"/>
                    <a:pt x="694" y="1586"/>
                  </a:cubicBezTo>
                  <a:cubicBezTo>
                    <a:pt x="694" y="1586"/>
                    <a:pt x="1388" y="908"/>
                    <a:pt x="1388" y="433"/>
                  </a:cubicBezTo>
                  <a:cubicBezTo>
                    <a:pt x="1388" y="141"/>
                    <a:pt x="1212" y="0"/>
                    <a:pt x="1024" y="0"/>
                  </a:cubicBezTo>
                  <a:cubicBezTo>
                    <a:pt x="905" y="0"/>
                    <a:pt x="781" y="57"/>
                    <a:pt x="694" y="168"/>
                  </a:cubicBezTo>
                  <a:cubicBezTo>
                    <a:pt x="607" y="57"/>
                    <a:pt x="483" y="0"/>
                    <a:pt x="36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8" name="Google Shape;138;p13"/>
            <p:cNvSpPr/>
            <p:nvPr/>
          </p:nvSpPr>
          <p:spPr>
            <a:xfrm>
              <a:off x="6757038" y="4593953"/>
              <a:ext cx="82000" cy="64077"/>
            </a:xfrm>
            <a:custGeom>
              <a:avLst/>
              <a:gdLst/>
              <a:ahLst/>
              <a:cxnLst/>
              <a:rect l="l" t="t" r="r" b="b"/>
              <a:pathLst>
                <a:path w="1766" h="1380" extrusionOk="0">
                  <a:moveTo>
                    <a:pt x="705" y="0"/>
                  </a:moveTo>
                  <a:cubicBezTo>
                    <a:pt x="376" y="0"/>
                    <a:pt x="242" y="349"/>
                    <a:pt x="418" y="609"/>
                  </a:cubicBezTo>
                  <a:cubicBezTo>
                    <a:pt x="75" y="733"/>
                    <a:pt x="1" y="1204"/>
                    <a:pt x="454" y="1350"/>
                  </a:cubicBezTo>
                  <a:cubicBezTo>
                    <a:pt x="518" y="1371"/>
                    <a:pt x="589" y="1380"/>
                    <a:pt x="665" y="1380"/>
                  </a:cubicBezTo>
                  <a:cubicBezTo>
                    <a:pt x="1131" y="1380"/>
                    <a:pt x="1765" y="1047"/>
                    <a:pt x="1765" y="1047"/>
                  </a:cubicBezTo>
                  <a:cubicBezTo>
                    <a:pt x="1765" y="1047"/>
                    <a:pt x="1336" y="177"/>
                    <a:pt x="882" y="31"/>
                  </a:cubicBezTo>
                  <a:cubicBezTo>
                    <a:pt x="818" y="10"/>
                    <a:pt x="759" y="0"/>
                    <a:pt x="7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9" name="Google Shape;139;p13"/>
            <p:cNvSpPr/>
            <p:nvPr/>
          </p:nvSpPr>
          <p:spPr>
            <a:xfrm>
              <a:off x="6770086" y="4642521"/>
              <a:ext cx="76567" cy="71738"/>
            </a:xfrm>
            <a:custGeom>
              <a:avLst/>
              <a:gdLst/>
              <a:ahLst/>
              <a:cxnLst/>
              <a:rect l="l" t="t" r="r" b="b"/>
              <a:pathLst>
                <a:path w="1649" h="1545" extrusionOk="0">
                  <a:moveTo>
                    <a:pt x="1485" y="1"/>
                  </a:moveTo>
                  <a:lnTo>
                    <a:pt x="1485" y="1"/>
                  </a:lnTo>
                  <a:cubicBezTo>
                    <a:pt x="1485" y="1"/>
                    <a:pt x="526" y="140"/>
                    <a:pt x="245" y="525"/>
                  </a:cubicBezTo>
                  <a:cubicBezTo>
                    <a:pt x="0" y="863"/>
                    <a:pt x="229" y="1164"/>
                    <a:pt x="526" y="1164"/>
                  </a:cubicBezTo>
                  <a:cubicBezTo>
                    <a:pt x="567" y="1164"/>
                    <a:pt x="609" y="1158"/>
                    <a:pt x="652" y="1146"/>
                  </a:cubicBezTo>
                  <a:cubicBezTo>
                    <a:pt x="659" y="1374"/>
                    <a:pt x="829" y="1544"/>
                    <a:pt x="1024" y="1544"/>
                  </a:cubicBezTo>
                  <a:cubicBezTo>
                    <a:pt x="1140" y="1544"/>
                    <a:pt x="1264" y="1484"/>
                    <a:pt x="1369" y="1341"/>
                  </a:cubicBezTo>
                  <a:cubicBezTo>
                    <a:pt x="1649" y="956"/>
                    <a:pt x="1485" y="1"/>
                    <a:pt x="14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0" name="Google Shape;140;p13"/>
            <p:cNvSpPr/>
            <p:nvPr/>
          </p:nvSpPr>
          <p:spPr>
            <a:xfrm>
              <a:off x="6831377" y="4642521"/>
              <a:ext cx="76614" cy="71738"/>
            </a:xfrm>
            <a:custGeom>
              <a:avLst/>
              <a:gdLst/>
              <a:ahLst/>
              <a:cxnLst/>
              <a:rect l="l" t="t" r="r" b="b"/>
              <a:pathLst>
                <a:path w="1650" h="1545" extrusionOk="0">
                  <a:moveTo>
                    <a:pt x="164" y="1"/>
                  </a:moveTo>
                  <a:cubicBezTo>
                    <a:pt x="164" y="1"/>
                    <a:pt x="1" y="956"/>
                    <a:pt x="281" y="1341"/>
                  </a:cubicBezTo>
                  <a:cubicBezTo>
                    <a:pt x="385" y="1484"/>
                    <a:pt x="509" y="1544"/>
                    <a:pt x="625" y="1544"/>
                  </a:cubicBezTo>
                  <a:cubicBezTo>
                    <a:pt x="819" y="1544"/>
                    <a:pt x="990" y="1374"/>
                    <a:pt x="998" y="1146"/>
                  </a:cubicBezTo>
                  <a:cubicBezTo>
                    <a:pt x="1040" y="1158"/>
                    <a:pt x="1082" y="1164"/>
                    <a:pt x="1123" y="1164"/>
                  </a:cubicBezTo>
                  <a:cubicBezTo>
                    <a:pt x="1419" y="1164"/>
                    <a:pt x="1649" y="863"/>
                    <a:pt x="1403" y="525"/>
                  </a:cubicBezTo>
                  <a:cubicBezTo>
                    <a:pt x="1123" y="140"/>
                    <a:pt x="164" y="1"/>
                    <a:pt x="16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1" name="Google Shape;141;p13"/>
            <p:cNvSpPr/>
            <p:nvPr/>
          </p:nvSpPr>
          <p:spPr>
            <a:xfrm>
              <a:off x="6838992" y="4593953"/>
              <a:ext cx="81907" cy="64077"/>
            </a:xfrm>
            <a:custGeom>
              <a:avLst/>
              <a:gdLst/>
              <a:ahLst/>
              <a:cxnLst/>
              <a:rect l="l" t="t" r="r" b="b"/>
              <a:pathLst>
                <a:path w="1764" h="1380" extrusionOk="0">
                  <a:moveTo>
                    <a:pt x="1059" y="0"/>
                  </a:moveTo>
                  <a:cubicBezTo>
                    <a:pt x="1005" y="0"/>
                    <a:pt x="946" y="10"/>
                    <a:pt x="883" y="31"/>
                  </a:cubicBezTo>
                  <a:cubicBezTo>
                    <a:pt x="429" y="177"/>
                    <a:pt x="0" y="1047"/>
                    <a:pt x="0" y="1047"/>
                  </a:cubicBezTo>
                  <a:cubicBezTo>
                    <a:pt x="0" y="1047"/>
                    <a:pt x="634" y="1380"/>
                    <a:pt x="1099" y="1380"/>
                  </a:cubicBezTo>
                  <a:cubicBezTo>
                    <a:pt x="1175" y="1380"/>
                    <a:pt x="1247" y="1371"/>
                    <a:pt x="1310" y="1350"/>
                  </a:cubicBezTo>
                  <a:cubicBezTo>
                    <a:pt x="1764" y="1204"/>
                    <a:pt x="1689" y="732"/>
                    <a:pt x="1349" y="609"/>
                  </a:cubicBezTo>
                  <a:cubicBezTo>
                    <a:pt x="1523" y="350"/>
                    <a:pt x="1388" y="0"/>
                    <a:pt x="10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2" name="Google Shape;142;p13"/>
            <p:cNvSpPr/>
            <p:nvPr/>
          </p:nvSpPr>
          <p:spPr>
            <a:xfrm>
              <a:off x="6802356" y="4604865"/>
              <a:ext cx="68813" cy="75221"/>
            </a:xfrm>
            <a:custGeom>
              <a:avLst/>
              <a:gdLst/>
              <a:ahLst/>
              <a:cxnLst/>
              <a:rect l="l" t="t" r="r" b="b"/>
              <a:pathLst>
                <a:path w="1482" h="1620" extrusionOk="0">
                  <a:moveTo>
                    <a:pt x="742" y="0"/>
                  </a:moveTo>
                  <a:cubicBezTo>
                    <a:pt x="691" y="0"/>
                    <a:pt x="649" y="42"/>
                    <a:pt x="649" y="93"/>
                  </a:cubicBezTo>
                  <a:cubicBezTo>
                    <a:pt x="649" y="132"/>
                    <a:pt x="675" y="165"/>
                    <a:pt x="711" y="179"/>
                  </a:cubicBezTo>
                  <a:lnTo>
                    <a:pt x="711" y="563"/>
                  </a:lnTo>
                  <a:cubicBezTo>
                    <a:pt x="686" y="566"/>
                    <a:pt x="664" y="572"/>
                    <a:pt x="644" y="581"/>
                  </a:cubicBezTo>
                  <a:lnTo>
                    <a:pt x="529" y="381"/>
                  </a:lnTo>
                  <a:cubicBezTo>
                    <a:pt x="553" y="351"/>
                    <a:pt x="559" y="310"/>
                    <a:pt x="540" y="275"/>
                  </a:cubicBezTo>
                  <a:cubicBezTo>
                    <a:pt x="523" y="246"/>
                    <a:pt x="492" y="230"/>
                    <a:pt x="461" y="230"/>
                  </a:cubicBezTo>
                  <a:cubicBezTo>
                    <a:pt x="445" y="230"/>
                    <a:pt x="429" y="234"/>
                    <a:pt x="415" y="243"/>
                  </a:cubicBezTo>
                  <a:cubicBezTo>
                    <a:pt x="371" y="268"/>
                    <a:pt x="356" y="323"/>
                    <a:pt x="382" y="367"/>
                  </a:cubicBezTo>
                  <a:cubicBezTo>
                    <a:pt x="399" y="397"/>
                    <a:pt x="429" y="413"/>
                    <a:pt x="461" y="413"/>
                  </a:cubicBezTo>
                  <a:cubicBezTo>
                    <a:pt x="466" y="413"/>
                    <a:pt x="472" y="412"/>
                    <a:pt x="477" y="411"/>
                  </a:cubicBezTo>
                  <a:lnTo>
                    <a:pt x="593" y="611"/>
                  </a:lnTo>
                  <a:cubicBezTo>
                    <a:pt x="574" y="626"/>
                    <a:pt x="558" y="642"/>
                    <a:pt x="543" y="661"/>
                  </a:cubicBezTo>
                  <a:lnTo>
                    <a:pt x="498" y="635"/>
                  </a:lnTo>
                  <a:cubicBezTo>
                    <a:pt x="505" y="598"/>
                    <a:pt x="489" y="560"/>
                    <a:pt x="455" y="540"/>
                  </a:cubicBezTo>
                  <a:cubicBezTo>
                    <a:pt x="440" y="531"/>
                    <a:pt x="424" y="527"/>
                    <a:pt x="409" y="527"/>
                  </a:cubicBezTo>
                  <a:cubicBezTo>
                    <a:pt x="377" y="527"/>
                    <a:pt x="347" y="544"/>
                    <a:pt x="330" y="573"/>
                  </a:cubicBezTo>
                  <a:cubicBezTo>
                    <a:pt x="304" y="616"/>
                    <a:pt x="319" y="672"/>
                    <a:pt x="363" y="698"/>
                  </a:cubicBezTo>
                  <a:cubicBezTo>
                    <a:pt x="377" y="706"/>
                    <a:pt x="393" y="710"/>
                    <a:pt x="408" y="710"/>
                  </a:cubicBezTo>
                  <a:cubicBezTo>
                    <a:pt x="430" y="710"/>
                    <a:pt x="451" y="702"/>
                    <a:pt x="468" y="688"/>
                  </a:cubicBezTo>
                  <a:lnTo>
                    <a:pt x="511" y="714"/>
                  </a:lnTo>
                  <a:cubicBezTo>
                    <a:pt x="503" y="735"/>
                    <a:pt x="498" y="757"/>
                    <a:pt x="494" y="780"/>
                  </a:cubicBezTo>
                  <a:lnTo>
                    <a:pt x="179" y="780"/>
                  </a:lnTo>
                  <a:cubicBezTo>
                    <a:pt x="165" y="744"/>
                    <a:pt x="132" y="719"/>
                    <a:pt x="92" y="719"/>
                  </a:cubicBezTo>
                  <a:cubicBezTo>
                    <a:pt x="42" y="719"/>
                    <a:pt x="1" y="760"/>
                    <a:pt x="1" y="810"/>
                  </a:cubicBezTo>
                  <a:cubicBezTo>
                    <a:pt x="1" y="860"/>
                    <a:pt x="42" y="902"/>
                    <a:pt x="92" y="902"/>
                  </a:cubicBezTo>
                  <a:cubicBezTo>
                    <a:pt x="132" y="902"/>
                    <a:pt x="165" y="876"/>
                    <a:pt x="179" y="841"/>
                  </a:cubicBezTo>
                  <a:lnTo>
                    <a:pt x="494" y="841"/>
                  </a:lnTo>
                  <a:cubicBezTo>
                    <a:pt x="497" y="865"/>
                    <a:pt x="503" y="887"/>
                    <a:pt x="511" y="907"/>
                  </a:cubicBezTo>
                  <a:lnTo>
                    <a:pt x="468" y="933"/>
                  </a:lnTo>
                  <a:cubicBezTo>
                    <a:pt x="451" y="918"/>
                    <a:pt x="430" y="910"/>
                    <a:pt x="408" y="910"/>
                  </a:cubicBezTo>
                  <a:cubicBezTo>
                    <a:pt x="393" y="910"/>
                    <a:pt x="377" y="914"/>
                    <a:pt x="363" y="923"/>
                  </a:cubicBezTo>
                  <a:cubicBezTo>
                    <a:pt x="319" y="948"/>
                    <a:pt x="304" y="1004"/>
                    <a:pt x="330" y="1047"/>
                  </a:cubicBezTo>
                  <a:cubicBezTo>
                    <a:pt x="347" y="1077"/>
                    <a:pt x="377" y="1093"/>
                    <a:pt x="409" y="1093"/>
                  </a:cubicBezTo>
                  <a:cubicBezTo>
                    <a:pt x="424" y="1093"/>
                    <a:pt x="440" y="1089"/>
                    <a:pt x="455" y="1081"/>
                  </a:cubicBezTo>
                  <a:cubicBezTo>
                    <a:pt x="489" y="1061"/>
                    <a:pt x="505" y="1023"/>
                    <a:pt x="498" y="986"/>
                  </a:cubicBezTo>
                  <a:lnTo>
                    <a:pt x="543" y="960"/>
                  </a:lnTo>
                  <a:cubicBezTo>
                    <a:pt x="558" y="978"/>
                    <a:pt x="574" y="994"/>
                    <a:pt x="593" y="1009"/>
                  </a:cubicBezTo>
                  <a:lnTo>
                    <a:pt x="477" y="1210"/>
                  </a:lnTo>
                  <a:cubicBezTo>
                    <a:pt x="472" y="1209"/>
                    <a:pt x="466" y="1208"/>
                    <a:pt x="461" y="1208"/>
                  </a:cubicBezTo>
                  <a:cubicBezTo>
                    <a:pt x="429" y="1208"/>
                    <a:pt x="399" y="1224"/>
                    <a:pt x="382" y="1253"/>
                  </a:cubicBezTo>
                  <a:cubicBezTo>
                    <a:pt x="356" y="1297"/>
                    <a:pt x="371" y="1353"/>
                    <a:pt x="415" y="1378"/>
                  </a:cubicBezTo>
                  <a:cubicBezTo>
                    <a:pt x="429" y="1387"/>
                    <a:pt x="445" y="1390"/>
                    <a:pt x="460" y="1390"/>
                  </a:cubicBezTo>
                  <a:cubicBezTo>
                    <a:pt x="492" y="1390"/>
                    <a:pt x="523" y="1374"/>
                    <a:pt x="540" y="1344"/>
                  </a:cubicBezTo>
                  <a:cubicBezTo>
                    <a:pt x="559" y="1311"/>
                    <a:pt x="554" y="1268"/>
                    <a:pt x="529" y="1240"/>
                  </a:cubicBezTo>
                  <a:lnTo>
                    <a:pt x="644" y="1040"/>
                  </a:lnTo>
                  <a:cubicBezTo>
                    <a:pt x="665" y="1049"/>
                    <a:pt x="688" y="1053"/>
                    <a:pt x="711" y="1057"/>
                  </a:cubicBezTo>
                  <a:lnTo>
                    <a:pt x="711" y="1442"/>
                  </a:lnTo>
                  <a:cubicBezTo>
                    <a:pt x="675" y="1454"/>
                    <a:pt x="649" y="1488"/>
                    <a:pt x="649" y="1528"/>
                  </a:cubicBezTo>
                  <a:cubicBezTo>
                    <a:pt x="649" y="1578"/>
                    <a:pt x="691" y="1619"/>
                    <a:pt x="742" y="1619"/>
                  </a:cubicBezTo>
                  <a:cubicBezTo>
                    <a:pt x="791" y="1619"/>
                    <a:pt x="833" y="1578"/>
                    <a:pt x="833" y="1528"/>
                  </a:cubicBezTo>
                  <a:cubicBezTo>
                    <a:pt x="833" y="1488"/>
                    <a:pt x="807" y="1455"/>
                    <a:pt x="771" y="1442"/>
                  </a:cubicBezTo>
                  <a:lnTo>
                    <a:pt x="771" y="1057"/>
                  </a:lnTo>
                  <a:cubicBezTo>
                    <a:pt x="796" y="1055"/>
                    <a:pt x="818" y="1049"/>
                    <a:pt x="838" y="1040"/>
                  </a:cubicBezTo>
                  <a:lnTo>
                    <a:pt x="954" y="1240"/>
                  </a:lnTo>
                  <a:cubicBezTo>
                    <a:pt x="929" y="1269"/>
                    <a:pt x="923" y="1311"/>
                    <a:pt x="943" y="1344"/>
                  </a:cubicBezTo>
                  <a:cubicBezTo>
                    <a:pt x="960" y="1374"/>
                    <a:pt x="990" y="1390"/>
                    <a:pt x="1022" y="1390"/>
                  </a:cubicBezTo>
                  <a:cubicBezTo>
                    <a:pt x="1037" y="1390"/>
                    <a:pt x="1053" y="1387"/>
                    <a:pt x="1067" y="1378"/>
                  </a:cubicBezTo>
                  <a:cubicBezTo>
                    <a:pt x="1111" y="1353"/>
                    <a:pt x="1126" y="1297"/>
                    <a:pt x="1100" y="1253"/>
                  </a:cubicBezTo>
                  <a:cubicBezTo>
                    <a:pt x="1084" y="1224"/>
                    <a:pt x="1053" y="1208"/>
                    <a:pt x="1021" y="1208"/>
                  </a:cubicBezTo>
                  <a:cubicBezTo>
                    <a:pt x="1016" y="1208"/>
                    <a:pt x="1010" y="1209"/>
                    <a:pt x="1005" y="1210"/>
                  </a:cubicBezTo>
                  <a:lnTo>
                    <a:pt x="890" y="1009"/>
                  </a:lnTo>
                  <a:cubicBezTo>
                    <a:pt x="908" y="996"/>
                    <a:pt x="924" y="979"/>
                    <a:pt x="939" y="960"/>
                  </a:cubicBezTo>
                  <a:lnTo>
                    <a:pt x="984" y="986"/>
                  </a:lnTo>
                  <a:cubicBezTo>
                    <a:pt x="977" y="1023"/>
                    <a:pt x="993" y="1061"/>
                    <a:pt x="1028" y="1081"/>
                  </a:cubicBezTo>
                  <a:cubicBezTo>
                    <a:pt x="1043" y="1089"/>
                    <a:pt x="1058" y="1093"/>
                    <a:pt x="1074" y="1093"/>
                  </a:cubicBezTo>
                  <a:cubicBezTo>
                    <a:pt x="1105" y="1093"/>
                    <a:pt x="1135" y="1077"/>
                    <a:pt x="1152" y="1047"/>
                  </a:cubicBezTo>
                  <a:cubicBezTo>
                    <a:pt x="1178" y="1004"/>
                    <a:pt x="1163" y="948"/>
                    <a:pt x="1120" y="923"/>
                  </a:cubicBezTo>
                  <a:cubicBezTo>
                    <a:pt x="1105" y="915"/>
                    <a:pt x="1089" y="911"/>
                    <a:pt x="1073" y="911"/>
                  </a:cubicBezTo>
                  <a:cubicBezTo>
                    <a:pt x="1052" y="911"/>
                    <a:pt x="1030" y="918"/>
                    <a:pt x="1014" y="933"/>
                  </a:cubicBezTo>
                  <a:lnTo>
                    <a:pt x="971" y="907"/>
                  </a:lnTo>
                  <a:cubicBezTo>
                    <a:pt x="980" y="886"/>
                    <a:pt x="984" y="864"/>
                    <a:pt x="988" y="841"/>
                  </a:cubicBezTo>
                  <a:lnTo>
                    <a:pt x="1304" y="841"/>
                  </a:lnTo>
                  <a:cubicBezTo>
                    <a:pt x="1316" y="876"/>
                    <a:pt x="1350" y="902"/>
                    <a:pt x="1390" y="902"/>
                  </a:cubicBezTo>
                  <a:cubicBezTo>
                    <a:pt x="1440" y="902"/>
                    <a:pt x="1482" y="860"/>
                    <a:pt x="1482" y="810"/>
                  </a:cubicBezTo>
                  <a:cubicBezTo>
                    <a:pt x="1482" y="760"/>
                    <a:pt x="1440" y="719"/>
                    <a:pt x="1390" y="719"/>
                  </a:cubicBezTo>
                  <a:cubicBezTo>
                    <a:pt x="1350" y="719"/>
                    <a:pt x="1317" y="744"/>
                    <a:pt x="1304" y="780"/>
                  </a:cubicBezTo>
                  <a:lnTo>
                    <a:pt x="988" y="780"/>
                  </a:lnTo>
                  <a:cubicBezTo>
                    <a:pt x="986" y="756"/>
                    <a:pt x="980" y="733"/>
                    <a:pt x="971" y="714"/>
                  </a:cubicBezTo>
                  <a:lnTo>
                    <a:pt x="1014" y="688"/>
                  </a:lnTo>
                  <a:cubicBezTo>
                    <a:pt x="1032" y="702"/>
                    <a:pt x="1053" y="710"/>
                    <a:pt x="1075" y="710"/>
                  </a:cubicBezTo>
                  <a:cubicBezTo>
                    <a:pt x="1090" y="710"/>
                    <a:pt x="1105" y="707"/>
                    <a:pt x="1120" y="698"/>
                  </a:cubicBezTo>
                  <a:cubicBezTo>
                    <a:pt x="1163" y="672"/>
                    <a:pt x="1178" y="616"/>
                    <a:pt x="1152" y="573"/>
                  </a:cubicBezTo>
                  <a:cubicBezTo>
                    <a:pt x="1135" y="544"/>
                    <a:pt x="1105" y="527"/>
                    <a:pt x="1074" y="527"/>
                  </a:cubicBezTo>
                  <a:cubicBezTo>
                    <a:pt x="1058" y="527"/>
                    <a:pt x="1043" y="531"/>
                    <a:pt x="1028" y="540"/>
                  </a:cubicBezTo>
                  <a:cubicBezTo>
                    <a:pt x="993" y="560"/>
                    <a:pt x="977" y="598"/>
                    <a:pt x="984" y="635"/>
                  </a:cubicBezTo>
                  <a:lnTo>
                    <a:pt x="939" y="661"/>
                  </a:lnTo>
                  <a:cubicBezTo>
                    <a:pt x="925" y="642"/>
                    <a:pt x="908" y="626"/>
                    <a:pt x="890" y="611"/>
                  </a:cubicBezTo>
                  <a:lnTo>
                    <a:pt x="1005" y="411"/>
                  </a:lnTo>
                  <a:cubicBezTo>
                    <a:pt x="1010" y="412"/>
                    <a:pt x="1016" y="413"/>
                    <a:pt x="1021" y="413"/>
                  </a:cubicBezTo>
                  <a:cubicBezTo>
                    <a:pt x="1053" y="413"/>
                    <a:pt x="1084" y="397"/>
                    <a:pt x="1100" y="367"/>
                  </a:cubicBezTo>
                  <a:cubicBezTo>
                    <a:pt x="1126" y="323"/>
                    <a:pt x="1111" y="268"/>
                    <a:pt x="1067" y="243"/>
                  </a:cubicBezTo>
                  <a:cubicBezTo>
                    <a:pt x="1053" y="234"/>
                    <a:pt x="1037" y="230"/>
                    <a:pt x="1022" y="230"/>
                  </a:cubicBezTo>
                  <a:cubicBezTo>
                    <a:pt x="990" y="230"/>
                    <a:pt x="960" y="246"/>
                    <a:pt x="943" y="275"/>
                  </a:cubicBezTo>
                  <a:cubicBezTo>
                    <a:pt x="923" y="310"/>
                    <a:pt x="928" y="353"/>
                    <a:pt x="954" y="381"/>
                  </a:cubicBezTo>
                  <a:lnTo>
                    <a:pt x="838" y="581"/>
                  </a:lnTo>
                  <a:cubicBezTo>
                    <a:pt x="817" y="572"/>
                    <a:pt x="795" y="567"/>
                    <a:pt x="771" y="563"/>
                  </a:cubicBezTo>
                  <a:lnTo>
                    <a:pt x="771" y="179"/>
                  </a:lnTo>
                  <a:cubicBezTo>
                    <a:pt x="807" y="165"/>
                    <a:pt x="833" y="132"/>
                    <a:pt x="833" y="93"/>
                  </a:cubicBezTo>
                  <a:cubicBezTo>
                    <a:pt x="833" y="42"/>
                    <a:pt x="791" y="0"/>
                    <a:pt x="7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43" name="Google Shape;143;p13"/>
          <p:cNvGrpSpPr/>
          <p:nvPr/>
        </p:nvGrpSpPr>
        <p:grpSpPr>
          <a:xfrm>
            <a:off x="8343771" y="215931"/>
            <a:ext cx="854172" cy="446695"/>
            <a:chOff x="6482201" y="670208"/>
            <a:chExt cx="882957" cy="461748"/>
          </a:xfrm>
        </p:grpSpPr>
        <p:sp>
          <p:nvSpPr>
            <p:cNvPr id="144" name="Google Shape;144;p13"/>
            <p:cNvSpPr/>
            <p:nvPr/>
          </p:nvSpPr>
          <p:spPr>
            <a:xfrm>
              <a:off x="6482201" y="952844"/>
              <a:ext cx="882957" cy="179113"/>
            </a:xfrm>
            <a:custGeom>
              <a:avLst/>
              <a:gdLst/>
              <a:ahLst/>
              <a:cxnLst/>
              <a:rect l="l" t="t" r="r" b="b"/>
              <a:pathLst>
                <a:path w="3224" h="654" extrusionOk="0">
                  <a:moveTo>
                    <a:pt x="327" y="1"/>
                  </a:moveTo>
                  <a:cubicBezTo>
                    <a:pt x="147" y="1"/>
                    <a:pt x="0" y="146"/>
                    <a:pt x="0" y="327"/>
                  </a:cubicBezTo>
                  <a:cubicBezTo>
                    <a:pt x="0" y="507"/>
                    <a:pt x="147" y="654"/>
                    <a:pt x="327" y="654"/>
                  </a:cubicBezTo>
                  <a:lnTo>
                    <a:pt x="2898" y="654"/>
                  </a:lnTo>
                  <a:cubicBezTo>
                    <a:pt x="3078" y="654"/>
                    <a:pt x="3223" y="507"/>
                    <a:pt x="3223" y="327"/>
                  </a:cubicBezTo>
                  <a:cubicBezTo>
                    <a:pt x="3222" y="146"/>
                    <a:pt x="3077" y="1"/>
                    <a:pt x="2898"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5" name="Google Shape;145;p13"/>
            <p:cNvSpPr/>
            <p:nvPr/>
          </p:nvSpPr>
          <p:spPr>
            <a:xfrm>
              <a:off x="6605169" y="670208"/>
              <a:ext cx="397659" cy="179113"/>
            </a:xfrm>
            <a:custGeom>
              <a:avLst/>
              <a:gdLst/>
              <a:ahLst/>
              <a:cxnLst/>
              <a:rect l="l" t="t" r="r" b="b"/>
              <a:pathLst>
                <a:path w="1452" h="654" extrusionOk="0">
                  <a:moveTo>
                    <a:pt x="326" y="1"/>
                  </a:moveTo>
                  <a:cubicBezTo>
                    <a:pt x="146" y="1"/>
                    <a:pt x="0" y="147"/>
                    <a:pt x="0" y="328"/>
                  </a:cubicBezTo>
                  <a:cubicBezTo>
                    <a:pt x="0" y="508"/>
                    <a:pt x="146" y="654"/>
                    <a:pt x="326" y="654"/>
                  </a:cubicBezTo>
                  <a:lnTo>
                    <a:pt x="1126" y="654"/>
                  </a:lnTo>
                  <a:cubicBezTo>
                    <a:pt x="1306" y="654"/>
                    <a:pt x="1452" y="508"/>
                    <a:pt x="1452" y="328"/>
                  </a:cubicBezTo>
                  <a:cubicBezTo>
                    <a:pt x="1452" y="147"/>
                    <a:pt x="1306" y="1"/>
                    <a:pt x="1126"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6" name="Google Shape;146;p13"/>
            <p:cNvSpPr/>
            <p:nvPr/>
          </p:nvSpPr>
          <p:spPr>
            <a:xfrm>
              <a:off x="6696094" y="849046"/>
              <a:ext cx="215262" cy="103524"/>
            </a:xfrm>
            <a:custGeom>
              <a:avLst/>
              <a:gdLst/>
              <a:ahLst/>
              <a:cxnLst/>
              <a:rect l="l" t="t" r="r" b="b"/>
              <a:pathLst>
                <a:path w="786" h="378" extrusionOk="0">
                  <a:moveTo>
                    <a:pt x="1" y="1"/>
                  </a:moveTo>
                  <a:cubicBezTo>
                    <a:pt x="105" y="1"/>
                    <a:pt x="190" y="85"/>
                    <a:pt x="190" y="190"/>
                  </a:cubicBezTo>
                  <a:cubicBezTo>
                    <a:pt x="190" y="292"/>
                    <a:pt x="110" y="376"/>
                    <a:pt x="8" y="378"/>
                  </a:cubicBezTo>
                  <a:lnTo>
                    <a:pt x="785" y="378"/>
                  </a:lnTo>
                  <a:cubicBezTo>
                    <a:pt x="681" y="378"/>
                    <a:pt x="596" y="295"/>
                    <a:pt x="596" y="190"/>
                  </a:cubicBezTo>
                  <a:cubicBezTo>
                    <a:pt x="596" y="86"/>
                    <a:pt x="680" y="1"/>
                    <a:pt x="785" y="1"/>
                  </a:cubicBezTo>
                  <a:close/>
                  <a:moveTo>
                    <a:pt x="1" y="378"/>
                  </a:moveTo>
                  <a:cubicBezTo>
                    <a:pt x="2" y="378"/>
                    <a:pt x="3" y="378"/>
                    <a:pt x="5" y="378"/>
                  </a:cubicBezTo>
                  <a:cubicBezTo>
                    <a:pt x="6" y="378"/>
                    <a:pt x="7" y="378"/>
                    <a:pt x="8" y="378"/>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47" name="Google Shape;147;p13"/>
          <p:cNvGrpSpPr/>
          <p:nvPr/>
        </p:nvGrpSpPr>
        <p:grpSpPr>
          <a:xfrm rot="-846909">
            <a:off x="7392451" y="257899"/>
            <a:ext cx="386686" cy="342952"/>
            <a:chOff x="6757038" y="4568926"/>
            <a:chExt cx="163860" cy="145334"/>
          </a:xfrm>
        </p:grpSpPr>
        <p:sp>
          <p:nvSpPr>
            <p:cNvPr id="148" name="Google Shape;148;p13"/>
            <p:cNvSpPr/>
            <p:nvPr/>
          </p:nvSpPr>
          <p:spPr>
            <a:xfrm>
              <a:off x="6806767" y="4568926"/>
              <a:ext cx="64448" cy="73642"/>
            </a:xfrm>
            <a:custGeom>
              <a:avLst/>
              <a:gdLst/>
              <a:ahLst/>
              <a:cxnLst/>
              <a:rect l="l" t="t" r="r" b="b"/>
              <a:pathLst>
                <a:path w="1388" h="1586" extrusionOk="0">
                  <a:moveTo>
                    <a:pt x="363" y="0"/>
                  </a:moveTo>
                  <a:cubicBezTo>
                    <a:pt x="176" y="0"/>
                    <a:pt x="0" y="141"/>
                    <a:pt x="0" y="433"/>
                  </a:cubicBezTo>
                  <a:cubicBezTo>
                    <a:pt x="0" y="908"/>
                    <a:pt x="694" y="1586"/>
                    <a:pt x="694" y="1586"/>
                  </a:cubicBezTo>
                  <a:cubicBezTo>
                    <a:pt x="694" y="1586"/>
                    <a:pt x="1388" y="908"/>
                    <a:pt x="1388" y="433"/>
                  </a:cubicBezTo>
                  <a:cubicBezTo>
                    <a:pt x="1388" y="141"/>
                    <a:pt x="1212" y="0"/>
                    <a:pt x="1024" y="0"/>
                  </a:cubicBezTo>
                  <a:cubicBezTo>
                    <a:pt x="905" y="0"/>
                    <a:pt x="781" y="57"/>
                    <a:pt x="694" y="168"/>
                  </a:cubicBezTo>
                  <a:cubicBezTo>
                    <a:pt x="607" y="57"/>
                    <a:pt x="483" y="0"/>
                    <a:pt x="36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9" name="Google Shape;149;p13"/>
            <p:cNvSpPr/>
            <p:nvPr/>
          </p:nvSpPr>
          <p:spPr>
            <a:xfrm>
              <a:off x="6757038" y="4593953"/>
              <a:ext cx="82000" cy="64077"/>
            </a:xfrm>
            <a:custGeom>
              <a:avLst/>
              <a:gdLst/>
              <a:ahLst/>
              <a:cxnLst/>
              <a:rect l="l" t="t" r="r" b="b"/>
              <a:pathLst>
                <a:path w="1766" h="1380" extrusionOk="0">
                  <a:moveTo>
                    <a:pt x="705" y="0"/>
                  </a:moveTo>
                  <a:cubicBezTo>
                    <a:pt x="376" y="0"/>
                    <a:pt x="242" y="349"/>
                    <a:pt x="418" y="609"/>
                  </a:cubicBezTo>
                  <a:cubicBezTo>
                    <a:pt x="75" y="733"/>
                    <a:pt x="1" y="1204"/>
                    <a:pt x="454" y="1350"/>
                  </a:cubicBezTo>
                  <a:cubicBezTo>
                    <a:pt x="518" y="1371"/>
                    <a:pt x="589" y="1380"/>
                    <a:pt x="665" y="1380"/>
                  </a:cubicBezTo>
                  <a:cubicBezTo>
                    <a:pt x="1131" y="1380"/>
                    <a:pt x="1765" y="1047"/>
                    <a:pt x="1765" y="1047"/>
                  </a:cubicBezTo>
                  <a:cubicBezTo>
                    <a:pt x="1765" y="1047"/>
                    <a:pt x="1336" y="177"/>
                    <a:pt x="882" y="31"/>
                  </a:cubicBezTo>
                  <a:cubicBezTo>
                    <a:pt x="818" y="10"/>
                    <a:pt x="759" y="0"/>
                    <a:pt x="7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0" name="Google Shape;150;p13"/>
            <p:cNvSpPr/>
            <p:nvPr/>
          </p:nvSpPr>
          <p:spPr>
            <a:xfrm>
              <a:off x="6770086" y="4642521"/>
              <a:ext cx="76567" cy="71738"/>
            </a:xfrm>
            <a:custGeom>
              <a:avLst/>
              <a:gdLst/>
              <a:ahLst/>
              <a:cxnLst/>
              <a:rect l="l" t="t" r="r" b="b"/>
              <a:pathLst>
                <a:path w="1649" h="1545" extrusionOk="0">
                  <a:moveTo>
                    <a:pt x="1485" y="1"/>
                  </a:moveTo>
                  <a:lnTo>
                    <a:pt x="1485" y="1"/>
                  </a:lnTo>
                  <a:cubicBezTo>
                    <a:pt x="1485" y="1"/>
                    <a:pt x="526" y="140"/>
                    <a:pt x="245" y="525"/>
                  </a:cubicBezTo>
                  <a:cubicBezTo>
                    <a:pt x="0" y="863"/>
                    <a:pt x="229" y="1164"/>
                    <a:pt x="526" y="1164"/>
                  </a:cubicBezTo>
                  <a:cubicBezTo>
                    <a:pt x="567" y="1164"/>
                    <a:pt x="609" y="1158"/>
                    <a:pt x="652" y="1146"/>
                  </a:cubicBezTo>
                  <a:cubicBezTo>
                    <a:pt x="659" y="1374"/>
                    <a:pt x="829" y="1544"/>
                    <a:pt x="1024" y="1544"/>
                  </a:cubicBezTo>
                  <a:cubicBezTo>
                    <a:pt x="1140" y="1544"/>
                    <a:pt x="1264" y="1484"/>
                    <a:pt x="1369" y="1341"/>
                  </a:cubicBezTo>
                  <a:cubicBezTo>
                    <a:pt x="1649" y="956"/>
                    <a:pt x="1485" y="1"/>
                    <a:pt x="14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1" name="Google Shape;151;p13"/>
            <p:cNvSpPr/>
            <p:nvPr/>
          </p:nvSpPr>
          <p:spPr>
            <a:xfrm>
              <a:off x="6831377" y="4642521"/>
              <a:ext cx="76614" cy="71738"/>
            </a:xfrm>
            <a:custGeom>
              <a:avLst/>
              <a:gdLst/>
              <a:ahLst/>
              <a:cxnLst/>
              <a:rect l="l" t="t" r="r" b="b"/>
              <a:pathLst>
                <a:path w="1650" h="1545" extrusionOk="0">
                  <a:moveTo>
                    <a:pt x="164" y="1"/>
                  </a:moveTo>
                  <a:cubicBezTo>
                    <a:pt x="164" y="1"/>
                    <a:pt x="1" y="956"/>
                    <a:pt x="281" y="1341"/>
                  </a:cubicBezTo>
                  <a:cubicBezTo>
                    <a:pt x="385" y="1484"/>
                    <a:pt x="509" y="1544"/>
                    <a:pt x="625" y="1544"/>
                  </a:cubicBezTo>
                  <a:cubicBezTo>
                    <a:pt x="819" y="1544"/>
                    <a:pt x="990" y="1374"/>
                    <a:pt x="998" y="1146"/>
                  </a:cubicBezTo>
                  <a:cubicBezTo>
                    <a:pt x="1040" y="1158"/>
                    <a:pt x="1082" y="1164"/>
                    <a:pt x="1123" y="1164"/>
                  </a:cubicBezTo>
                  <a:cubicBezTo>
                    <a:pt x="1419" y="1164"/>
                    <a:pt x="1649" y="863"/>
                    <a:pt x="1403" y="525"/>
                  </a:cubicBezTo>
                  <a:cubicBezTo>
                    <a:pt x="1123" y="140"/>
                    <a:pt x="164" y="1"/>
                    <a:pt x="16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2" name="Google Shape;152;p13"/>
            <p:cNvSpPr/>
            <p:nvPr/>
          </p:nvSpPr>
          <p:spPr>
            <a:xfrm>
              <a:off x="6838992" y="4593953"/>
              <a:ext cx="81907" cy="64077"/>
            </a:xfrm>
            <a:custGeom>
              <a:avLst/>
              <a:gdLst/>
              <a:ahLst/>
              <a:cxnLst/>
              <a:rect l="l" t="t" r="r" b="b"/>
              <a:pathLst>
                <a:path w="1764" h="1380" extrusionOk="0">
                  <a:moveTo>
                    <a:pt x="1059" y="0"/>
                  </a:moveTo>
                  <a:cubicBezTo>
                    <a:pt x="1005" y="0"/>
                    <a:pt x="946" y="10"/>
                    <a:pt x="883" y="31"/>
                  </a:cubicBezTo>
                  <a:cubicBezTo>
                    <a:pt x="429" y="177"/>
                    <a:pt x="0" y="1047"/>
                    <a:pt x="0" y="1047"/>
                  </a:cubicBezTo>
                  <a:cubicBezTo>
                    <a:pt x="0" y="1047"/>
                    <a:pt x="634" y="1380"/>
                    <a:pt x="1099" y="1380"/>
                  </a:cubicBezTo>
                  <a:cubicBezTo>
                    <a:pt x="1175" y="1380"/>
                    <a:pt x="1247" y="1371"/>
                    <a:pt x="1310" y="1350"/>
                  </a:cubicBezTo>
                  <a:cubicBezTo>
                    <a:pt x="1764" y="1204"/>
                    <a:pt x="1689" y="732"/>
                    <a:pt x="1349" y="609"/>
                  </a:cubicBezTo>
                  <a:cubicBezTo>
                    <a:pt x="1523" y="350"/>
                    <a:pt x="1388" y="0"/>
                    <a:pt x="10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3" name="Google Shape;153;p13"/>
            <p:cNvSpPr/>
            <p:nvPr/>
          </p:nvSpPr>
          <p:spPr>
            <a:xfrm>
              <a:off x="6802356" y="4604865"/>
              <a:ext cx="68813" cy="75221"/>
            </a:xfrm>
            <a:custGeom>
              <a:avLst/>
              <a:gdLst/>
              <a:ahLst/>
              <a:cxnLst/>
              <a:rect l="l" t="t" r="r" b="b"/>
              <a:pathLst>
                <a:path w="1482" h="1620" extrusionOk="0">
                  <a:moveTo>
                    <a:pt x="742" y="0"/>
                  </a:moveTo>
                  <a:cubicBezTo>
                    <a:pt x="691" y="0"/>
                    <a:pt x="649" y="42"/>
                    <a:pt x="649" y="93"/>
                  </a:cubicBezTo>
                  <a:cubicBezTo>
                    <a:pt x="649" y="132"/>
                    <a:pt x="675" y="165"/>
                    <a:pt x="711" y="179"/>
                  </a:cubicBezTo>
                  <a:lnTo>
                    <a:pt x="711" y="563"/>
                  </a:lnTo>
                  <a:cubicBezTo>
                    <a:pt x="686" y="566"/>
                    <a:pt x="664" y="572"/>
                    <a:pt x="644" y="581"/>
                  </a:cubicBezTo>
                  <a:lnTo>
                    <a:pt x="529" y="381"/>
                  </a:lnTo>
                  <a:cubicBezTo>
                    <a:pt x="553" y="351"/>
                    <a:pt x="559" y="310"/>
                    <a:pt x="540" y="275"/>
                  </a:cubicBezTo>
                  <a:cubicBezTo>
                    <a:pt x="523" y="246"/>
                    <a:pt x="492" y="230"/>
                    <a:pt x="461" y="230"/>
                  </a:cubicBezTo>
                  <a:cubicBezTo>
                    <a:pt x="445" y="230"/>
                    <a:pt x="429" y="234"/>
                    <a:pt x="415" y="243"/>
                  </a:cubicBezTo>
                  <a:cubicBezTo>
                    <a:pt x="371" y="268"/>
                    <a:pt x="356" y="323"/>
                    <a:pt x="382" y="367"/>
                  </a:cubicBezTo>
                  <a:cubicBezTo>
                    <a:pt x="399" y="397"/>
                    <a:pt x="429" y="413"/>
                    <a:pt x="461" y="413"/>
                  </a:cubicBezTo>
                  <a:cubicBezTo>
                    <a:pt x="466" y="413"/>
                    <a:pt x="472" y="412"/>
                    <a:pt x="477" y="411"/>
                  </a:cubicBezTo>
                  <a:lnTo>
                    <a:pt x="593" y="611"/>
                  </a:lnTo>
                  <a:cubicBezTo>
                    <a:pt x="574" y="626"/>
                    <a:pt x="558" y="642"/>
                    <a:pt x="543" y="661"/>
                  </a:cubicBezTo>
                  <a:lnTo>
                    <a:pt x="498" y="635"/>
                  </a:lnTo>
                  <a:cubicBezTo>
                    <a:pt x="505" y="598"/>
                    <a:pt x="489" y="560"/>
                    <a:pt x="455" y="540"/>
                  </a:cubicBezTo>
                  <a:cubicBezTo>
                    <a:pt x="440" y="531"/>
                    <a:pt x="424" y="527"/>
                    <a:pt x="409" y="527"/>
                  </a:cubicBezTo>
                  <a:cubicBezTo>
                    <a:pt x="377" y="527"/>
                    <a:pt x="347" y="544"/>
                    <a:pt x="330" y="573"/>
                  </a:cubicBezTo>
                  <a:cubicBezTo>
                    <a:pt x="304" y="616"/>
                    <a:pt x="319" y="672"/>
                    <a:pt x="363" y="698"/>
                  </a:cubicBezTo>
                  <a:cubicBezTo>
                    <a:pt x="377" y="706"/>
                    <a:pt x="393" y="710"/>
                    <a:pt x="408" y="710"/>
                  </a:cubicBezTo>
                  <a:cubicBezTo>
                    <a:pt x="430" y="710"/>
                    <a:pt x="451" y="702"/>
                    <a:pt x="468" y="688"/>
                  </a:cubicBezTo>
                  <a:lnTo>
                    <a:pt x="511" y="714"/>
                  </a:lnTo>
                  <a:cubicBezTo>
                    <a:pt x="503" y="735"/>
                    <a:pt x="498" y="757"/>
                    <a:pt x="494" y="780"/>
                  </a:cubicBezTo>
                  <a:lnTo>
                    <a:pt x="179" y="780"/>
                  </a:lnTo>
                  <a:cubicBezTo>
                    <a:pt x="165" y="744"/>
                    <a:pt x="132" y="719"/>
                    <a:pt x="92" y="719"/>
                  </a:cubicBezTo>
                  <a:cubicBezTo>
                    <a:pt x="42" y="719"/>
                    <a:pt x="1" y="760"/>
                    <a:pt x="1" y="810"/>
                  </a:cubicBezTo>
                  <a:cubicBezTo>
                    <a:pt x="1" y="860"/>
                    <a:pt x="42" y="902"/>
                    <a:pt x="92" y="902"/>
                  </a:cubicBezTo>
                  <a:cubicBezTo>
                    <a:pt x="132" y="902"/>
                    <a:pt x="165" y="876"/>
                    <a:pt x="179" y="841"/>
                  </a:cubicBezTo>
                  <a:lnTo>
                    <a:pt x="494" y="841"/>
                  </a:lnTo>
                  <a:cubicBezTo>
                    <a:pt x="497" y="865"/>
                    <a:pt x="503" y="887"/>
                    <a:pt x="511" y="907"/>
                  </a:cubicBezTo>
                  <a:lnTo>
                    <a:pt x="468" y="933"/>
                  </a:lnTo>
                  <a:cubicBezTo>
                    <a:pt x="451" y="918"/>
                    <a:pt x="430" y="910"/>
                    <a:pt x="408" y="910"/>
                  </a:cubicBezTo>
                  <a:cubicBezTo>
                    <a:pt x="393" y="910"/>
                    <a:pt x="377" y="914"/>
                    <a:pt x="363" y="923"/>
                  </a:cubicBezTo>
                  <a:cubicBezTo>
                    <a:pt x="319" y="948"/>
                    <a:pt x="304" y="1004"/>
                    <a:pt x="330" y="1047"/>
                  </a:cubicBezTo>
                  <a:cubicBezTo>
                    <a:pt x="347" y="1077"/>
                    <a:pt x="377" y="1093"/>
                    <a:pt x="409" y="1093"/>
                  </a:cubicBezTo>
                  <a:cubicBezTo>
                    <a:pt x="424" y="1093"/>
                    <a:pt x="440" y="1089"/>
                    <a:pt x="455" y="1081"/>
                  </a:cubicBezTo>
                  <a:cubicBezTo>
                    <a:pt x="489" y="1061"/>
                    <a:pt x="505" y="1023"/>
                    <a:pt x="498" y="986"/>
                  </a:cubicBezTo>
                  <a:lnTo>
                    <a:pt x="543" y="960"/>
                  </a:lnTo>
                  <a:cubicBezTo>
                    <a:pt x="558" y="978"/>
                    <a:pt x="574" y="994"/>
                    <a:pt x="593" y="1009"/>
                  </a:cubicBezTo>
                  <a:lnTo>
                    <a:pt x="477" y="1210"/>
                  </a:lnTo>
                  <a:cubicBezTo>
                    <a:pt x="472" y="1209"/>
                    <a:pt x="466" y="1208"/>
                    <a:pt x="461" y="1208"/>
                  </a:cubicBezTo>
                  <a:cubicBezTo>
                    <a:pt x="429" y="1208"/>
                    <a:pt x="399" y="1224"/>
                    <a:pt x="382" y="1253"/>
                  </a:cubicBezTo>
                  <a:cubicBezTo>
                    <a:pt x="356" y="1297"/>
                    <a:pt x="371" y="1353"/>
                    <a:pt x="415" y="1378"/>
                  </a:cubicBezTo>
                  <a:cubicBezTo>
                    <a:pt x="429" y="1387"/>
                    <a:pt x="445" y="1390"/>
                    <a:pt x="460" y="1390"/>
                  </a:cubicBezTo>
                  <a:cubicBezTo>
                    <a:pt x="492" y="1390"/>
                    <a:pt x="523" y="1374"/>
                    <a:pt x="540" y="1344"/>
                  </a:cubicBezTo>
                  <a:cubicBezTo>
                    <a:pt x="559" y="1311"/>
                    <a:pt x="554" y="1268"/>
                    <a:pt x="529" y="1240"/>
                  </a:cubicBezTo>
                  <a:lnTo>
                    <a:pt x="644" y="1040"/>
                  </a:lnTo>
                  <a:cubicBezTo>
                    <a:pt x="665" y="1049"/>
                    <a:pt x="688" y="1053"/>
                    <a:pt x="711" y="1057"/>
                  </a:cubicBezTo>
                  <a:lnTo>
                    <a:pt x="711" y="1442"/>
                  </a:lnTo>
                  <a:cubicBezTo>
                    <a:pt x="675" y="1454"/>
                    <a:pt x="649" y="1488"/>
                    <a:pt x="649" y="1528"/>
                  </a:cubicBezTo>
                  <a:cubicBezTo>
                    <a:pt x="649" y="1578"/>
                    <a:pt x="691" y="1619"/>
                    <a:pt x="742" y="1619"/>
                  </a:cubicBezTo>
                  <a:cubicBezTo>
                    <a:pt x="791" y="1619"/>
                    <a:pt x="833" y="1578"/>
                    <a:pt x="833" y="1528"/>
                  </a:cubicBezTo>
                  <a:cubicBezTo>
                    <a:pt x="833" y="1488"/>
                    <a:pt x="807" y="1455"/>
                    <a:pt x="771" y="1442"/>
                  </a:cubicBezTo>
                  <a:lnTo>
                    <a:pt x="771" y="1057"/>
                  </a:lnTo>
                  <a:cubicBezTo>
                    <a:pt x="796" y="1055"/>
                    <a:pt x="818" y="1049"/>
                    <a:pt x="838" y="1040"/>
                  </a:cubicBezTo>
                  <a:lnTo>
                    <a:pt x="954" y="1240"/>
                  </a:lnTo>
                  <a:cubicBezTo>
                    <a:pt x="929" y="1269"/>
                    <a:pt x="923" y="1311"/>
                    <a:pt x="943" y="1344"/>
                  </a:cubicBezTo>
                  <a:cubicBezTo>
                    <a:pt x="960" y="1374"/>
                    <a:pt x="990" y="1390"/>
                    <a:pt x="1022" y="1390"/>
                  </a:cubicBezTo>
                  <a:cubicBezTo>
                    <a:pt x="1037" y="1390"/>
                    <a:pt x="1053" y="1387"/>
                    <a:pt x="1067" y="1378"/>
                  </a:cubicBezTo>
                  <a:cubicBezTo>
                    <a:pt x="1111" y="1353"/>
                    <a:pt x="1126" y="1297"/>
                    <a:pt x="1100" y="1253"/>
                  </a:cubicBezTo>
                  <a:cubicBezTo>
                    <a:pt x="1084" y="1224"/>
                    <a:pt x="1053" y="1208"/>
                    <a:pt x="1021" y="1208"/>
                  </a:cubicBezTo>
                  <a:cubicBezTo>
                    <a:pt x="1016" y="1208"/>
                    <a:pt x="1010" y="1209"/>
                    <a:pt x="1005" y="1210"/>
                  </a:cubicBezTo>
                  <a:lnTo>
                    <a:pt x="890" y="1009"/>
                  </a:lnTo>
                  <a:cubicBezTo>
                    <a:pt x="908" y="996"/>
                    <a:pt x="924" y="979"/>
                    <a:pt x="939" y="960"/>
                  </a:cubicBezTo>
                  <a:lnTo>
                    <a:pt x="984" y="986"/>
                  </a:lnTo>
                  <a:cubicBezTo>
                    <a:pt x="977" y="1023"/>
                    <a:pt x="993" y="1061"/>
                    <a:pt x="1028" y="1081"/>
                  </a:cubicBezTo>
                  <a:cubicBezTo>
                    <a:pt x="1043" y="1089"/>
                    <a:pt x="1058" y="1093"/>
                    <a:pt x="1074" y="1093"/>
                  </a:cubicBezTo>
                  <a:cubicBezTo>
                    <a:pt x="1105" y="1093"/>
                    <a:pt x="1135" y="1077"/>
                    <a:pt x="1152" y="1047"/>
                  </a:cubicBezTo>
                  <a:cubicBezTo>
                    <a:pt x="1178" y="1004"/>
                    <a:pt x="1163" y="948"/>
                    <a:pt x="1120" y="923"/>
                  </a:cubicBezTo>
                  <a:cubicBezTo>
                    <a:pt x="1105" y="915"/>
                    <a:pt x="1089" y="911"/>
                    <a:pt x="1073" y="911"/>
                  </a:cubicBezTo>
                  <a:cubicBezTo>
                    <a:pt x="1052" y="911"/>
                    <a:pt x="1030" y="918"/>
                    <a:pt x="1014" y="933"/>
                  </a:cubicBezTo>
                  <a:lnTo>
                    <a:pt x="971" y="907"/>
                  </a:lnTo>
                  <a:cubicBezTo>
                    <a:pt x="980" y="886"/>
                    <a:pt x="984" y="864"/>
                    <a:pt x="988" y="841"/>
                  </a:cubicBezTo>
                  <a:lnTo>
                    <a:pt x="1304" y="841"/>
                  </a:lnTo>
                  <a:cubicBezTo>
                    <a:pt x="1316" y="876"/>
                    <a:pt x="1350" y="902"/>
                    <a:pt x="1390" y="902"/>
                  </a:cubicBezTo>
                  <a:cubicBezTo>
                    <a:pt x="1440" y="902"/>
                    <a:pt x="1482" y="860"/>
                    <a:pt x="1482" y="810"/>
                  </a:cubicBezTo>
                  <a:cubicBezTo>
                    <a:pt x="1482" y="760"/>
                    <a:pt x="1440" y="719"/>
                    <a:pt x="1390" y="719"/>
                  </a:cubicBezTo>
                  <a:cubicBezTo>
                    <a:pt x="1350" y="719"/>
                    <a:pt x="1317" y="744"/>
                    <a:pt x="1304" y="780"/>
                  </a:cubicBezTo>
                  <a:lnTo>
                    <a:pt x="988" y="780"/>
                  </a:lnTo>
                  <a:cubicBezTo>
                    <a:pt x="986" y="756"/>
                    <a:pt x="980" y="733"/>
                    <a:pt x="971" y="714"/>
                  </a:cubicBezTo>
                  <a:lnTo>
                    <a:pt x="1014" y="688"/>
                  </a:lnTo>
                  <a:cubicBezTo>
                    <a:pt x="1032" y="702"/>
                    <a:pt x="1053" y="710"/>
                    <a:pt x="1075" y="710"/>
                  </a:cubicBezTo>
                  <a:cubicBezTo>
                    <a:pt x="1090" y="710"/>
                    <a:pt x="1105" y="707"/>
                    <a:pt x="1120" y="698"/>
                  </a:cubicBezTo>
                  <a:cubicBezTo>
                    <a:pt x="1163" y="672"/>
                    <a:pt x="1178" y="616"/>
                    <a:pt x="1152" y="573"/>
                  </a:cubicBezTo>
                  <a:cubicBezTo>
                    <a:pt x="1135" y="544"/>
                    <a:pt x="1105" y="527"/>
                    <a:pt x="1074" y="527"/>
                  </a:cubicBezTo>
                  <a:cubicBezTo>
                    <a:pt x="1058" y="527"/>
                    <a:pt x="1043" y="531"/>
                    <a:pt x="1028" y="540"/>
                  </a:cubicBezTo>
                  <a:cubicBezTo>
                    <a:pt x="993" y="560"/>
                    <a:pt x="977" y="598"/>
                    <a:pt x="984" y="635"/>
                  </a:cubicBezTo>
                  <a:lnTo>
                    <a:pt x="939" y="661"/>
                  </a:lnTo>
                  <a:cubicBezTo>
                    <a:pt x="925" y="642"/>
                    <a:pt x="908" y="626"/>
                    <a:pt x="890" y="611"/>
                  </a:cubicBezTo>
                  <a:lnTo>
                    <a:pt x="1005" y="411"/>
                  </a:lnTo>
                  <a:cubicBezTo>
                    <a:pt x="1010" y="412"/>
                    <a:pt x="1016" y="413"/>
                    <a:pt x="1021" y="413"/>
                  </a:cubicBezTo>
                  <a:cubicBezTo>
                    <a:pt x="1053" y="413"/>
                    <a:pt x="1084" y="397"/>
                    <a:pt x="1100" y="367"/>
                  </a:cubicBezTo>
                  <a:cubicBezTo>
                    <a:pt x="1126" y="323"/>
                    <a:pt x="1111" y="268"/>
                    <a:pt x="1067" y="243"/>
                  </a:cubicBezTo>
                  <a:cubicBezTo>
                    <a:pt x="1053" y="234"/>
                    <a:pt x="1037" y="230"/>
                    <a:pt x="1022" y="230"/>
                  </a:cubicBezTo>
                  <a:cubicBezTo>
                    <a:pt x="990" y="230"/>
                    <a:pt x="960" y="246"/>
                    <a:pt x="943" y="275"/>
                  </a:cubicBezTo>
                  <a:cubicBezTo>
                    <a:pt x="923" y="310"/>
                    <a:pt x="928" y="353"/>
                    <a:pt x="954" y="381"/>
                  </a:cubicBezTo>
                  <a:lnTo>
                    <a:pt x="838" y="581"/>
                  </a:lnTo>
                  <a:cubicBezTo>
                    <a:pt x="817" y="572"/>
                    <a:pt x="795" y="567"/>
                    <a:pt x="771" y="563"/>
                  </a:cubicBezTo>
                  <a:lnTo>
                    <a:pt x="771" y="179"/>
                  </a:lnTo>
                  <a:cubicBezTo>
                    <a:pt x="807" y="165"/>
                    <a:pt x="833" y="132"/>
                    <a:pt x="833" y="93"/>
                  </a:cubicBezTo>
                  <a:cubicBezTo>
                    <a:pt x="833" y="42"/>
                    <a:pt x="791" y="0"/>
                    <a:pt x="7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154"/>
        <p:cNvGrpSpPr/>
        <p:nvPr/>
      </p:nvGrpSpPr>
      <p:grpSpPr>
        <a:xfrm>
          <a:off x="0" y="0"/>
          <a:ext cx="0" cy="0"/>
          <a:chOff x="0" y="0"/>
          <a:chExt cx="0" cy="0"/>
        </a:xfrm>
      </p:grpSpPr>
      <p:sp>
        <p:nvSpPr>
          <p:cNvPr id="155" name="Google Shape;155;p14"/>
          <p:cNvSpPr txBox="1">
            <a:spLocks noGrp="1"/>
          </p:cNvSpPr>
          <p:nvPr>
            <p:ph type="title"/>
          </p:nvPr>
        </p:nvSpPr>
        <p:spPr>
          <a:xfrm>
            <a:off x="1985850" y="2351488"/>
            <a:ext cx="5172300" cy="82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3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p:txBody>
      </p:sp>
      <p:sp>
        <p:nvSpPr>
          <p:cNvPr id="156" name="Google Shape;156;p14"/>
          <p:cNvSpPr txBox="1">
            <a:spLocks noGrp="1"/>
          </p:cNvSpPr>
          <p:nvPr>
            <p:ph type="title" idx="2" hasCustomPrompt="1"/>
          </p:nvPr>
        </p:nvSpPr>
        <p:spPr>
          <a:xfrm>
            <a:off x="4073401" y="1127800"/>
            <a:ext cx="997200" cy="12237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6000"/>
              <a:buNone/>
              <a:defRPr sz="7500">
                <a:solidFill>
                  <a:schemeClr val="accent3"/>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57" name="Google Shape;157;p14"/>
          <p:cNvSpPr txBox="1">
            <a:spLocks noGrp="1"/>
          </p:cNvSpPr>
          <p:nvPr>
            <p:ph type="subTitle" idx="1"/>
          </p:nvPr>
        </p:nvSpPr>
        <p:spPr>
          <a:xfrm rot="610">
            <a:off x="2880000" y="3241413"/>
            <a:ext cx="3384000" cy="407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p:txBody>
      </p:sp>
      <p:grpSp>
        <p:nvGrpSpPr>
          <p:cNvPr id="158" name="Google Shape;158;p14"/>
          <p:cNvGrpSpPr/>
          <p:nvPr/>
        </p:nvGrpSpPr>
        <p:grpSpPr>
          <a:xfrm rot="-10011371">
            <a:off x="6867477" y="-209052"/>
            <a:ext cx="2247354" cy="2144399"/>
            <a:chOff x="2994693" y="1912198"/>
            <a:chExt cx="827997" cy="790122"/>
          </a:xfrm>
        </p:grpSpPr>
        <p:sp>
          <p:nvSpPr>
            <p:cNvPr id="159" name="Google Shape;159;p14"/>
            <p:cNvSpPr/>
            <p:nvPr/>
          </p:nvSpPr>
          <p:spPr>
            <a:xfrm>
              <a:off x="2994693" y="1950552"/>
              <a:ext cx="273933" cy="667587"/>
            </a:xfrm>
            <a:custGeom>
              <a:avLst/>
              <a:gdLst/>
              <a:ahLst/>
              <a:cxnLst/>
              <a:rect l="l" t="t" r="r" b="b"/>
              <a:pathLst>
                <a:path w="6965" h="16974" extrusionOk="0">
                  <a:moveTo>
                    <a:pt x="4793" y="0"/>
                  </a:moveTo>
                  <a:cubicBezTo>
                    <a:pt x="4792" y="0"/>
                    <a:pt x="4792" y="0"/>
                    <a:pt x="4792" y="0"/>
                  </a:cubicBezTo>
                  <a:cubicBezTo>
                    <a:pt x="2357" y="3417"/>
                    <a:pt x="661" y="12727"/>
                    <a:pt x="1" y="16895"/>
                  </a:cubicBezTo>
                  <a:cubicBezTo>
                    <a:pt x="23" y="16907"/>
                    <a:pt x="45" y="16916"/>
                    <a:pt x="67" y="16926"/>
                  </a:cubicBezTo>
                  <a:cubicBezTo>
                    <a:pt x="96" y="16938"/>
                    <a:pt x="125" y="16947"/>
                    <a:pt x="154" y="16956"/>
                  </a:cubicBezTo>
                  <a:cubicBezTo>
                    <a:pt x="160" y="16958"/>
                    <a:pt x="162" y="16959"/>
                    <a:pt x="163" y="16959"/>
                  </a:cubicBezTo>
                  <a:cubicBezTo>
                    <a:pt x="166" y="16959"/>
                    <a:pt x="167" y="16960"/>
                    <a:pt x="171" y="16960"/>
                  </a:cubicBezTo>
                  <a:cubicBezTo>
                    <a:pt x="186" y="16964"/>
                    <a:pt x="202" y="16966"/>
                    <a:pt x="216" y="16970"/>
                  </a:cubicBezTo>
                  <a:lnTo>
                    <a:pt x="245" y="16974"/>
                  </a:lnTo>
                  <a:cubicBezTo>
                    <a:pt x="2082" y="11342"/>
                    <a:pt x="6965" y="1719"/>
                    <a:pt x="6965" y="1719"/>
                  </a:cubicBezTo>
                  <a:cubicBezTo>
                    <a:pt x="6257" y="13"/>
                    <a:pt x="4834" y="0"/>
                    <a:pt x="4793" y="0"/>
                  </a:cubicBezTo>
                  <a:close/>
                </a:path>
              </a:pathLst>
            </a:custGeom>
            <a:solidFill>
              <a:srgbClr val="C3C7BE">
                <a:alpha val="29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0" name="Google Shape;160;p14"/>
            <p:cNvSpPr/>
            <p:nvPr/>
          </p:nvSpPr>
          <p:spPr>
            <a:xfrm>
              <a:off x="3152297" y="1912198"/>
              <a:ext cx="133958" cy="141898"/>
            </a:xfrm>
            <a:custGeom>
              <a:avLst/>
              <a:gdLst/>
              <a:ahLst/>
              <a:cxnLst/>
              <a:rect l="l" t="t" r="r" b="b"/>
              <a:pathLst>
                <a:path w="2885" h="3056" extrusionOk="0">
                  <a:moveTo>
                    <a:pt x="2715" y="1"/>
                  </a:moveTo>
                  <a:cubicBezTo>
                    <a:pt x="2705" y="1"/>
                    <a:pt x="2696" y="2"/>
                    <a:pt x="2689" y="4"/>
                  </a:cubicBezTo>
                  <a:cubicBezTo>
                    <a:pt x="2641" y="15"/>
                    <a:pt x="2595" y="30"/>
                    <a:pt x="2556" y="50"/>
                  </a:cubicBezTo>
                  <a:cubicBezTo>
                    <a:pt x="2450" y="105"/>
                    <a:pt x="2337" y="157"/>
                    <a:pt x="2247" y="228"/>
                  </a:cubicBezTo>
                  <a:cubicBezTo>
                    <a:pt x="2135" y="312"/>
                    <a:pt x="2044" y="418"/>
                    <a:pt x="1943" y="512"/>
                  </a:cubicBezTo>
                  <a:cubicBezTo>
                    <a:pt x="1894" y="557"/>
                    <a:pt x="1847" y="604"/>
                    <a:pt x="1790" y="644"/>
                  </a:cubicBezTo>
                  <a:cubicBezTo>
                    <a:pt x="1738" y="678"/>
                    <a:pt x="1675" y="702"/>
                    <a:pt x="1619" y="732"/>
                  </a:cubicBezTo>
                  <a:cubicBezTo>
                    <a:pt x="1542" y="774"/>
                    <a:pt x="1445" y="800"/>
                    <a:pt x="1406" y="878"/>
                  </a:cubicBezTo>
                  <a:cubicBezTo>
                    <a:pt x="1400" y="888"/>
                    <a:pt x="1392" y="893"/>
                    <a:pt x="1379" y="893"/>
                  </a:cubicBezTo>
                  <a:cubicBezTo>
                    <a:pt x="1373" y="893"/>
                    <a:pt x="1367" y="892"/>
                    <a:pt x="1359" y="890"/>
                  </a:cubicBezTo>
                  <a:cubicBezTo>
                    <a:pt x="1045" y="827"/>
                    <a:pt x="730" y="767"/>
                    <a:pt x="416" y="705"/>
                  </a:cubicBezTo>
                  <a:lnTo>
                    <a:pt x="378" y="697"/>
                  </a:lnTo>
                  <a:cubicBezTo>
                    <a:pt x="394" y="676"/>
                    <a:pt x="410" y="660"/>
                    <a:pt x="422" y="639"/>
                  </a:cubicBezTo>
                  <a:cubicBezTo>
                    <a:pt x="441" y="610"/>
                    <a:pt x="458" y="580"/>
                    <a:pt x="472" y="546"/>
                  </a:cubicBezTo>
                  <a:cubicBezTo>
                    <a:pt x="475" y="535"/>
                    <a:pt x="468" y="511"/>
                    <a:pt x="454" y="497"/>
                  </a:cubicBezTo>
                  <a:cubicBezTo>
                    <a:pt x="443" y="487"/>
                    <a:pt x="433" y="483"/>
                    <a:pt x="424" y="483"/>
                  </a:cubicBezTo>
                  <a:cubicBezTo>
                    <a:pt x="415" y="483"/>
                    <a:pt x="407" y="487"/>
                    <a:pt x="400" y="492"/>
                  </a:cubicBezTo>
                  <a:cubicBezTo>
                    <a:pt x="376" y="509"/>
                    <a:pt x="351" y="528"/>
                    <a:pt x="334" y="550"/>
                  </a:cubicBezTo>
                  <a:cubicBezTo>
                    <a:pt x="226" y="686"/>
                    <a:pt x="122" y="822"/>
                    <a:pt x="15" y="958"/>
                  </a:cubicBezTo>
                  <a:cubicBezTo>
                    <a:pt x="10" y="964"/>
                    <a:pt x="5" y="971"/>
                    <a:pt x="0" y="978"/>
                  </a:cubicBezTo>
                  <a:cubicBezTo>
                    <a:pt x="36" y="1006"/>
                    <a:pt x="66" y="1029"/>
                    <a:pt x="100" y="1055"/>
                  </a:cubicBezTo>
                  <a:cubicBezTo>
                    <a:pt x="122" y="1027"/>
                    <a:pt x="142" y="1000"/>
                    <a:pt x="164" y="974"/>
                  </a:cubicBezTo>
                  <a:cubicBezTo>
                    <a:pt x="453" y="1199"/>
                    <a:pt x="739" y="1422"/>
                    <a:pt x="1029" y="1647"/>
                  </a:cubicBezTo>
                  <a:cubicBezTo>
                    <a:pt x="1024" y="1653"/>
                    <a:pt x="1021" y="1660"/>
                    <a:pt x="1016" y="1665"/>
                  </a:cubicBezTo>
                  <a:cubicBezTo>
                    <a:pt x="976" y="1718"/>
                    <a:pt x="934" y="1771"/>
                    <a:pt x="893" y="1824"/>
                  </a:cubicBezTo>
                  <a:cubicBezTo>
                    <a:pt x="886" y="1833"/>
                    <a:pt x="877" y="1838"/>
                    <a:pt x="864" y="1838"/>
                  </a:cubicBezTo>
                  <a:cubicBezTo>
                    <a:pt x="860" y="1838"/>
                    <a:pt x="855" y="1837"/>
                    <a:pt x="850" y="1836"/>
                  </a:cubicBezTo>
                  <a:cubicBezTo>
                    <a:pt x="682" y="1804"/>
                    <a:pt x="516" y="1775"/>
                    <a:pt x="351" y="1745"/>
                  </a:cubicBezTo>
                  <a:cubicBezTo>
                    <a:pt x="310" y="1737"/>
                    <a:pt x="263" y="1721"/>
                    <a:pt x="228" y="1721"/>
                  </a:cubicBezTo>
                  <a:cubicBezTo>
                    <a:pt x="220" y="1721"/>
                    <a:pt x="213" y="1721"/>
                    <a:pt x="206" y="1723"/>
                  </a:cubicBezTo>
                  <a:cubicBezTo>
                    <a:pt x="170" y="1734"/>
                    <a:pt x="161" y="1778"/>
                    <a:pt x="133" y="1803"/>
                  </a:cubicBezTo>
                  <a:cubicBezTo>
                    <a:pt x="100" y="1832"/>
                    <a:pt x="97" y="1872"/>
                    <a:pt x="125" y="1929"/>
                  </a:cubicBezTo>
                  <a:cubicBezTo>
                    <a:pt x="135" y="1951"/>
                    <a:pt x="146" y="1968"/>
                    <a:pt x="168" y="1985"/>
                  </a:cubicBezTo>
                  <a:cubicBezTo>
                    <a:pt x="290" y="2079"/>
                    <a:pt x="412" y="2175"/>
                    <a:pt x="536" y="2270"/>
                  </a:cubicBezTo>
                  <a:cubicBezTo>
                    <a:pt x="547" y="2280"/>
                    <a:pt x="559" y="2288"/>
                    <a:pt x="573" y="2299"/>
                  </a:cubicBezTo>
                  <a:cubicBezTo>
                    <a:pt x="585" y="2285"/>
                    <a:pt x="596" y="2272"/>
                    <a:pt x="610" y="2260"/>
                  </a:cubicBezTo>
                  <a:cubicBezTo>
                    <a:pt x="633" y="2278"/>
                    <a:pt x="653" y="2293"/>
                    <a:pt x="677" y="2312"/>
                  </a:cubicBezTo>
                  <a:cubicBezTo>
                    <a:pt x="700" y="2282"/>
                    <a:pt x="721" y="2255"/>
                    <a:pt x="743" y="2228"/>
                  </a:cubicBezTo>
                  <a:cubicBezTo>
                    <a:pt x="744" y="2229"/>
                    <a:pt x="745" y="2230"/>
                    <a:pt x="748" y="2232"/>
                  </a:cubicBezTo>
                  <a:cubicBezTo>
                    <a:pt x="716" y="2297"/>
                    <a:pt x="684" y="2360"/>
                    <a:pt x="652" y="2425"/>
                  </a:cubicBezTo>
                  <a:cubicBezTo>
                    <a:pt x="754" y="2505"/>
                    <a:pt x="854" y="2582"/>
                    <a:pt x="955" y="2662"/>
                  </a:cubicBezTo>
                  <a:cubicBezTo>
                    <a:pt x="1010" y="2614"/>
                    <a:pt x="1064" y="2567"/>
                    <a:pt x="1121" y="2521"/>
                  </a:cubicBezTo>
                  <a:cubicBezTo>
                    <a:pt x="1122" y="2522"/>
                    <a:pt x="1125" y="2524"/>
                    <a:pt x="1126" y="2526"/>
                  </a:cubicBezTo>
                  <a:cubicBezTo>
                    <a:pt x="1105" y="2554"/>
                    <a:pt x="1082" y="2582"/>
                    <a:pt x="1059" y="2611"/>
                  </a:cubicBezTo>
                  <a:cubicBezTo>
                    <a:pt x="1083" y="2630"/>
                    <a:pt x="1104" y="2646"/>
                    <a:pt x="1127" y="2664"/>
                  </a:cubicBezTo>
                  <a:cubicBezTo>
                    <a:pt x="1116" y="2679"/>
                    <a:pt x="1106" y="2691"/>
                    <a:pt x="1095" y="2705"/>
                  </a:cubicBezTo>
                  <a:cubicBezTo>
                    <a:pt x="1110" y="2717"/>
                    <a:pt x="1122" y="2726"/>
                    <a:pt x="1132" y="2734"/>
                  </a:cubicBezTo>
                  <a:cubicBezTo>
                    <a:pt x="1238" y="2817"/>
                    <a:pt x="1346" y="2896"/>
                    <a:pt x="1449" y="2982"/>
                  </a:cubicBezTo>
                  <a:cubicBezTo>
                    <a:pt x="1502" y="3027"/>
                    <a:pt x="1552" y="3055"/>
                    <a:pt x="1603" y="3055"/>
                  </a:cubicBezTo>
                  <a:cubicBezTo>
                    <a:pt x="1608" y="3055"/>
                    <a:pt x="1612" y="3055"/>
                    <a:pt x="1616" y="3055"/>
                  </a:cubicBezTo>
                  <a:cubicBezTo>
                    <a:pt x="1632" y="3053"/>
                    <a:pt x="1650" y="3049"/>
                    <a:pt x="1659" y="3040"/>
                  </a:cubicBezTo>
                  <a:cubicBezTo>
                    <a:pt x="1687" y="3009"/>
                    <a:pt x="1710" y="2975"/>
                    <a:pt x="1736" y="2944"/>
                  </a:cubicBezTo>
                  <a:cubicBezTo>
                    <a:pt x="1748" y="2930"/>
                    <a:pt x="1747" y="2917"/>
                    <a:pt x="1736" y="2893"/>
                  </a:cubicBezTo>
                  <a:cubicBezTo>
                    <a:pt x="1648" y="2704"/>
                    <a:pt x="1562" y="2515"/>
                    <a:pt x="1475" y="2325"/>
                  </a:cubicBezTo>
                  <a:cubicBezTo>
                    <a:pt x="1466" y="2304"/>
                    <a:pt x="1466" y="2291"/>
                    <a:pt x="1476" y="2278"/>
                  </a:cubicBezTo>
                  <a:cubicBezTo>
                    <a:pt x="1519" y="2227"/>
                    <a:pt x="1558" y="2174"/>
                    <a:pt x="1599" y="2121"/>
                  </a:cubicBezTo>
                  <a:cubicBezTo>
                    <a:pt x="1605" y="2115"/>
                    <a:pt x="1609" y="2110"/>
                    <a:pt x="1614" y="2102"/>
                  </a:cubicBezTo>
                  <a:cubicBezTo>
                    <a:pt x="1905" y="2330"/>
                    <a:pt x="2192" y="2553"/>
                    <a:pt x="2482" y="2779"/>
                  </a:cubicBezTo>
                  <a:cubicBezTo>
                    <a:pt x="2460" y="2806"/>
                    <a:pt x="2439" y="2833"/>
                    <a:pt x="2418" y="2859"/>
                  </a:cubicBezTo>
                  <a:cubicBezTo>
                    <a:pt x="2448" y="2881"/>
                    <a:pt x="2478" y="2905"/>
                    <a:pt x="2510" y="2929"/>
                  </a:cubicBezTo>
                  <a:cubicBezTo>
                    <a:pt x="2513" y="2926"/>
                    <a:pt x="2517" y="2923"/>
                    <a:pt x="2519" y="2922"/>
                  </a:cubicBezTo>
                  <a:cubicBezTo>
                    <a:pt x="2630" y="2779"/>
                    <a:pt x="2743" y="2635"/>
                    <a:pt x="2853" y="2491"/>
                  </a:cubicBezTo>
                  <a:cubicBezTo>
                    <a:pt x="2868" y="2472"/>
                    <a:pt x="2878" y="2450"/>
                    <a:pt x="2883" y="2424"/>
                  </a:cubicBezTo>
                  <a:cubicBezTo>
                    <a:pt x="2885" y="2411"/>
                    <a:pt x="2872" y="2390"/>
                    <a:pt x="2867" y="2372"/>
                  </a:cubicBezTo>
                  <a:cubicBezTo>
                    <a:pt x="2853" y="2371"/>
                    <a:pt x="2837" y="2367"/>
                    <a:pt x="2824" y="2367"/>
                  </a:cubicBezTo>
                  <a:cubicBezTo>
                    <a:pt x="2819" y="2367"/>
                    <a:pt x="2815" y="2368"/>
                    <a:pt x="2812" y="2370"/>
                  </a:cubicBezTo>
                  <a:cubicBezTo>
                    <a:pt x="2784" y="2387"/>
                    <a:pt x="2763" y="2409"/>
                    <a:pt x="2741" y="2434"/>
                  </a:cubicBezTo>
                  <a:cubicBezTo>
                    <a:pt x="2724" y="2452"/>
                    <a:pt x="2709" y="2473"/>
                    <a:pt x="2692" y="2496"/>
                  </a:cubicBezTo>
                  <a:cubicBezTo>
                    <a:pt x="2686" y="2486"/>
                    <a:pt x="2683" y="2481"/>
                    <a:pt x="2681" y="2478"/>
                  </a:cubicBezTo>
                  <a:cubicBezTo>
                    <a:pt x="2540" y="2180"/>
                    <a:pt x="2398" y="1882"/>
                    <a:pt x="2258" y="1583"/>
                  </a:cubicBezTo>
                  <a:cubicBezTo>
                    <a:pt x="2252" y="1571"/>
                    <a:pt x="2255" y="1557"/>
                    <a:pt x="2261" y="1549"/>
                  </a:cubicBezTo>
                  <a:cubicBezTo>
                    <a:pt x="2291" y="1511"/>
                    <a:pt x="2318" y="1470"/>
                    <a:pt x="2327" y="1414"/>
                  </a:cubicBezTo>
                  <a:cubicBezTo>
                    <a:pt x="2333" y="1368"/>
                    <a:pt x="2345" y="1325"/>
                    <a:pt x="2356" y="1282"/>
                  </a:cubicBezTo>
                  <a:cubicBezTo>
                    <a:pt x="2371" y="1213"/>
                    <a:pt x="2379" y="1138"/>
                    <a:pt x="2406" y="1077"/>
                  </a:cubicBezTo>
                  <a:cubicBezTo>
                    <a:pt x="2451" y="979"/>
                    <a:pt x="2508" y="888"/>
                    <a:pt x="2563" y="796"/>
                  </a:cubicBezTo>
                  <a:cubicBezTo>
                    <a:pt x="2646" y="656"/>
                    <a:pt x="2724" y="514"/>
                    <a:pt x="2756" y="343"/>
                  </a:cubicBezTo>
                  <a:cubicBezTo>
                    <a:pt x="2772" y="259"/>
                    <a:pt x="2786" y="174"/>
                    <a:pt x="2798" y="88"/>
                  </a:cubicBezTo>
                  <a:cubicBezTo>
                    <a:pt x="2800" y="66"/>
                    <a:pt x="2800" y="33"/>
                    <a:pt x="2767" y="13"/>
                  </a:cubicBezTo>
                  <a:cubicBezTo>
                    <a:pt x="2753" y="4"/>
                    <a:pt x="2733" y="1"/>
                    <a:pt x="27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1" name="Google Shape;161;p14"/>
            <p:cNvSpPr/>
            <p:nvPr/>
          </p:nvSpPr>
          <p:spPr>
            <a:xfrm>
              <a:off x="3140956" y="2024424"/>
              <a:ext cx="440342" cy="677895"/>
            </a:xfrm>
            <a:custGeom>
              <a:avLst/>
              <a:gdLst/>
              <a:ahLst/>
              <a:cxnLst/>
              <a:rect l="l" t="t" r="r" b="b"/>
              <a:pathLst>
                <a:path w="7524" h="11583" extrusionOk="0">
                  <a:moveTo>
                    <a:pt x="6228" y="1"/>
                  </a:moveTo>
                  <a:cubicBezTo>
                    <a:pt x="3904" y="2084"/>
                    <a:pt x="1157" y="8567"/>
                    <a:pt x="0" y="11484"/>
                  </a:cubicBezTo>
                  <a:cubicBezTo>
                    <a:pt x="12" y="11495"/>
                    <a:pt x="27" y="11506"/>
                    <a:pt x="41" y="11515"/>
                  </a:cubicBezTo>
                  <a:cubicBezTo>
                    <a:pt x="59" y="11529"/>
                    <a:pt x="80" y="11541"/>
                    <a:pt x="99" y="11552"/>
                  </a:cubicBezTo>
                  <a:cubicBezTo>
                    <a:pt x="102" y="11553"/>
                    <a:pt x="104" y="11556"/>
                    <a:pt x="106" y="11557"/>
                  </a:cubicBezTo>
                  <a:cubicBezTo>
                    <a:pt x="107" y="11558"/>
                    <a:pt x="108" y="11558"/>
                    <a:pt x="111" y="11559"/>
                  </a:cubicBezTo>
                  <a:cubicBezTo>
                    <a:pt x="122" y="11564"/>
                    <a:pt x="133" y="11568"/>
                    <a:pt x="143" y="11574"/>
                  </a:cubicBezTo>
                  <a:lnTo>
                    <a:pt x="162" y="11582"/>
                  </a:lnTo>
                  <a:cubicBezTo>
                    <a:pt x="2413" y="7793"/>
                    <a:pt x="7524" y="1603"/>
                    <a:pt x="7524" y="1603"/>
                  </a:cubicBezTo>
                  <a:cubicBezTo>
                    <a:pt x="7284" y="227"/>
                    <a:pt x="6228" y="1"/>
                    <a:pt x="6228" y="1"/>
                  </a:cubicBezTo>
                  <a:close/>
                </a:path>
              </a:pathLst>
            </a:custGeom>
            <a:solidFill>
              <a:srgbClr val="C3C7BE">
                <a:alpha val="29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2" name="Google Shape;162;p14"/>
            <p:cNvSpPr/>
            <p:nvPr/>
          </p:nvSpPr>
          <p:spPr>
            <a:xfrm>
              <a:off x="3505092" y="2013328"/>
              <a:ext cx="105216" cy="98390"/>
            </a:xfrm>
            <a:custGeom>
              <a:avLst/>
              <a:gdLst/>
              <a:ahLst/>
              <a:cxnLst/>
              <a:rect l="l" t="t" r="r" b="b"/>
              <a:pathLst>
                <a:path w="2266" h="2119" extrusionOk="0">
                  <a:moveTo>
                    <a:pt x="459" y="1"/>
                  </a:moveTo>
                  <a:cubicBezTo>
                    <a:pt x="455" y="1"/>
                    <a:pt x="450" y="2"/>
                    <a:pt x="447" y="3"/>
                  </a:cubicBezTo>
                  <a:cubicBezTo>
                    <a:pt x="427" y="13"/>
                    <a:pt x="406" y="21"/>
                    <a:pt x="388" y="35"/>
                  </a:cubicBezTo>
                  <a:cubicBezTo>
                    <a:pt x="289" y="117"/>
                    <a:pt x="191" y="198"/>
                    <a:pt x="91" y="279"/>
                  </a:cubicBezTo>
                  <a:cubicBezTo>
                    <a:pt x="86" y="283"/>
                    <a:pt x="82" y="287"/>
                    <a:pt x="77" y="292"/>
                  </a:cubicBezTo>
                  <a:cubicBezTo>
                    <a:pt x="98" y="316"/>
                    <a:pt x="116" y="339"/>
                    <a:pt x="137" y="363"/>
                  </a:cubicBezTo>
                  <a:cubicBezTo>
                    <a:pt x="157" y="347"/>
                    <a:pt x="176" y="331"/>
                    <a:pt x="195" y="314"/>
                  </a:cubicBezTo>
                  <a:cubicBezTo>
                    <a:pt x="369" y="525"/>
                    <a:pt x="540" y="733"/>
                    <a:pt x="714" y="942"/>
                  </a:cubicBezTo>
                  <a:lnTo>
                    <a:pt x="701" y="955"/>
                  </a:lnTo>
                  <a:lnTo>
                    <a:pt x="587" y="1050"/>
                  </a:lnTo>
                  <a:cubicBezTo>
                    <a:pt x="582" y="1054"/>
                    <a:pt x="576" y="1056"/>
                    <a:pt x="570" y="1056"/>
                  </a:cubicBezTo>
                  <a:cubicBezTo>
                    <a:pt x="565" y="1056"/>
                    <a:pt x="560" y="1055"/>
                    <a:pt x="553" y="1052"/>
                  </a:cubicBezTo>
                  <a:cubicBezTo>
                    <a:pt x="438" y="1001"/>
                    <a:pt x="321" y="952"/>
                    <a:pt x="206" y="903"/>
                  </a:cubicBezTo>
                  <a:cubicBezTo>
                    <a:pt x="171" y="889"/>
                    <a:pt x="133" y="863"/>
                    <a:pt x="106" y="863"/>
                  </a:cubicBezTo>
                  <a:cubicBezTo>
                    <a:pt x="106" y="863"/>
                    <a:pt x="105" y="863"/>
                    <a:pt x="105" y="863"/>
                  </a:cubicBezTo>
                  <a:cubicBezTo>
                    <a:pt x="77" y="865"/>
                    <a:pt x="62" y="895"/>
                    <a:pt x="38" y="909"/>
                  </a:cubicBezTo>
                  <a:cubicBezTo>
                    <a:pt x="9" y="924"/>
                    <a:pt x="1" y="953"/>
                    <a:pt x="11" y="999"/>
                  </a:cubicBezTo>
                  <a:cubicBezTo>
                    <a:pt x="15" y="1016"/>
                    <a:pt x="21" y="1030"/>
                    <a:pt x="35" y="1047"/>
                  </a:cubicBezTo>
                  <a:cubicBezTo>
                    <a:pt x="107" y="1136"/>
                    <a:pt x="180" y="1224"/>
                    <a:pt x="254" y="1313"/>
                  </a:cubicBezTo>
                  <a:cubicBezTo>
                    <a:pt x="261" y="1322"/>
                    <a:pt x="269" y="1330"/>
                    <a:pt x="277" y="1340"/>
                  </a:cubicBezTo>
                  <a:cubicBezTo>
                    <a:pt x="289" y="1332"/>
                    <a:pt x="300" y="1325"/>
                    <a:pt x="311" y="1317"/>
                  </a:cubicBezTo>
                  <a:cubicBezTo>
                    <a:pt x="324" y="1334"/>
                    <a:pt x="337" y="1349"/>
                    <a:pt x="350" y="1366"/>
                  </a:cubicBezTo>
                  <a:cubicBezTo>
                    <a:pt x="371" y="1349"/>
                    <a:pt x="391" y="1333"/>
                    <a:pt x="411" y="1316"/>
                  </a:cubicBezTo>
                  <a:cubicBezTo>
                    <a:pt x="413" y="1317"/>
                    <a:pt x="413" y="1318"/>
                    <a:pt x="414" y="1319"/>
                  </a:cubicBezTo>
                  <a:cubicBezTo>
                    <a:pt x="381" y="1361"/>
                    <a:pt x="348" y="1403"/>
                    <a:pt x="313" y="1445"/>
                  </a:cubicBezTo>
                  <a:cubicBezTo>
                    <a:pt x="374" y="1519"/>
                    <a:pt x="434" y="1592"/>
                    <a:pt x="494" y="1664"/>
                  </a:cubicBezTo>
                  <a:lnTo>
                    <a:pt x="638" y="1589"/>
                  </a:lnTo>
                  <a:lnTo>
                    <a:pt x="642" y="1593"/>
                  </a:lnTo>
                  <a:cubicBezTo>
                    <a:pt x="622" y="1610"/>
                    <a:pt x="603" y="1626"/>
                    <a:pt x="579" y="1643"/>
                  </a:cubicBezTo>
                  <a:cubicBezTo>
                    <a:pt x="594" y="1661"/>
                    <a:pt x="606" y="1675"/>
                    <a:pt x="621" y="1693"/>
                  </a:cubicBezTo>
                  <a:cubicBezTo>
                    <a:pt x="610" y="1701"/>
                    <a:pt x="600" y="1709"/>
                    <a:pt x="590" y="1717"/>
                  </a:cubicBezTo>
                  <a:cubicBezTo>
                    <a:pt x="599" y="1728"/>
                    <a:pt x="606" y="1737"/>
                    <a:pt x="613" y="1744"/>
                  </a:cubicBezTo>
                  <a:cubicBezTo>
                    <a:pt x="677" y="1822"/>
                    <a:pt x="742" y="1897"/>
                    <a:pt x="802" y="1975"/>
                  </a:cubicBezTo>
                  <a:cubicBezTo>
                    <a:pt x="837" y="2019"/>
                    <a:pt x="870" y="2050"/>
                    <a:pt x="913" y="2055"/>
                  </a:cubicBezTo>
                  <a:cubicBezTo>
                    <a:pt x="917" y="2055"/>
                    <a:pt x="922" y="2056"/>
                    <a:pt x="926" y="2056"/>
                  </a:cubicBezTo>
                  <a:cubicBezTo>
                    <a:pt x="934" y="2056"/>
                    <a:pt x="941" y="2055"/>
                    <a:pt x="945" y="2051"/>
                  </a:cubicBezTo>
                  <a:cubicBezTo>
                    <a:pt x="971" y="2034"/>
                    <a:pt x="992" y="2013"/>
                    <a:pt x="1018" y="1994"/>
                  </a:cubicBezTo>
                  <a:cubicBezTo>
                    <a:pt x="1028" y="1986"/>
                    <a:pt x="1029" y="1975"/>
                    <a:pt x="1025" y="1956"/>
                  </a:cubicBezTo>
                  <a:cubicBezTo>
                    <a:pt x="992" y="1806"/>
                    <a:pt x="960" y="1654"/>
                    <a:pt x="928" y="1501"/>
                  </a:cubicBezTo>
                  <a:cubicBezTo>
                    <a:pt x="924" y="1484"/>
                    <a:pt x="927" y="1474"/>
                    <a:pt x="937" y="1467"/>
                  </a:cubicBezTo>
                  <a:cubicBezTo>
                    <a:pt x="975" y="1436"/>
                    <a:pt x="1013" y="1404"/>
                    <a:pt x="1051" y="1372"/>
                  </a:cubicBezTo>
                  <a:cubicBezTo>
                    <a:pt x="1055" y="1368"/>
                    <a:pt x="1060" y="1366"/>
                    <a:pt x="1064" y="1362"/>
                  </a:cubicBezTo>
                  <a:cubicBezTo>
                    <a:pt x="1237" y="1573"/>
                    <a:pt x="1410" y="1782"/>
                    <a:pt x="1585" y="1994"/>
                  </a:cubicBezTo>
                  <a:cubicBezTo>
                    <a:pt x="1564" y="2011"/>
                    <a:pt x="1544" y="2026"/>
                    <a:pt x="1524" y="2042"/>
                  </a:cubicBezTo>
                  <a:cubicBezTo>
                    <a:pt x="1543" y="2073"/>
                    <a:pt x="1561" y="2094"/>
                    <a:pt x="1581" y="2119"/>
                  </a:cubicBezTo>
                  <a:cubicBezTo>
                    <a:pt x="1586" y="2116"/>
                    <a:pt x="1587" y="2116"/>
                    <a:pt x="1590" y="2113"/>
                  </a:cubicBezTo>
                  <a:cubicBezTo>
                    <a:pt x="1694" y="2027"/>
                    <a:pt x="1799" y="1943"/>
                    <a:pt x="1903" y="1854"/>
                  </a:cubicBezTo>
                  <a:cubicBezTo>
                    <a:pt x="1916" y="1844"/>
                    <a:pt x="1926" y="1828"/>
                    <a:pt x="1935" y="1812"/>
                  </a:cubicBezTo>
                  <a:cubicBezTo>
                    <a:pt x="1938" y="1802"/>
                    <a:pt x="1933" y="1785"/>
                    <a:pt x="1932" y="1773"/>
                  </a:cubicBezTo>
                  <a:cubicBezTo>
                    <a:pt x="1921" y="1769"/>
                    <a:pt x="1907" y="1761"/>
                    <a:pt x="1898" y="1761"/>
                  </a:cubicBezTo>
                  <a:cubicBezTo>
                    <a:pt x="1896" y="1761"/>
                    <a:pt x="1895" y="1761"/>
                    <a:pt x="1894" y="1762"/>
                  </a:cubicBezTo>
                  <a:cubicBezTo>
                    <a:pt x="1871" y="1770"/>
                    <a:pt x="1851" y="1783"/>
                    <a:pt x="1831" y="1796"/>
                  </a:cubicBezTo>
                  <a:cubicBezTo>
                    <a:pt x="1815" y="1807"/>
                    <a:pt x="1802" y="1820"/>
                    <a:pt x="1784" y="1833"/>
                  </a:cubicBezTo>
                  <a:cubicBezTo>
                    <a:pt x="1782" y="1826"/>
                    <a:pt x="1781" y="1822"/>
                    <a:pt x="1779" y="1818"/>
                  </a:cubicBezTo>
                  <a:cubicBezTo>
                    <a:pt x="1725" y="1578"/>
                    <a:pt x="1672" y="1338"/>
                    <a:pt x="1619" y="1100"/>
                  </a:cubicBezTo>
                  <a:cubicBezTo>
                    <a:pt x="1616" y="1090"/>
                    <a:pt x="1622" y="1079"/>
                    <a:pt x="1627" y="1075"/>
                  </a:cubicBezTo>
                  <a:cubicBezTo>
                    <a:pt x="1656" y="1053"/>
                    <a:pt x="1682" y="1026"/>
                    <a:pt x="1697" y="988"/>
                  </a:cubicBezTo>
                  <a:cubicBezTo>
                    <a:pt x="1709" y="956"/>
                    <a:pt x="1725" y="927"/>
                    <a:pt x="1740" y="897"/>
                  </a:cubicBezTo>
                  <a:cubicBezTo>
                    <a:pt x="1762" y="849"/>
                    <a:pt x="1779" y="797"/>
                    <a:pt x="1810" y="757"/>
                  </a:cubicBezTo>
                  <a:cubicBezTo>
                    <a:pt x="1858" y="692"/>
                    <a:pt x="1915" y="637"/>
                    <a:pt x="1969" y="578"/>
                  </a:cubicBezTo>
                  <a:cubicBezTo>
                    <a:pt x="2053" y="490"/>
                    <a:pt x="2132" y="400"/>
                    <a:pt x="2182" y="281"/>
                  </a:cubicBezTo>
                  <a:cubicBezTo>
                    <a:pt x="2208" y="223"/>
                    <a:pt x="2232" y="162"/>
                    <a:pt x="2254" y="102"/>
                  </a:cubicBezTo>
                  <a:cubicBezTo>
                    <a:pt x="2260" y="86"/>
                    <a:pt x="2265" y="61"/>
                    <a:pt x="2245" y="42"/>
                  </a:cubicBezTo>
                  <a:cubicBezTo>
                    <a:pt x="2231" y="29"/>
                    <a:pt x="2209" y="23"/>
                    <a:pt x="2193" y="23"/>
                  </a:cubicBezTo>
                  <a:cubicBezTo>
                    <a:pt x="2192" y="23"/>
                    <a:pt x="2191" y="23"/>
                    <a:pt x="2190" y="23"/>
                  </a:cubicBezTo>
                  <a:cubicBezTo>
                    <a:pt x="2154" y="24"/>
                    <a:pt x="2118" y="27"/>
                    <a:pt x="2085" y="35"/>
                  </a:cubicBezTo>
                  <a:cubicBezTo>
                    <a:pt x="1999" y="59"/>
                    <a:pt x="1908" y="77"/>
                    <a:pt x="1831" y="113"/>
                  </a:cubicBezTo>
                  <a:cubicBezTo>
                    <a:pt x="1736" y="157"/>
                    <a:pt x="1654" y="218"/>
                    <a:pt x="1564" y="270"/>
                  </a:cubicBezTo>
                  <a:cubicBezTo>
                    <a:pt x="1522" y="295"/>
                    <a:pt x="1479" y="321"/>
                    <a:pt x="1432" y="341"/>
                  </a:cubicBezTo>
                  <a:cubicBezTo>
                    <a:pt x="1388" y="358"/>
                    <a:pt x="1338" y="364"/>
                    <a:pt x="1293" y="378"/>
                  </a:cubicBezTo>
                  <a:cubicBezTo>
                    <a:pt x="1230" y="396"/>
                    <a:pt x="1156" y="399"/>
                    <a:pt x="1113" y="449"/>
                  </a:cubicBezTo>
                  <a:cubicBezTo>
                    <a:pt x="1109" y="454"/>
                    <a:pt x="1104" y="456"/>
                    <a:pt x="1097" y="456"/>
                  </a:cubicBezTo>
                  <a:cubicBezTo>
                    <a:pt x="1092" y="456"/>
                    <a:pt x="1085" y="454"/>
                    <a:pt x="1077" y="451"/>
                  </a:cubicBezTo>
                  <a:cubicBezTo>
                    <a:pt x="859" y="353"/>
                    <a:pt x="641" y="258"/>
                    <a:pt x="423" y="162"/>
                  </a:cubicBezTo>
                  <a:cubicBezTo>
                    <a:pt x="417" y="160"/>
                    <a:pt x="408" y="156"/>
                    <a:pt x="398" y="149"/>
                  </a:cubicBezTo>
                  <a:cubicBezTo>
                    <a:pt x="414" y="136"/>
                    <a:pt x="427" y="127"/>
                    <a:pt x="439" y="114"/>
                  </a:cubicBezTo>
                  <a:cubicBezTo>
                    <a:pt x="457" y="96"/>
                    <a:pt x="475" y="77"/>
                    <a:pt x="489" y="55"/>
                  </a:cubicBezTo>
                  <a:cubicBezTo>
                    <a:pt x="494" y="49"/>
                    <a:pt x="492" y="28"/>
                    <a:pt x="486" y="17"/>
                  </a:cubicBezTo>
                  <a:cubicBezTo>
                    <a:pt x="477" y="4"/>
                    <a:pt x="468" y="1"/>
                    <a:pt x="4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3" name="Google Shape;163;p14"/>
            <p:cNvSpPr/>
            <p:nvPr/>
          </p:nvSpPr>
          <p:spPr>
            <a:xfrm>
              <a:off x="3308079" y="2220742"/>
              <a:ext cx="470826" cy="437766"/>
            </a:xfrm>
            <a:custGeom>
              <a:avLst/>
              <a:gdLst/>
              <a:ahLst/>
              <a:cxnLst/>
              <a:rect l="l" t="t" r="r" b="b"/>
              <a:pathLst>
                <a:path w="10140" h="9428" extrusionOk="0">
                  <a:moveTo>
                    <a:pt x="9189" y="0"/>
                  </a:moveTo>
                  <a:cubicBezTo>
                    <a:pt x="6375" y="1352"/>
                    <a:pt x="1927" y="6810"/>
                    <a:pt x="0" y="9288"/>
                  </a:cubicBezTo>
                  <a:cubicBezTo>
                    <a:pt x="10" y="9303"/>
                    <a:pt x="20" y="9318"/>
                    <a:pt x="32" y="9331"/>
                  </a:cubicBezTo>
                  <a:cubicBezTo>
                    <a:pt x="47" y="9348"/>
                    <a:pt x="61" y="9366"/>
                    <a:pt x="77" y="9383"/>
                  </a:cubicBezTo>
                  <a:lnTo>
                    <a:pt x="82" y="9388"/>
                  </a:lnTo>
                  <a:cubicBezTo>
                    <a:pt x="84" y="9389"/>
                    <a:pt x="85" y="9390"/>
                    <a:pt x="87" y="9391"/>
                  </a:cubicBezTo>
                  <a:cubicBezTo>
                    <a:pt x="96" y="9400"/>
                    <a:pt x="104" y="9406"/>
                    <a:pt x="114" y="9415"/>
                  </a:cubicBezTo>
                  <a:cubicBezTo>
                    <a:pt x="119" y="9418"/>
                    <a:pt x="124" y="9424"/>
                    <a:pt x="130" y="9428"/>
                  </a:cubicBezTo>
                  <a:cubicBezTo>
                    <a:pt x="3350" y="6418"/>
                    <a:pt x="9986" y="1900"/>
                    <a:pt x="9986" y="1900"/>
                  </a:cubicBezTo>
                  <a:cubicBezTo>
                    <a:pt x="10140" y="514"/>
                    <a:pt x="9189" y="0"/>
                    <a:pt x="9189" y="0"/>
                  </a:cubicBezTo>
                  <a:close/>
                </a:path>
              </a:pathLst>
            </a:custGeom>
            <a:solidFill>
              <a:srgbClr val="C3C7BE">
                <a:alpha val="29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4" name="Google Shape;164;p14"/>
            <p:cNvSpPr/>
            <p:nvPr/>
          </p:nvSpPr>
          <p:spPr>
            <a:xfrm>
              <a:off x="3710045" y="2211594"/>
              <a:ext cx="112645" cy="109116"/>
            </a:xfrm>
            <a:custGeom>
              <a:avLst/>
              <a:gdLst/>
              <a:ahLst/>
              <a:cxnLst/>
              <a:rect l="l" t="t" r="r" b="b"/>
              <a:pathLst>
                <a:path w="2426" h="2350" extrusionOk="0">
                  <a:moveTo>
                    <a:pt x="702" y="1"/>
                  </a:moveTo>
                  <a:cubicBezTo>
                    <a:pt x="700" y="1"/>
                    <a:pt x="699" y="1"/>
                    <a:pt x="697" y="1"/>
                  </a:cubicBezTo>
                  <a:cubicBezTo>
                    <a:pt x="675" y="4"/>
                    <a:pt x="654" y="6"/>
                    <a:pt x="634" y="16"/>
                  </a:cubicBezTo>
                  <a:cubicBezTo>
                    <a:pt x="516" y="64"/>
                    <a:pt x="397" y="116"/>
                    <a:pt x="279" y="166"/>
                  </a:cubicBezTo>
                  <a:cubicBezTo>
                    <a:pt x="274" y="170"/>
                    <a:pt x="267" y="172"/>
                    <a:pt x="262" y="174"/>
                  </a:cubicBezTo>
                  <a:cubicBezTo>
                    <a:pt x="275" y="204"/>
                    <a:pt x="285" y="230"/>
                    <a:pt x="299" y="260"/>
                  </a:cubicBezTo>
                  <a:cubicBezTo>
                    <a:pt x="323" y="249"/>
                    <a:pt x="346" y="240"/>
                    <a:pt x="369" y="229"/>
                  </a:cubicBezTo>
                  <a:cubicBezTo>
                    <a:pt x="477" y="480"/>
                    <a:pt x="585" y="728"/>
                    <a:pt x="692" y="977"/>
                  </a:cubicBezTo>
                  <a:cubicBezTo>
                    <a:pt x="687" y="981"/>
                    <a:pt x="681" y="983"/>
                    <a:pt x="677" y="986"/>
                  </a:cubicBezTo>
                  <a:cubicBezTo>
                    <a:pt x="630" y="1005"/>
                    <a:pt x="586" y="1024"/>
                    <a:pt x="539" y="1045"/>
                  </a:cubicBezTo>
                  <a:cubicBezTo>
                    <a:pt x="536" y="1047"/>
                    <a:pt x="532" y="1048"/>
                    <a:pt x="529" y="1048"/>
                  </a:cubicBezTo>
                  <a:cubicBezTo>
                    <a:pt x="522" y="1048"/>
                    <a:pt x="515" y="1044"/>
                    <a:pt x="506" y="1037"/>
                  </a:cubicBezTo>
                  <a:cubicBezTo>
                    <a:pt x="410" y="957"/>
                    <a:pt x="311" y="878"/>
                    <a:pt x="214" y="798"/>
                  </a:cubicBezTo>
                  <a:cubicBezTo>
                    <a:pt x="185" y="775"/>
                    <a:pt x="155" y="739"/>
                    <a:pt x="128" y="732"/>
                  </a:cubicBezTo>
                  <a:cubicBezTo>
                    <a:pt x="125" y="732"/>
                    <a:pt x="122" y="731"/>
                    <a:pt x="119" y="731"/>
                  </a:cubicBezTo>
                  <a:cubicBezTo>
                    <a:pt x="95" y="731"/>
                    <a:pt x="76" y="753"/>
                    <a:pt x="52" y="758"/>
                  </a:cubicBezTo>
                  <a:cubicBezTo>
                    <a:pt x="19" y="764"/>
                    <a:pt x="4" y="790"/>
                    <a:pt x="2" y="837"/>
                  </a:cubicBezTo>
                  <a:cubicBezTo>
                    <a:pt x="1" y="855"/>
                    <a:pt x="2" y="869"/>
                    <a:pt x="12" y="888"/>
                  </a:cubicBezTo>
                  <a:cubicBezTo>
                    <a:pt x="57" y="994"/>
                    <a:pt x="103" y="1100"/>
                    <a:pt x="147" y="1206"/>
                  </a:cubicBezTo>
                  <a:cubicBezTo>
                    <a:pt x="152" y="1216"/>
                    <a:pt x="157" y="1226"/>
                    <a:pt x="161" y="1238"/>
                  </a:cubicBezTo>
                  <a:cubicBezTo>
                    <a:pt x="174" y="1232"/>
                    <a:pt x="187" y="1230"/>
                    <a:pt x="199" y="1225"/>
                  </a:cubicBezTo>
                  <a:cubicBezTo>
                    <a:pt x="209" y="1244"/>
                    <a:pt x="215" y="1262"/>
                    <a:pt x="225" y="1283"/>
                  </a:cubicBezTo>
                  <a:cubicBezTo>
                    <a:pt x="250" y="1273"/>
                    <a:pt x="274" y="1262"/>
                    <a:pt x="298" y="1252"/>
                  </a:cubicBezTo>
                  <a:cubicBezTo>
                    <a:pt x="298" y="1253"/>
                    <a:pt x="299" y="1255"/>
                    <a:pt x="299" y="1257"/>
                  </a:cubicBezTo>
                  <a:lnTo>
                    <a:pt x="168" y="1348"/>
                  </a:lnTo>
                  <a:cubicBezTo>
                    <a:pt x="206" y="1437"/>
                    <a:pt x="243" y="1523"/>
                    <a:pt x="280" y="1610"/>
                  </a:cubicBezTo>
                  <a:cubicBezTo>
                    <a:pt x="333" y="1600"/>
                    <a:pt x="386" y="1589"/>
                    <a:pt x="438" y="1578"/>
                  </a:cubicBezTo>
                  <a:cubicBezTo>
                    <a:pt x="439" y="1580"/>
                    <a:pt x="439" y="1583"/>
                    <a:pt x="441" y="1584"/>
                  </a:cubicBezTo>
                  <a:cubicBezTo>
                    <a:pt x="417" y="1594"/>
                    <a:pt x="394" y="1605"/>
                    <a:pt x="368" y="1616"/>
                  </a:cubicBezTo>
                  <a:cubicBezTo>
                    <a:pt x="378" y="1636"/>
                    <a:pt x="384" y="1655"/>
                    <a:pt x="394" y="1674"/>
                  </a:cubicBezTo>
                  <a:lnTo>
                    <a:pt x="358" y="1690"/>
                  </a:lnTo>
                  <a:cubicBezTo>
                    <a:pt x="363" y="1704"/>
                    <a:pt x="367" y="1713"/>
                    <a:pt x="370" y="1722"/>
                  </a:cubicBezTo>
                  <a:cubicBezTo>
                    <a:pt x="411" y="1814"/>
                    <a:pt x="452" y="1904"/>
                    <a:pt x="487" y="1997"/>
                  </a:cubicBezTo>
                  <a:cubicBezTo>
                    <a:pt x="508" y="2049"/>
                    <a:pt x="533" y="2087"/>
                    <a:pt x="571" y="2104"/>
                  </a:cubicBezTo>
                  <a:cubicBezTo>
                    <a:pt x="579" y="2108"/>
                    <a:pt x="588" y="2111"/>
                    <a:pt x="595" y="2111"/>
                  </a:cubicBezTo>
                  <a:cubicBezTo>
                    <a:pt x="598" y="2111"/>
                    <a:pt x="601" y="2110"/>
                    <a:pt x="603" y="2109"/>
                  </a:cubicBezTo>
                  <a:cubicBezTo>
                    <a:pt x="633" y="2099"/>
                    <a:pt x="659" y="2086"/>
                    <a:pt x="688" y="2075"/>
                  </a:cubicBezTo>
                  <a:cubicBezTo>
                    <a:pt x="699" y="2071"/>
                    <a:pt x="705" y="2060"/>
                    <a:pt x="707" y="2042"/>
                  </a:cubicBezTo>
                  <a:cubicBezTo>
                    <a:pt x="718" y="1886"/>
                    <a:pt x="729" y="1732"/>
                    <a:pt x="740" y="1578"/>
                  </a:cubicBezTo>
                  <a:cubicBezTo>
                    <a:pt x="741" y="1561"/>
                    <a:pt x="746" y="1552"/>
                    <a:pt x="757" y="1549"/>
                  </a:cubicBezTo>
                  <a:cubicBezTo>
                    <a:pt x="804" y="1530"/>
                    <a:pt x="848" y="1509"/>
                    <a:pt x="894" y="1490"/>
                  </a:cubicBezTo>
                  <a:cubicBezTo>
                    <a:pt x="899" y="1487"/>
                    <a:pt x="904" y="1486"/>
                    <a:pt x="910" y="1483"/>
                  </a:cubicBezTo>
                  <a:cubicBezTo>
                    <a:pt x="1018" y="1735"/>
                    <a:pt x="1124" y="1984"/>
                    <a:pt x="1232" y="2234"/>
                  </a:cubicBezTo>
                  <a:cubicBezTo>
                    <a:pt x="1208" y="2245"/>
                    <a:pt x="1186" y="2255"/>
                    <a:pt x="1161" y="2265"/>
                  </a:cubicBezTo>
                  <a:cubicBezTo>
                    <a:pt x="1170" y="2294"/>
                    <a:pt x="1181" y="2320"/>
                    <a:pt x="1194" y="2349"/>
                  </a:cubicBezTo>
                  <a:cubicBezTo>
                    <a:pt x="1197" y="2347"/>
                    <a:pt x="1201" y="2347"/>
                    <a:pt x="1203" y="2346"/>
                  </a:cubicBezTo>
                  <a:cubicBezTo>
                    <a:pt x="1328" y="2293"/>
                    <a:pt x="1451" y="2240"/>
                    <a:pt x="1576" y="2186"/>
                  </a:cubicBezTo>
                  <a:cubicBezTo>
                    <a:pt x="1592" y="2179"/>
                    <a:pt x="1606" y="2166"/>
                    <a:pt x="1619" y="2154"/>
                  </a:cubicBezTo>
                  <a:cubicBezTo>
                    <a:pt x="1625" y="2145"/>
                    <a:pt x="1624" y="2127"/>
                    <a:pt x="1626" y="2113"/>
                  </a:cubicBezTo>
                  <a:cubicBezTo>
                    <a:pt x="1615" y="2106"/>
                    <a:pt x="1601" y="2092"/>
                    <a:pt x="1592" y="2092"/>
                  </a:cubicBezTo>
                  <a:cubicBezTo>
                    <a:pt x="1568" y="2094"/>
                    <a:pt x="1546" y="2101"/>
                    <a:pt x="1523" y="2108"/>
                  </a:cubicBezTo>
                  <a:cubicBezTo>
                    <a:pt x="1504" y="2113"/>
                    <a:pt x="1488" y="2123"/>
                    <a:pt x="1468" y="2130"/>
                  </a:cubicBezTo>
                  <a:lnTo>
                    <a:pt x="1468" y="2114"/>
                  </a:lnTo>
                  <a:cubicBezTo>
                    <a:pt x="1484" y="1869"/>
                    <a:pt x="1499" y="1624"/>
                    <a:pt x="1515" y="1380"/>
                  </a:cubicBezTo>
                  <a:cubicBezTo>
                    <a:pt x="1515" y="1370"/>
                    <a:pt x="1523" y="1362"/>
                    <a:pt x="1530" y="1359"/>
                  </a:cubicBezTo>
                  <a:cubicBezTo>
                    <a:pt x="1564" y="1345"/>
                    <a:pt x="1595" y="1327"/>
                    <a:pt x="1621" y="1295"/>
                  </a:cubicBezTo>
                  <a:cubicBezTo>
                    <a:pt x="1642" y="1267"/>
                    <a:pt x="1664" y="1243"/>
                    <a:pt x="1688" y="1217"/>
                  </a:cubicBezTo>
                  <a:cubicBezTo>
                    <a:pt x="1722" y="1179"/>
                    <a:pt x="1754" y="1132"/>
                    <a:pt x="1794" y="1103"/>
                  </a:cubicBezTo>
                  <a:cubicBezTo>
                    <a:pt x="1859" y="1055"/>
                    <a:pt x="1928" y="1015"/>
                    <a:pt x="1997" y="975"/>
                  </a:cubicBezTo>
                  <a:cubicBezTo>
                    <a:pt x="2100" y="914"/>
                    <a:pt x="2203" y="849"/>
                    <a:pt x="2286" y="749"/>
                  </a:cubicBezTo>
                  <a:cubicBezTo>
                    <a:pt x="2327" y="700"/>
                    <a:pt x="2365" y="649"/>
                    <a:pt x="2404" y="598"/>
                  </a:cubicBezTo>
                  <a:cubicBezTo>
                    <a:pt x="2415" y="585"/>
                    <a:pt x="2426" y="563"/>
                    <a:pt x="2412" y="538"/>
                  </a:cubicBezTo>
                  <a:cubicBezTo>
                    <a:pt x="2402" y="521"/>
                    <a:pt x="2380" y="509"/>
                    <a:pt x="2364" y="504"/>
                  </a:cubicBezTo>
                  <a:cubicBezTo>
                    <a:pt x="2329" y="494"/>
                    <a:pt x="2294" y="487"/>
                    <a:pt x="2261" y="487"/>
                  </a:cubicBezTo>
                  <a:cubicBezTo>
                    <a:pt x="2215" y="486"/>
                    <a:pt x="2168" y="484"/>
                    <a:pt x="2122" y="484"/>
                  </a:cubicBezTo>
                  <a:cubicBezTo>
                    <a:pt x="2079" y="484"/>
                    <a:pt x="2036" y="486"/>
                    <a:pt x="1996" y="492"/>
                  </a:cubicBezTo>
                  <a:cubicBezTo>
                    <a:pt x="1892" y="508"/>
                    <a:pt x="1795" y="542"/>
                    <a:pt x="1695" y="568"/>
                  </a:cubicBezTo>
                  <a:cubicBezTo>
                    <a:pt x="1648" y="579"/>
                    <a:pt x="1600" y="593"/>
                    <a:pt x="1549" y="598"/>
                  </a:cubicBezTo>
                  <a:cubicBezTo>
                    <a:pt x="1541" y="599"/>
                    <a:pt x="1533" y="599"/>
                    <a:pt x="1524" y="599"/>
                  </a:cubicBezTo>
                  <a:cubicBezTo>
                    <a:pt x="1486" y="599"/>
                    <a:pt x="1445" y="594"/>
                    <a:pt x="1405" y="594"/>
                  </a:cubicBezTo>
                  <a:cubicBezTo>
                    <a:pt x="1372" y="594"/>
                    <a:pt x="1338" y="589"/>
                    <a:pt x="1304" y="589"/>
                  </a:cubicBezTo>
                  <a:cubicBezTo>
                    <a:pt x="1272" y="589"/>
                    <a:pt x="1241" y="594"/>
                    <a:pt x="1213" y="612"/>
                  </a:cubicBezTo>
                  <a:cubicBezTo>
                    <a:pt x="1210" y="615"/>
                    <a:pt x="1206" y="616"/>
                    <a:pt x="1202" y="616"/>
                  </a:cubicBezTo>
                  <a:cubicBezTo>
                    <a:pt x="1195" y="616"/>
                    <a:pt x="1188" y="611"/>
                    <a:pt x="1179" y="604"/>
                  </a:cubicBezTo>
                  <a:cubicBezTo>
                    <a:pt x="996" y="450"/>
                    <a:pt x="814" y="297"/>
                    <a:pt x="630" y="144"/>
                  </a:cubicBezTo>
                  <a:cubicBezTo>
                    <a:pt x="624" y="139"/>
                    <a:pt x="619" y="133"/>
                    <a:pt x="609" y="124"/>
                  </a:cubicBezTo>
                  <a:cubicBezTo>
                    <a:pt x="628" y="116"/>
                    <a:pt x="644" y="111"/>
                    <a:pt x="659" y="103"/>
                  </a:cubicBezTo>
                  <a:cubicBezTo>
                    <a:pt x="681" y="90"/>
                    <a:pt x="704" y="78"/>
                    <a:pt x="724" y="60"/>
                  </a:cubicBezTo>
                  <a:cubicBezTo>
                    <a:pt x="730" y="55"/>
                    <a:pt x="735" y="36"/>
                    <a:pt x="730" y="23"/>
                  </a:cubicBezTo>
                  <a:cubicBezTo>
                    <a:pt x="726" y="4"/>
                    <a:pt x="712" y="1"/>
                    <a:pt x="7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65" name="Google Shape;165;p14"/>
          <p:cNvGrpSpPr/>
          <p:nvPr/>
        </p:nvGrpSpPr>
        <p:grpSpPr>
          <a:xfrm rot="-788629" flipH="1">
            <a:off x="6868789" y="3208160"/>
            <a:ext cx="2247354" cy="2144399"/>
            <a:chOff x="2994693" y="1912198"/>
            <a:chExt cx="827997" cy="790122"/>
          </a:xfrm>
        </p:grpSpPr>
        <p:sp>
          <p:nvSpPr>
            <p:cNvPr id="166" name="Google Shape;166;p14"/>
            <p:cNvSpPr/>
            <p:nvPr/>
          </p:nvSpPr>
          <p:spPr>
            <a:xfrm>
              <a:off x="2994693" y="1950552"/>
              <a:ext cx="273933" cy="667587"/>
            </a:xfrm>
            <a:custGeom>
              <a:avLst/>
              <a:gdLst/>
              <a:ahLst/>
              <a:cxnLst/>
              <a:rect l="l" t="t" r="r" b="b"/>
              <a:pathLst>
                <a:path w="6965" h="16974" extrusionOk="0">
                  <a:moveTo>
                    <a:pt x="4793" y="0"/>
                  </a:moveTo>
                  <a:cubicBezTo>
                    <a:pt x="4792" y="0"/>
                    <a:pt x="4792" y="0"/>
                    <a:pt x="4792" y="0"/>
                  </a:cubicBezTo>
                  <a:cubicBezTo>
                    <a:pt x="2357" y="3417"/>
                    <a:pt x="661" y="12727"/>
                    <a:pt x="1" y="16895"/>
                  </a:cubicBezTo>
                  <a:cubicBezTo>
                    <a:pt x="23" y="16907"/>
                    <a:pt x="45" y="16916"/>
                    <a:pt x="67" y="16926"/>
                  </a:cubicBezTo>
                  <a:cubicBezTo>
                    <a:pt x="96" y="16938"/>
                    <a:pt x="125" y="16947"/>
                    <a:pt x="154" y="16956"/>
                  </a:cubicBezTo>
                  <a:cubicBezTo>
                    <a:pt x="160" y="16958"/>
                    <a:pt x="162" y="16959"/>
                    <a:pt x="163" y="16959"/>
                  </a:cubicBezTo>
                  <a:cubicBezTo>
                    <a:pt x="166" y="16959"/>
                    <a:pt x="167" y="16960"/>
                    <a:pt x="171" y="16960"/>
                  </a:cubicBezTo>
                  <a:cubicBezTo>
                    <a:pt x="186" y="16964"/>
                    <a:pt x="202" y="16966"/>
                    <a:pt x="216" y="16970"/>
                  </a:cubicBezTo>
                  <a:lnTo>
                    <a:pt x="245" y="16974"/>
                  </a:lnTo>
                  <a:cubicBezTo>
                    <a:pt x="2082" y="11342"/>
                    <a:pt x="6965" y="1719"/>
                    <a:pt x="6965" y="1719"/>
                  </a:cubicBezTo>
                  <a:cubicBezTo>
                    <a:pt x="6257" y="13"/>
                    <a:pt x="4834" y="0"/>
                    <a:pt x="4793" y="0"/>
                  </a:cubicBezTo>
                  <a:close/>
                </a:path>
              </a:pathLst>
            </a:custGeom>
            <a:solidFill>
              <a:srgbClr val="C3C7BE">
                <a:alpha val="29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7" name="Google Shape;167;p14"/>
            <p:cNvSpPr/>
            <p:nvPr/>
          </p:nvSpPr>
          <p:spPr>
            <a:xfrm>
              <a:off x="3152297" y="1912198"/>
              <a:ext cx="133958" cy="141898"/>
            </a:xfrm>
            <a:custGeom>
              <a:avLst/>
              <a:gdLst/>
              <a:ahLst/>
              <a:cxnLst/>
              <a:rect l="l" t="t" r="r" b="b"/>
              <a:pathLst>
                <a:path w="2885" h="3056" extrusionOk="0">
                  <a:moveTo>
                    <a:pt x="2715" y="1"/>
                  </a:moveTo>
                  <a:cubicBezTo>
                    <a:pt x="2705" y="1"/>
                    <a:pt x="2696" y="2"/>
                    <a:pt x="2689" y="4"/>
                  </a:cubicBezTo>
                  <a:cubicBezTo>
                    <a:pt x="2641" y="15"/>
                    <a:pt x="2595" y="30"/>
                    <a:pt x="2556" y="50"/>
                  </a:cubicBezTo>
                  <a:cubicBezTo>
                    <a:pt x="2450" y="105"/>
                    <a:pt x="2337" y="157"/>
                    <a:pt x="2247" y="228"/>
                  </a:cubicBezTo>
                  <a:cubicBezTo>
                    <a:pt x="2135" y="312"/>
                    <a:pt x="2044" y="418"/>
                    <a:pt x="1943" y="512"/>
                  </a:cubicBezTo>
                  <a:cubicBezTo>
                    <a:pt x="1894" y="557"/>
                    <a:pt x="1847" y="604"/>
                    <a:pt x="1790" y="644"/>
                  </a:cubicBezTo>
                  <a:cubicBezTo>
                    <a:pt x="1738" y="678"/>
                    <a:pt x="1675" y="702"/>
                    <a:pt x="1619" y="732"/>
                  </a:cubicBezTo>
                  <a:cubicBezTo>
                    <a:pt x="1542" y="774"/>
                    <a:pt x="1445" y="800"/>
                    <a:pt x="1406" y="878"/>
                  </a:cubicBezTo>
                  <a:cubicBezTo>
                    <a:pt x="1400" y="888"/>
                    <a:pt x="1392" y="893"/>
                    <a:pt x="1379" y="893"/>
                  </a:cubicBezTo>
                  <a:cubicBezTo>
                    <a:pt x="1373" y="893"/>
                    <a:pt x="1367" y="892"/>
                    <a:pt x="1359" y="890"/>
                  </a:cubicBezTo>
                  <a:cubicBezTo>
                    <a:pt x="1045" y="827"/>
                    <a:pt x="730" y="767"/>
                    <a:pt x="416" y="705"/>
                  </a:cubicBezTo>
                  <a:lnTo>
                    <a:pt x="378" y="697"/>
                  </a:lnTo>
                  <a:cubicBezTo>
                    <a:pt x="394" y="676"/>
                    <a:pt x="410" y="660"/>
                    <a:pt x="422" y="639"/>
                  </a:cubicBezTo>
                  <a:cubicBezTo>
                    <a:pt x="441" y="610"/>
                    <a:pt x="458" y="580"/>
                    <a:pt x="472" y="546"/>
                  </a:cubicBezTo>
                  <a:cubicBezTo>
                    <a:pt x="475" y="535"/>
                    <a:pt x="468" y="511"/>
                    <a:pt x="454" y="497"/>
                  </a:cubicBezTo>
                  <a:cubicBezTo>
                    <a:pt x="443" y="487"/>
                    <a:pt x="433" y="483"/>
                    <a:pt x="424" y="483"/>
                  </a:cubicBezTo>
                  <a:cubicBezTo>
                    <a:pt x="415" y="483"/>
                    <a:pt x="407" y="487"/>
                    <a:pt x="400" y="492"/>
                  </a:cubicBezTo>
                  <a:cubicBezTo>
                    <a:pt x="376" y="509"/>
                    <a:pt x="351" y="528"/>
                    <a:pt x="334" y="550"/>
                  </a:cubicBezTo>
                  <a:cubicBezTo>
                    <a:pt x="226" y="686"/>
                    <a:pt x="122" y="822"/>
                    <a:pt x="15" y="958"/>
                  </a:cubicBezTo>
                  <a:cubicBezTo>
                    <a:pt x="10" y="964"/>
                    <a:pt x="5" y="971"/>
                    <a:pt x="0" y="978"/>
                  </a:cubicBezTo>
                  <a:cubicBezTo>
                    <a:pt x="36" y="1006"/>
                    <a:pt x="66" y="1029"/>
                    <a:pt x="100" y="1055"/>
                  </a:cubicBezTo>
                  <a:cubicBezTo>
                    <a:pt x="122" y="1027"/>
                    <a:pt x="142" y="1000"/>
                    <a:pt x="164" y="974"/>
                  </a:cubicBezTo>
                  <a:cubicBezTo>
                    <a:pt x="453" y="1199"/>
                    <a:pt x="739" y="1422"/>
                    <a:pt x="1029" y="1647"/>
                  </a:cubicBezTo>
                  <a:cubicBezTo>
                    <a:pt x="1024" y="1653"/>
                    <a:pt x="1021" y="1660"/>
                    <a:pt x="1016" y="1665"/>
                  </a:cubicBezTo>
                  <a:cubicBezTo>
                    <a:pt x="976" y="1718"/>
                    <a:pt x="934" y="1771"/>
                    <a:pt x="893" y="1824"/>
                  </a:cubicBezTo>
                  <a:cubicBezTo>
                    <a:pt x="886" y="1833"/>
                    <a:pt x="877" y="1838"/>
                    <a:pt x="864" y="1838"/>
                  </a:cubicBezTo>
                  <a:cubicBezTo>
                    <a:pt x="860" y="1838"/>
                    <a:pt x="855" y="1837"/>
                    <a:pt x="850" y="1836"/>
                  </a:cubicBezTo>
                  <a:cubicBezTo>
                    <a:pt x="682" y="1804"/>
                    <a:pt x="516" y="1775"/>
                    <a:pt x="351" y="1745"/>
                  </a:cubicBezTo>
                  <a:cubicBezTo>
                    <a:pt x="310" y="1737"/>
                    <a:pt x="263" y="1721"/>
                    <a:pt x="228" y="1721"/>
                  </a:cubicBezTo>
                  <a:cubicBezTo>
                    <a:pt x="220" y="1721"/>
                    <a:pt x="213" y="1721"/>
                    <a:pt x="206" y="1723"/>
                  </a:cubicBezTo>
                  <a:cubicBezTo>
                    <a:pt x="170" y="1734"/>
                    <a:pt x="161" y="1778"/>
                    <a:pt x="133" y="1803"/>
                  </a:cubicBezTo>
                  <a:cubicBezTo>
                    <a:pt x="100" y="1832"/>
                    <a:pt x="97" y="1872"/>
                    <a:pt x="125" y="1929"/>
                  </a:cubicBezTo>
                  <a:cubicBezTo>
                    <a:pt x="135" y="1951"/>
                    <a:pt x="146" y="1968"/>
                    <a:pt x="168" y="1985"/>
                  </a:cubicBezTo>
                  <a:cubicBezTo>
                    <a:pt x="290" y="2079"/>
                    <a:pt x="412" y="2175"/>
                    <a:pt x="536" y="2270"/>
                  </a:cubicBezTo>
                  <a:cubicBezTo>
                    <a:pt x="547" y="2280"/>
                    <a:pt x="559" y="2288"/>
                    <a:pt x="573" y="2299"/>
                  </a:cubicBezTo>
                  <a:cubicBezTo>
                    <a:pt x="585" y="2285"/>
                    <a:pt x="596" y="2272"/>
                    <a:pt x="610" y="2260"/>
                  </a:cubicBezTo>
                  <a:cubicBezTo>
                    <a:pt x="633" y="2278"/>
                    <a:pt x="653" y="2293"/>
                    <a:pt x="677" y="2312"/>
                  </a:cubicBezTo>
                  <a:cubicBezTo>
                    <a:pt x="700" y="2282"/>
                    <a:pt x="721" y="2255"/>
                    <a:pt x="743" y="2228"/>
                  </a:cubicBezTo>
                  <a:cubicBezTo>
                    <a:pt x="744" y="2229"/>
                    <a:pt x="745" y="2230"/>
                    <a:pt x="748" y="2232"/>
                  </a:cubicBezTo>
                  <a:cubicBezTo>
                    <a:pt x="716" y="2297"/>
                    <a:pt x="684" y="2360"/>
                    <a:pt x="652" y="2425"/>
                  </a:cubicBezTo>
                  <a:cubicBezTo>
                    <a:pt x="754" y="2505"/>
                    <a:pt x="854" y="2582"/>
                    <a:pt x="955" y="2662"/>
                  </a:cubicBezTo>
                  <a:cubicBezTo>
                    <a:pt x="1010" y="2614"/>
                    <a:pt x="1064" y="2567"/>
                    <a:pt x="1121" y="2521"/>
                  </a:cubicBezTo>
                  <a:cubicBezTo>
                    <a:pt x="1122" y="2522"/>
                    <a:pt x="1125" y="2524"/>
                    <a:pt x="1126" y="2526"/>
                  </a:cubicBezTo>
                  <a:cubicBezTo>
                    <a:pt x="1105" y="2554"/>
                    <a:pt x="1082" y="2582"/>
                    <a:pt x="1059" y="2611"/>
                  </a:cubicBezTo>
                  <a:cubicBezTo>
                    <a:pt x="1083" y="2630"/>
                    <a:pt x="1104" y="2646"/>
                    <a:pt x="1127" y="2664"/>
                  </a:cubicBezTo>
                  <a:cubicBezTo>
                    <a:pt x="1116" y="2679"/>
                    <a:pt x="1106" y="2691"/>
                    <a:pt x="1095" y="2705"/>
                  </a:cubicBezTo>
                  <a:cubicBezTo>
                    <a:pt x="1110" y="2717"/>
                    <a:pt x="1122" y="2726"/>
                    <a:pt x="1132" y="2734"/>
                  </a:cubicBezTo>
                  <a:cubicBezTo>
                    <a:pt x="1238" y="2817"/>
                    <a:pt x="1346" y="2896"/>
                    <a:pt x="1449" y="2982"/>
                  </a:cubicBezTo>
                  <a:cubicBezTo>
                    <a:pt x="1502" y="3027"/>
                    <a:pt x="1552" y="3055"/>
                    <a:pt x="1603" y="3055"/>
                  </a:cubicBezTo>
                  <a:cubicBezTo>
                    <a:pt x="1608" y="3055"/>
                    <a:pt x="1612" y="3055"/>
                    <a:pt x="1616" y="3055"/>
                  </a:cubicBezTo>
                  <a:cubicBezTo>
                    <a:pt x="1632" y="3053"/>
                    <a:pt x="1650" y="3049"/>
                    <a:pt x="1659" y="3040"/>
                  </a:cubicBezTo>
                  <a:cubicBezTo>
                    <a:pt x="1687" y="3009"/>
                    <a:pt x="1710" y="2975"/>
                    <a:pt x="1736" y="2944"/>
                  </a:cubicBezTo>
                  <a:cubicBezTo>
                    <a:pt x="1748" y="2930"/>
                    <a:pt x="1747" y="2917"/>
                    <a:pt x="1736" y="2893"/>
                  </a:cubicBezTo>
                  <a:cubicBezTo>
                    <a:pt x="1648" y="2704"/>
                    <a:pt x="1562" y="2515"/>
                    <a:pt x="1475" y="2325"/>
                  </a:cubicBezTo>
                  <a:cubicBezTo>
                    <a:pt x="1466" y="2304"/>
                    <a:pt x="1466" y="2291"/>
                    <a:pt x="1476" y="2278"/>
                  </a:cubicBezTo>
                  <a:cubicBezTo>
                    <a:pt x="1519" y="2227"/>
                    <a:pt x="1558" y="2174"/>
                    <a:pt x="1599" y="2121"/>
                  </a:cubicBezTo>
                  <a:cubicBezTo>
                    <a:pt x="1605" y="2115"/>
                    <a:pt x="1609" y="2110"/>
                    <a:pt x="1614" y="2102"/>
                  </a:cubicBezTo>
                  <a:cubicBezTo>
                    <a:pt x="1905" y="2330"/>
                    <a:pt x="2192" y="2553"/>
                    <a:pt x="2482" y="2779"/>
                  </a:cubicBezTo>
                  <a:cubicBezTo>
                    <a:pt x="2460" y="2806"/>
                    <a:pt x="2439" y="2833"/>
                    <a:pt x="2418" y="2859"/>
                  </a:cubicBezTo>
                  <a:cubicBezTo>
                    <a:pt x="2448" y="2881"/>
                    <a:pt x="2478" y="2905"/>
                    <a:pt x="2510" y="2929"/>
                  </a:cubicBezTo>
                  <a:cubicBezTo>
                    <a:pt x="2513" y="2926"/>
                    <a:pt x="2517" y="2923"/>
                    <a:pt x="2519" y="2922"/>
                  </a:cubicBezTo>
                  <a:cubicBezTo>
                    <a:pt x="2630" y="2779"/>
                    <a:pt x="2743" y="2635"/>
                    <a:pt x="2853" y="2491"/>
                  </a:cubicBezTo>
                  <a:cubicBezTo>
                    <a:pt x="2868" y="2472"/>
                    <a:pt x="2878" y="2450"/>
                    <a:pt x="2883" y="2424"/>
                  </a:cubicBezTo>
                  <a:cubicBezTo>
                    <a:pt x="2885" y="2411"/>
                    <a:pt x="2872" y="2390"/>
                    <a:pt x="2867" y="2372"/>
                  </a:cubicBezTo>
                  <a:cubicBezTo>
                    <a:pt x="2853" y="2371"/>
                    <a:pt x="2837" y="2367"/>
                    <a:pt x="2824" y="2367"/>
                  </a:cubicBezTo>
                  <a:cubicBezTo>
                    <a:pt x="2819" y="2367"/>
                    <a:pt x="2815" y="2368"/>
                    <a:pt x="2812" y="2370"/>
                  </a:cubicBezTo>
                  <a:cubicBezTo>
                    <a:pt x="2784" y="2387"/>
                    <a:pt x="2763" y="2409"/>
                    <a:pt x="2741" y="2434"/>
                  </a:cubicBezTo>
                  <a:cubicBezTo>
                    <a:pt x="2724" y="2452"/>
                    <a:pt x="2709" y="2473"/>
                    <a:pt x="2692" y="2496"/>
                  </a:cubicBezTo>
                  <a:cubicBezTo>
                    <a:pt x="2686" y="2486"/>
                    <a:pt x="2683" y="2481"/>
                    <a:pt x="2681" y="2478"/>
                  </a:cubicBezTo>
                  <a:cubicBezTo>
                    <a:pt x="2540" y="2180"/>
                    <a:pt x="2398" y="1882"/>
                    <a:pt x="2258" y="1583"/>
                  </a:cubicBezTo>
                  <a:cubicBezTo>
                    <a:pt x="2252" y="1571"/>
                    <a:pt x="2255" y="1557"/>
                    <a:pt x="2261" y="1549"/>
                  </a:cubicBezTo>
                  <a:cubicBezTo>
                    <a:pt x="2291" y="1511"/>
                    <a:pt x="2318" y="1470"/>
                    <a:pt x="2327" y="1414"/>
                  </a:cubicBezTo>
                  <a:cubicBezTo>
                    <a:pt x="2333" y="1368"/>
                    <a:pt x="2345" y="1325"/>
                    <a:pt x="2356" y="1282"/>
                  </a:cubicBezTo>
                  <a:cubicBezTo>
                    <a:pt x="2371" y="1213"/>
                    <a:pt x="2379" y="1138"/>
                    <a:pt x="2406" y="1077"/>
                  </a:cubicBezTo>
                  <a:cubicBezTo>
                    <a:pt x="2451" y="979"/>
                    <a:pt x="2508" y="888"/>
                    <a:pt x="2563" y="796"/>
                  </a:cubicBezTo>
                  <a:cubicBezTo>
                    <a:pt x="2646" y="656"/>
                    <a:pt x="2724" y="514"/>
                    <a:pt x="2756" y="343"/>
                  </a:cubicBezTo>
                  <a:cubicBezTo>
                    <a:pt x="2772" y="259"/>
                    <a:pt x="2786" y="174"/>
                    <a:pt x="2798" y="88"/>
                  </a:cubicBezTo>
                  <a:cubicBezTo>
                    <a:pt x="2800" y="66"/>
                    <a:pt x="2800" y="33"/>
                    <a:pt x="2767" y="13"/>
                  </a:cubicBezTo>
                  <a:cubicBezTo>
                    <a:pt x="2753" y="4"/>
                    <a:pt x="2733" y="1"/>
                    <a:pt x="27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8" name="Google Shape;168;p14"/>
            <p:cNvSpPr/>
            <p:nvPr/>
          </p:nvSpPr>
          <p:spPr>
            <a:xfrm>
              <a:off x="3140956" y="2024424"/>
              <a:ext cx="440342" cy="677895"/>
            </a:xfrm>
            <a:custGeom>
              <a:avLst/>
              <a:gdLst/>
              <a:ahLst/>
              <a:cxnLst/>
              <a:rect l="l" t="t" r="r" b="b"/>
              <a:pathLst>
                <a:path w="7524" h="11583" extrusionOk="0">
                  <a:moveTo>
                    <a:pt x="6228" y="1"/>
                  </a:moveTo>
                  <a:cubicBezTo>
                    <a:pt x="3904" y="2084"/>
                    <a:pt x="1157" y="8567"/>
                    <a:pt x="0" y="11484"/>
                  </a:cubicBezTo>
                  <a:cubicBezTo>
                    <a:pt x="12" y="11495"/>
                    <a:pt x="27" y="11506"/>
                    <a:pt x="41" y="11515"/>
                  </a:cubicBezTo>
                  <a:cubicBezTo>
                    <a:pt x="59" y="11529"/>
                    <a:pt x="80" y="11541"/>
                    <a:pt x="99" y="11552"/>
                  </a:cubicBezTo>
                  <a:cubicBezTo>
                    <a:pt x="102" y="11553"/>
                    <a:pt x="104" y="11556"/>
                    <a:pt x="106" y="11557"/>
                  </a:cubicBezTo>
                  <a:cubicBezTo>
                    <a:pt x="107" y="11558"/>
                    <a:pt x="108" y="11558"/>
                    <a:pt x="111" y="11559"/>
                  </a:cubicBezTo>
                  <a:cubicBezTo>
                    <a:pt x="122" y="11564"/>
                    <a:pt x="133" y="11568"/>
                    <a:pt x="143" y="11574"/>
                  </a:cubicBezTo>
                  <a:lnTo>
                    <a:pt x="162" y="11582"/>
                  </a:lnTo>
                  <a:cubicBezTo>
                    <a:pt x="2413" y="7793"/>
                    <a:pt x="7524" y="1603"/>
                    <a:pt x="7524" y="1603"/>
                  </a:cubicBezTo>
                  <a:cubicBezTo>
                    <a:pt x="7284" y="227"/>
                    <a:pt x="6228" y="1"/>
                    <a:pt x="6228" y="1"/>
                  </a:cubicBezTo>
                  <a:close/>
                </a:path>
              </a:pathLst>
            </a:custGeom>
            <a:solidFill>
              <a:srgbClr val="C3C7BE">
                <a:alpha val="29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9" name="Google Shape;169;p14"/>
            <p:cNvSpPr/>
            <p:nvPr/>
          </p:nvSpPr>
          <p:spPr>
            <a:xfrm>
              <a:off x="3505092" y="2013328"/>
              <a:ext cx="105216" cy="98390"/>
            </a:xfrm>
            <a:custGeom>
              <a:avLst/>
              <a:gdLst/>
              <a:ahLst/>
              <a:cxnLst/>
              <a:rect l="l" t="t" r="r" b="b"/>
              <a:pathLst>
                <a:path w="2266" h="2119" extrusionOk="0">
                  <a:moveTo>
                    <a:pt x="459" y="1"/>
                  </a:moveTo>
                  <a:cubicBezTo>
                    <a:pt x="455" y="1"/>
                    <a:pt x="450" y="2"/>
                    <a:pt x="447" y="3"/>
                  </a:cubicBezTo>
                  <a:cubicBezTo>
                    <a:pt x="427" y="13"/>
                    <a:pt x="406" y="21"/>
                    <a:pt x="388" y="35"/>
                  </a:cubicBezTo>
                  <a:cubicBezTo>
                    <a:pt x="289" y="117"/>
                    <a:pt x="191" y="198"/>
                    <a:pt x="91" y="279"/>
                  </a:cubicBezTo>
                  <a:cubicBezTo>
                    <a:pt x="86" y="283"/>
                    <a:pt x="82" y="287"/>
                    <a:pt x="77" y="292"/>
                  </a:cubicBezTo>
                  <a:cubicBezTo>
                    <a:pt x="98" y="316"/>
                    <a:pt x="116" y="339"/>
                    <a:pt x="137" y="363"/>
                  </a:cubicBezTo>
                  <a:cubicBezTo>
                    <a:pt x="157" y="347"/>
                    <a:pt x="176" y="331"/>
                    <a:pt x="195" y="314"/>
                  </a:cubicBezTo>
                  <a:cubicBezTo>
                    <a:pt x="369" y="525"/>
                    <a:pt x="540" y="733"/>
                    <a:pt x="714" y="942"/>
                  </a:cubicBezTo>
                  <a:lnTo>
                    <a:pt x="701" y="955"/>
                  </a:lnTo>
                  <a:lnTo>
                    <a:pt x="587" y="1050"/>
                  </a:lnTo>
                  <a:cubicBezTo>
                    <a:pt x="582" y="1054"/>
                    <a:pt x="576" y="1056"/>
                    <a:pt x="570" y="1056"/>
                  </a:cubicBezTo>
                  <a:cubicBezTo>
                    <a:pt x="565" y="1056"/>
                    <a:pt x="560" y="1055"/>
                    <a:pt x="553" y="1052"/>
                  </a:cubicBezTo>
                  <a:cubicBezTo>
                    <a:pt x="438" y="1001"/>
                    <a:pt x="321" y="952"/>
                    <a:pt x="206" y="903"/>
                  </a:cubicBezTo>
                  <a:cubicBezTo>
                    <a:pt x="171" y="889"/>
                    <a:pt x="133" y="863"/>
                    <a:pt x="106" y="863"/>
                  </a:cubicBezTo>
                  <a:cubicBezTo>
                    <a:pt x="106" y="863"/>
                    <a:pt x="105" y="863"/>
                    <a:pt x="105" y="863"/>
                  </a:cubicBezTo>
                  <a:cubicBezTo>
                    <a:pt x="77" y="865"/>
                    <a:pt x="62" y="895"/>
                    <a:pt x="38" y="909"/>
                  </a:cubicBezTo>
                  <a:cubicBezTo>
                    <a:pt x="9" y="924"/>
                    <a:pt x="1" y="953"/>
                    <a:pt x="11" y="999"/>
                  </a:cubicBezTo>
                  <a:cubicBezTo>
                    <a:pt x="15" y="1016"/>
                    <a:pt x="21" y="1030"/>
                    <a:pt x="35" y="1047"/>
                  </a:cubicBezTo>
                  <a:cubicBezTo>
                    <a:pt x="107" y="1136"/>
                    <a:pt x="180" y="1224"/>
                    <a:pt x="254" y="1313"/>
                  </a:cubicBezTo>
                  <a:cubicBezTo>
                    <a:pt x="261" y="1322"/>
                    <a:pt x="269" y="1330"/>
                    <a:pt x="277" y="1340"/>
                  </a:cubicBezTo>
                  <a:cubicBezTo>
                    <a:pt x="289" y="1332"/>
                    <a:pt x="300" y="1325"/>
                    <a:pt x="311" y="1317"/>
                  </a:cubicBezTo>
                  <a:cubicBezTo>
                    <a:pt x="324" y="1334"/>
                    <a:pt x="337" y="1349"/>
                    <a:pt x="350" y="1366"/>
                  </a:cubicBezTo>
                  <a:cubicBezTo>
                    <a:pt x="371" y="1349"/>
                    <a:pt x="391" y="1333"/>
                    <a:pt x="411" y="1316"/>
                  </a:cubicBezTo>
                  <a:cubicBezTo>
                    <a:pt x="413" y="1317"/>
                    <a:pt x="413" y="1318"/>
                    <a:pt x="414" y="1319"/>
                  </a:cubicBezTo>
                  <a:cubicBezTo>
                    <a:pt x="381" y="1361"/>
                    <a:pt x="348" y="1403"/>
                    <a:pt x="313" y="1445"/>
                  </a:cubicBezTo>
                  <a:cubicBezTo>
                    <a:pt x="374" y="1519"/>
                    <a:pt x="434" y="1592"/>
                    <a:pt x="494" y="1664"/>
                  </a:cubicBezTo>
                  <a:lnTo>
                    <a:pt x="638" y="1589"/>
                  </a:lnTo>
                  <a:lnTo>
                    <a:pt x="642" y="1593"/>
                  </a:lnTo>
                  <a:cubicBezTo>
                    <a:pt x="622" y="1610"/>
                    <a:pt x="603" y="1626"/>
                    <a:pt x="579" y="1643"/>
                  </a:cubicBezTo>
                  <a:cubicBezTo>
                    <a:pt x="594" y="1661"/>
                    <a:pt x="606" y="1675"/>
                    <a:pt x="621" y="1693"/>
                  </a:cubicBezTo>
                  <a:cubicBezTo>
                    <a:pt x="610" y="1701"/>
                    <a:pt x="600" y="1709"/>
                    <a:pt x="590" y="1717"/>
                  </a:cubicBezTo>
                  <a:cubicBezTo>
                    <a:pt x="599" y="1728"/>
                    <a:pt x="606" y="1737"/>
                    <a:pt x="613" y="1744"/>
                  </a:cubicBezTo>
                  <a:cubicBezTo>
                    <a:pt x="677" y="1822"/>
                    <a:pt x="742" y="1897"/>
                    <a:pt x="802" y="1975"/>
                  </a:cubicBezTo>
                  <a:cubicBezTo>
                    <a:pt x="837" y="2019"/>
                    <a:pt x="870" y="2050"/>
                    <a:pt x="913" y="2055"/>
                  </a:cubicBezTo>
                  <a:cubicBezTo>
                    <a:pt x="917" y="2055"/>
                    <a:pt x="922" y="2056"/>
                    <a:pt x="926" y="2056"/>
                  </a:cubicBezTo>
                  <a:cubicBezTo>
                    <a:pt x="934" y="2056"/>
                    <a:pt x="941" y="2055"/>
                    <a:pt x="945" y="2051"/>
                  </a:cubicBezTo>
                  <a:cubicBezTo>
                    <a:pt x="971" y="2034"/>
                    <a:pt x="992" y="2013"/>
                    <a:pt x="1018" y="1994"/>
                  </a:cubicBezTo>
                  <a:cubicBezTo>
                    <a:pt x="1028" y="1986"/>
                    <a:pt x="1029" y="1975"/>
                    <a:pt x="1025" y="1956"/>
                  </a:cubicBezTo>
                  <a:cubicBezTo>
                    <a:pt x="992" y="1806"/>
                    <a:pt x="960" y="1654"/>
                    <a:pt x="928" y="1501"/>
                  </a:cubicBezTo>
                  <a:cubicBezTo>
                    <a:pt x="924" y="1484"/>
                    <a:pt x="927" y="1474"/>
                    <a:pt x="937" y="1467"/>
                  </a:cubicBezTo>
                  <a:cubicBezTo>
                    <a:pt x="975" y="1436"/>
                    <a:pt x="1013" y="1404"/>
                    <a:pt x="1051" y="1372"/>
                  </a:cubicBezTo>
                  <a:cubicBezTo>
                    <a:pt x="1055" y="1368"/>
                    <a:pt x="1060" y="1366"/>
                    <a:pt x="1064" y="1362"/>
                  </a:cubicBezTo>
                  <a:cubicBezTo>
                    <a:pt x="1237" y="1573"/>
                    <a:pt x="1410" y="1782"/>
                    <a:pt x="1585" y="1994"/>
                  </a:cubicBezTo>
                  <a:cubicBezTo>
                    <a:pt x="1564" y="2011"/>
                    <a:pt x="1544" y="2026"/>
                    <a:pt x="1524" y="2042"/>
                  </a:cubicBezTo>
                  <a:cubicBezTo>
                    <a:pt x="1543" y="2073"/>
                    <a:pt x="1561" y="2094"/>
                    <a:pt x="1581" y="2119"/>
                  </a:cubicBezTo>
                  <a:cubicBezTo>
                    <a:pt x="1586" y="2116"/>
                    <a:pt x="1587" y="2116"/>
                    <a:pt x="1590" y="2113"/>
                  </a:cubicBezTo>
                  <a:cubicBezTo>
                    <a:pt x="1694" y="2027"/>
                    <a:pt x="1799" y="1943"/>
                    <a:pt x="1903" y="1854"/>
                  </a:cubicBezTo>
                  <a:cubicBezTo>
                    <a:pt x="1916" y="1844"/>
                    <a:pt x="1926" y="1828"/>
                    <a:pt x="1935" y="1812"/>
                  </a:cubicBezTo>
                  <a:cubicBezTo>
                    <a:pt x="1938" y="1802"/>
                    <a:pt x="1933" y="1785"/>
                    <a:pt x="1932" y="1773"/>
                  </a:cubicBezTo>
                  <a:cubicBezTo>
                    <a:pt x="1921" y="1769"/>
                    <a:pt x="1907" y="1761"/>
                    <a:pt x="1898" y="1761"/>
                  </a:cubicBezTo>
                  <a:cubicBezTo>
                    <a:pt x="1896" y="1761"/>
                    <a:pt x="1895" y="1761"/>
                    <a:pt x="1894" y="1762"/>
                  </a:cubicBezTo>
                  <a:cubicBezTo>
                    <a:pt x="1871" y="1770"/>
                    <a:pt x="1851" y="1783"/>
                    <a:pt x="1831" y="1796"/>
                  </a:cubicBezTo>
                  <a:cubicBezTo>
                    <a:pt x="1815" y="1807"/>
                    <a:pt x="1802" y="1820"/>
                    <a:pt x="1784" y="1833"/>
                  </a:cubicBezTo>
                  <a:cubicBezTo>
                    <a:pt x="1782" y="1826"/>
                    <a:pt x="1781" y="1822"/>
                    <a:pt x="1779" y="1818"/>
                  </a:cubicBezTo>
                  <a:cubicBezTo>
                    <a:pt x="1725" y="1578"/>
                    <a:pt x="1672" y="1338"/>
                    <a:pt x="1619" y="1100"/>
                  </a:cubicBezTo>
                  <a:cubicBezTo>
                    <a:pt x="1616" y="1090"/>
                    <a:pt x="1622" y="1079"/>
                    <a:pt x="1627" y="1075"/>
                  </a:cubicBezTo>
                  <a:cubicBezTo>
                    <a:pt x="1656" y="1053"/>
                    <a:pt x="1682" y="1026"/>
                    <a:pt x="1697" y="988"/>
                  </a:cubicBezTo>
                  <a:cubicBezTo>
                    <a:pt x="1709" y="956"/>
                    <a:pt x="1725" y="927"/>
                    <a:pt x="1740" y="897"/>
                  </a:cubicBezTo>
                  <a:cubicBezTo>
                    <a:pt x="1762" y="849"/>
                    <a:pt x="1779" y="797"/>
                    <a:pt x="1810" y="757"/>
                  </a:cubicBezTo>
                  <a:cubicBezTo>
                    <a:pt x="1858" y="692"/>
                    <a:pt x="1915" y="637"/>
                    <a:pt x="1969" y="578"/>
                  </a:cubicBezTo>
                  <a:cubicBezTo>
                    <a:pt x="2053" y="490"/>
                    <a:pt x="2132" y="400"/>
                    <a:pt x="2182" y="281"/>
                  </a:cubicBezTo>
                  <a:cubicBezTo>
                    <a:pt x="2208" y="223"/>
                    <a:pt x="2232" y="162"/>
                    <a:pt x="2254" y="102"/>
                  </a:cubicBezTo>
                  <a:cubicBezTo>
                    <a:pt x="2260" y="86"/>
                    <a:pt x="2265" y="61"/>
                    <a:pt x="2245" y="42"/>
                  </a:cubicBezTo>
                  <a:cubicBezTo>
                    <a:pt x="2231" y="29"/>
                    <a:pt x="2209" y="23"/>
                    <a:pt x="2193" y="23"/>
                  </a:cubicBezTo>
                  <a:cubicBezTo>
                    <a:pt x="2192" y="23"/>
                    <a:pt x="2191" y="23"/>
                    <a:pt x="2190" y="23"/>
                  </a:cubicBezTo>
                  <a:cubicBezTo>
                    <a:pt x="2154" y="24"/>
                    <a:pt x="2118" y="27"/>
                    <a:pt x="2085" y="35"/>
                  </a:cubicBezTo>
                  <a:cubicBezTo>
                    <a:pt x="1999" y="59"/>
                    <a:pt x="1908" y="77"/>
                    <a:pt x="1831" y="113"/>
                  </a:cubicBezTo>
                  <a:cubicBezTo>
                    <a:pt x="1736" y="157"/>
                    <a:pt x="1654" y="218"/>
                    <a:pt x="1564" y="270"/>
                  </a:cubicBezTo>
                  <a:cubicBezTo>
                    <a:pt x="1522" y="295"/>
                    <a:pt x="1479" y="321"/>
                    <a:pt x="1432" y="341"/>
                  </a:cubicBezTo>
                  <a:cubicBezTo>
                    <a:pt x="1388" y="358"/>
                    <a:pt x="1338" y="364"/>
                    <a:pt x="1293" y="378"/>
                  </a:cubicBezTo>
                  <a:cubicBezTo>
                    <a:pt x="1230" y="396"/>
                    <a:pt x="1156" y="399"/>
                    <a:pt x="1113" y="449"/>
                  </a:cubicBezTo>
                  <a:cubicBezTo>
                    <a:pt x="1109" y="454"/>
                    <a:pt x="1104" y="456"/>
                    <a:pt x="1097" y="456"/>
                  </a:cubicBezTo>
                  <a:cubicBezTo>
                    <a:pt x="1092" y="456"/>
                    <a:pt x="1085" y="454"/>
                    <a:pt x="1077" y="451"/>
                  </a:cubicBezTo>
                  <a:cubicBezTo>
                    <a:pt x="859" y="353"/>
                    <a:pt x="641" y="258"/>
                    <a:pt x="423" y="162"/>
                  </a:cubicBezTo>
                  <a:cubicBezTo>
                    <a:pt x="417" y="160"/>
                    <a:pt x="408" y="156"/>
                    <a:pt x="398" y="149"/>
                  </a:cubicBezTo>
                  <a:cubicBezTo>
                    <a:pt x="414" y="136"/>
                    <a:pt x="427" y="127"/>
                    <a:pt x="439" y="114"/>
                  </a:cubicBezTo>
                  <a:cubicBezTo>
                    <a:pt x="457" y="96"/>
                    <a:pt x="475" y="77"/>
                    <a:pt x="489" y="55"/>
                  </a:cubicBezTo>
                  <a:cubicBezTo>
                    <a:pt x="494" y="49"/>
                    <a:pt x="492" y="28"/>
                    <a:pt x="486" y="17"/>
                  </a:cubicBezTo>
                  <a:cubicBezTo>
                    <a:pt x="477" y="4"/>
                    <a:pt x="468" y="1"/>
                    <a:pt x="4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0" name="Google Shape;170;p14"/>
            <p:cNvSpPr/>
            <p:nvPr/>
          </p:nvSpPr>
          <p:spPr>
            <a:xfrm>
              <a:off x="3308079" y="2220742"/>
              <a:ext cx="470826" cy="437766"/>
            </a:xfrm>
            <a:custGeom>
              <a:avLst/>
              <a:gdLst/>
              <a:ahLst/>
              <a:cxnLst/>
              <a:rect l="l" t="t" r="r" b="b"/>
              <a:pathLst>
                <a:path w="10140" h="9428" extrusionOk="0">
                  <a:moveTo>
                    <a:pt x="9189" y="0"/>
                  </a:moveTo>
                  <a:cubicBezTo>
                    <a:pt x="6375" y="1352"/>
                    <a:pt x="1927" y="6810"/>
                    <a:pt x="0" y="9288"/>
                  </a:cubicBezTo>
                  <a:cubicBezTo>
                    <a:pt x="10" y="9303"/>
                    <a:pt x="20" y="9318"/>
                    <a:pt x="32" y="9331"/>
                  </a:cubicBezTo>
                  <a:cubicBezTo>
                    <a:pt x="47" y="9348"/>
                    <a:pt x="61" y="9366"/>
                    <a:pt x="77" y="9383"/>
                  </a:cubicBezTo>
                  <a:lnTo>
                    <a:pt x="82" y="9388"/>
                  </a:lnTo>
                  <a:cubicBezTo>
                    <a:pt x="84" y="9389"/>
                    <a:pt x="85" y="9390"/>
                    <a:pt x="87" y="9391"/>
                  </a:cubicBezTo>
                  <a:cubicBezTo>
                    <a:pt x="96" y="9400"/>
                    <a:pt x="104" y="9406"/>
                    <a:pt x="114" y="9415"/>
                  </a:cubicBezTo>
                  <a:cubicBezTo>
                    <a:pt x="119" y="9418"/>
                    <a:pt x="124" y="9424"/>
                    <a:pt x="130" y="9428"/>
                  </a:cubicBezTo>
                  <a:cubicBezTo>
                    <a:pt x="3350" y="6418"/>
                    <a:pt x="9986" y="1900"/>
                    <a:pt x="9986" y="1900"/>
                  </a:cubicBezTo>
                  <a:cubicBezTo>
                    <a:pt x="10140" y="514"/>
                    <a:pt x="9189" y="0"/>
                    <a:pt x="9189" y="0"/>
                  </a:cubicBezTo>
                  <a:close/>
                </a:path>
              </a:pathLst>
            </a:custGeom>
            <a:solidFill>
              <a:srgbClr val="C3C7BE">
                <a:alpha val="29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1" name="Google Shape;171;p14"/>
            <p:cNvSpPr/>
            <p:nvPr/>
          </p:nvSpPr>
          <p:spPr>
            <a:xfrm>
              <a:off x="3710045" y="2211594"/>
              <a:ext cx="112645" cy="109116"/>
            </a:xfrm>
            <a:custGeom>
              <a:avLst/>
              <a:gdLst/>
              <a:ahLst/>
              <a:cxnLst/>
              <a:rect l="l" t="t" r="r" b="b"/>
              <a:pathLst>
                <a:path w="2426" h="2350" extrusionOk="0">
                  <a:moveTo>
                    <a:pt x="702" y="1"/>
                  </a:moveTo>
                  <a:cubicBezTo>
                    <a:pt x="700" y="1"/>
                    <a:pt x="699" y="1"/>
                    <a:pt x="697" y="1"/>
                  </a:cubicBezTo>
                  <a:cubicBezTo>
                    <a:pt x="675" y="4"/>
                    <a:pt x="654" y="6"/>
                    <a:pt x="634" y="16"/>
                  </a:cubicBezTo>
                  <a:cubicBezTo>
                    <a:pt x="516" y="64"/>
                    <a:pt x="397" y="116"/>
                    <a:pt x="279" y="166"/>
                  </a:cubicBezTo>
                  <a:cubicBezTo>
                    <a:pt x="274" y="170"/>
                    <a:pt x="267" y="172"/>
                    <a:pt x="262" y="174"/>
                  </a:cubicBezTo>
                  <a:cubicBezTo>
                    <a:pt x="275" y="204"/>
                    <a:pt x="285" y="230"/>
                    <a:pt x="299" y="260"/>
                  </a:cubicBezTo>
                  <a:cubicBezTo>
                    <a:pt x="323" y="249"/>
                    <a:pt x="346" y="240"/>
                    <a:pt x="369" y="229"/>
                  </a:cubicBezTo>
                  <a:cubicBezTo>
                    <a:pt x="477" y="480"/>
                    <a:pt x="585" y="728"/>
                    <a:pt x="692" y="977"/>
                  </a:cubicBezTo>
                  <a:cubicBezTo>
                    <a:pt x="687" y="981"/>
                    <a:pt x="681" y="983"/>
                    <a:pt x="677" y="986"/>
                  </a:cubicBezTo>
                  <a:cubicBezTo>
                    <a:pt x="630" y="1005"/>
                    <a:pt x="586" y="1024"/>
                    <a:pt x="539" y="1045"/>
                  </a:cubicBezTo>
                  <a:cubicBezTo>
                    <a:pt x="536" y="1047"/>
                    <a:pt x="532" y="1048"/>
                    <a:pt x="529" y="1048"/>
                  </a:cubicBezTo>
                  <a:cubicBezTo>
                    <a:pt x="522" y="1048"/>
                    <a:pt x="515" y="1044"/>
                    <a:pt x="506" y="1037"/>
                  </a:cubicBezTo>
                  <a:cubicBezTo>
                    <a:pt x="410" y="957"/>
                    <a:pt x="311" y="878"/>
                    <a:pt x="214" y="798"/>
                  </a:cubicBezTo>
                  <a:cubicBezTo>
                    <a:pt x="185" y="775"/>
                    <a:pt x="155" y="739"/>
                    <a:pt x="128" y="732"/>
                  </a:cubicBezTo>
                  <a:cubicBezTo>
                    <a:pt x="125" y="732"/>
                    <a:pt x="122" y="731"/>
                    <a:pt x="119" y="731"/>
                  </a:cubicBezTo>
                  <a:cubicBezTo>
                    <a:pt x="95" y="731"/>
                    <a:pt x="76" y="753"/>
                    <a:pt x="52" y="758"/>
                  </a:cubicBezTo>
                  <a:cubicBezTo>
                    <a:pt x="19" y="764"/>
                    <a:pt x="4" y="790"/>
                    <a:pt x="2" y="837"/>
                  </a:cubicBezTo>
                  <a:cubicBezTo>
                    <a:pt x="1" y="855"/>
                    <a:pt x="2" y="869"/>
                    <a:pt x="12" y="888"/>
                  </a:cubicBezTo>
                  <a:cubicBezTo>
                    <a:pt x="57" y="994"/>
                    <a:pt x="103" y="1100"/>
                    <a:pt x="147" y="1206"/>
                  </a:cubicBezTo>
                  <a:cubicBezTo>
                    <a:pt x="152" y="1216"/>
                    <a:pt x="157" y="1226"/>
                    <a:pt x="161" y="1238"/>
                  </a:cubicBezTo>
                  <a:cubicBezTo>
                    <a:pt x="174" y="1232"/>
                    <a:pt x="187" y="1230"/>
                    <a:pt x="199" y="1225"/>
                  </a:cubicBezTo>
                  <a:cubicBezTo>
                    <a:pt x="209" y="1244"/>
                    <a:pt x="215" y="1262"/>
                    <a:pt x="225" y="1283"/>
                  </a:cubicBezTo>
                  <a:cubicBezTo>
                    <a:pt x="250" y="1273"/>
                    <a:pt x="274" y="1262"/>
                    <a:pt x="298" y="1252"/>
                  </a:cubicBezTo>
                  <a:cubicBezTo>
                    <a:pt x="298" y="1253"/>
                    <a:pt x="299" y="1255"/>
                    <a:pt x="299" y="1257"/>
                  </a:cubicBezTo>
                  <a:lnTo>
                    <a:pt x="168" y="1348"/>
                  </a:lnTo>
                  <a:cubicBezTo>
                    <a:pt x="206" y="1437"/>
                    <a:pt x="243" y="1523"/>
                    <a:pt x="280" y="1610"/>
                  </a:cubicBezTo>
                  <a:cubicBezTo>
                    <a:pt x="333" y="1600"/>
                    <a:pt x="386" y="1589"/>
                    <a:pt x="438" y="1578"/>
                  </a:cubicBezTo>
                  <a:cubicBezTo>
                    <a:pt x="439" y="1580"/>
                    <a:pt x="439" y="1583"/>
                    <a:pt x="441" y="1584"/>
                  </a:cubicBezTo>
                  <a:cubicBezTo>
                    <a:pt x="417" y="1594"/>
                    <a:pt x="394" y="1605"/>
                    <a:pt x="368" y="1616"/>
                  </a:cubicBezTo>
                  <a:cubicBezTo>
                    <a:pt x="378" y="1636"/>
                    <a:pt x="384" y="1655"/>
                    <a:pt x="394" y="1674"/>
                  </a:cubicBezTo>
                  <a:lnTo>
                    <a:pt x="358" y="1690"/>
                  </a:lnTo>
                  <a:cubicBezTo>
                    <a:pt x="363" y="1704"/>
                    <a:pt x="367" y="1713"/>
                    <a:pt x="370" y="1722"/>
                  </a:cubicBezTo>
                  <a:cubicBezTo>
                    <a:pt x="411" y="1814"/>
                    <a:pt x="452" y="1904"/>
                    <a:pt x="487" y="1997"/>
                  </a:cubicBezTo>
                  <a:cubicBezTo>
                    <a:pt x="508" y="2049"/>
                    <a:pt x="533" y="2087"/>
                    <a:pt x="571" y="2104"/>
                  </a:cubicBezTo>
                  <a:cubicBezTo>
                    <a:pt x="579" y="2108"/>
                    <a:pt x="588" y="2111"/>
                    <a:pt x="595" y="2111"/>
                  </a:cubicBezTo>
                  <a:cubicBezTo>
                    <a:pt x="598" y="2111"/>
                    <a:pt x="601" y="2110"/>
                    <a:pt x="603" y="2109"/>
                  </a:cubicBezTo>
                  <a:cubicBezTo>
                    <a:pt x="633" y="2099"/>
                    <a:pt x="659" y="2086"/>
                    <a:pt x="688" y="2075"/>
                  </a:cubicBezTo>
                  <a:cubicBezTo>
                    <a:pt x="699" y="2071"/>
                    <a:pt x="705" y="2060"/>
                    <a:pt x="707" y="2042"/>
                  </a:cubicBezTo>
                  <a:cubicBezTo>
                    <a:pt x="718" y="1886"/>
                    <a:pt x="729" y="1732"/>
                    <a:pt x="740" y="1578"/>
                  </a:cubicBezTo>
                  <a:cubicBezTo>
                    <a:pt x="741" y="1561"/>
                    <a:pt x="746" y="1552"/>
                    <a:pt x="757" y="1549"/>
                  </a:cubicBezTo>
                  <a:cubicBezTo>
                    <a:pt x="804" y="1530"/>
                    <a:pt x="848" y="1509"/>
                    <a:pt x="894" y="1490"/>
                  </a:cubicBezTo>
                  <a:cubicBezTo>
                    <a:pt x="899" y="1487"/>
                    <a:pt x="904" y="1486"/>
                    <a:pt x="910" y="1483"/>
                  </a:cubicBezTo>
                  <a:cubicBezTo>
                    <a:pt x="1018" y="1735"/>
                    <a:pt x="1124" y="1984"/>
                    <a:pt x="1232" y="2234"/>
                  </a:cubicBezTo>
                  <a:cubicBezTo>
                    <a:pt x="1208" y="2245"/>
                    <a:pt x="1186" y="2255"/>
                    <a:pt x="1161" y="2265"/>
                  </a:cubicBezTo>
                  <a:cubicBezTo>
                    <a:pt x="1170" y="2294"/>
                    <a:pt x="1181" y="2320"/>
                    <a:pt x="1194" y="2349"/>
                  </a:cubicBezTo>
                  <a:cubicBezTo>
                    <a:pt x="1197" y="2347"/>
                    <a:pt x="1201" y="2347"/>
                    <a:pt x="1203" y="2346"/>
                  </a:cubicBezTo>
                  <a:cubicBezTo>
                    <a:pt x="1328" y="2293"/>
                    <a:pt x="1451" y="2240"/>
                    <a:pt x="1576" y="2186"/>
                  </a:cubicBezTo>
                  <a:cubicBezTo>
                    <a:pt x="1592" y="2179"/>
                    <a:pt x="1606" y="2166"/>
                    <a:pt x="1619" y="2154"/>
                  </a:cubicBezTo>
                  <a:cubicBezTo>
                    <a:pt x="1625" y="2145"/>
                    <a:pt x="1624" y="2127"/>
                    <a:pt x="1626" y="2113"/>
                  </a:cubicBezTo>
                  <a:cubicBezTo>
                    <a:pt x="1615" y="2106"/>
                    <a:pt x="1601" y="2092"/>
                    <a:pt x="1592" y="2092"/>
                  </a:cubicBezTo>
                  <a:cubicBezTo>
                    <a:pt x="1568" y="2094"/>
                    <a:pt x="1546" y="2101"/>
                    <a:pt x="1523" y="2108"/>
                  </a:cubicBezTo>
                  <a:cubicBezTo>
                    <a:pt x="1504" y="2113"/>
                    <a:pt x="1488" y="2123"/>
                    <a:pt x="1468" y="2130"/>
                  </a:cubicBezTo>
                  <a:lnTo>
                    <a:pt x="1468" y="2114"/>
                  </a:lnTo>
                  <a:cubicBezTo>
                    <a:pt x="1484" y="1869"/>
                    <a:pt x="1499" y="1624"/>
                    <a:pt x="1515" y="1380"/>
                  </a:cubicBezTo>
                  <a:cubicBezTo>
                    <a:pt x="1515" y="1370"/>
                    <a:pt x="1523" y="1362"/>
                    <a:pt x="1530" y="1359"/>
                  </a:cubicBezTo>
                  <a:cubicBezTo>
                    <a:pt x="1564" y="1345"/>
                    <a:pt x="1595" y="1327"/>
                    <a:pt x="1621" y="1295"/>
                  </a:cubicBezTo>
                  <a:cubicBezTo>
                    <a:pt x="1642" y="1267"/>
                    <a:pt x="1664" y="1243"/>
                    <a:pt x="1688" y="1217"/>
                  </a:cubicBezTo>
                  <a:cubicBezTo>
                    <a:pt x="1722" y="1179"/>
                    <a:pt x="1754" y="1132"/>
                    <a:pt x="1794" y="1103"/>
                  </a:cubicBezTo>
                  <a:cubicBezTo>
                    <a:pt x="1859" y="1055"/>
                    <a:pt x="1928" y="1015"/>
                    <a:pt x="1997" y="975"/>
                  </a:cubicBezTo>
                  <a:cubicBezTo>
                    <a:pt x="2100" y="914"/>
                    <a:pt x="2203" y="849"/>
                    <a:pt x="2286" y="749"/>
                  </a:cubicBezTo>
                  <a:cubicBezTo>
                    <a:pt x="2327" y="700"/>
                    <a:pt x="2365" y="649"/>
                    <a:pt x="2404" y="598"/>
                  </a:cubicBezTo>
                  <a:cubicBezTo>
                    <a:pt x="2415" y="585"/>
                    <a:pt x="2426" y="563"/>
                    <a:pt x="2412" y="538"/>
                  </a:cubicBezTo>
                  <a:cubicBezTo>
                    <a:pt x="2402" y="521"/>
                    <a:pt x="2380" y="509"/>
                    <a:pt x="2364" y="504"/>
                  </a:cubicBezTo>
                  <a:cubicBezTo>
                    <a:pt x="2329" y="494"/>
                    <a:pt x="2294" y="487"/>
                    <a:pt x="2261" y="487"/>
                  </a:cubicBezTo>
                  <a:cubicBezTo>
                    <a:pt x="2215" y="486"/>
                    <a:pt x="2168" y="484"/>
                    <a:pt x="2122" y="484"/>
                  </a:cubicBezTo>
                  <a:cubicBezTo>
                    <a:pt x="2079" y="484"/>
                    <a:pt x="2036" y="486"/>
                    <a:pt x="1996" y="492"/>
                  </a:cubicBezTo>
                  <a:cubicBezTo>
                    <a:pt x="1892" y="508"/>
                    <a:pt x="1795" y="542"/>
                    <a:pt x="1695" y="568"/>
                  </a:cubicBezTo>
                  <a:cubicBezTo>
                    <a:pt x="1648" y="579"/>
                    <a:pt x="1600" y="593"/>
                    <a:pt x="1549" y="598"/>
                  </a:cubicBezTo>
                  <a:cubicBezTo>
                    <a:pt x="1541" y="599"/>
                    <a:pt x="1533" y="599"/>
                    <a:pt x="1524" y="599"/>
                  </a:cubicBezTo>
                  <a:cubicBezTo>
                    <a:pt x="1486" y="599"/>
                    <a:pt x="1445" y="594"/>
                    <a:pt x="1405" y="594"/>
                  </a:cubicBezTo>
                  <a:cubicBezTo>
                    <a:pt x="1372" y="594"/>
                    <a:pt x="1338" y="589"/>
                    <a:pt x="1304" y="589"/>
                  </a:cubicBezTo>
                  <a:cubicBezTo>
                    <a:pt x="1272" y="589"/>
                    <a:pt x="1241" y="594"/>
                    <a:pt x="1213" y="612"/>
                  </a:cubicBezTo>
                  <a:cubicBezTo>
                    <a:pt x="1210" y="615"/>
                    <a:pt x="1206" y="616"/>
                    <a:pt x="1202" y="616"/>
                  </a:cubicBezTo>
                  <a:cubicBezTo>
                    <a:pt x="1195" y="616"/>
                    <a:pt x="1188" y="611"/>
                    <a:pt x="1179" y="604"/>
                  </a:cubicBezTo>
                  <a:cubicBezTo>
                    <a:pt x="996" y="450"/>
                    <a:pt x="814" y="297"/>
                    <a:pt x="630" y="144"/>
                  </a:cubicBezTo>
                  <a:cubicBezTo>
                    <a:pt x="624" y="139"/>
                    <a:pt x="619" y="133"/>
                    <a:pt x="609" y="124"/>
                  </a:cubicBezTo>
                  <a:cubicBezTo>
                    <a:pt x="628" y="116"/>
                    <a:pt x="644" y="111"/>
                    <a:pt x="659" y="103"/>
                  </a:cubicBezTo>
                  <a:cubicBezTo>
                    <a:pt x="681" y="90"/>
                    <a:pt x="704" y="78"/>
                    <a:pt x="724" y="60"/>
                  </a:cubicBezTo>
                  <a:cubicBezTo>
                    <a:pt x="730" y="55"/>
                    <a:pt x="735" y="36"/>
                    <a:pt x="730" y="23"/>
                  </a:cubicBezTo>
                  <a:cubicBezTo>
                    <a:pt x="726" y="4"/>
                    <a:pt x="712" y="1"/>
                    <a:pt x="7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72" name="Google Shape;172;p14"/>
          <p:cNvGrpSpPr/>
          <p:nvPr/>
        </p:nvGrpSpPr>
        <p:grpSpPr>
          <a:xfrm rot="788629">
            <a:off x="26552" y="3208173"/>
            <a:ext cx="2247354" cy="2144399"/>
            <a:chOff x="2994693" y="1912198"/>
            <a:chExt cx="827997" cy="790122"/>
          </a:xfrm>
        </p:grpSpPr>
        <p:sp>
          <p:nvSpPr>
            <p:cNvPr id="173" name="Google Shape;173;p14"/>
            <p:cNvSpPr/>
            <p:nvPr/>
          </p:nvSpPr>
          <p:spPr>
            <a:xfrm>
              <a:off x="2994693" y="1950552"/>
              <a:ext cx="273933" cy="667587"/>
            </a:xfrm>
            <a:custGeom>
              <a:avLst/>
              <a:gdLst/>
              <a:ahLst/>
              <a:cxnLst/>
              <a:rect l="l" t="t" r="r" b="b"/>
              <a:pathLst>
                <a:path w="6965" h="16974" extrusionOk="0">
                  <a:moveTo>
                    <a:pt x="4793" y="0"/>
                  </a:moveTo>
                  <a:cubicBezTo>
                    <a:pt x="4792" y="0"/>
                    <a:pt x="4792" y="0"/>
                    <a:pt x="4792" y="0"/>
                  </a:cubicBezTo>
                  <a:cubicBezTo>
                    <a:pt x="2357" y="3417"/>
                    <a:pt x="661" y="12727"/>
                    <a:pt x="1" y="16895"/>
                  </a:cubicBezTo>
                  <a:cubicBezTo>
                    <a:pt x="23" y="16907"/>
                    <a:pt x="45" y="16916"/>
                    <a:pt x="67" y="16926"/>
                  </a:cubicBezTo>
                  <a:cubicBezTo>
                    <a:pt x="96" y="16938"/>
                    <a:pt x="125" y="16947"/>
                    <a:pt x="154" y="16956"/>
                  </a:cubicBezTo>
                  <a:cubicBezTo>
                    <a:pt x="160" y="16958"/>
                    <a:pt x="162" y="16959"/>
                    <a:pt x="163" y="16959"/>
                  </a:cubicBezTo>
                  <a:cubicBezTo>
                    <a:pt x="166" y="16959"/>
                    <a:pt x="167" y="16960"/>
                    <a:pt x="171" y="16960"/>
                  </a:cubicBezTo>
                  <a:cubicBezTo>
                    <a:pt x="186" y="16964"/>
                    <a:pt x="202" y="16966"/>
                    <a:pt x="216" y="16970"/>
                  </a:cubicBezTo>
                  <a:lnTo>
                    <a:pt x="245" y="16974"/>
                  </a:lnTo>
                  <a:cubicBezTo>
                    <a:pt x="2082" y="11342"/>
                    <a:pt x="6965" y="1719"/>
                    <a:pt x="6965" y="1719"/>
                  </a:cubicBezTo>
                  <a:cubicBezTo>
                    <a:pt x="6257" y="13"/>
                    <a:pt x="4834" y="0"/>
                    <a:pt x="4793" y="0"/>
                  </a:cubicBezTo>
                  <a:close/>
                </a:path>
              </a:pathLst>
            </a:custGeom>
            <a:solidFill>
              <a:srgbClr val="C3C7BE">
                <a:alpha val="29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4" name="Google Shape;174;p14"/>
            <p:cNvSpPr/>
            <p:nvPr/>
          </p:nvSpPr>
          <p:spPr>
            <a:xfrm>
              <a:off x="3152297" y="1912198"/>
              <a:ext cx="133958" cy="141898"/>
            </a:xfrm>
            <a:custGeom>
              <a:avLst/>
              <a:gdLst/>
              <a:ahLst/>
              <a:cxnLst/>
              <a:rect l="l" t="t" r="r" b="b"/>
              <a:pathLst>
                <a:path w="2885" h="3056" extrusionOk="0">
                  <a:moveTo>
                    <a:pt x="2715" y="1"/>
                  </a:moveTo>
                  <a:cubicBezTo>
                    <a:pt x="2705" y="1"/>
                    <a:pt x="2696" y="2"/>
                    <a:pt x="2689" y="4"/>
                  </a:cubicBezTo>
                  <a:cubicBezTo>
                    <a:pt x="2641" y="15"/>
                    <a:pt x="2595" y="30"/>
                    <a:pt x="2556" y="50"/>
                  </a:cubicBezTo>
                  <a:cubicBezTo>
                    <a:pt x="2450" y="105"/>
                    <a:pt x="2337" y="157"/>
                    <a:pt x="2247" y="228"/>
                  </a:cubicBezTo>
                  <a:cubicBezTo>
                    <a:pt x="2135" y="312"/>
                    <a:pt x="2044" y="418"/>
                    <a:pt x="1943" y="512"/>
                  </a:cubicBezTo>
                  <a:cubicBezTo>
                    <a:pt x="1894" y="557"/>
                    <a:pt x="1847" y="604"/>
                    <a:pt x="1790" y="644"/>
                  </a:cubicBezTo>
                  <a:cubicBezTo>
                    <a:pt x="1738" y="678"/>
                    <a:pt x="1675" y="702"/>
                    <a:pt x="1619" y="732"/>
                  </a:cubicBezTo>
                  <a:cubicBezTo>
                    <a:pt x="1542" y="774"/>
                    <a:pt x="1445" y="800"/>
                    <a:pt x="1406" y="878"/>
                  </a:cubicBezTo>
                  <a:cubicBezTo>
                    <a:pt x="1400" y="888"/>
                    <a:pt x="1392" y="893"/>
                    <a:pt x="1379" y="893"/>
                  </a:cubicBezTo>
                  <a:cubicBezTo>
                    <a:pt x="1373" y="893"/>
                    <a:pt x="1367" y="892"/>
                    <a:pt x="1359" y="890"/>
                  </a:cubicBezTo>
                  <a:cubicBezTo>
                    <a:pt x="1045" y="827"/>
                    <a:pt x="730" y="767"/>
                    <a:pt x="416" y="705"/>
                  </a:cubicBezTo>
                  <a:lnTo>
                    <a:pt x="378" y="697"/>
                  </a:lnTo>
                  <a:cubicBezTo>
                    <a:pt x="394" y="676"/>
                    <a:pt x="410" y="660"/>
                    <a:pt x="422" y="639"/>
                  </a:cubicBezTo>
                  <a:cubicBezTo>
                    <a:pt x="441" y="610"/>
                    <a:pt x="458" y="580"/>
                    <a:pt x="472" y="546"/>
                  </a:cubicBezTo>
                  <a:cubicBezTo>
                    <a:pt x="475" y="535"/>
                    <a:pt x="468" y="511"/>
                    <a:pt x="454" y="497"/>
                  </a:cubicBezTo>
                  <a:cubicBezTo>
                    <a:pt x="443" y="487"/>
                    <a:pt x="433" y="483"/>
                    <a:pt x="424" y="483"/>
                  </a:cubicBezTo>
                  <a:cubicBezTo>
                    <a:pt x="415" y="483"/>
                    <a:pt x="407" y="487"/>
                    <a:pt x="400" y="492"/>
                  </a:cubicBezTo>
                  <a:cubicBezTo>
                    <a:pt x="376" y="509"/>
                    <a:pt x="351" y="528"/>
                    <a:pt x="334" y="550"/>
                  </a:cubicBezTo>
                  <a:cubicBezTo>
                    <a:pt x="226" y="686"/>
                    <a:pt x="122" y="822"/>
                    <a:pt x="15" y="958"/>
                  </a:cubicBezTo>
                  <a:cubicBezTo>
                    <a:pt x="10" y="964"/>
                    <a:pt x="5" y="971"/>
                    <a:pt x="0" y="978"/>
                  </a:cubicBezTo>
                  <a:cubicBezTo>
                    <a:pt x="36" y="1006"/>
                    <a:pt x="66" y="1029"/>
                    <a:pt x="100" y="1055"/>
                  </a:cubicBezTo>
                  <a:cubicBezTo>
                    <a:pt x="122" y="1027"/>
                    <a:pt x="142" y="1000"/>
                    <a:pt x="164" y="974"/>
                  </a:cubicBezTo>
                  <a:cubicBezTo>
                    <a:pt x="453" y="1199"/>
                    <a:pt x="739" y="1422"/>
                    <a:pt x="1029" y="1647"/>
                  </a:cubicBezTo>
                  <a:cubicBezTo>
                    <a:pt x="1024" y="1653"/>
                    <a:pt x="1021" y="1660"/>
                    <a:pt x="1016" y="1665"/>
                  </a:cubicBezTo>
                  <a:cubicBezTo>
                    <a:pt x="976" y="1718"/>
                    <a:pt x="934" y="1771"/>
                    <a:pt x="893" y="1824"/>
                  </a:cubicBezTo>
                  <a:cubicBezTo>
                    <a:pt x="886" y="1833"/>
                    <a:pt x="877" y="1838"/>
                    <a:pt x="864" y="1838"/>
                  </a:cubicBezTo>
                  <a:cubicBezTo>
                    <a:pt x="860" y="1838"/>
                    <a:pt x="855" y="1837"/>
                    <a:pt x="850" y="1836"/>
                  </a:cubicBezTo>
                  <a:cubicBezTo>
                    <a:pt x="682" y="1804"/>
                    <a:pt x="516" y="1775"/>
                    <a:pt x="351" y="1745"/>
                  </a:cubicBezTo>
                  <a:cubicBezTo>
                    <a:pt x="310" y="1737"/>
                    <a:pt x="263" y="1721"/>
                    <a:pt x="228" y="1721"/>
                  </a:cubicBezTo>
                  <a:cubicBezTo>
                    <a:pt x="220" y="1721"/>
                    <a:pt x="213" y="1721"/>
                    <a:pt x="206" y="1723"/>
                  </a:cubicBezTo>
                  <a:cubicBezTo>
                    <a:pt x="170" y="1734"/>
                    <a:pt x="161" y="1778"/>
                    <a:pt x="133" y="1803"/>
                  </a:cubicBezTo>
                  <a:cubicBezTo>
                    <a:pt x="100" y="1832"/>
                    <a:pt x="97" y="1872"/>
                    <a:pt x="125" y="1929"/>
                  </a:cubicBezTo>
                  <a:cubicBezTo>
                    <a:pt x="135" y="1951"/>
                    <a:pt x="146" y="1968"/>
                    <a:pt x="168" y="1985"/>
                  </a:cubicBezTo>
                  <a:cubicBezTo>
                    <a:pt x="290" y="2079"/>
                    <a:pt x="412" y="2175"/>
                    <a:pt x="536" y="2270"/>
                  </a:cubicBezTo>
                  <a:cubicBezTo>
                    <a:pt x="547" y="2280"/>
                    <a:pt x="559" y="2288"/>
                    <a:pt x="573" y="2299"/>
                  </a:cubicBezTo>
                  <a:cubicBezTo>
                    <a:pt x="585" y="2285"/>
                    <a:pt x="596" y="2272"/>
                    <a:pt x="610" y="2260"/>
                  </a:cubicBezTo>
                  <a:cubicBezTo>
                    <a:pt x="633" y="2278"/>
                    <a:pt x="653" y="2293"/>
                    <a:pt x="677" y="2312"/>
                  </a:cubicBezTo>
                  <a:cubicBezTo>
                    <a:pt x="700" y="2282"/>
                    <a:pt x="721" y="2255"/>
                    <a:pt x="743" y="2228"/>
                  </a:cubicBezTo>
                  <a:cubicBezTo>
                    <a:pt x="744" y="2229"/>
                    <a:pt x="745" y="2230"/>
                    <a:pt x="748" y="2232"/>
                  </a:cubicBezTo>
                  <a:cubicBezTo>
                    <a:pt x="716" y="2297"/>
                    <a:pt x="684" y="2360"/>
                    <a:pt x="652" y="2425"/>
                  </a:cubicBezTo>
                  <a:cubicBezTo>
                    <a:pt x="754" y="2505"/>
                    <a:pt x="854" y="2582"/>
                    <a:pt x="955" y="2662"/>
                  </a:cubicBezTo>
                  <a:cubicBezTo>
                    <a:pt x="1010" y="2614"/>
                    <a:pt x="1064" y="2567"/>
                    <a:pt x="1121" y="2521"/>
                  </a:cubicBezTo>
                  <a:cubicBezTo>
                    <a:pt x="1122" y="2522"/>
                    <a:pt x="1125" y="2524"/>
                    <a:pt x="1126" y="2526"/>
                  </a:cubicBezTo>
                  <a:cubicBezTo>
                    <a:pt x="1105" y="2554"/>
                    <a:pt x="1082" y="2582"/>
                    <a:pt x="1059" y="2611"/>
                  </a:cubicBezTo>
                  <a:cubicBezTo>
                    <a:pt x="1083" y="2630"/>
                    <a:pt x="1104" y="2646"/>
                    <a:pt x="1127" y="2664"/>
                  </a:cubicBezTo>
                  <a:cubicBezTo>
                    <a:pt x="1116" y="2679"/>
                    <a:pt x="1106" y="2691"/>
                    <a:pt x="1095" y="2705"/>
                  </a:cubicBezTo>
                  <a:cubicBezTo>
                    <a:pt x="1110" y="2717"/>
                    <a:pt x="1122" y="2726"/>
                    <a:pt x="1132" y="2734"/>
                  </a:cubicBezTo>
                  <a:cubicBezTo>
                    <a:pt x="1238" y="2817"/>
                    <a:pt x="1346" y="2896"/>
                    <a:pt x="1449" y="2982"/>
                  </a:cubicBezTo>
                  <a:cubicBezTo>
                    <a:pt x="1502" y="3027"/>
                    <a:pt x="1552" y="3055"/>
                    <a:pt x="1603" y="3055"/>
                  </a:cubicBezTo>
                  <a:cubicBezTo>
                    <a:pt x="1608" y="3055"/>
                    <a:pt x="1612" y="3055"/>
                    <a:pt x="1616" y="3055"/>
                  </a:cubicBezTo>
                  <a:cubicBezTo>
                    <a:pt x="1632" y="3053"/>
                    <a:pt x="1650" y="3049"/>
                    <a:pt x="1659" y="3040"/>
                  </a:cubicBezTo>
                  <a:cubicBezTo>
                    <a:pt x="1687" y="3009"/>
                    <a:pt x="1710" y="2975"/>
                    <a:pt x="1736" y="2944"/>
                  </a:cubicBezTo>
                  <a:cubicBezTo>
                    <a:pt x="1748" y="2930"/>
                    <a:pt x="1747" y="2917"/>
                    <a:pt x="1736" y="2893"/>
                  </a:cubicBezTo>
                  <a:cubicBezTo>
                    <a:pt x="1648" y="2704"/>
                    <a:pt x="1562" y="2515"/>
                    <a:pt x="1475" y="2325"/>
                  </a:cubicBezTo>
                  <a:cubicBezTo>
                    <a:pt x="1466" y="2304"/>
                    <a:pt x="1466" y="2291"/>
                    <a:pt x="1476" y="2278"/>
                  </a:cubicBezTo>
                  <a:cubicBezTo>
                    <a:pt x="1519" y="2227"/>
                    <a:pt x="1558" y="2174"/>
                    <a:pt x="1599" y="2121"/>
                  </a:cubicBezTo>
                  <a:cubicBezTo>
                    <a:pt x="1605" y="2115"/>
                    <a:pt x="1609" y="2110"/>
                    <a:pt x="1614" y="2102"/>
                  </a:cubicBezTo>
                  <a:cubicBezTo>
                    <a:pt x="1905" y="2330"/>
                    <a:pt x="2192" y="2553"/>
                    <a:pt x="2482" y="2779"/>
                  </a:cubicBezTo>
                  <a:cubicBezTo>
                    <a:pt x="2460" y="2806"/>
                    <a:pt x="2439" y="2833"/>
                    <a:pt x="2418" y="2859"/>
                  </a:cubicBezTo>
                  <a:cubicBezTo>
                    <a:pt x="2448" y="2881"/>
                    <a:pt x="2478" y="2905"/>
                    <a:pt x="2510" y="2929"/>
                  </a:cubicBezTo>
                  <a:cubicBezTo>
                    <a:pt x="2513" y="2926"/>
                    <a:pt x="2517" y="2923"/>
                    <a:pt x="2519" y="2922"/>
                  </a:cubicBezTo>
                  <a:cubicBezTo>
                    <a:pt x="2630" y="2779"/>
                    <a:pt x="2743" y="2635"/>
                    <a:pt x="2853" y="2491"/>
                  </a:cubicBezTo>
                  <a:cubicBezTo>
                    <a:pt x="2868" y="2472"/>
                    <a:pt x="2878" y="2450"/>
                    <a:pt x="2883" y="2424"/>
                  </a:cubicBezTo>
                  <a:cubicBezTo>
                    <a:pt x="2885" y="2411"/>
                    <a:pt x="2872" y="2390"/>
                    <a:pt x="2867" y="2372"/>
                  </a:cubicBezTo>
                  <a:cubicBezTo>
                    <a:pt x="2853" y="2371"/>
                    <a:pt x="2837" y="2367"/>
                    <a:pt x="2824" y="2367"/>
                  </a:cubicBezTo>
                  <a:cubicBezTo>
                    <a:pt x="2819" y="2367"/>
                    <a:pt x="2815" y="2368"/>
                    <a:pt x="2812" y="2370"/>
                  </a:cubicBezTo>
                  <a:cubicBezTo>
                    <a:pt x="2784" y="2387"/>
                    <a:pt x="2763" y="2409"/>
                    <a:pt x="2741" y="2434"/>
                  </a:cubicBezTo>
                  <a:cubicBezTo>
                    <a:pt x="2724" y="2452"/>
                    <a:pt x="2709" y="2473"/>
                    <a:pt x="2692" y="2496"/>
                  </a:cubicBezTo>
                  <a:cubicBezTo>
                    <a:pt x="2686" y="2486"/>
                    <a:pt x="2683" y="2481"/>
                    <a:pt x="2681" y="2478"/>
                  </a:cubicBezTo>
                  <a:cubicBezTo>
                    <a:pt x="2540" y="2180"/>
                    <a:pt x="2398" y="1882"/>
                    <a:pt x="2258" y="1583"/>
                  </a:cubicBezTo>
                  <a:cubicBezTo>
                    <a:pt x="2252" y="1571"/>
                    <a:pt x="2255" y="1557"/>
                    <a:pt x="2261" y="1549"/>
                  </a:cubicBezTo>
                  <a:cubicBezTo>
                    <a:pt x="2291" y="1511"/>
                    <a:pt x="2318" y="1470"/>
                    <a:pt x="2327" y="1414"/>
                  </a:cubicBezTo>
                  <a:cubicBezTo>
                    <a:pt x="2333" y="1368"/>
                    <a:pt x="2345" y="1325"/>
                    <a:pt x="2356" y="1282"/>
                  </a:cubicBezTo>
                  <a:cubicBezTo>
                    <a:pt x="2371" y="1213"/>
                    <a:pt x="2379" y="1138"/>
                    <a:pt x="2406" y="1077"/>
                  </a:cubicBezTo>
                  <a:cubicBezTo>
                    <a:pt x="2451" y="979"/>
                    <a:pt x="2508" y="888"/>
                    <a:pt x="2563" y="796"/>
                  </a:cubicBezTo>
                  <a:cubicBezTo>
                    <a:pt x="2646" y="656"/>
                    <a:pt x="2724" y="514"/>
                    <a:pt x="2756" y="343"/>
                  </a:cubicBezTo>
                  <a:cubicBezTo>
                    <a:pt x="2772" y="259"/>
                    <a:pt x="2786" y="174"/>
                    <a:pt x="2798" y="88"/>
                  </a:cubicBezTo>
                  <a:cubicBezTo>
                    <a:pt x="2800" y="66"/>
                    <a:pt x="2800" y="33"/>
                    <a:pt x="2767" y="13"/>
                  </a:cubicBezTo>
                  <a:cubicBezTo>
                    <a:pt x="2753" y="4"/>
                    <a:pt x="2733" y="1"/>
                    <a:pt x="27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5" name="Google Shape;175;p14"/>
            <p:cNvSpPr/>
            <p:nvPr/>
          </p:nvSpPr>
          <p:spPr>
            <a:xfrm>
              <a:off x="3140956" y="2024424"/>
              <a:ext cx="440342" cy="677895"/>
            </a:xfrm>
            <a:custGeom>
              <a:avLst/>
              <a:gdLst/>
              <a:ahLst/>
              <a:cxnLst/>
              <a:rect l="l" t="t" r="r" b="b"/>
              <a:pathLst>
                <a:path w="7524" h="11583" extrusionOk="0">
                  <a:moveTo>
                    <a:pt x="6228" y="1"/>
                  </a:moveTo>
                  <a:cubicBezTo>
                    <a:pt x="3904" y="2084"/>
                    <a:pt x="1157" y="8567"/>
                    <a:pt x="0" y="11484"/>
                  </a:cubicBezTo>
                  <a:cubicBezTo>
                    <a:pt x="12" y="11495"/>
                    <a:pt x="27" y="11506"/>
                    <a:pt x="41" y="11515"/>
                  </a:cubicBezTo>
                  <a:cubicBezTo>
                    <a:pt x="59" y="11529"/>
                    <a:pt x="80" y="11541"/>
                    <a:pt x="99" y="11552"/>
                  </a:cubicBezTo>
                  <a:cubicBezTo>
                    <a:pt x="102" y="11553"/>
                    <a:pt x="104" y="11556"/>
                    <a:pt x="106" y="11557"/>
                  </a:cubicBezTo>
                  <a:cubicBezTo>
                    <a:pt x="107" y="11558"/>
                    <a:pt x="108" y="11558"/>
                    <a:pt x="111" y="11559"/>
                  </a:cubicBezTo>
                  <a:cubicBezTo>
                    <a:pt x="122" y="11564"/>
                    <a:pt x="133" y="11568"/>
                    <a:pt x="143" y="11574"/>
                  </a:cubicBezTo>
                  <a:lnTo>
                    <a:pt x="162" y="11582"/>
                  </a:lnTo>
                  <a:cubicBezTo>
                    <a:pt x="2413" y="7793"/>
                    <a:pt x="7524" y="1603"/>
                    <a:pt x="7524" y="1603"/>
                  </a:cubicBezTo>
                  <a:cubicBezTo>
                    <a:pt x="7284" y="227"/>
                    <a:pt x="6228" y="1"/>
                    <a:pt x="6228" y="1"/>
                  </a:cubicBezTo>
                  <a:close/>
                </a:path>
              </a:pathLst>
            </a:custGeom>
            <a:solidFill>
              <a:srgbClr val="C3C7BE">
                <a:alpha val="29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6" name="Google Shape;176;p14"/>
            <p:cNvSpPr/>
            <p:nvPr/>
          </p:nvSpPr>
          <p:spPr>
            <a:xfrm>
              <a:off x="3505092" y="2013328"/>
              <a:ext cx="105216" cy="98390"/>
            </a:xfrm>
            <a:custGeom>
              <a:avLst/>
              <a:gdLst/>
              <a:ahLst/>
              <a:cxnLst/>
              <a:rect l="l" t="t" r="r" b="b"/>
              <a:pathLst>
                <a:path w="2266" h="2119" extrusionOk="0">
                  <a:moveTo>
                    <a:pt x="459" y="1"/>
                  </a:moveTo>
                  <a:cubicBezTo>
                    <a:pt x="455" y="1"/>
                    <a:pt x="450" y="2"/>
                    <a:pt x="447" y="3"/>
                  </a:cubicBezTo>
                  <a:cubicBezTo>
                    <a:pt x="427" y="13"/>
                    <a:pt x="406" y="21"/>
                    <a:pt x="388" y="35"/>
                  </a:cubicBezTo>
                  <a:cubicBezTo>
                    <a:pt x="289" y="117"/>
                    <a:pt x="191" y="198"/>
                    <a:pt x="91" y="279"/>
                  </a:cubicBezTo>
                  <a:cubicBezTo>
                    <a:pt x="86" y="283"/>
                    <a:pt x="82" y="287"/>
                    <a:pt x="77" y="292"/>
                  </a:cubicBezTo>
                  <a:cubicBezTo>
                    <a:pt x="98" y="316"/>
                    <a:pt x="116" y="339"/>
                    <a:pt x="137" y="363"/>
                  </a:cubicBezTo>
                  <a:cubicBezTo>
                    <a:pt x="157" y="347"/>
                    <a:pt x="176" y="331"/>
                    <a:pt x="195" y="314"/>
                  </a:cubicBezTo>
                  <a:cubicBezTo>
                    <a:pt x="369" y="525"/>
                    <a:pt x="540" y="733"/>
                    <a:pt x="714" y="942"/>
                  </a:cubicBezTo>
                  <a:lnTo>
                    <a:pt x="701" y="955"/>
                  </a:lnTo>
                  <a:lnTo>
                    <a:pt x="587" y="1050"/>
                  </a:lnTo>
                  <a:cubicBezTo>
                    <a:pt x="582" y="1054"/>
                    <a:pt x="576" y="1056"/>
                    <a:pt x="570" y="1056"/>
                  </a:cubicBezTo>
                  <a:cubicBezTo>
                    <a:pt x="565" y="1056"/>
                    <a:pt x="560" y="1055"/>
                    <a:pt x="553" y="1052"/>
                  </a:cubicBezTo>
                  <a:cubicBezTo>
                    <a:pt x="438" y="1001"/>
                    <a:pt x="321" y="952"/>
                    <a:pt x="206" y="903"/>
                  </a:cubicBezTo>
                  <a:cubicBezTo>
                    <a:pt x="171" y="889"/>
                    <a:pt x="133" y="863"/>
                    <a:pt x="106" y="863"/>
                  </a:cubicBezTo>
                  <a:cubicBezTo>
                    <a:pt x="106" y="863"/>
                    <a:pt x="105" y="863"/>
                    <a:pt x="105" y="863"/>
                  </a:cubicBezTo>
                  <a:cubicBezTo>
                    <a:pt x="77" y="865"/>
                    <a:pt x="62" y="895"/>
                    <a:pt x="38" y="909"/>
                  </a:cubicBezTo>
                  <a:cubicBezTo>
                    <a:pt x="9" y="924"/>
                    <a:pt x="1" y="953"/>
                    <a:pt x="11" y="999"/>
                  </a:cubicBezTo>
                  <a:cubicBezTo>
                    <a:pt x="15" y="1016"/>
                    <a:pt x="21" y="1030"/>
                    <a:pt x="35" y="1047"/>
                  </a:cubicBezTo>
                  <a:cubicBezTo>
                    <a:pt x="107" y="1136"/>
                    <a:pt x="180" y="1224"/>
                    <a:pt x="254" y="1313"/>
                  </a:cubicBezTo>
                  <a:cubicBezTo>
                    <a:pt x="261" y="1322"/>
                    <a:pt x="269" y="1330"/>
                    <a:pt x="277" y="1340"/>
                  </a:cubicBezTo>
                  <a:cubicBezTo>
                    <a:pt x="289" y="1332"/>
                    <a:pt x="300" y="1325"/>
                    <a:pt x="311" y="1317"/>
                  </a:cubicBezTo>
                  <a:cubicBezTo>
                    <a:pt x="324" y="1334"/>
                    <a:pt x="337" y="1349"/>
                    <a:pt x="350" y="1366"/>
                  </a:cubicBezTo>
                  <a:cubicBezTo>
                    <a:pt x="371" y="1349"/>
                    <a:pt x="391" y="1333"/>
                    <a:pt x="411" y="1316"/>
                  </a:cubicBezTo>
                  <a:cubicBezTo>
                    <a:pt x="413" y="1317"/>
                    <a:pt x="413" y="1318"/>
                    <a:pt x="414" y="1319"/>
                  </a:cubicBezTo>
                  <a:cubicBezTo>
                    <a:pt x="381" y="1361"/>
                    <a:pt x="348" y="1403"/>
                    <a:pt x="313" y="1445"/>
                  </a:cubicBezTo>
                  <a:cubicBezTo>
                    <a:pt x="374" y="1519"/>
                    <a:pt x="434" y="1592"/>
                    <a:pt x="494" y="1664"/>
                  </a:cubicBezTo>
                  <a:lnTo>
                    <a:pt x="638" y="1589"/>
                  </a:lnTo>
                  <a:lnTo>
                    <a:pt x="642" y="1593"/>
                  </a:lnTo>
                  <a:cubicBezTo>
                    <a:pt x="622" y="1610"/>
                    <a:pt x="603" y="1626"/>
                    <a:pt x="579" y="1643"/>
                  </a:cubicBezTo>
                  <a:cubicBezTo>
                    <a:pt x="594" y="1661"/>
                    <a:pt x="606" y="1675"/>
                    <a:pt x="621" y="1693"/>
                  </a:cubicBezTo>
                  <a:cubicBezTo>
                    <a:pt x="610" y="1701"/>
                    <a:pt x="600" y="1709"/>
                    <a:pt x="590" y="1717"/>
                  </a:cubicBezTo>
                  <a:cubicBezTo>
                    <a:pt x="599" y="1728"/>
                    <a:pt x="606" y="1737"/>
                    <a:pt x="613" y="1744"/>
                  </a:cubicBezTo>
                  <a:cubicBezTo>
                    <a:pt x="677" y="1822"/>
                    <a:pt x="742" y="1897"/>
                    <a:pt x="802" y="1975"/>
                  </a:cubicBezTo>
                  <a:cubicBezTo>
                    <a:pt x="837" y="2019"/>
                    <a:pt x="870" y="2050"/>
                    <a:pt x="913" y="2055"/>
                  </a:cubicBezTo>
                  <a:cubicBezTo>
                    <a:pt x="917" y="2055"/>
                    <a:pt x="922" y="2056"/>
                    <a:pt x="926" y="2056"/>
                  </a:cubicBezTo>
                  <a:cubicBezTo>
                    <a:pt x="934" y="2056"/>
                    <a:pt x="941" y="2055"/>
                    <a:pt x="945" y="2051"/>
                  </a:cubicBezTo>
                  <a:cubicBezTo>
                    <a:pt x="971" y="2034"/>
                    <a:pt x="992" y="2013"/>
                    <a:pt x="1018" y="1994"/>
                  </a:cubicBezTo>
                  <a:cubicBezTo>
                    <a:pt x="1028" y="1986"/>
                    <a:pt x="1029" y="1975"/>
                    <a:pt x="1025" y="1956"/>
                  </a:cubicBezTo>
                  <a:cubicBezTo>
                    <a:pt x="992" y="1806"/>
                    <a:pt x="960" y="1654"/>
                    <a:pt x="928" y="1501"/>
                  </a:cubicBezTo>
                  <a:cubicBezTo>
                    <a:pt x="924" y="1484"/>
                    <a:pt x="927" y="1474"/>
                    <a:pt x="937" y="1467"/>
                  </a:cubicBezTo>
                  <a:cubicBezTo>
                    <a:pt x="975" y="1436"/>
                    <a:pt x="1013" y="1404"/>
                    <a:pt x="1051" y="1372"/>
                  </a:cubicBezTo>
                  <a:cubicBezTo>
                    <a:pt x="1055" y="1368"/>
                    <a:pt x="1060" y="1366"/>
                    <a:pt x="1064" y="1362"/>
                  </a:cubicBezTo>
                  <a:cubicBezTo>
                    <a:pt x="1237" y="1573"/>
                    <a:pt x="1410" y="1782"/>
                    <a:pt x="1585" y="1994"/>
                  </a:cubicBezTo>
                  <a:cubicBezTo>
                    <a:pt x="1564" y="2011"/>
                    <a:pt x="1544" y="2026"/>
                    <a:pt x="1524" y="2042"/>
                  </a:cubicBezTo>
                  <a:cubicBezTo>
                    <a:pt x="1543" y="2073"/>
                    <a:pt x="1561" y="2094"/>
                    <a:pt x="1581" y="2119"/>
                  </a:cubicBezTo>
                  <a:cubicBezTo>
                    <a:pt x="1586" y="2116"/>
                    <a:pt x="1587" y="2116"/>
                    <a:pt x="1590" y="2113"/>
                  </a:cubicBezTo>
                  <a:cubicBezTo>
                    <a:pt x="1694" y="2027"/>
                    <a:pt x="1799" y="1943"/>
                    <a:pt x="1903" y="1854"/>
                  </a:cubicBezTo>
                  <a:cubicBezTo>
                    <a:pt x="1916" y="1844"/>
                    <a:pt x="1926" y="1828"/>
                    <a:pt x="1935" y="1812"/>
                  </a:cubicBezTo>
                  <a:cubicBezTo>
                    <a:pt x="1938" y="1802"/>
                    <a:pt x="1933" y="1785"/>
                    <a:pt x="1932" y="1773"/>
                  </a:cubicBezTo>
                  <a:cubicBezTo>
                    <a:pt x="1921" y="1769"/>
                    <a:pt x="1907" y="1761"/>
                    <a:pt x="1898" y="1761"/>
                  </a:cubicBezTo>
                  <a:cubicBezTo>
                    <a:pt x="1896" y="1761"/>
                    <a:pt x="1895" y="1761"/>
                    <a:pt x="1894" y="1762"/>
                  </a:cubicBezTo>
                  <a:cubicBezTo>
                    <a:pt x="1871" y="1770"/>
                    <a:pt x="1851" y="1783"/>
                    <a:pt x="1831" y="1796"/>
                  </a:cubicBezTo>
                  <a:cubicBezTo>
                    <a:pt x="1815" y="1807"/>
                    <a:pt x="1802" y="1820"/>
                    <a:pt x="1784" y="1833"/>
                  </a:cubicBezTo>
                  <a:cubicBezTo>
                    <a:pt x="1782" y="1826"/>
                    <a:pt x="1781" y="1822"/>
                    <a:pt x="1779" y="1818"/>
                  </a:cubicBezTo>
                  <a:cubicBezTo>
                    <a:pt x="1725" y="1578"/>
                    <a:pt x="1672" y="1338"/>
                    <a:pt x="1619" y="1100"/>
                  </a:cubicBezTo>
                  <a:cubicBezTo>
                    <a:pt x="1616" y="1090"/>
                    <a:pt x="1622" y="1079"/>
                    <a:pt x="1627" y="1075"/>
                  </a:cubicBezTo>
                  <a:cubicBezTo>
                    <a:pt x="1656" y="1053"/>
                    <a:pt x="1682" y="1026"/>
                    <a:pt x="1697" y="988"/>
                  </a:cubicBezTo>
                  <a:cubicBezTo>
                    <a:pt x="1709" y="956"/>
                    <a:pt x="1725" y="927"/>
                    <a:pt x="1740" y="897"/>
                  </a:cubicBezTo>
                  <a:cubicBezTo>
                    <a:pt x="1762" y="849"/>
                    <a:pt x="1779" y="797"/>
                    <a:pt x="1810" y="757"/>
                  </a:cubicBezTo>
                  <a:cubicBezTo>
                    <a:pt x="1858" y="692"/>
                    <a:pt x="1915" y="637"/>
                    <a:pt x="1969" y="578"/>
                  </a:cubicBezTo>
                  <a:cubicBezTo>
                    <a:pt x="2053" y="490"/>
                    <a:pt x="2132" y="400"/>
                    <a:pt x="2182" y="281"/>
                  </a:cubicBezTo>
                  <a:cubicBezTo>
                    <a:pt x="2208" y="223"/>
                    <a:pt x="2232" y="162"/>
                    <a:pt x="2254" y="102"/>
                  </a:cubicBezTo>
                  <a:cubicBezTo>
                    <a:pt x="2260" y="86"/>
                    <a:pt x="2265" y="61"/>
                    <a:pt x="2245" y="42"/>
                  </a:cubicBezTo>
                  <a:cubicBezTo>
                    <a:pt x="2231" y="29"/>
                    <a:pt x="2209" y="23"/>
                    <a:pt x="2193" y="23"/>
                  </a:cubicBezTo>
                  <a:cubicBezTo>
                    <a:pt x="2192" y="23"/>
                    <a:pt x="2191" y="23"/>
                    <a:pt x="2190" y="23"/>
                  </a:cubicBezTo>
                  <a:cubicBezTo>
                    <a:pt x="2154" y="24"/>
                    <a:pt x="2118" y="27"/>
                    <a:pt x="2085" y="35"/>
                  </a:cubicBezTo>
                  <a:cubicBezTo>
                    <a:pt x="1999" y="59"/>
                    <a:pt x="1908" y="77"/>
                    <a:pt x="1831" y="113"/>
                  </a:cubicBezTo>
                  <a:cubicBezTo>
                    <a:pt x="1736" y="157"/>
                    <a:pt x="1654" y="218"/>
                    <a:pt x="1564" y="270"/>
                  </a:cubicBezTo>
                  <a:cubicBezTo>
                    <a:pt x="1522" y="295"/>
                    <a:pt x="1479" y="321"/>
                    <a:pt x="1432" y="341"/>
                  </a:cubicBezTo>
                  <a:cubicBezTo>
                    <a:pt x="1388" y="358"/>
                    <a:pt x="1338" y="364"/>
                    <a:pt x="1293" y="378"/>
                  </a:cubicBezTo>
                  <a:cubicBezTo>
                    <a:pt x="1230" y="396"/>
                    <a:pt x="1156" y="399"/>
                    <a:pt x="1113" y="449"/>
                  </a:cubicBezTo>
                  <a:cubicBezTo>
                    <a:pt x="1109" y="454"/>
                    <a:pt x="1104" y="456"/>
                    <a:pt x="1097" y="456"/>
                  </a:cubicBezTo>
                  <a:cubicBezTo>
                    <a:pt x="1092" y="456"/>
                    <a:pt x="1085" y="454"/>
                    <a:pt x="1077" y="451"/>
                  </a:cubicBezTo>
                  <a:cubicBezTo>
                    <a:pt x="859" y="353"/>
                    <a:pt x="641" y="258"/>
                    <a:pt x="423" y="162"/>
                  </a:cubicBezTo>
                  <a:cubicBezTo>
                    <a:pt x="417" y="160"/>
                    <a:pt x="408" y="156"/>
                    <a:pt x="398" y="149"/>
                  </a:cubicBezTo>
                  <a:cubicBezTo>
                    <a:pt x="414" y="136"/>
                    <a:pt x="427" y="127"/>
                    <a:pt x="439" y="114"/>
                  </a:cubicBezTo>
                  <a:cubicBezTo>
                    <a:pt x="457" y="96"/>
                    <a:pt x="475" y="77"/>
                    <a:pt x="489" y="55"/>
                  </a:cubicBezTo>
                  <a:cubicBezTo>
                    <a:pt x="494" y="49"/>
                    <a:pt x="492" y="28"/>
                    <a:pt x="486" y="17"/>
                  </a:cubicBezTo>
                  <a:cubicBezTo>
                    <a:pt x="477" y="4"/>
                    <a:pt x="468" y="1"/>
                    <a:pt x="4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7" name="Google Shape;177;p14"/>
            <p:cNvSpPr/>
            <p:nvPr/>
          </p:nvSpPr>
          <p:spPr>
            <a:xfrm>
              <a:off x="3308079" y="2220742"/>
              <a:ext cx="470826" cy="437766"/>
            </a:xfrm>
            <a:custGeom>
              <a:avLst/>
              <a:gdLst/>
              <a:ahLst/>
              <a:cxnLst/>
              <a:rect l="l" t="t" r="r" b="b"/>
              <a:pathLst>
                <a:path w="10140" h="9428" extrusionOk="0">
                  <a:moveTo>
                    <a:pt x="9189" y="0"/>
                  </a:moveTo>
                  <a:cubicBezTo>
                    <a:pt x="6375" y="1352"/>
                    <a:pt x="1927" y="6810"/>
                    <a:pt x="0" y="9288"/>
                  </a:cubicBezTo>
                  <a:cubicBezTo>
                    <a:pt x="10" y="9303"/>
                    <a:pt x="20" y="9318"/>
                    <a:pt x="32" y="9331"/>
                  </a:cubicBezTo>
                  <a:cubicBezTo>
                    <a:pt x="47" y="9348"/>
                    <a:pt x="61" y="9366"/>
                    <a:pt x="77" y="9383"/>
                  </a:cubicBezTo>
                  <a:lnTo>
                    <a:pt x="82" y="9388"/>
                  </a:lnTo>
                  <a:cubicBezTo>
                    <a:pt x="84" y="9389"/>
                    <a:pt x="85" y="9390"/>
                    <a:pt x="87" y="9391"/>
                  </a:cubicBezTo>
                  <a:cubicBezTo>
                    <a:pt x="96" y="9400"/>
                    <a:pt x="104" y="9406"/>
                    <a:pt x="114" y="9415"/>
                  </a:cubicBezTo>
                  <a:cubicBezTo>
                    <a:pt x="119" y="9418"/>
                    <a:pt x="124" y="9424"/>
                    <a:pt x="130" y="9428"/>
                  </a:cubicBezTo>
                  <a:cubicBezTo>
                    <a:pt x="3350" y="6418"/>
                    <a:pt x="9986" y="1900"/>
                    <a:pt x="9986" y="1900"/>
                  </a:cubicBezTo>
                  <a:cubicBezTo>
                    <a:pt x="10140" y="514"/>
                    <a:pt x="9189" y="0"/>
                    <a:pt x="9189" y="0"/>
                  </a:cubicBezTo>
                  <a:close/>
                </a:path>
              </a:pathLst>
            </a:custGeom>
            <a:solidFill>
              <a:srgbClr val="C3C7BE">
                <a:alpha val="29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8" name="Google Shape;178;p14"/>
            <p:cNvSpPr/>
            <p:nvPr/>
          </p:nvSpPr>
          <p:spPr>
            <a:xfrm>
              <a:off x="3710045" y="2211594"/>
              <a:ext cx="112645" cy="109116"/>
            </a:xfrm>
            <a:custGeom>
              <a:avLst/>
              <a:gdLst/>
              <a:ahLst/>
              <a:cxnLst/>
              <a:rect l="l" t="t" r="r" b="b"/>
              <a:pathLst>
                <a:path w="2426" h="2350" extrusionOk="0">
                  <a:moveTo>
                    <a:pt x="702" y="1"/>
                  </a:moveTo>
                  <a:cubicBezTo>
                    <a:pt x="700" y="1"/>
                    <a:pt x="699" y="1"/>
                    <a:pt x="697" y="1"/>
                  </a:cubicBezTo>
                  <a:cubicBezTo>
                    <a:pt x="675" y="4"/>
                    <a:pt x="654" y="6"/>
                    <a:pt x="634" y="16"/>
                  </a:cubicBezTo>
                  <a:cubicBezTo>
                    <a:pt x="516" y="64"/>
                    <a:pt x="397" y="116"/>
                    <a:pt x="279" y="166"/>
                  </a:cubicBezTo>
                  <a:cubicBezTo>
                    <a:pt x="274" y="170"/>
                    <a:pt x="267" y="172"/>
                    <a:pt x="262" y="174"/>
                  </a:cubicBezTo>
                  <a:cubicBezTo>
                    <a:pt x="275" y="204"/>
                    <a:pt x="285" y="230"/>
                    <a:pt x="299" y="260"/>
                  </a:cubicBezTo>
                  <a:cubicBezTo>
                    <a:pt x="323" y="249"/>
                    <a:pt x="346" y="240"/>
                    <a:pt x="369" y="229"/>
                  </a:cubicBezTo>
                  <a:cubicBezTo>
                    <a:pt x="477" y="480"/>
                    <a:pt x="585" y="728"/>
                    <a:pt x="692" y="977"/>
                  </a:cubicBezTo>
                  <a:cubicBezTo>
                    <a:pt x="687" y="981"/>
                    <a:pt x="681" y="983"/>
                    <a:pt x="677" y="986"/>
                  </a:cubicBezTo>
                  <a:cubicBezTo>
                    <a:pt x="630" y="1005"/>
                    <a:pt x="586" y="1024"/>
                    <a:pt x="539" y="1045"/>
                  </a:cubicBezTo>
                  <a:cubicBezTo>
                    <a:pt x="536" y="1047"/>
                    <a:pt x="532" y="1048"/>
                    <a:pt x="529" y="1048"/>
                  </a:cubicBezTo>
                  <a:cubicBezTo>
                    <a:pt x="522" y="1048"/>
                    <a:pt x="515" y="1044"/>
                    <a:pt x="506" y="1037"/>
                  </a:cubicBezTo>
                  <a:cubicBezTo>
                    <a:pt x="410" y="957"/>
                    <a:pt x="311" y="878"/>
                    <a:pt x="214" y="798"/>
                  </a:cubicBezTo>
                  <a:cubicBezTo>
                    <a:pt x="185" y="775"/>
                    <a:pt x="155" y="739"/>
                    <a:pt x="128" y="732"/>
                  </a:cubicBezTo>
                  <a:cubicBezTo>
                    <a:pt x="125" y="732"/>
                    <a:pt x="122" y="731"/>
                    <a:pt x="119" y="731"/>
                  </a:cubicBezTo>
                  <a:cubicBezTo>
                    <a:pt x="95" y="731"/>
                    <a:pt x="76" y="753"/>
                    <a:pt x="52" y="758"/>
                  </a:cubicBezTo>
                  <a:cubicBezTo>
                    <a:pt x="19" y="764"/>
                    <a:pt x="4" y="790"/>
                    <a:pt x="2" y="837"/>
                  </a:cubicBezTo>
                  <a:cubicBezTo>
                    <a:pt x="1" y="855"/>
                    <a:pt x="2" y="869"/>
                    <a:pt x="12" y="888"/>
                  </a:cubicBezTo>
                  <a:cubicBezTo>
                    <a:pt x="57" y="994"/>
                    <a:pt x="103" y="1100"/>
                    <a:pt x="147" y="1206"/>
                  </a:cubicBezTo>
                  <a:cubicBezTo>
                    <a:pt x="152" y="1216"/>
                    <a:pt x="157" y="1226"/>
                    <a:pt x="161" y="1238"/>
                  </a:cubicBezTo>
                  <a:cubicBezTo>
                    <a:pt x="174" y="1232"/>
                    <a:pt x="187" y="1230"/>
                    <a:pt x="199" y="1225"/>
                  </a:cubicBezTo>
                  <a:cubicBezTo>
                    <a:pt x="209" y="1244"/>
                    <a:pt x="215" y="1262"/>
                    <a:pt x="225" y="1283"/>
                  </a:cubicBezTo>
                  <a:cubicBezTo>
                    <a:pt x="250" y="1273"/>
                    <a:pt x="274" y="1262"/>
                    <a:pt x="298" y="1252"/>
                  </a:cubicBezTo>
                  <a:cubicBezTo>
                    <a:pt x="298" y="1253"/>
                    <a:pt x="299" y="1255"/>
                    <a:pt x="299" y="1257"/>
                  </a:cubicBezTo>
                  <a:lnTo>
                    <a:pt x="168" y="1348"/>
                  </a:lnTo>
                  <a:cubicBezTo>
                    <a:pt x="206" y="1437"/>
                    <a:pt x="243" y="1523"/>
                    <a:pt x="280" y="1610"/>
                  </a:cubicBezTo>
                  <a:cubicBezTo>
                    <a:pt x="333" y="1600"/>
                    <a:pt x="386" y="1589"/>
                    <a:pt x="438" y="1578"/>
                  </a:cubicBezTo>
                  <a:cubicBezTo>
                    <a:pt x="439" y="1580"/>
                    <a:pt x="439" y="1583"/>
                    <a:pt x="441" y="1584"/>
                  </a:cubicBezTo>
                  <a:cubicBezTo>
                    <a:pt x="417" y="1594"/>
                    <a:pt x="394" y="1605"/>
                    <a:pt x="368" y="1616"/>
                  </a:cubicBezTo>
                  <a:cubicBezTo>
                    <a:pt x="378" y="1636"/>
                    <a:pt x="384" y="1655"/>
                    <a:pt x="394" y="1674"/>
                  </a:cubicBezTo>
                  <a:lnTo>
                    <a:pt x="358" y="1690"/>
                  </a:lnTo>
                  <a:cubicBezTo>
                    <a:pt x="363" y="1704"/>
                    <a:pt x="367" y="1713"/>
                    <a:pt x="370" y="1722"/>
                  </a:cubicBezTo>
                  <a:cubicBezTo>
                    <a:pt x="411" y="1814"/>
                    <a:pt x="452" y="1904"/>
                    <a:pt x="487" y="1997"/>
                  </a:cubicBezTo>
                  <a:cubicBezTo>
                    <a:pt x="508" y="2049"/>
                    <a:pt x="533" y="2087"/>
                    <a:pt x="571" y="2104"/>
                  </a:cubicBezTo>
                  <a:cubicBezTo>
                    <a:pt x="579" y="2108"/>
                    <a:pt x="588" y="2111"/>
                    <a:pt x="595" y="2111"/>
                  </a:cubicBezTo>
                  <a:cubicBezTo>
                    <a:pt x="598" y="2111"/>
                    <a:pt x="601" y="2110"/>
                    <a:pt x="603" y="2109"/>
                  </a:cubicBezTo>
                  <a:cubicBezTo>
                    <a:pt x="633" y="2099"/>
                    <a:pt x="659" y="2086"/>
                    <a:pt x="688" y="2075"/>
                  </a:cubicBezTo>
                  <a:cubicBezTo>
                    <a:pt x="699" y="2071"/>
                    <a:pt x="705" y="2060"/>
                    <a:pt x="707" y="2042"/>
                  </a:cubicBezTo>
                  <a:cubicBezTo>
                    <a:pt x="718" y="1886"/>
                    <a:pt x="729" y="1732"/>
                    <a:pt x="740" y="1578"/>
                  </a:cubicBezTo>
                  <a:cubicBezTo>
                    <a:pt x="741" y="1561"/>
                    <a:pt x="746" y="1552"/>
                    <a:pt x="757" y="1549"/>
                  </a:cubicBezTo>
                  <a:cubicBezTo>
                    <a:pt x="804" y="1530"/>
                    <a:pt x="848" y="1509"/>
                    <a:pt x="894" y="1490"/>
                  </a:cubicBezTo>
                  <a:cubicBezTo>
                    <a:pt x="899" y="1487"/>
                    <a:pt x="904" y="1486"/>
                    <a:pt x="910" y="1483"/>
                  </a:cubicBezTo>
                  <a:cubicBezTo>
                    <a:pt x="1018" y="1735"/>
                    <a:pt x="1124" y="1984"/>
                    <a:pt x="1232" y="2234"/>
                  </a:cubicBezTo>
                  <a:cubicBezTo>
                    <a:pt x="1208" y="2245"/>
                    <a:pt x="1186" y="2255"/>
                    <a:pt x="1161" y="2265"/>
                  </a:cubicBezTo>
                  <a:cubicBezTo>
                    <a:pt x="1170" y="2294"/>
                    <a:pt x="1181" y="2320"/>
                    <a:pt x="1194" y="2349"/>
                  </a:cubicBezTo>
                  <a:cubicBezTo>
                    <a:pt x="1197" y="2347"/>
                    <a:pt x="1201" y="2347"/>
                    <a:pt x="1203" y="2346"/>
                  </a:cubicBezTo>
                  <a:cubicBezTo>
                    <a:pt x="1328" y="2293"/>
                    <a:pt x="1451" y="2240"/>
                    <a:pt x="1576" y="2186"/>
                  </a:cubicBezTo>
                  <a:cubicBezTo>
                    <a:pt x="1592" y="2179"/>
                    <a:pt x="1606" y="2166"/>
                    <a:pt x="1619" y="2154"/>
                  </a:cubicBezTo>
                  <a:cubicBezTo>
                    <a:pt x="1625" y="2145"/>
                    <a:pt x="1624" y="2127"/>
                    <a:pt x="1626" y="2113"/>
                  </a:cubicBezTo>
                  <a:cubicBezTo>
                    <a:pt x="1615" y="2106"/>
                    <a:pt x="1601" y="2092"/>
                    <a:pt x="1592" y="2092"/>
                  </a:cubicBezTo>
                  <a:cubicBezTo>
                    <a:pt x="1568" y="2094"/>
                    <a:pt x="1546" y="2101"/>
                    <a:pt x="1523" y="2108"/>
                  </a:cubicBezTo>
                  <a:cubicBezTo>
                    <a:pt x="1504" y="2113"/>
                    <a:pt x="1488" y="2123"/>
                    <a:pt x="1468" y="2130"/>
                  </a:cubicBezTo>
                  <a:lnTo>
                    <a:pt x="1468" y="2114"/>
                  </a:lnTo>
                  <a:cubicBezTo>
                    <a:pt x="1484" y="1869"/>
                    <a:pt x="1499" y="1624"/>
                    <a:pt x="1515" y="1380"/>
                  </a:cubicBezTo>
                  <a:cubicBezTo>
                    <a:pt x="1515" y="1370"/>
                    <a:pt x="1523" y="1362"/>
                    <a:pt x="1530" y="1359"/>
                  </a:cubicBezTo>
                  <a:cubicBezTo>
                    <a:pt x="1564" y="1345"/>
                    <a:pt x="1595" y="1327"/>
                    <a:pt x="1621" y="1295"/>
                  </a:cubicBezTo>
                  <a:cubicBezTo>
                    <a:pt x="1642" y="1267"/>
                    <a:pt x="1664" y="1243"/>
                    <a:pt x="1688" y="1217"/>
                  </a:cubicBezTo>
                  <a:cubicBezTo>
                    <a:pt x="1722" y="1179"/>
                    <a:pt x="1754" y="1132"/>
                    <a:pt x="1794" y="1103"/>
                  </a:cubicBezTo>
                  <a:cubicBezTo>
                    <a:pt x="1859" y="1055"/>
                    <a:pt x="1928" y="1015"/>
                    <a:pt x="1997" y="975"/>
                  </a:cubicBezTo>
                  <a:cubicBezTo>
                    <a:pt x="2100" y="914"/>
                    <a:pt x="2203" y="849"/>
                    <a:pt x="2286" y="749"/>
                  </a:cubicBezTo>
                  <a:cubicBezTo>
                    <a:pt x="2327" y="700"/>
                    <a:pt x="2365" y="649"/>
                    <a:pt x="2404" y="598"/>
                  </a:cubicBezTo>
                  <a:cubicBezTo>
                    <a:pt x="2415" y="585"/>
                    <a:pt x="2426" y="563"/>
                    <a:pt x="2412" y="538"/>
                  </a:cubicBezTo>
                  <a:cubicBezTo>
                    <a:pt x="2402" y="521"/>
                    <a:pt x="2380" y="509"/>
                    <a:pt x="2364" y="504"/>
                  </a:cubicBezTo>
                  <a:cubicBezTo>
                    <a:pt x="2329" y="494"/>
                    <a:pt x="2294" y="487"/>
                    <a:pt x="2261" y="487"/>
                  </a:cubicBezTo>
                  <a:cubicBezTo>
                    <a:pt x="2215" y="486"/>
                    <a:pt x="2168" y="484"/>
                    <a:pt x="2122" y="484"/>
                  </a:cubicBezTo>
                  <a:cubicBezTo>
                    <a:pt x="2079" y="484"/>
                    <a:pt x="2036" y="486"/>
                    <a:pt x="1996" y="492"/>
                  </a:cubicBezTo>
                  <a:cubicBezTo>
                    <a:pt x="1892" y="508"/>
                    <a:pt x="1795" y="542"/>
                    <a:pt x="1695" y="568"/>
                  </a:cubicBezTo>
                  <a:cubicBezTo>
                    <a:pt x="1648" y="579"/>
                    <a:pt x="1600" y="593"/>
                    <a:pt x="1549" y="598"/>
                  </a:cubicBezTo>
                  <a:cubicBezTo>
                    <a:pt x="1541" y="599"/>
                    <a:pt x="1533" y="599"/>
                    <a:pt x="1524" y="599"/>
                  </a:cubicBezTo>
                  <a:cubicBezTo>
                    <a:pt x="1486" y="599"/>
                    <a:pt x="1445" y="594"/>
                    <a:pt x="1405" y="594"/>
                  </a:cubicBezTo>
                  <a:cubicBezTo>
                    <a:pt x="1372" y="594"/>
                    <a:pt x="1338" y="589"/>
                    <a:pt x="1304" y="589"/>
                  </a:cubicBezTo>
                  <a:cubicBezTo>
                    <a:pt x="1272" y="589"/>
                    <a:pt x="1241" y="594"/>
                    <a:pt x="1213" y="612"/>
                  </a:cubicBezTo>
                  <a:cubicBezTo>
                    <a:pt x="1210" y="615"/>
                    <a:pt x="1206" y="616"/>
                    <a:pt x="1202" y="616"/>
                  </a:cubicBezTo>
                  <a:cubicBezTo>
                    <a:pt x="1195" y="616"/>
                    <a:pt x="1188" y="611"/>
                    <a:pt x="1179" y="604"/>
                  </a:cubicBezTo>
                  <a:cubicBezTo>
                    <a:pt x="996" y="450"/>
                    <a:pt x="814" y="297"/>
                    <a:pt x="630" y="144"/>
                  </a:cubicBezTo>
                  <a:cubicBezTo>
                    <a:pt x="624" y="139"/>
                    <a:pt x="619" y="133"/>
                    <a:pt x="609" y="124"/>
                  </a:cubicBezTo>
                  <a:cubicBezTo>
                    <a:pt x="628" y="116"/>
                    <a:pt x="644" y="111"/>
                    <a:pt x="659" y="103"/>
                  </a:cubicBezTo>
                  <a:cubicBezTo>
                    <a:pt x="681" y="90"/>
                    <a:pt x="704" y="78"/>
                    <a:pt x="724" y="60"/>
                  </a:cubicBezTo>
                  <a:cubicBezTo>
                    <a:pt x="730" y="55"/>
                    <a:pt x="735" y="36"/>
                    <a:pt x="730" y="23"/>
                  </a:cubicBezTo>
                  <a:cubicBezTo>
                    <a:pt x="726" y="4"/>
                    <a:pt x="712" y="1"/>
                    <a:pt x="7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79" name="Google Shape;179;p14"/>
          <p:cNvGrpSpPr/>
          <p:nvPr/>
        </p:nvGrpSpPr>
        <p:grpSpPr>
          <a:xfrm rot="10011371" flipH="1">
            <a:off x="27864" y="-209065"/>
            <a:ext cx="2247354" cy="2144399"/>
            <a:chOff x="2994693" y="1912198"/>
            <a:chExt cx="827997" cy="790122"/>
          </a:xfrm>
        </p:grpSpPr>
        <p:sp>
          <p:nvSpPr>
            <p:cNvPr id="180" name="Google Shape;180;p14"/>
            <p:cNvSpPr/>
            <p:nvPr/>
          </p:nvSpPr>
          <p:spPr>
            <a:xfrm>
              <a:off x="2994693" y="1950552"/>
              <a:ext cx="273933" cy="667587"/>
            </a:xfrm>
            <a:custGeom>
              <a:avLst/>
              <a:gdLst/>
              <a:ahLst/>
              <a:cxnLst/>
              <a:rect l="l" t="t" r="r" b="b"/>
              <a:pathLst>
                <a:path w="6965" h="16974" extrusionOk="0">
                  <a:moveTo>
                    <a:pt x="4793" y="0"/>
                  </a:moveTo>
                  <a:cubicBezTo>
                    <a:pt x="4792" y="0"/>
                    <a:pt x="4792" y="0"/>
                    <a:pt x="4792" y="0"/>
                  </a:cubicBezTo>
                  <a:cubicBezTo>
                    <a:pt x="2357" y="3417"/>
                    <a:pt x="661" y="12727"/>
                    <a:pt x="1" y="16895"/>
                  </a:cubicBezTo>
                  <a:cubicBezTo>
                    <a:pt x="23" y="16907"/>
                    <a:pt x="45" y="16916"/>
                    <a:pt x="67" y="16926"/>
                  </a:cubicBezTo>
                  <a:cubicBezTo>
                    <a:pt x="96" y="16938"/>
                    <a:pt x="125" y="16947"/>
                    <a:pt x="154" y="16956"/>
                  </a:cubicBezTo>
                  <a:cubicBezTo>
                    <a:pt x="160" y="16958"/>
                    <a:pt x="162" y="16959"/>
                    <a:pt x="163" y="16959"/>
                  </a:cubicBezTo>
                  <a:cubicBezTo>
                    <a:pt x="166" y="16959"/>
                    <a:pt x="167" y="16960"/>
                    <a:pt x="171" y="16960"/>
                  </a:cubicBezTo>
                  <a:cubicBezTo>
                    <a:pt x="186" y="16964"/>
                    <a:pt x="202" y="16966"/>
                    <a:pt x="216" y="16970"/>
                  </a:cubicBezTo>
                  <a:lnTo>
                    <a:pt x="245" y="16974"/>
                  </a:lnTo>
                  <a:cubicBezTo>
                    <a:pt x="2082" y="11342"/>
                    <a:pt x="6965" y="1719"/>
                    <a:pt x="6965" y="1719"/>
                  </a:cubicBezTo>
                  <a:cubicBezTo>
                    <a:pt x="6257" y="13"/>
                    <a:pt x="4834" y="0"/>
                    <a:pt x="4793" y="0"/>
                  </a:cubicBezTo>
                  <a:close/>
                </a:path>
              </a:pathLst>
            </a:custGeom>
            <a:solidFill>
              <a:srgbClr val="C3C7BE">
                <a:alpha val="29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1" name="Google Shape;181;p14"/>
            <p:cNvSpPr/>
            <p:nvPr/>
          </p:nvSpPr>
          <p:spPr>
            <a:xfrm>
              <a:off x="3152297" y="1912198"/>
              <a:ext cx="133958" cy="141898"/>
            </a:xfrm>
            <a:custGeom>
              <a:avLst/>
              <a:gdLst/>
              <a:ahLst/>
              <a:cxnLst/>
              <a:rect l="l" t="t" r="r" b="b"/>
              <a:pathLst>
                <a:path w="2885" h="3056" extrusionOk="0">
                  <a:moveTo>
                    <a:pt x="2715" y="1"/>
                  </a:moveTo>
                  <a:cubicBezTo>
                    <a:pt x="2705" y="1"/>
                    <a:pt x="2696" y="2"/>
                    <a:pt x="2689" y="4"/>
                  </a:cubicBezTo>
                  <a:cubicBezTo>
                    <a:pt x="2641" y="15"/>
                    <a:pt x="2595" y="30"/>
                    <a:pt x="2556" y="50"/>
                  </a:cubicBezTo>
                  <a:cubicBezTo>
                    <a:pt x="2450" y="105"/>
                    <a:pt x="2337" y="157"/>
                    <a:pt x="2247" y="228"/>
                  </a:cubicBezTo>
                  <a:cubicBezTo>
                    <a:pt x="2135" y="312"/>
                    <a:pt x="2044" y="418"/>
                    <a:pt x="1943" y="512"/>
                  </a:cubicBezTo>
                  <a:cubicBezTo>
                    <a:pt x="1894" y="557"/>
                    <a:pt x="1847" y="604"/>
                    <a:pt x="1790" y="644"/>
                  </a:cubicBezTo>
                  <a:cubicBezTo>
                    <a:pt x="1738" y="678"/>
                    <a:pt x="1675" y="702"/>
                    <a:pt x="1619" y="732"/>
                  </a:cubicBezTo>
                  <a:cubicBezTo>
                    <a:pt x="1542" y="774"/>
                    <a:pt x="1445" y="800"/>
                    <a:pt x="1406" y="878"/>
                  </a:cubicBezTo>
                  <a:cubicBezTo>
                    <a:pt x="1400" y="888"/>
                    <a:pt x="1392" y="893"/>
                    <a:pt x="1379" y="893"/>
                  </a:cubicBezTo>
                  <a:cubicBezTo>
                    <a:pt x="1373" y="893"/>
                    <a:pt x="1367" y="892"/>
                    <a:pt x="1359" y="890"/>
                  </a:cubicBezTo>
                  <a:cubicBezTo>
                    <a:pt x="1045" y="827"/>
                    <a:pt x="730" y="767"/>
                    <a:pt x="416" y="705"/>
                  </a:cubicBezTo>
                  <a:lnTo>
                    <a:pt x="378" y="697"/>
                  </a:lnTo>
                  <a:cubicBezTo>
                    <a:pt x="394" y="676"/>
                    <a:pt x="410" y="660"/>
                    <a:pt x="422" y="639"/>
                  </a:cubicBezTo>
                  <a:cubicBezTo>
                    <a:pt x="441" y="610"/>
                    <a:pt x="458" y="580"/>
                    <a:pt x="472" y="546"/>
                  </a:cubicBezTo>
                  <a:cubicBezTo>
                    <a:pt x="475" y="535"/>
                    <a:pt x="468" y="511"/>
                    <a:pt x="454" y="497"/>
                  </a:cubicBezTo>
                  <a:cubicBezTo>
                    <a:pt x="443" y="487"/>
                    <a:pt x="433" y="483"/>
                    <a:pt x="424" y="483"/>
                  </a:cubicBezTo>
                  <a:cubicBezTo>
                    <a:pt x="415" y="483"/>
                    <a:pt x="407" y="487"/>
                    <a:pt x="400" y="492"/>
                  </a:cubicBezTo>
                  <a:cubicBezTo>
                    <a:pt x="376" y="509"/>
                    <a:pt x="351" y="528"/>
                    <a:pt x="334" y="550"/>
                  </a:cubicBezTo>
                  <a:cubicBezTo>
                    <a:pt x="226" y="686"/>
                    <a:pt x="122" y="822"/>
                    <a:pt x="15" y="958"/>
                  </a:cubicBezTo>
                  <a:cubicBezTo>
                    <a:pt x="10" y="964"/>
                    <a:pt x="5" y="971"/>
                    <a:pt x="0" y="978"/>
                  </a:cubicBezTo>
                  <a:cubicBezTo>
                    <a:pt x="36" y="1006"/>
                    <a:pt x="66" y="1029"/>
                    <a:pt x="100" y="1055"/>
                  </a:cubicBezTo>
                  <a:cubicBezTo>
                    <a:pt x="122" y="1027"/>
                    <a:pt x="142" y="1000"/>
                    <a:pt x="164" y="974"/>
                  </a:cubicBezTo>
                  <a:cubicBezTo>
                    <a:pt x="453" y="1199"/>
                    <a:pt x="739" y="1422"/>
                    <a:pt x="1029" y="1647"/>
                  </a:cubicBezTo>
                  <a:cubicBezTo>
                    <a:pt x="1024" y="1653"/>
                    <a:pt x="1021" y="1660"/>
                    <a:pt x="1016" y="1665"/>
                  </a:cubicBezTo>
                  <a:cubicBezTo>
                    <a:pt x="976" y="1718"/>
                    <a:pt x="934" y="1771"/>
                    <a:pt x="893" y="1824"/>
                  </a:cubicBezTo>
                  <a:cubicBezTo>
                    <a:pt x="886" y="1833"/>
                    <a:pt x="877" y="1838"/>
                    <a:pt x="864" y="1838"/>
                  </a:cubicBezTo>
                  <a:cubicBezTo>
                    <a:pt x="860" y="1838"/>
                    <a:pt x="855" y="1837"/>
                    <a:pt x="850" y="1836"/>
                  </a:cubicBezTo>
                  <a:cubicBezTo>
                    <a:pt x="682" y="1804"/>
                    <a:pt x="516" y="1775"/>
                    <a:pt x="351" y="1745"/>
                  </a:cubicBezTo>
                  <a:cubicBezTo>
                    <a:pt x="310" y="1737"/>
                    <a:pt x="263" y="1721"/>
                    <a:pt x="228" y="1721"/>
                  </a:cubicBezTo>
                  <a:cubicBezTo>
                    <a:pt x="220" y="1721"/>
                    <a:pt x="213" y="1721"/>
                    <a:pt x="206" y="1723"/>
                  </a:cubicBezTo>
                  <a:cubicBezTo>
                    <a:pt x="170" y="1734"/>
                    <a:pt x="161" y="1778"/>
                    <a:pt x="133" y="1803"/>
                  </a:cubicBezTo>
                  <a:cubicBezTo>
                    <a:pt x="100" y="1832"/>
                    <a:pt x="97" y="1872"/>
                    <a:pt x="125" y="1929"/>
                  </a:cubicBezTo>
                  <a:cubicBezTo>
                    <a:pt x="135" y="1951"/>
                    <a:pt x="146" y="1968"/>
                    <a:pt x="168" y="1985"/>
                  </a:cubicBezTo>
                  <a:cubicBezTo>
                    <a:pt x="290" y="2079"/>
                    <a:pt x="412" y="2175"/>
                    <a:pt x="536" y="2270"/>
                  </a:cubicBezTo>
                  <a:cubicBezTo>
                    <a:pt x="547" y="2280"/>
                    <a:pt x="559" y="2288"/>
                    <a:pt x="573" y="2299"/>
                  </a:cubicBezTo>
                  <a:cubicBezTo>
                    <a:pt x="585" y="2285"/>
                    <a:pt x="596" y="2272"/>
                    <a:pt x="610" y="2260"/>
                  </a:cubicBezTo>
                  <a:cubicBezTo>
                    <a:pt x="633" y="2278"/>
                    <a:pt x="653" y="2293"/>
                    <a:pt x="677" y="2312"/>
                  </a:cubicBezTo>
                  <a:cubicBezTo>
                    <a:pt x="700" y="2282"/>
                    <a:pt x="721" y="2255"/>
                    <a:pt x="743" y="2228"/>
                  </a:cubicBezTo>
                  <a:cubicBezTo>
                    <a:pt x="744" y="2229"/>
                    <a:pt x="745" y="2230"/>
                    <a:pt x="748" y="2232"/>
                  </a:cubicBezTo>
                  <a:cubicBezTo>
                    <a:pt x="716" y="2297"/>
                    <a:pt x="684" y="2360"/>
                    <a:pt x="652" y="2425"/>
                  </a:cubicBezTo>
                  <a:cubicBezTo>
                    <a:pt x="754" y="2505"/>
                    <a:pt x="854" y="2582"/>
                    <a:pt x="955" y="2662"/>
                  </a:cubicBezTo>
                  <a:cubicBezTo>
                    <a:pt x="1010" y="2614"/>
                    <a:pt x="1064" y="2567"/>
                    <a:pt x="1121" y="2521"/>
                  </a:cubicBezTo>
                  <a:cubicBezTo>
                    <a:pt x="1122" y="2522"/>
                    <a:pt x="1125" y="2524"/>
                    <a:pt x="1126" y="2526"/>
                  </a:cubicBezTo>
                  <a:cubicBezTo>
                    <a:pt x="1105" y="2554"/>
                    <a:pt x="1082" y="2582"/>
                    <a:pt x="1059" y="2611"/>
                  </a:cubicBezTo>
                  <a:cubicBezTo>
                    <a:pt x="1083" y="2630"/>
                    <a:pt x="1104" y="2646"/>
                    <a:pt x="1127" y="2664"/>
                  </a:cubicBezTo>
                  <a:cubicBezTo>
                    <a:pt x="1116" y="2679"/>
                    <a:pt x="1106" y="2691"/>
                    <a:pt x="1095" y="2705"/>
                  </a:cubicBezTo>
                  <a:cubicBezTo>
                    <a:pt x="1110" y="2717"/>
                    <a:pt x="1122" y="2726"/>
                    <a:pt x="1132" y="2734"/>
                  </a:cubicBezTo>
                  <a:cubicBezTo>
                    <a:pt x="1238" y="2817"/>
                    <a:pt x="1346" y="2896"/>
                    <a:pt x="1449" y="2982"/>
                  </a:cubicBezTo>
                  <a:cubicBezTo>
                    <a:pt x="1502" y="3027"/>
                    <a:pt x="1552" y="3055"/>
                    <a:pt x="1603" y="3055"/>
                  </a:cubicBezTo>
                  <a:cubicBezTo>
                    <a:pt x="1608" y="3055"/>
                    <a:pt x="1612" y="3055"/>
                    <a:pt x="1616" y="3055"/>
                  </a:cubicBezTo>
                  <a:cubicBezTo>
                    <a:pt x="1632" y="3053"/>
                    <a:pt x="1650" y="3049"/>
                    <a:pt x="1659" y="3040"/>
                  </a:cubicBezTo>
                  <a:cubicBezTo>
                    <a:pt x="1687" y="3009"/>
                    <a:pt x="1710" y="2975"/>
                    <a:pt x="1736" y="2944"/>
                  </a:cubicBezTo>
                  <a:cubicBezTo>
                    <a:pt x="1748" y="2930"/>
                    <a:pt x="1747" y="2917"/>
                    <a:pt x="1736" y="2893"/>
                  </a:cubicBezTo>
                  <a:cubicBezTo>
                    <a:pt x="1648" y="2704"/>
                    <a:pt x="1562" y="2515"/>
                    <a:pt x="1475" y="2325"/>
                  </a:cubicBezTo>
                  <a:cubicBezTo>
                    <a:pt x="1466" y="2304"/>
                    <a:pt x="1466" y="2291"/>
                    <a:pt x="1476" y="2278"/>
                  </a:cubicBezTo>
                  <a:cubicBezTo>
                    <a:pt x="1519" y="2227"/>
                    <a:pt x="1558" y="2174"/>
                    <a:pt x="1599" y="2121"/>
                  </a:cubicBezTo>
                  <a:cubicBezTo>
                    <a:pt x="1605" y="2115"/>
                    <a:pt x="1609" y="2110"/>
                    <a:pt x="1614" y="2102"/>
                  </a:cubicBezTo>
                  <a:cubicBezTo>
                    <a:pt x="1905" y="2330"/>
                    <a:pt x="2192" y="2553"/>
                    <a:pt x="2482" y="2779"/>
                  </a:cubicBezTo>
                  <a:cubicBezTo>
                    <a:pt x="2460" y="2806"/>
                    <a:pt x="2439" y="2833"/>
                    <a:pt x="2418" y="2859"/>
                  </a:cubicBezTo>
                  <a:cubicBezTo>
                    <a:pt x="2448" y="2881"/>
                    <a:pt x="2478" y="2905"/>
                    <a:pt x="2510" y="2929"/>
                  </a:cubicBezTo>
                  <a:cubicBezTo>
                    <a:pt x="2513" y="2926"/>
                    <a:pt x="2517" y="2923"/>
                    <a:pt x="2519" y="2922"/>
                  </a:cubicBezTo>
                  <a:cubicBezTo>
                    <a:pt x="2630" y="2779"/>
                    <a:pt x="2743" y="2635"/>
                    <a:pt x="2853" y="2491"/>
                  </a:cubicBezTo>
                  <a:cubicBezTo>
                    <a:pt x="2868" y="2472"/>
                    <a:pt x="2878" y="2450"/>
                    <a:pt x="2883" y="2424"/>
                  </a:cubicBezTo>
                  <a:cubicBezTo>
                    <a:pt x="2885" y="2411"/>
                    <a:pt x="2872" y="2390"/>
                    <a:pt x="2867" y="2372"/>
                  </a:cubicBezTo>
                  <a:cubicBezTo>
                    <a:pt x="2853" y="2371"/>
                    <a:pt x="2837" y="2367"/>
                    <a:pt x="2824" y="2367"/>
                  </a:cubicBezTo>
                  <a:cubicBezTo>
                    <a:pt x="2819" y="2367"/>
                    <a:pt x="2815" y="2368"/>
                    <a:pt x="2812" y="2370"/>
                  </a:cubicBezTo>
                  <a:cubicBezTo>
                    <a:pt x="2784" y="2387"/>
                    <a:pt x="2763" y="2409"/>
                    <a:pt x="2741" y="2434"/>
                  </a:cubicBezTo>
                  <a:cubicBezTo>
                    <a:pt x="2724" y="2452"/>
                    <a:pt x="2709" y="2473"/>
                    <a:pt x="2692" y="2496"/>
                  </a:cubicBezTo>
                  <a:cubicBezTo>
                    <a:pt x="2686" y="2486"/>
                    <a:pt x="2683" y="2481"/>
                    <a:pt x="2681" y="2478"/>
                  </a:cubicBezTo>
                  <a:cubicBezTo>
                    <a:pt x="2540" y="2180"/>
                    <a:pt x="2398" y="1882"/>
                    <a:pt x="2258" y="1583"/>
                  </a:cubicBezTo>
                  <a:cubicBezTo>
                    <a:pt x="2252" y="1571"/>
                    <a:pt x="2255" y="1557"/>
                    <a:pt x="2261" y="1549"/>
                  </a:cubicBezTo>
                  <a:cubicBezTo>
                    <a:pt x="2291" y="1511"/>
                    <a:pt x="2318" y="1470"/>
                    <a:pt x="2327" y="1414"/>
                  </a:cubicBezTo>
                  <a:cubicBezTo>
                    <a:pt x="2333" y="1368"/>
                    <a:pt x="2345" y="1325"/>
                    <a:pt x="2356" y="1282"/>
                  </a:cubicBezTo>
                  <a:cubicBezTo>
                    <a:pt x="2371" y="1213"/>
                    <a:pt x="2379" y="1138"/>
                    <a:pt x="2406" y="1077"/>
                  </a:cubicBezTo>
                  <a:cubicBezTo>
                    <a:pt x="2451" y="979"/>
                    <a:pt x="2508" y="888"/>
                    <a:pt x="2563" y="796"/>
                  </a:cubicBezTo>
                  <a:cubicBezTo>
                    <a:pt x="2646" y="656"/>
                    <a:pt x="2724" y="514"/>
                    <a:pt x="2756" y="343"/>
                  </a:cubicBezTo>
                  <a:cubicBezTo>
                    <a:pt x="2772" y="259"/>
                    <a:pt x="2786" y="174"/>
                    <a:pt x="2798" y="88"/>
                  </a:cubicBezTo>
                  <a:cubicBezTo>
                    <a:pt x="2800" y="66"/>
                    <a:pt x="2800" y="33"/>
                    <a:pt x="2767" y="13"/>
                  </a:cubicBezTo>
                  <a:cubicBezTo>
                    <a:pt x="2753" y="4"/>
                    <a:pt x="2733" y="1"/>
                    <a:pt x="27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2" name="Google Shape;182;p14"/>
            <p:cNvSpPr/>
            <p:nvPr/>
          </p:nvSpPr>
          <p:spPr>
            <a:xfrm>
              <a:off x="3140956" y="2024424"/>
              <a:ext cx="440342" cy="677895"/>
            </a:xfrm>
            <a:custGeom>
              <a:avLst/>
              <a:gdLst/>
              <a:ahLst/>
              <a:cxnLst/>
              <a:rect l="l" t="t" r="r" b="b"/>
              <a:pathLst>
                <a:path w="7524" h="11583" extrusionOk="0">
                  <a:moveTo>
                    <a:pt x="6228" y="1"/>
                  </a:moveTo>
                  <a:cubicBezTo>
                    <a:pt x="3904" y="2084"/>
                    <a:pt x="1157" y="8567"/>
                    <a:pt x="0" y="11484"/>
                  </a:cubicBezTo>
                  <a:cubicBezTo>
                    <a:pt x="12" y="11495"/>
                    <a:pt x="27" y="11506"/>
                    <a:pt x="41" y="11515"/>
                  </a:cubicBezTo>
                  <a:cubicBezTo>
                    <a:pt x="59" y="11529"/>
                    <a:pt x="80" y="11541"/>
                    <a:pt x="99" y="11552"/>
                  </a:cubicBezTo>
                  <a:cubicBezTo>
                    <a:pt x="102" y="11553"/>
                    <a:pt x="104" y="11556"/>
                    <a:pt x="106" y="11557"/>
                  </a:cubicBezTo>
                  <a:cubicBezTo>
                    <a:pt x="107" y="11558"/>
                    <a:pt x="108" y="11558"/>
                    <a:pt x="111" y="11559"/>
                  </a:cubicBezTo>
                  <a:cubicBezTo>
                    <a:pt x="122" y="11564"/>
                    <a:pt x="133" y="11568"/>
                    <a:pt x="143" y="11574"/>
                  </a:cubicBezTo>
                  <a:lnTo>
                    <a:pt x="162" y="11582"/>
                  </a:lnTo>
                  <a:cubicBezTo>
                    <a:pt x="2413" y="7793"/>
                    <a:pt x="7524" y="1603"/>
                    <a:pt x="7524" y="1603"/>
                  </a:cubicBezTo>
                  <a:cubicBezTo>
                    <a:pt x="7284" y="227"/>
                    <a:pt x="6228" y="1"/>
                    <a:pt x="6228" y="1"/>
                  </a:cubicBezTo>
                  <a:close/>
                </a:path>
              </a:pathLst>
            </a:custGeom>
            <a:solidFill>
              <a:srgbClr val="C3C7BE">
                <a:alpha val="29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3" name="Google Shape;183;p14"/>
            <p:cNvSpPr/>
            <p:nvPr/>
          </p:nvSpPr>
          <p:spPr>
            <a:xfrm>
              <a:off x="3505092" y="2013328"/>
              <a:ext cx="105216" cy="98390"/>
            </a:xfrm>
            <a:custGeom>
              <a:avLst/>
              <a:gdLst/>
              <a:ahLst/>
              <a:cxnLst/>
              <a:rect l="l" t="t" r="r" b="b"/>
              <a:pathLst>
                <a:path w="2266" h="2119" extrusionOk="0">
                  <a:moveTo>
                    <a:pt x="459" y="1"/>
                  </a:moveTo>
                  <a:cubicBezTo>
                    <a:pt x="455" y="1"/>
                    <a:pt x="450" y="2"/>
                    <a:pt x="447" y="3"/>
                  </a:cubicBezTo>
                  <a:cubicBezTo>
                    <a:pt x="427" y="13"/>
                    <a:pt x="406" y="21"/>
                    <a:pt x="388" y="35"/>
                  </a:cubicBezTo>
                  <a:cubicBezTo>
                    <a:pt x="289" y="117"/>
                    <a:pt x="191" y="198"/>
                    <a:pt x="91" y="279"/>
                  </a:cubicBezTo>
                  <a:cubicBezTo>
                    <a:pt x="86" y="283"/>
                    <a:pt x="82" y="287"/>
                    <a:pt x="77" y="292"/>
                  </a:cubicBezTo>
                  <a:cubicBezTo>
                    <a:pt x="98" y="316"/>
                    <a:pt x="116" y="339"/>
                    <a:pt x="137" y="363"/>
                  </a:cubicBezTo>
                  <a:cubicBezTo>
                    <a:pt x="157" y="347"/>
                    <a:pt x="176" y="331"/>
                    <a:pt x="195" y="314"/>
                  </a:cubicBezTo>
                  <a:cubicBezTo>
                    <a:pt x="369" y="525"/>
                    <a:pt x="540" y="733"/>
                    <a:pt x="714" y="942"/>
                  </a:cubicBezTo>
                  <a:lnTo>
                    <a:pt x="701" y="955"/>
                  </a:lnTo>
                  <a:lnTo>
                    <a:pt x="587" y="1050"/>
                  </a:lnTo>
                  <a:cubicBezTo>
                    <a:pt x="582" y="1054"/>
                    <a:pt x="576" y="1056"/>
                    <a:pt x="570" y="1056"/>
                  </a:cubicBezTo>
                  <a:cubicBezTo>
                    <a:pt x="565" y="1056"/>
                    <a:pt x="560" y="1055"/>
                    <a:pt x="553" y="1052"/>
                  </a:cubicBezTo>
                  <a:cubicBezTo>
                    <a:pt x="438" y="1001"/>
                    <a:pt x="321" y="952"/>
                    <a:pt x="206" y="903"/>
                  </a:cubicBezTo>
                  <a:cubicBezTo>
                    <a:pt x="171" y="889"/>
                    <a:pt x="133" y="863"/>
                    <a:pt x="106" y="863"/>
                  </a:cubicBezTo>
                  <a:cubicBezTo>
                    <a:pt x="106" y="863"/>
                    <a:pt x="105" y="863"/>
                    <a:pt x="105" y="863"/>
                  </a:cubicBezTo>
                  <a:cubicBezTo>
                    <a:pt x="77" y="865"/>
                    <a:pt x="62" y="895"/>
                    <a:pt x="38" y="909"/>
                  </a:cubicBezTo>
                  <a:cubicBezTo>
                    <a:pt x="9" y="924"/>
                    <a:pt x="1" y="953"/>
                    <a:pt x="11" y="999"/>
                  </a:cubicBezTo>
                  <a:cubicBezTo>
                    <a:pt x="15" y="1016"/>
                    <a:pt x="21" y="1030"/>
                    <a:pt x="35" y="1047"/>
                  </a:cubicBezTo>
                  <a:cubicBezTo>
                    <a:pt x="107" y="1136"/>
                    <a:pt x="180" y="1224"/>
                    <a:pt x="254" y="1313"/>
                  </a:cubicBezTo>
                  <a:cubicBezTo>
                    <a:pt x="261" y="1322"/>
                    <a:pt x="269" y="1330"/>
                    <a:pt x="277" y="1340"/>
                  </a:cubicBezTo>
                  <a:cubicBezTo>
                    <a:pt x="289" y="1332"/>
                    <a:pt x="300" y="1325"/>
                    <a:pt x="311" y="1317"/>
                  </a:cubicBezTo>
                  <a:cubicBezTo>
                    <a:pt x="324" y="1334"/>
                    <a:pt x="337" y="1349"/>
                    <a:pt x="350" y="1366"/>
                  </a:cubicBezTo>
                  <a:cubicBezTo>
                    <a:pt x="371" y="1349"/>
                    <a:pt x="391" y="1333"/>
                    <a:pt x="411" y="1316"/>
                  </a:cubicBezTo>
                  <a:cubicBezTo>
                    <a:pt x="413" y="1317"/>
                    <a:pt x="413" y="1318"/>
                    <a:pt x="414" y="1319"/>
                  </a:cubicBezTo>
                  <a:cubicBezTo>
                    <a:pt x="381" y="1361"/>
                    <a:pt x="348" y="1403"/>
                    <a:pt x="313" y="1445"/>
                  </a:cubicBezTo>
                  <a:cubicBezTo>
                    <a:pt x="374" y="1519"/>
                    <a:pt x="434" y="1592"/>
                    <a:pt x="494" y="1664"/>
                  </a:cubicBezTo>
                  <a:lnTo>
                    <a:pt x="638" y="1589"/>
                  </a:lnTo>
                  <a:lnTo>
                    <a:pt x="642" y="1593"/>
                  </a:lnTo>
                  <a:cubicBezTo>
                    <a:pt x="622" y="1610"/>
                    <a:pt x="603" y="1626"/>
                    <a:pt x="579" y="1643"/>
                  </a:cubicBezTo>
                  <a:cubicBezTo>
                    <a:pt x="594" y="1661"/>
                    <a:pt x="606" y="1675"/>
                    <a:pt x="621" y="1693"/>
                  </a:cubicBezTo>
                  <a:cubicBezTo>
                    <a:pt x="610" y="1701"/>
                    <a:pt x="600" y="1709"/>
                    <a:pt x="590" y="1717"/>
                  </a:cubicBezTo>
                  <a:cubicBezTo>
                    <a:pt x="599" y="1728"/>
                    <a:pt x="606" y="1737"/>
                    <a:pt x="613" y="1744"/>
                  </a:cubicBezTo>
                  <a:cubicBezTo>
                    <a:pt x="677" y="1822"/>
                    <a:pt x="742" y="1897"/>
                    <a:pt x="802" y="1975"/>
                  </a:cubicBezTo>
                  <a:cubicBezTo>
                    <a:pt x="837" y="2019"/>
                    <a:pt x="870" y="2050"/>
                    <a:pt x="913" y="2055"/>
                  </a:cubicBezTo>
                  <a:cubicBezTo>
                    <a:pt x="917" y="2055"/>
                    <a:pt x="922" y="2056"/>
                    <a:pt x="926" y="2056"/>
                  </a:cubicBezTo>
                  <a:cubicBezTo>
                    <a:pt x="934" y="2056"/>
                    <a:pt x="941" y="2055"/>
                    <a:pt x="945" y="2051"/>
                  </a:cubicBezTo>
                  <a:cubicBezTo>
                    <a:pt x="971" y="2034"/>
                    <a:pt x="992" y="2013"/>
                    <a:pt x="1018" y="1994"/>
                  </a:cubicBezTo>
                  <a:cubicBezTo>
                    <a:pt x="1028" y="1986"/>
                    <a:pt x="1029" y="1975"/>
                    <a:pt x="1025" y="1956"/>
                  </a:cubicBezTo>
                  <a:cubicBezTo>
                    <a:pt x="992" y="1806"/>
                    <a:pt x="960" y="1654"/>
                    <a:pt x="928" y="1501"/>
                  </a:cubicBezTo>
                  <a:cubicBezTo>
                    <a:pt x="924" y="1484"/>
                    <a:pt x="927" y="1474"/>
                    <a:pt x="937" y="1467"/>
                  </a:cubicBezTo>
                  <a:cubicBezTo>
                    <a:pt x="975" y="1436"/>
                    <a:pt x="1013" y="1404"/>
                    <a:pt x="1051" y="1372"/>
                  </a:cubicBezTo>
                  <a:cubicBezTo>
                    <a:pt x="1055" y="1368"/>
                    <a:pt x="1060" y="1366"/>
                    <a:pt x="1064" y="1362"/>
                  </a:cubicBezTo>
                  <a:cubicBezTo>
                    <a:pt x="1237" y="1573"/>
                    <a:pt x="1410" y="1782"/>
                    <a:pt x="1585" y="1994"/>
                  </a:cubicBezTo>
                  <a:cubicBezTo>
                    <a:pt x="1564" y="2011"/>
                    <a:pt x="1544" y="2026"/>
                    <a:pt x="1524" y="2042"/>
                  </a:cubicBezTo>
                  <a:cubicBezTo>
                    <a:pt x="1543" y="2073"/>
                    <a:pt x="1561" y="2094"/>
                    <a:pt x="1581" y="2119"/>
                  </a:cubicBezTo>
                  <a:cubicBezTo>
                    <a:pt x="1586" y="2116"/>
                    <a:pt x="1587" y="2116"/>
                    <a:pt x="1590" y="2113"/>
                  </a:cubicBezTo>
                  <a:cubicBezTo>
                    <a:pt x="1694" y="2027"/>
                    <a:pt x="1799" y="1943"/>
                    <a:pt x="1903" y="1854"/>
                  </a:cubicBezTo>
                  <a:cubicBezTo>
                    <a:pt x="1916" y="1844"/>
                    <a:pt x="1926" y="1828"/>
                    <a:pt x="1935" y="1812"/>
                  </a:cubicBezTo>
                  <a:cubicBezTo>
                    <a:pt x="1938" y="1802"/>
                    <a:pt x="1933" y="1785"/>
                    <a:pt x="1932" y="1773"/>
                  </a:cubicBezTo>
                  <a:cubicBezTo>
                    <a:pt x="1921" y="1769"/>
                    <a:pt x="1907" y="1761"/>
                    <a:pt x="1898" y="1761"/>
                  </a:cubicBezTo>
                  <a:cubicBezTo>
                    <a:pt x="1896" y="1761"/>
                    <a:pt x="1895" y="1761"/>
                    <a:pt x="1894" y="1762"/>
                  </a:cubicBezTo>
                  <a:cubicBezTo>
                    <a:pt x="1871" y="1770"/>
                    <a:pt x="1851" y="1783"/>
                    <a:pt x="1831" y="1796"/>
                  </a:cubicBezTo>
                  <a:cubicBezTo>
                    <a:pt x="1815" y="1807"/>
                    <a:pt x="1802" y="1820"/>
                    <a:pt x="1784" y="1833"/>
                  </a:cubicBezTo>
                  <a:cubicBezTo>
                    <a:pt x="1782" y="1826"/>
                    <a:pt x="1781" y="1822"/>
                    <a:pt x="1779" y="1818"/>
                  </a:cubicBezTo>
                  <a:cubicBezTo>
                    <a:pt x="1725" y="1578"/>
                    <a:pt x="1672" y="1338"/>
                    <a:pt x="1619" y="1100"/>
                  </a:cubicBezTo>
                  <a:cubicBezTo>
                    <a:pt x="1616" y="1090"/>
                    <a:pt x="1622" y="1079"/>
                    <a:pt x="1627" y="1075"/>
                  </a:cubicBezTo>
                  <a:cubicBezTo>
                    <a:pt x="1656" y="1053"/>
                    <a:pt x="1682" y="1026"/>
                    <a:pt x="1697" y="988"/>
                  </a:cubicBezTo>
                  <a:cubicBezTo>
                    <a:pt x="1709" y="956"/>
                    <a:pt x="1725" y="927"/>
                    <a:pt x="1740" y="897"/>
                  </a:cubicBezTo>
                  <a:cubicBezTo>
                    <a:pt x="1762" y="849"/>
                    <a:pt x="1779" y="797"/>
                    <a:pt x="1810" y="757"/>
                  </a:cubicBezTo>
                  <a:cubicBezTo>
                    <a:pt x="1858" y="692"/>
                    <a:pt x="1915" y="637"/>
                    <a:pt x="1969" y="578"/>
                  </a:cubicBezTo>
                  <a:cubicBezTo>
                    <a:pt x="2053" y="490"/>
                    <a:pt x="2132" y="400"/>
                    <a:pt x="2182" y="281"/>
                  </a:cubicBezTo>
                  <a:cubicBezTo>
                    <a:pt x="2208" y="223"/>
                    <a:pt x="2232" y="162"/>
                    <a:pt x="2254" y="102"/>
                  </a:cubicBezTo>
                  <a:cubicBezTo>
                    <a:pt x="2260" y="86"/>
                    <a:pt x="2265" y="61"/>
                    <a:pt x="2245" y="42"/>
                  </a:cubicBezTo>
                  <a:cubicBezTo>
                    <a:pt x="2231" y="29"/>
                    <a:pt x="2209" y="23"/>
                    <a:pt x="2193" y="23"/>
                  </a:cubicBezTo>
                  <a:cubicBezTo>
                    <a:pt x="2192" y="23"/>
                    <a:pt x="2191" y="23"/>
                    <a:pt x="2190" y="23"/>
                  </a:cubicBezTo>
                  <a:cubicBezTo>
                    <a:pt x="2154" y="24"/>
                    <a:pt x="2118" y="27"/>
                    <a:pt x="2085" y="35"/>
                  </a:cubicBezTo>
                  <a:cubicBezTo>
                    <a:pt x="1999" y="59"/>
                    <a:pt x="1908" y="77"/>
                    <a:pt x="1831" y="113"/>
                  </a:cubicBezTo>
                  <a:cubicBezTo>
                    <a:pt x="1736" y="157"/>
                    <a:pt x="1654" y="218"/>
                    <a:pt x="1564" y="270"/>
                  </a:cubicBezTo>
                  <a:cubicBezTo>
                    <a:pt x="1522" y="295"/>
                    <a:pt x="1479" y="321"/>
                    <a:pt x="1432" y="341"/>
                  </a:cubicBezTo>
                  <a:cubicBezTo>
                    <a:pt x="1388" y="358"/>
                    <a:pt x="1338" y="364"/>
                    <a:pt x="1293" y="378"/>
                  </a:cubicBezTo>
                  <a:cubicBezTo>
                    <a:pt x="1230" y="396"/>
                    <a:pt x="1156" y="399"/>
                    <a:pt x="1113" y="449"/>
                  </a:cubicBezTo>
                  <a:cubicBezTo>
                    <a:pt x="1109" y="454"/>
                    <a:pt x="1104" y="456"/>
                    <a:pt x="1097" y="456"/>
                  </a:cubicBezTo>
                  <a:cubicBezTo>
                    <a:pt x="1092" y="456"/>
                    <a:pt x="1085" y="454"/>
                    <a:pt x="1077" y="451"/>
                  </a:cubicBezTo>
                  <a:cubicBezTo>
                    <a:pt x="859" y="353"/>
                    <a:pt x="641" y="258"/>
                    <a:pt x="423" y="162"/>
                  </a:cubicBezTo>
                  <a:cubicBezTo>
                    <a:pt x="417" y="160"/>
                    <a:pt x="408" y="156"/>
                    <a:pt x="398" y="149"/>
                  </a:cubicBezTo>
                  <a:cubicBezTo>
                    <a:pt x="414" y="136"/>
                    <a:pt x="427" y="127"/>
                    <a:pt x="439" y="114"/>
                  </a:cubicBezTo>
                  <a:cubicBezTo>
                    <a:pt x="457" y="96"/>
                    <a:pt x="475" y="77"/>
                    <a:pt x="489" y="55"/>
                  </a:cubicBezTo>
                  <a:cubicBezTo>
                    <a:pt x="494" y="49"/>
                    <a:pt x="492" y="28"/>
                    <a:pt x="486" y="17"/>
                  </a:cubicBezTo>
                  <a:cubicBezTo>
                    <a:pt x="477" y="4"/>
                    <a:pt x="468" y="1"/>
                    <a:pt x="4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4" name="Google Shape;184;p14"/>
            <p:cNvSpPr/>
            <p:nvPr/>
          </p:nvSpPr>
          <p:spPr>
            <a:xfrm>
              <a:off x="3308079" y="2220742"/>
              <a:ext cx="470826" cy="437766"/>
            </a:xfrm>
            <a:custGeom>
              <a:avLst/>
              <a:gdLst/>
              <a:ahLst/>
              <a:cxnLst/>
              <a:rect l="l" t="t" r="r" b="b"/>
              <a:pathLst>
                <a:path w="10140" h="9428" extrusionOk="0">
                  <a:moveTo>
                    <a:pt x="9189" y="0"/>
                  </a:moveTo>
                  <a:cubicBezTo>
                    <a:pt x="6375" y="1352"/>
                    <a:pt x="1927" y="6810"/>
                    <a:pt x="0" y="9288"/>
                  </a:cubicBezTo>
                  <a:cubicBezTo>
                    <a:pt x="10" y="9303"/>
                    <a:pt x="20" y="9318"/>
                    <a:pt x="32" y="9331"/>
                  </a:cubicBezTo>
                  <a:cubicBezTo>
                    <a:pt x="47" y="9348"/>
                    <a:pt x="61" y="9366"/>
                    <a:pt x="77" y="9383"/>
                  </a:cubicBezTo>
                  <a:lnTo>
                    <a:pt x="82" y="9388"/>
                  </a:lnTo>
                  <a:cubicBezTo>
                    <a:pt x="84" y="9389"/>
                    <a:pt x="85" y="9390"/>
                    <a:pt x="87" y="9391"/>
                  </a:cubicBezTo>
                  <a:cubicBezTo>
                    <a:pt x="96" y="9400"/>
                    <a:pt x="104" y="9406"/>
                    <a:pt x="114" y="9415"/>
                  </a:cubicBezTo>
                  <a:cubicBezTo>
                    <a:pt x="119" y="9418"/>
                    <a:pt x="124" y="9424"/>
                    <a:pt x="130" y="9428"/>
                  </a:cubicBezTo>
                  <a:cubicBezTo>
                    <a:pt x="3350" y="6418"/>
                    <a:pt x="9986" y="1900"/>
                    <a:pt x="9986" y="1900"/>
                  </a:cubicBezTo>
                  <a:cubicBezTo>
                    <a:pt x="10140" y="514"/>
                    <a:pt x="9189" y="0"/>
                    <a:pt x="9189" y="0"/>
                  </a:cubicBezTo>
                  <a:close/>
                </a:path>
              </a:pathLst>
            </a:custGeom>
            <a:solidFill>
              <a:srgbClr val="C3C7BE">
                <a:alpha val="29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5" name="Google Shape;185;p14"/>
            <p:cNvSpPr/>
            <p:nvPr/>
          </p:nvSpPr>
          <p:spPr>
            <a:xfrm>
              <a:off x="3710045" y="2211594"/>
              <a:ext cx="112645" cy="109116"/>
            </a:xfrm>
            <a:custGeom>
              <a:avLst/>
              <a:gdLst/>
              <a:ahLst/>
              <a:cxnLst/>
              <a:rect l="l" t="t" r="r" b="b"/>
              <a:pathLst>
                <a:path w="2426" h="2350" extrusionOk="0">
                  <a:moveTo>
                    <a:pt x="702" y="1"/>
                  </a:moveTo>
                  <a:cubicBezTo>
                    <a:pt x="700" y="1"/>
                    <a:pt x="699" y="1"/>
                    <a:pt x="697" y="1"/>
                  </a:cubicBezTo>
                  <a:cubicBezTo>
                    <a:pt x="675" y="4"/>
                    <a:pt x="654" y="6"/>
                    <a:pt x="634" y="16"/>
                  </a:cubicBezTo>
                  <a:cubicBezTo>
                    <a:pt x="516" y="64"/>
                    <a:pt x="397" y="116"/>
                    <a:pt x="279" y="166"/>
                  </a:cubicBezTo>
                  <a:cubicBezTo>
                    <a:pt x="274" y="170"/>
                    <a:pt x="267" y="172"/>
                    <a:pt x="262" y="174"/>
                  </a:cubicBezTo>
                  <a:cubicBezTo>
                    <a:pt x="275" y="204"/>
                    <a:pt x="285" y="230"/>
                    <a:pt x="299" y="260"/>
                  </a:cubicBezTo>
                  <a:cubicBezTo>
                    <a:pt x="323" y="249"/>
                    <a:pt x="346" y="240"/>
                    <a:pt x="369" y="229"/>
                  </a:cubicBezTo>
                  <a:cubicBezTo>
                    <a:pt x="477" y="480"/>
                    <a:pt x="585" y="728"/>
                    <a:pt x="692" y="977"/>
                  </a:cubicBezTo>
                  <a:cubicBezTo>
                    <a:pt x="687" y="981"/>
                    <a:pt x="681" y="983"/>
                    <a:pt x="677" y="986"/>
                  </a:cubicBezTo>
                  <a:cubicBezTo>
                    <a:pt x="630" y="1005"/>
                    <a:pt x="586" y="1024"/>
                    <a:pt x="539" y="1045"/>
                  </a:cubicBezTo>
                  <a:cubicBezTo>
                    <a:pt x="536" y="1047"/>
                    <a:pt x="532" y="1048"/>
                    <a:pt x="529" y="1048"/>
                  </a:cubicBezTo>
                  <a:cubicBezTo>
                    <a:pt x="522" y="1048"/>
                    <a:pt x="515" y="1044"/>
                    <a:pt x="506" y="1037"/>
                  </a:cubicBezTo>
                  <a:cubicBezTo>
                    <a:pt x="410" y="957"/>
                    <a:pt x="311" y="878"/>
                    <a:pt x="214" y="798"/>
                  </a:cubicBezTo>
                  <a:cubicBezTo>
                    <a:pt x="185" y="775"/>
                    <a:pt x="155" y="739"/>
                    <a:pt x="128" y="732"/>
                  </a:cubicBezTo>
                  <a:cubicBezTo>
                    <a:pt x="125" y="732"/>
                    <a:pt x="122" y="731"/>
                    <a:pt x="119" y="731"/>
                  </a:cubicBezTo>
                  <a:cubicBezTo>
                    <a:pt x="95" y="731"/>
                    <a:pt x="76" y="753"/>
                    <a:pt x="52" y="758"/>
                  </a:cubicBezTo>
                  <a:cubicBezTo>
                    <a:pt x="19" y="764"/>
                    <a:pt x="4" y="790"/>
                    <a:pt x="2" y="837"/>
                  </a:cubicBezTo>
                  <a:cubicBezTo>
                    <a:pt x="1" y="855"/>
                    <a:pt x="2" y="869"/>
                    <a:pt x="12" y="888"/>
                  </a:cubicBezTo>
                  <a:cubicBezTo>
                    <a:pt x="57" y="994"/>
                    <a:pt x="103" y="1100"/>
                    <a:pt x="147" y="1206"/>
                  </a:cubicBezTo>
                  <a:cubicBezTo>
                    <a:pt x="152" y="1216"/>
                    <a:pt x="157" y="1226"/>
                    <a:pt x="161" y="1238"/>
                  </a:cubicBezTo>
                  <a:cubicBezTo>
                    <a:pt x="174" y="1232"/>
                    <a:pt x="187" y="1230"/>
                    <a:pt x="199" y="1225"/>
                  </a:cubicBezTo>
                  <a:cubicBezTo>
                    <a:pt x="209" y="1244"/>
                    <a:pt x="215" y="1262"/>
                    <a:pt x="225" y="1283"/>
                  </a:cubicBezTo>
                  <a:cubicBezTo>
                    <a:pt x="250" y="1273"/>
                    <a:pt x="274" y="1262"/>
                    <a:pt x="298" y="1252"/>
                  </a:cubicBezTo>
                  <a:cubicBezTo>
                    <a:pt x="298" y="1253"/>
                    <a:pt x="299" y="1255"/>
                    <a:pt x="299" y="1257"/>
                  </a:cubicBezTo>
                  <a:lnTo>
                    <a:pt x="168" y="1348"/>
                  </a:lnTo>
                  <a:cubicBezTo>
                    <a:pt x="206" y="1437"/>
                    <a:pt x="243" y="1523"/>
                    <a:pt x="280" y="1610"/>
                  </a:cubicBezTo>
                  <a:cubicBezTo>
                    <a:pt x="333" y="1600"/>
                    <a:pt x="386" y="1589"/>
                    <a:pt x="438" y="1578"/>
                  </a:cubicBezTo>
                  <a:cubicBezTo>
                    <a:pt x="439" y="1580"/>
                    <a:pt x="439" y="1583"/>
                    <a:pt x="441" y="1584"/>
                  </a:cubicBezTo>
                  <a:cubicBezTo>
                    <a:pt x="417" y="1594"/>
                    <a:pt x="394" y="1605"/>
                    <a:pt x="368" y="1616"/>
                  </a:cubicBezTo>
                  <a:cubicBezTo>
                    <a:pt x="378" y="1636"/>
                    <a:pt x="384" y="1655"/>
                    <a:pt x="394" y="1674"/>
                  </a:cubicBezTo>
                  <a:lnTo>
                    <a:pt x="358" y="1690"/>
                  </a:lnTo>
                  <a:cubicBezTo>
                    <a:pt x="363" y="1704"/>
                    <a:pt x="367" y="1713"/>
                    <a:pt x="370" y="1722"/>
                  </a:cubicBezTo>
                  <a:cubicBezTo>
                    <a:pt x="411" y="1814"/>
                    <a:pt x="452" y="1904"/>
                    <a:pt x="487" y="1997"/>
                  </a:cubicBezTo>
                  <a:cubicBezTo>
                    <a:pt x="508" y="2049"/>
                    <a:pt x="533" y="2087"/>
                    <a:pt x="571" y="2104"/>
                  </a:cubicBezTo>
                  <a:cubicBezTo>
                    <a:pt x="579" y="2108"/>
                    <a:pt x="588" y="2111"/>
                    <a:pt x="595" y="2111"/>
                  </a:cubicBezTo>
                  <a:cubicBezTo>
                    <a:pt x="598" y="2111"/>
                    <a:pt x="601" y="2110"/>
                    <a:pt x="603" y="2109"/>
                  </a:cubicBezTo>
                  <a:cubicBezTo>
                    <a:pt x="633" y="2099"/>
                    <a:pt x="659" y="2086"/>
                    <a:pt x="688" y="2075"/>
                  </a:cubicBezTo>
                  <a:cubicBezTo>
                    <a:pt x="699" y="2071"/>
                    <a:pt x="705" y="2060"/>
                    <a:pt x="707" y="2042"/>
                  </a:cubicBezTo>
                  <a:cubicBezTo>
                    <a:pt x="718" y="1886"/>
                    <a:pt x="729" y="1732"/>
                    <a:pt x="740" y="1578"/>
                  </a:cubicBezTo>
                  <a:cubicBezTo>
                    <a:pt x="741" y="1561"/>
                    <a:pt x="746" y="1552"/>
                    <a:pt x="757" y="1549"/>
                  </a:cubicBezTo>
                  <a:cubicBezTo>
                    <a:pt x="804" y="1530"/>
                    <a:pt x="848" y="1509"/>
                    <a:pt x="894" y="1490"/>
                  </a:cubicBezTo>
                  <a:cubicBezTo>
                    <a:pt x="899" y="1487"/>
                    <a:pt x="904" y="1486"/>
                    <a:pt x="910" y="1483"/>
                  </a:cubicBezTo>
                  <a:cubicBezTo>
                    <a:pt x="1018" y="1735"/>
                    <a:pt x="1124" y="1984"/>
                    <a:pt x="1232" y="2234"/>
                  </a:cubicBezTo>
                  <a:cubicBezTo>
                    <a:pt x="1208" y="2245"/>
                    <a:pt x="1186" y="2255"/>
                    <a:pt x="1161" y="2265"/>
                  </a:cubicBezTo>
                  <a:cubicBezTo>
                    <a:pt x="1170" y="2294"/>
                    <a:pt x="1181" y="2320"/>
                    <a:pt x="1194" y="2349"/>
                  </a:cubicBezTo>
                  <a:cubicBezTo>
                    <a:pt x="1197" y="2347"/>
                    <a:pt x="1201" y="2347"/>
                    <a:pt x="1203" y="2346"/>
                  </a:cubicBezTo>
                  <a:cubicBezTo>
                    <a:pt x="1328" y="2293"/>
                    <a:pt x="1451" y="2240"/>
                    <a:pt x="1576" y="2186"/>
                  </a:cubicBezTo>
                  <a:cubicBezTo>
                    <a:pt x="1592" y="2179"/>
                    <a:pt x="1606" y="2166"/>
                    <a:pt x="1619" y="2154"/>
                  </a:cubicBezTo>
                  <a:cubicBezTo>
                    <a:pt x="1625" y="2145"/>
                    <a:pt x="1624" y="2127"/>
                    <a:pt x="1626" y="2113"/>
                  </a:cubicBezTo>
                  <a:cubicBezTo>
                    <a:pt x="1615" y="2106"/>
                    <a:pt x="1601" y="2092"/>
                    <a:pt x="1592" y="2092"/>
                  </a:cubicBezTo>
                  <a:cubicBezTo>
                    <a:pt x="1568" y="2094"/>
                    <a:pt x="1546" y="2101"/>
                    <a:pt x="1523" y="2108"/>
                  </a:cubicBezTo>
                  <a:cubicBezTo>
                    <a:pt x="1504" y="2113"/>
                    <a:pt x="1488" y="2123"/>
                    <a:pt x="1468" y="2130"/>
                  </a:cubicBezTo>
                  <a:lnTo>
                    <a:pt x="1468" y="2114"/>
                  </a:lnTo>
                  <a:cubicBezTo>
                    <a:pt x="1484" y="1869"/>
                    <a:pt x="1499" y="1624"/>
                    <a:pt x="1515" y="1380"/>
                  </a:cubicBezTo>
                  <a:cubicBezTo>
                    <a:pt x="1515" y="1370"/>
                    <a:pt x="1523" y="1362"/>
                    <a:pt x="1530" y="1359"/>
                  </a:cubicBezTo>
                  <a:cubicBezTo>
                    <a:pt x="1564" y="1345"/>
                    <a:pt x="1595" y="1327"/>
                    <a:pt x="1621" y="1295"/>
                  </a:cubicBezTo>
                  <a:cubicBezTo>
                    <a:pt x="1642" y="1267"/>
                    <a:pt x="1664" y="1243"/>
                    <a:pt x="1688" y="1217"/>
                  </a:cubicBezTo>
                  <a:cubicBezTo>
                    <a:pt x="1722" y="1179"/>
                    <a:pt x="1754" y="1132"/>
                    <a:pt x="1794" y="1103"/>
                  </a:cubicBezTo>
                  <a:cubicBezTo>
                    <a:pt x="1859" y="1055"/>
                    <a:pt x="1928" y="1015"/>
                    <a:pt x="1997" y="975"/>
                  </a:cubicBezTo>
                  <a:cubicBezTo>
                    <a:pt x="2100" y="914"/>
                    <a:pt x="2203" y="849"/>
                    <a:pt x="2286" y="749"/>
                  </a:cubicBezTo>
                  <a:cubicBezTo>
                    <a:pt x="2327" y="700"/>
                    <a:pt x="2365" y="649"/>
                    <a:pt x="2404" y="598"/>
                  </a:cubicBezTo>
                  <a:cubicBezTo>
                    <a:pt x="2415" y="585"/>
                    <a:pt x="2426" y="563"/>
                    <a:pt x="2412" y="538"/>
                  </a:cubicBezTo>
                  <a:cubicBezTo>
                    <a:pt x="2402" y="521"/>
                    <a:pt x="2380" y="509"/>
                    <a:pt x="2364" y="504"/>
                  </a:cubicBezTo>
                  <a:cubicBezTo>
                    <a:pt x="2329" y="494"/>
                    <a:pt x="2294" y="487"/>
                    <a:pt x="2261" y="487"/>
                  </a:cubicBezTo>
                  <a:cubicBezTo>
                    <a:pt x="2215" y="486"/>
                    <a:pt x="2168" y="484"/>
                    <a:pt x="2122" y="484"/>
                  </a:cubicBezTo>
                  <a:cubicBezTo>
                    <a:pt x="2079" y="484"/>
                    <a:pt x="2036" y="486"/>
                    <a:pt x="1996" y="492"/>
                  </a:cubicBezTo>
                  <a:cubicBezTo>
                    <a:pt x="1892" y="508"/>
                    <a:pt x="1795" y="542"/>
                    <a:pt x="1695" y="568"/>
                  </a:cubicBezTo>
                  <a:cubicBezTo>
                    <a:pt x="1648" y="579"/>
                    <a:pt x="1600" y="593"/>
                    <a:pt x="1549" y="598"/>
                  </a:cubicBezTo>
                  <a:cubicBezTo>
                    <a:pt x="1541" y="599"/>
                    <a:pt x="1533" y="599"/>
                    <a:pt x="1524" y="599"/>
                  </a:cubicBezTo>
                  <a:cubicBezTo>
                    <a:pt x="1486" y="599"/>
                    <a:pt x="1445" y="594"/>
                    <a:pt x="1405" y="594"/>
                  </a:cubicBezTo>
                  <a:cubicBezTo>
                    <a:pt x="1372" y="594"/>
                    <a:pt x="1338" y="589"/>
                    <a:pt x="1304" y="589"/>
                  </a:cubicBezTo>
                  <a:cubicBezTo>
                    <a:pt x="1272" y="589"/>
                    <a:pt x="1241" y="594"/>
                    <a:pt x="1213" y="612"/>
                  </a:cubicBezTo>
                  <a:cubicBezTo>
                    <a:pt x="1210" y="615"/>
                    <a:pt x="1206" y="616"/>
                    <a:pt x="1202" y="616"/>
                  </a:cubicBezTo>
                  <a:cubicBezTo>
                    <a:pt x="1195" y="616"/>
                    <a:pt x="1188" y="611"/>
                    <a:pt x="1179" y="604"/>
                  </a:cubicBezTo>
                  <a:cubicBezTo>
                    <a:pt x="996" y="450"/>
                    <a:pt x="814" y="297"/>
                    <a:pt x="630" y="144"/>
                  </a:cubicBezTo>
                  <a:cubicBezTo>
                    <a:pt x="624" y="139"/>
                    <a:pt x="619" y="133"/>
                    <a:pt x="609" y="124"/>
                  </a:cubicBezTo>
                  <a:cubicBezTo>
                    <a:pt x="628" y="116"/>
                    <a:pt x="644" y="111"/>
                    <a:pt x="659" y="103"/>
                  </a:cubicBezTo>
                  <a:cubicBezTo>
                    <a:pt x="681" y="90"/>
                    <a:pt x="704" y="78"/>
                    <a:pt x="724" y="60"/>
                  </a:cubicBezTo>
                  <a:cubicBezTo>
                    <a:pt x="730" y="55"/>
                    <a:pt x="735" y="36"/>
                    <a:pt x="730" y="23"/>
                  </a:cubicBezTo>
                  <a:cubicBezTo>
                    <a:pt x="726" y="4"/>
                    <a:pt x="712" y="1"/>
                    <a:pt x="7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95"/>
        <p:cNvGrpSpPr/>
        <p:nvPr/>
      </p:nvGrpSpPr>
      <p:grpSpPr>
        <a:xfrm>
          <a:off x="0" y="0"/>
          <a:ext cx="0" cy="0"/>
          <a:chOff x="0" y="0"/>
          <a:chExt cx="0" cy="0"/>
        </a:xfrm>
      </p:grpSpPr>
      <p:sp>
        <p:nvSpPr>
          <p:cNvPr id="196" name="Google Shape;196;p16"/>
          <p:cNvSpPr txBox="1">
            <a:spLocks noGrp="1"/>
          </p:cNvSpPr>
          <p:nvPr>
            <p:ph type="title"/>
          </p:nvPr>
        </p:nvSpPr>
        <p:spPr>
          <a:xfrm rot="-933">
            <a:off x="2914650" y="3044975"/>
            <a:ext cx="3314700" cy="6045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1800"/>
              <a:buNone/>
              <a:defRPr sz="2400">
                <a:solidFill>
                  <a:schemeClr val="accent3"/>
                </a:solidFill>
              </a:defRPr>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p:txBody>
      </p:sp>
      <p:sp>
        <p:nvSpPr>
          <p:cNvPr id="197" name="Google Shape;197;p16"/>
          <p:cNvSpPr txBox="1">
            <a:spLocks noGrp="1"/>
          </p:cNvSpPr>
          <p:nvPr>
            <p:ph type="subTitle" idx="1"/>
          </p:nvPr>
        </p:nvSpPr>
        <p:spPr>
          <a:xfrm>
            <a:off x="2114550" y="1567450"/>
            <a:ext cx="4914900" cy="1392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p:txBody>
      </p:sp>
      <p:sp>
        <p:nvSpPr>
          <p:cNvPr id="198" name="Google Shape;198;p16"/>
          <p:cNvSpPr/>
          <p:nvPr/>
        </p:nvSpPr>
        <p:spPr>
          <a:xfrm rot="10800000">
            <a:off x="389730" y="539997"/>
            <a:ext cx="384697" cy="173274"/>
          </a:xfrm>
          <a:custGeom>
            <a:avLst/>
            <a:gdLst/>
            <a:ahLst/>
            <a:cxnLst/>
            <a:rect l="l" t="t" r="r" b="b"/>
            <a:pathLst>
              <a:path w="1452" h="654" extrusionOk="0">
                <a:moveTo>
                  <a:pt x="326" y="1"/>
                </a:moveTo>
                <a:cubicBezTo>
                  <a:pt x="146" y="1"/>
                  <a:pt x="0" y="147"/>
                  <a:pt x="0" y="328"/>
                </a:cubicBezTo>
                <a:cubicBezTo>
                  <a:pt x="0" y="508"/>
                  <a:pt x="146" y="654"/>
                  <a:pt x="326" y="654"/>
                </a:cubicBezTo>
                <a:lnTo>
                  <a:pt x="1126" y="654"/>
                </a:lnTo>
                <a:cubicBezTo>
                  <a:pt x="1306" y="654"/>
                  <a:pt x="1452" y="508"/>
                  <a:pt x="1452" y="328"/>
                </a:cubicBezTo>
                <a:cubicBezTo>
                  <a:pt x="1452" y="147"/>
                  <a:pt x="1306" y="1"/>
                  <a:pt x="1126" y="1"/>
                </a:cubicBezTo>
                <a:close/>
              </a:path>
            </a:pathLst>
          </a:cu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9" name="Google Shape;199;p16"/>
          <p:cNvSpPr/>
          <p:nvPr/>
        </p:nvSpPr>
        <p:spPr>
          <a:xfrm>
            <a:off x="8167406" y="3532544"/>
            <a:ext cx="384697" cy="173274"/>
          </a:xfrm>
          <a:custGeom>
            <a:avLst/>
            <a:gdLst/>
            <a:ahLst/>
            <a:cxnLst/>
            <a:rect l="l" t="t" r="r" b="b"/>
            <a:pathLst>
              <a:path w="1452" h="654" extrusionOk="0">
                <a:moveTo>
                  <a:pt x="326" y="1"/>
                </a:moveTo>
                <a:cubicBezTo>
                  <a:pt x="146" y="1"/>
                  <a:pt x="0" y="147"/>
                  <a:pt x="0" y="328"/>
                </a:cubicBezTo>
                <a:cubicBezTo>
                  <a:pt x="0" y="508"/>
                  <a:pt x="146" y="654"/>
                  <a:pt x="326" y="654"/>
                </a:cubicBezTo>
                <a:lnTo>
                  <a:pt x="1126" y="654"/>
                </a:lnTo>
                <a:cubicBezTo>
                  <a:pt x="1306" y="654"/>
                  <a:pt x="1452" y="508"/>
                  <a:pt x="1452" y="328"/>
                </a:cubicBezTo>
                <a:cubicBezTo>
                  <a:pt x="1452" y="147"/>
                  <a:pt x="1306" y="1"/>
                  <a:pt x="1126" y="1"/>
                </a:cubicBezTo>
                <a:close/>
              </a:path>
            </a:pathLst>
          </a:cu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200" name="Google Shape;200;p16"/>
          <p:cNvGrpSpPr/>
          <p:nvPr/>
        </p:nvGrpSpPr>
        <p:grpSpPr>
          <a:xfrm>
            <a:off x="-180473" y="3390159"/>
            <a:ext cx="2071193" cy="1819657"/>
            <a:chOff x="-224150" y="2662929"/>
            <a:chExt cx="2960539" cy="2600996"/>
          </a:xfrm>
        </p:grpSpPr>
        <p:sp>
          <p:nvSpPr>
            <p:cNvPr id="201" name="Google Shape;201;p16"/>
            <p:cNvSpPr/>
            <p:nvPr/>
          </p:nvSpPr>
          <p:spPr>
            <a:xfrm rot="10800000" flipH="1">
              <a:off x="1587760" y="2662929"/>
              <a:ext cx="1148629" cy="2465373"/>
            </a:xfrm>
            <a:custGeom>
              <a:avLst/>
              <a:gdLst/>
              <a:ahLst/>
              <a:cxnLst/>
              <a:rect l="l" t="t" r="r" b="b"/>
              <a:pathLst>
                <a:path w="2582" h="5542" extrusionOk="0">
                  <a:moveTo>
                    <a:pt x="2357" y="1"/>
                  </a:moveTo>
                  <a:lnTo>
                    <a:pt x="927" y="328"/>
                  </a:lnTo>
                  <a:cubicBezTo>
                    <a:pt x="1022" y="829"/>
                    <a:pt x="1038" y="1352"/>
                    <a:pt x="985" y="1871"/>
                  </a:cubicBezTo>
                  <a:cubicBezTo>
                    <a:pt x="932" y="2389"/>
                    <a:pt x="813" y="2906"/>
                    <a:pt x="636" y="3402"/>
                  </a:cubicBezTo>
                  <a:cubicBezTo>
                    <a:pt x="470" y="3867"/>
                    <a:pt x="255" y="4314"/>
                    <a:pt x="1" y="4729"/>
                  </a:cubicBezTo>
                  <a:cubicBezTo>
                    <a:pt x="622" y="4563"/>
                    <a:pt x="1330" y="4097"/>
                    <a:pt x="1330" y="4097"/>
                  </a:cubicBezTo>
                  <a:lnTo>
                    <a:pt x="1588" y="5541"/>
                  </a:lnTo>
                  <a:cubicBezTo>
                    <a:pt x="1860" y="5020"/>
                    <a:pt x="2078" y="4473"/>
                    <a:pt x="2241" y="3911"/>
                  </a:cubicBezTo>
                  <a:cubicBezTo>
                    <a:pt x="2421" y="3281"/>
                    <a:pt x="2531" y="2633"/>
                    <a:pt x="2556" y="1974"/>
                  </a:cubicBezTo>
                  <a:cubicBezTo>
                    <a:pt x="2581" y="1317"/>
                    <a:pt x="2523" y="650"/>
                    <a:pt x="235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2" name="Google Shape;202;p16"/>
            <p:cNvSpPr/>
            <p:nvPr/>
          </p:nvSpPr>
          <p:spPr>
            <a:xfrm rot="10800000" flipH="1">
              <a:off x="1885816" y="3651836"/>
              <a:ext cx="813204" cy="1467124"/>
            </a:xfrm>
            <a:custGeom>
              <a:avLst/>
              <a:gdLst/>
              <a:ahLst/>
              <a:cxnLst/>
              <a:rect l="l" t="t" r="r" b="b"/>
              <a:pathLst>
                <a:path w="1828" h="3298" extrusionOk="0">
                  <a:moveTo>
                    <a:pt x="1685" y="1"/>
                  </a:moveTo>
                  <a:lnTo>
                    <a:pt x="256" y="328"/>
                  </a:lnTo>
                  <a:cubicBezTo>
                    <a:pt x="352" y="829"/>
                    <a:pt x="367" y="1352"/>
                    <a:pt x="314" y="1872"/>
                  </a:cubicBezTo>
                  <a:cubicBezTo>
                    <a:pt x="265" y="2355"/>
                    <a:pt x="157" y="2834"/>
                    <a:pt x="1" y="3297"/>
                  </a:cubicBezTo>
                  <a:cubicBezTo>
                    <a:pt x="829" y="2633"/>
                    <a:pt x="1467" y="1734"/>
                    <a:pt x="1828" y="736"/>
                  </a:cubicBezTo>
                  <a:cubicBezTo>
                    <a:pt x="1795" y="488"/>
                    <a:pt x="1748" y="244"/>
                    <a:pt x="16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3" name="Google Shape;203;p16"/>
            <p:cNvSpPr/>
            <p:nvPr/>
          </p:nvSpPr>
          <p:spPr>
            <a:xfrm rot="10800000" flipH="1">
              <a:off x="-223705" y="2704689"/>
              <a:ext cx="2896928" cy="2559236"/>
            </a:xfrm>
            <a:custGeom>
              <a:avLst/>
              <a:gdLst/>
              <a:ahLst/>
              <a:cxnLst/>
              <a:rect l="l" t="t" r="r" b="b"/>
              <a:pathLst>
                <a:path w="6512" h="5753" extrusionOk="0">
                  <a:moveTo>
                    <a:pt x="4782" y="1"/>
                  </a:moveTo>
                  <a:cubicBezTo>
                    <a:pt x="4724" y="1"/>
                    <a:pt x="4657" y="14"/>
                    <a:pt x="4571" y="48"/>
                  </a:cubicBezTo>
                  <a:cubicBezTo>
                    <a:pt x="4461" y="91"/>
                    <a:pt x="4388" y="186"/>
                    <a:pt x="4312" y="276"/>
                  </a:cubicBezTo>
                  <a:cubicBezTo>
                    <a:pt x="3607" y="1097"/>
                    <a:pt x="2046" y="2325"/>
                    <a:pt x="628" y="3141"/>
                  </a:cubicBezTo>
                  <a:cubicBezTo>
                    <a:pt x="240" y="3364"/>
                    <a:pt x="2" y="3775"/>
                    <a:pt x="2" y="4220"/>
                  </a:cubicBezTo>
                  <a:lnTo>
                    <a:pt x="2" y="4230"/>
                  </a:lnTo>
                  <a:cubicBezTo>
                    <a:pt x="2" y="4230"/>
                    <a:pt x="0" y="4953"/>
                    <a:pt x="0" y="5037"/>
                  </a:cubicBezTo>
                  <a:cubicBezTo>
                    <a:pt x="0" y="5303"/>
                    <a:pt x="133" y="5553"/>
                    <a:pt x="355" y="5700"/>
                  </a:cubicBezTo>
                  <a:lnTo>
                    <a:pt x="433" y="5752"/>
                  </a:lnTo>
                  <a:lnTo>
                    <a:pt x="433" y="5160"/>
                  </a:lnTo>
                  <a:cubicBezTo>
                    <a:pt x="433" y="5160"/>
                    <a:pt x="4419" y="3342"/>
                    <a:pt x="6450" y="314"/>
                  </a:cubicBezTo>
                  <a:cubicBezTo>
                    <a:pt x="6511" y="222"/>
                    <a:pt x="6475" y="70"/>
                    <a:pt x="6319" y="32"/>
                  </a:cubicBezTo>
                  <a:cubicBezTo>
                    <a:pt x="6281" y="23"/>
                    <a:pt x="6242" y="19"/>
                    <a:pt x="6203" y="19"/>
                  </a:cubicBezTo>
                  <a:cubicBezTo>
                    <a:pt x="6000" y="19"/>
                    <a:pt x="5779" y="128"/>
                    <a:pt x="5451" y="128"/>
                  </a:cubicBezTo>
                  <a:cubicBezTo>
                    <a:pt x="5381" y="128"/>
                    <a:pt x="5307" y="123"/>
                    <a:pt x="5227" y="111"/>
                  </a:cubicBezTo>
                  <a:cubicBezTo>
                    <a:pt x="5017" y="80"/>
                    <a:pt x="4926" y="1"/>
                    <a:pt x="47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4" name="Google Shape;204;p16"/>
            <p:cNvSpPr/>
            <p:nvPr/>
          </p:nvSpPr>
          <p:spPr>
            <a:xfrm rot="10800000" flipH="1">
              <a:off x="-222370" y="2701575"/>
              <a:ext cx="1282531" cy="1849252"/>
            </a:xfrm>
            <a:custGeom>
              <a:avLst/>
              <a:gdLst/>
              <a:ahLst/>
              <a:cxnLst/>
              <a:rect l="l" t="t" r="r" b="b"/>
              <a:pathLst>
                <a:path w="2883" h="4157" extrusionOk="0">
                  <a:moveTo>
                    <a:pt x="2883" y="0"/>
                  </a:moveTo>
                  <a:lnTo>
                    <a:pt x="2883" y="0"/>
                  </a:lnTo>
                  <a:cubicBezTo>
                    <a:pt x="2193" y="550"/>
                    <a:pt x="1390" y="1108"/>
                    <a:pt x="627" y="1545"/>
                  </a:cubicBezTo>
                  <a:cubicBezTo>
                    <a:pt x="239" y="1768"/>
                    <a:pt x="1" y="2180"/>
                    <a:pt x="1" y="2626"/>
                  </a:cubicBezTo>
                  <a:lnTo>
                    <a:pt x="1" y="2634"/>
                  </a:lnTo>
                  <a:cubicBezTo>
                    <a:pt x="1" y="2634"/>
                    <a:pt x="0" y="3358"/>
                    <a:pt x="0" y="3441"/>
                  </a:cubicBezTo>
                  <a:cubicBezTo>
                    <a:pt x="0" y="3709"/>
                    <a:pt x="133" y="3958"/>
                    <a:pt x="355" y="4105"/>
                  </a:cubicBezTo>
                  <a:lnTo>
                    <a:pt x="432" y="4157"/>
                  </a:lnTo>
                  <a:lnTo>
                    <a:pt x="432" y="3565"/>
                  </a:lnTo>
                  <a:cubicBezTo>
                    <a:pt x="432" y="3565"/>
                    <a:pt x="1369" y="3138"/>
                    <a:pt x="2564" y="2353"/>
                  </a:cubicBezTo>
                  <a:cubicBezTo>
                    <a:pt x="2422" y="2139"/>
                    <a:pt x="2351" y="1872"/>
                    <a:pt x="2348" y="1612"/>
                  </a:cubicBezTo>
                  <a:cubicBezTo>
                    <a:pt x="2344" y="1235"/>
                    <a:pt x="2467" y="866"/>
                    <a:pt x="2618" y="522"/>
                  </a:cubicBezTo>
                  <a:cubicBezTo>
                    <a:pt x="2698" y="344"/>
                    <a:pt x="2786" y="169"/>
                    <a:pt x="288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5" name="Google Shape;205;p16"/>
            <p:cNvSpPr/>
            <p:nvPr/>
          </p:nvSpPr>
          <p:spPr>
            <a:xfrm rot="10800000" flipH="1">
              <a:off x="-224150" y="2704689"/>
              <a:ext cx="455981" cy="1267385"/>
            </a:xfrm>
            <a:custGeom>
              <a:avLst/>
              <a:gdLst/>
              <a:ahLst/>
              <a:cxnLst/>
              <a:rect l="l" t="t" r="r" b="b"/>
              <a:pathLst>
                <a:path w="1025" h="2849" extrusionOk="0">
                  <a:moveTo>
                    <a:pt x="1025" y="0"/>
                  </a:moveTo>
                  <a:lnTo>
                    <a:pt x="1025" y="0"/>
                  </a:lnTo>
                  <a:cubicBezTo>
                    <a:pt x="894" y="81"/>
                    <a:pt x="761" y="159"/>
                    <a:pt x="630" y="235"/>
                  </a:cubicBezTo>
                  <a:cubicBezTo>
                    <a:pt x="242" y="458"/>
                    <a:pt x="2" y="869"/>
                    <a:pt x="2" y="1316"/>
                  </a:cubicBezTo>
                  <a:lnTo>
                    <a:pt x="2" y="1326"/>
                  </a:lnTo>
                  <a:cubicBezTo>
                    <a:pt x="2" y="1326"/>
                    <a:pt x="0" y="2049"/>
                    <a:pt x="0" y="2133"/>
                  </a:cubicBezTo>
                  <a:cubicBezTo>
                    <a:pt x="0" y="2399"/>
                    <a:pt x="133" y="2649"/>
                    <a:pt x="355" y="2796"/>
                  </a:cubicBezTo>
                  <a:lnTo>
                    <a:pt x="433" y="2848"/>
                  </a:lnTo>
                  <a:lnTo>
                    <a:pt x="433" y="2256"/>
                  </a:lnTo>
                  <a:cubicBezTo>
                    <a:pt x="433" y="2256"/>
                    <a:pt x="491" y="2229"/>
                    <a:pt x="593" y="2181"/>
                  </a:cubicBezTo>
                  <a:cubicBezTo>
                    <a:pt x="559" y="2089"/>
                    <a:pt x="541" y="1991"/>
                    <a:pt x="541" y="1891"/>
                  </a:cubicBezTo>
                  <a:cubicBezTo>
                    <a:pt x="541" y="1805"/>
                    <a:pt x="542" y="1055"/>
                    <a:pt x="542" y="1055"/>
                  </a:cubicBezTo>
                  <a:lnTo>
                    <a:pt x="542" y="1046"/>
                  </a:lnTo>
                  <a:cubicBezTo>
                    <a:pt x="542" y="707"/>
                    <a:pt x="757" y="291"/>
                    <a:pt x="10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06" name="Google Shape;206;p16"/>
          <p:cNvGrpSpPr/>
          <p:nvPr/>
        </p:nvGrpSpPr>
        <p:grpSpPr>
          <a:xfrm rot="1138865">
            <a:off x="1683446" y="4583386"/>
            <a:ext cx="735532" cy="652320"/>
            <a:chOff x="6757038" y="4568926"/>
            <a:chExt cx="163860" cy="145334"/>
          </a:xfrm>
        </p:grpSpPr>
        <p:sp>
          <p:nvSpPr>
            <p:cNvPr id="207" name="Google Shape;207;p16"/>
            <p:cNvSpPr/>
            <p:nvPr/>
          </p:nvSpPr>
          <p:spPr>
            <a:xfrm>
              <a:off x="6806767" y="4568926"/>
              <a:ext cx="64448" cy="73642"/>
            </a:xfrm>
            <a:custGeom>
              <a:avLst/>
              <a:gdLst/>
              <a:ahLst/>
              <a:cxnLst/>
              <a:rect l="l" t="t" r="r" b="b"/>
              <a:pathLst>
                <a:path w="1388" h="1586" extrusionOk="0">
                  <a:moveTo>
                    <a:pt x="363" y="0"/>
                  </a:moveTo>
                  <a:cubicBezTo>
                    <a:pt x="176" y="0"/>
                    <a:pt x="0" y="141"/>
                    <a:pt x="0" y="433"/>
                  </a:cubicBezTo>
                  <a:cubicBezTo>
                    <a:pt x="0" y="908"/>
                    <a:pt x="694" y="1586"/>
                    <a:pt x="694" y="1586"/>
                  </a:cubicBezTo>
                  <a:cubicBezTo>
                    <a:pt x="694" y="1586"/>
                    <a:pt x="1388" y="908"/>
                    <a:pt x="1388" y="433"/>
                  </a:cubicBezTo>
                  <a:cubicBezTo>
                    <a:pt x="1388" y="141"/>
                    <a:pt x="1212" y="0"/>
                    <a:pt x="1024" y="0"/>
                  </a:cubicBezTo>
                  <a:cubicBezTo>
                    <a:pt x="905" y="0"/>
                    <a:pt x="781" y="57"/>
                    <a:pt x="694" y="168"/>
                  </a:cubicBezTo>
                  <a:cubicBezTo>
                    <a:pt x="607" y="57"/>
                    <a:pt x="483" y="0"/>
                    <a:pt x="36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8" name="Google Shape;208;p16"/>
            <p:cNvSpPr/>
            <p:nvPr/>
          </p:nvSpPr>
          <p:spPr>
            <a:xfrm>
              <a:off x="6757038" y="4593953"/>
              <a:ext cx="82000" cy="64077"/>
            </a:xfrm>
            <a:custGeom>
              <a:avLst/>
              <a:gdLst/>
              <a:ahLst/>
              <a:cxnLst/>
              <a:rect l="l" t="t" r="r" b="b"/>
              <a:pathLst>
                <a:path w="1766" h="1380" extrusionOk="0">
                  <a:moveTo>
                    <a:pt x="705" y="0"/>
                  </a:moveTo>
                  <a:cubicBezTo>
                    <a:pt x="376" y="0"/>
                    <a:pt x="242" y="349"/>
                    <a:pt x="418" y="609"/>
                  </a:cubicBezTo>
                  <a:cubicBezTo>
                    <a:pt x="75" y="733"/>
                    <a:pt x="1" y="1204"/>
                    <a:pt x="454" y="1350"/>
                  </a:cubicBezTo>
                  <a:cubicBezTo>
                    <a:pt x="518" y="1371"/>
                    <a:pt x="589" y="1380"/>
                    <a:pt x="665" y="1380"/>
                  </a:cubicBezTo>
                  <a:cubicBezTo>
                    <a:pt x="1131" y="1380"/>
                    <a:pt x="1765" y="1047"/>
                    <a:pt x="1765" y="1047"/>
                  </a:cubicBezTo>
                  <a:cubicBezTo>
                    <a:pt x="1765" y="1047"/>
                    <a:pt x="1336" y="177"/>
                    <a:pt x="882" y="31"/>
                  </a:cubicBezTo>
                  <a:cubicBezTo>
                    <a:pt x="818" y="10"/>
                    <a:pt x="759" y="0"/>
                    <a:pt x="7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9" name="Google Shape;209;p16"/>
            <p:cNvSpPr/>
            <p:nvPr/>
          </p:nvSpPr>
          <p:spPr>
            <a:xfrm>
              <a:off x="6770086" y="4642521"/>
              <a:ext cx="76567" cy="71738"/>
            </a:xfrm>
            <a:custGeom>
              <a:avLst/>
              <a:gdLst/>
              <a:ahLst/>
              <a:cxnLst/>
              <a:rect l="l" t="t" r="r" b="b"/>
              <a:pathLst>
                <a:path w="1649" h="1545" extrusionOk="0">
                  <a:moveTo>
                    <a:pt x="1485" y="1"/>
                  </a:moveTo>
                  <a:lnTo>
                    <a:pt x="1485" y="1"/>
                  </a:lnTo>
                  <a:cubicBezTo>
                    <a:pt x="1485" y="1"/>
                    <a:pt x="526" y="140"/>
                    <a:pt x="245" y="525"/>
                  </a:cubicBezTo>
                  <a:cubicBezTo>
                    <a:pt x="0" y="863"/>
                    <a:pt x="229" y="1164"/>
                    <a:pt x="526" y="1164"/>
                  </a:cubicBezTo>
                  <a:cubicBezTo>
                    <a:pt x="567" y="1164"/>
                    <a:pt x="609" y="1158"/>
                    <a:pt x="652" y="1146"/>
                  </a:cubicBezTo>
                  <a:cubicBezTo>
                    <a:pt x="659" y="1374"/>
                    <a:pt x="829" y="1544"/>
                    <a:pt x="1024" y="1544"/>
                  </a:cubicBezTo>
                  <a:cubicBezTo>
                    <a:pt x="1140" y="1544"/>
                    <a:pt x="1264" y="1484"/>
                    <a:pt x="1369" y="1341"/>
                  </a:cubicBezTo>
                  <a:cubicBezTo>
                    <a:pt x="1649" y="956"/>
                    <a:pt x="1485" y="1"/>
                    <a:pt x="14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0" name="Google Shape;210;p16"/>
            <p:cNvSpPr/>
            <p:nvPr/>
          </p:nvSpPr>
          <p:spPr>
            <a:xfrm>
              <a:off x="6831377" y="4642521"/>
              <a:ext cx="76614" cy="71738"/>
            </a:xfrm>
            <a:custGeom>
              <a:avLst/>
              <a:gdLst/>
              <a:ahLst/>
              <a:cxnLst/>
              <a:rect l="l" t="t" r="r" b="b"/>
              <a:pathLst>
                <a:path w="1650" h="1545" extrusionOk="0">
                  <a:moveTo>
                    <a:pt x="164" y="1"/>
                  </a:moveTo>
                  <a:cubicBezTo>
                    <a:pt x="164" y="1"/>
                    <a:pt x="1" y="956"/>
                    <a:pt x="281" y="1341"/>
                  </a:cubicBezTo>
                  <a:cubicBezTo>
                    <a:pt x="385" y="1484"/>
                    <a:pt x="509" y="1544"/>
                    <a:pt x="625" y="1544"/>
                  </a:cubicBezTo>
                  <a:cubicBezTo>
                    <a:pt x="819" y="1544"/>
                    <a:pt x="990" y="1374"/>
                    <a:pt x="998" y="1146"/>
                  </a:cubicBezTo>
                  <a:cubicBezTo>
                    <a:pt x="1040" y="1158"/>
                    <a:pt x="1082" y="1164"/>
                    <a:pt x="1123" y="1164"/>
                  </a:cubicBezTo>
                  <a:cubicBezTo>
                    <a:pt x="1419" y="1164"/>
                    <a:pt x="1649" y="863"/>
                    <a:pt x="1403" y="525"/>
                  </a:cubicBezTo>
                  <a:cubicBezTo>
                    <a:pt x="1123" y="140"/>
                    <a:pt x="164" y="1"/>
                    <a:pt x="16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1" name="Google Shape;211;p16"/>
            <p:cNvSpPr/>
            <p:nvPr/>
          </p:nvSpPr>
          <p:spPr>
            <a:xfrm>
              <a:off x="6838992" y="4593953"/>
              <a:ext cx="81907" cy="64077"/>
            </a:xfrm>
            <a:custGeom>
              <a:avLst/>
              <a:gdLst/>
              <a:ahLst/>
              <a:cxnLst/>
              <a:rect l="l" t="t" r="r" b="b"/>
              <a:pathLst>
                <a:path w="1764" h="1380" extrusionOk="0">
                  <a:moveTo>
                    <a:pt x="1059" y="0"/>
                  </a:moveTo>
                  <a:cubicBezTo>
                    <a:pt x="1005" y="0"/>
                    <a:pt x="946" y="10"/>
                    <a:pt x="883" y="31"/>
                  </a:cubicBezTo>
                  <a:cubicBezTo>
                    <a:pt x="429" y="177"/>
                    <a:pt x="0" y="1047"/>
                    <a:pt x="0" y="1047"/>
                  </a:cubicBezTo>
                  <a:cubicBezTo>
                    <a:pt x="0" y="1047"/>
                    <a:pt x="634" y="1380"/>
                    <a:pt x="1099" y="1380"/>
                  </a:cubicBezTo>
                  <a:cubicBezTo>
                    <a:pt x="1175" y="1380"/>
                    <a:pt x="1247" y="1371"/>
                    <a:pt x="1310" y="1350"/>
                  </a:cubicBezTo>
                  <a:cubicBezTo>
                    <a:pt x="1764" y="1204"/>
                    <a:pt x="1689" y="732"/>
                    <a:pt x="1349" y="609"/>
                  </a:cubicBezTo>
                  <a:cubicBezTo>
                    <a:pt x="1523" y="350"/>
                    <a:pt x="1388" y="0"/>
                    <a:pt x="10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2" name="Google Shape;212;p16"/>
            <p:cNvSpPr/>
            <p:nvPr/>
          </p:nvSpPr>
          <p:spPr>
            <a:xfrm>
              <a:off x="6802356" y="4604865"/>
              <a:ext cx="68813" cy="75221"/>
            </a:xfrm>
            <a:custGeom>
              <a:avLst/>
              <a:gdLst/>
              <a:ahLst/>
              <a:cxnLst/>
              <a:rect l="l" t="t" r="r" b="b"/>
              <a:pathLst>
                <a:path w="1482" h="1620" extrusionOk="0">
                  <a:moveTo>
                    <a:pt x="742" y="0"/>
                  </a:moveTo>
                  <a:cubicBezTo>
                    <a:pt x="691" y="0"/>
                    <a:pt x="649" y="42"/>
                    <a:pt x="649" y="93"/>
                  </a:cubicBezTo>
                  <a:cubicBezTo>
                    <a:pt x="649" y="132"/>
                    <a:pt x="675" y="165"/>
                    <a:pt x="711" y="179"/>
                  </a:cubicBezTo>
                  <a:lnTo>
                    <a:pt x="711" y="563"/>
                  </a:lnTo>
                  <a:cubicBezTo>
                    <a:pt x="686" y="566"/>
                    <a:pt x="664" y="572"/>
                    <a:pt x="644" y="581"/>
                  </a:cubicBezTo>
                  <a:lnTo>
                    <a:pt x="529" y="381"/>
                  </a:lnTo>
                  <a:cubicBezTo>
                    <a:pt x="553" y="351"/>
                    <a:pt x="559" y="310"/>
                    <a:pt x="540" y="275"/>
                  </a:cubicBezTo>
                  <a:cubicBezTo>
                    <a:pt x="523" y="246"/>
                    <a:pt x="492" y="230"/>
                    <a:pt x="461" y="230"/>
                  </a:cubicBezTo>
                  <a:cubicBezTo>
                    <a:pt x="445" y="230"/>
                    <a:pt x="429" y="234"/>
                    <a:pt x="415" y="243"/>
                  </a:cubicBezTo>
                  <a:cubicBezTo>
                    <a:pt x="371" y="268"/>
                    <a:pt x="356" y="323"/>
                    <a:pt x="382" y="367"/>
                  </a:cubicBezTo>
                  <a:cubicBezTo>
                    <a:pt x="399" y="397"/>
                    <a:pt x="429" y="413"/>
                    <a:pt x="461" y="413"/>
                  </a:cubicBezTo>
                  <a:cubicBezTo>
                    <a:pt x="466" y="413"/>
                    <a:pt x="472" y="412"/>
                    <a:pt x="477" y="411"/>
                  </a:cubicBezTo>
                  <a:lnTo>
                    <a:pt x="593" y="611"/>
                  </a:lnTo>
                  <a:cubicBezTo>
                    <a:pt x="574" y="626"/>
                    <a:pt x="558" y="642"/>
                    <a:pt x="543" y="661"/>
                  </a:cubicBezTo>
                  <a:lnTo>
                    <a:pt x="498" y="635"/>
                  </a:lnTo>
                  <a:cubicBezTo>
                    <a:pt x="505" y="598"/>
                    <a:pt x="489" y="560"/>
                    <a:pt x="455" y="540"/>
                  </a:cubicBezTo>
                  <a:cubicBezTo>
                    <a:pt x="440" y="531"/>
                    <a:pt x="424" y="527"/>
                    <a:pt x="409" y="527"/>
                  </a:cubicBezTo>
                  <a:cubicBezTo>
                    <a:pt x="377" y="527"/>
                    <a:pt x="347" y="544"/>
                    <a:pt x="330" y="573"/>
                  </a:cubicBezTo>
                  <a:cubicBezTo>
                    <a:pt x="304" y="616"/>
                    <a:pt x="319" y="672"/>
                    <a:pt x="363" y="698"/>
                  </a:cubicBezTo>
                  <a:cubicBezTo>
                    <a:pt x="377" y="706"/>
                    <a:pt x="393" y="710"/>
                    <a:pt x="408" y="710"/>
                  </a:cubicBezTo>
                  <a:cubicBezTo>
                    <a:pt x="430" y="710"/>
                    <a:pt x="451" y="702"/>
                    <a:pt x="468" y="688"/>
                  </a:cubicBezTo>
                  <a:lnTo>
                    <a:pt x="511" y="714"/>
                  </a:lnTo>
                  <a:cubicBezTo>
                    <a:pt x="503" y="735"/>
                    <a:pt x="498" y="757"/>
                    <a:pt x="494" y="780"/>
                  </a:cubicBezTo>
                  <a:lnTo>
                    <a:pt x="179" y="780"/>
                  </a:lnTo>
                  <a:cubicBezTo>
                    <a:pt x="165" y="744"/>
                    <a:pt x="132" y="719"/>
                    <a:pt x="92" y="719"/>
                  </a:cubicBezTo>
                  <a:cubicBezTo>
                    <a:pt x="42" y="719"/>
                    <a:pt x="1" y="760"/>
                    <a:pt x="1" y="810"/>
                  </a:cubicBezTo>
                  <a:cubicBezTo>
                    <a:pt x="1" y="860"/>
                    <a:pt x="42" y="902"/>
                    <a:pt x="92" y="902"/>
                  </a:cubicBezTo>
                  <a:cubicBezTo>
                    <a:pt x="132" y="902"/>
                    <a:pt x="165" y="876"/>
                    <a:pt x="179" y="841"/>
                  </a:cubicBezTo>
                  <a:lnTo>
                    <a:pt x="494" y="841"/>
                  </a:lnTo>
                  <a:cubicBezTo>
                    <a:pt x="497" y="865"/>
                    <a:pt x="503" y="887"/>
                    <a:pt x="511" y="907"/>
                  </a:cubicBezTo>
                  <a:lnTo>
                    <a:pt x="468" y="933"/>
                  </a:lnTo>
                  <a:cubicBezTo>
                    <a:pt x="451" y="918"/>
                    <a:pt x="430" y="910"/>
                    <a:pt x="408" y="910"/>
                  </a:cubicBezTo>
                  <a:cubicBezTo>
                    <a:pt x="393" y="910"/>
                    <a:pt x="377" y="914"/>
                    <a:pt x="363" y="923"/>
                  </a:cubicBezTo>
                  <a:cubicBezTo>
                    <a:pt x="319" y="948"/>
                    <a:pt x="304" y="1004"/>
                    <a:pt x="330" y="1047"/>
                  </a:cubicBezTo>
                  <a:cubicBezTo>
                    <a:pt x="347" y="1077"/>
                    <a:pt x="377" y="1093"/>
                    <a:pt x="409" y="1093"/>
                  </a:cubicBezTo>
                  <a:cubicBezTo>
                    <a:pt x="424" y="1093"/>
                    <a:pt x="440" y="1089"/>
                    <a:pt x="455" y="1081"/>
                  </a:cubicBezTo>
                  <a:cubicBezTo>
                    <a:pt x="489" y="1061"/>
                    <a:pt x="505" y="1023"/>
                    <a:pt x="498" y="986"/>
                  </a:cubicBezTo>
                  <a:lnTo>
                    <a:pt x="543" y="960"/>
                  </a:lnTo>
                  <a:cubicBezTo>
                    <a:pt x="558" y="978"/>
                    <a:pt x="574" y="994"/>
                    <a:pt x="593" y="1009"/>
                  </a:cubicBezTo>
                  <a:lnTo>
                    <a:pt x="477" y="1210"/>
                  </a:lnTo>
                  <a:cubicBezTo>
                    <a:pt x="472" y="1209"/>
                    <a:pt x="466" y="1208"/>
                    <a:pt x="461" y="1208"/>
                  </a:cubicBezTo>
                  <a:cubicBezTo>
                    <a:pt x="429" y="1208"/>
                    <a:pt x="399" y="1224"/>
                    <a:pt x="382" y="1253"/>
                  </a:cubicBezTo>
                  <a:cubicBezTo>
                    <a:pt x="356" y="1297"/>
                    <a:pt x="371" y="1353"/>
                    <a:pt x="415" y="1378"/>
                  </a:cubicBezTo>
                  <a:cubicBezTo>
                    <a:pt x="429" y="1387"/>
                    <a:pt x="445" y="1390"/>
                    <a:pt x="460" y="1390"/>
                  </a:cubicBezTo>
                  <a:cubicBezTo>
                    <a:pt x="492" y="1390"/>
                    <a:pt x="523" y="1374"/>
                    <a:pt x="540" y="1344"/>
                  </a:cubicBezTo>
                  <a:cubicBezTo>
                    <a:pt x="559" y="1311"/>
                    <a:pt x="554" y="1268"/>
                    <a:pt x="529" y="1240"/>
                  </a:cubicBezTo>
                  <a:lnTo>
                    <a:pt x="644" y="1040"/>
                  </a:lnTo>
                  <a:cubicBezTo>
                    <a:pt x="665" y="1049"/>
                    <a:pt x="688" y="1053"/>
                    <a:pt x="711" y="1057"/>
                  </a:cubicBezTo>
                  <a:lnTo>
                    <a:pt x="711" y="1442"/>
                  </a:lnTo>
                  <a:cubicBezTo>
                    <a:pt x="675" y="1454"/>
                    <a:pt x="649" y="1488"/>
                    <a:pt x="649" y="1528"/>
                  </a:cubicBezTo>
                  <a:cubicBezTo>
                    <a:pt x="649" y="1578"/>
                    <a:pt x="691" y="1619"/>
                    <a:pt x="742" y="1619"/>
                  </a:cubicBezTo>
                  <a:cubicBezTo>
                    <a:pt x="791" y="1619"/>
                    <a:pt x="833" y="1578"/>
                    <a:pt x="833" y="1528"/>
                  </a:cubicBezTo>
                  <a:cubicBezTo>
                    <a:pt x="833" y="1488"/>
                    <a:pt x="807" y="1455"/>
                    <a:pt x="771" y="1442"/>
                  </a:cubicBezTo>
                  <a:lnTo>
                    <a:pt x="771" y="1057"/>
                  </a:lnTo>
                  <a:cubicBezTo>
                    <a:pt x="796" y="1055"/>
                    <a:pt x="818" y="1049"/>
                    <a:pt x="838" y="1040"/>
                  </a:cubicBezTo>
                  <a:lnTo>
                    <a:pt x="954" y="1240"/>
                  </a:lnTo>
                  <a:cubicBezTo>
                    <a:pt x="929" y="1269"/>
                    <a:pt x="923" y="1311"/>
                    <a:pt x="943" y="1344"/>
                  </a:cubicBezTo>
                  <a:cubicBezTo>
                    <a:pt x="960" y="1374"/>
                    <a:pt x="990" y="1390"/>
                    <a:pt x="1022" y="1390"/>
                  </a:cubicBezTo>
                  <a:cubicBezTo>
                    <a:pt x="1037" y="1390"/>
                    <a:pt x="1053" y="1387"/>
                    <a:pt x="1067" y="1378"/>
                  </a:cubicBezTo>
                  <a:cubicBezTo>
                    <a:pt x="1111" y="1353"/>
                    <a:pt x="1126" y="1297"/>
                    <a:pt x="1100" y="1253"/>
                  </a:cubicBezTo>
                  <a:cubicBezTo>
                    <a:pt x="1084" y="1224"/>
                    <a:pt x="1053" y="1208"/>
                    <a:pt x="1021" y="1208"/>
                  </a:cubicBezTo>
                  <a:cubicBezTo>
                    <a:pt x="1016" y="1208"/>
                    <a:pt x="1010" y="1209"/>
                    <a:pt x="1005" y="1210"/>
                  </a:cubicBezTo>
                  <a:lnTo>
                    <a:pt x="890" y="1009"/>
                  </a:lnTo>
                  <a:cubicBezTo>
                    <a:pt x="908" y="996"/>
                    <a:pt x="924" y="979"/>
                    <a:pt x="939" y="960"/>
                  </a:cubicBezTo>
                  <a:lnTo>
                    <a:pt x="984" y="986"/>
                  </a:lnTo>
                  <a:cubicBezTo>
                    <a:pt x="977" y="1023"/>
                    <a:pt x="993" y="1061"/>
                    <a:pt x="1028" y="1081"/>
                  </a:cubicBezTo>
                  <a:cubicBezTo>
                    <a:pt x="1043" y="1089"/>
                    <a:pt x="1058" y="1093"/>
                    <a:pt x="1074" y="1093"/>
                  </a:cubicBezTo>
                  <a:cubicBezTo>
                    <a:pt x="1105" y="1093"/>
                    <a:pt x="1135" y="1077"/>
                    <a:pt x="1152" y="1047"/>
                  </a:cubicBezTo>
                  <a:cubicBezTo>
                    <a:pt x="1178" y="1004"/>
                    <a:pt x="1163" y="948"/>
                    <a:pt x="1120" y="923"/>
                  </a:cubicBezTo>
                  <a:cubicBezTo>
                    <a:pt x="1105" y="915"/>
                    <a:pt x="1089" y="911"/>
                    <a:pt x="1073" y="911"/>
                  </a:cubicBezTo>
                  <a:cubicBezTo>
                    <a:pt x="1052" y="911"/>
                    <a:pt x="1030" y="918"/>
                    <a:pt x="1014" y="933"/>
                  </a:cubicBezTo>
                  <a:lnTo>
                    <a:pt x="971" y="907"/>
                  </a:lnTo>
                  <a:cubicBezTo>
                    <a:pt x="980" y="886"/>
                    <a:pt x="984" y="864"/>
                    <a:pt x="988" y="841"/>
                  </a:cubicBezTo>
                  <a:lnTo>
                    <a:pt x="1304" y="841"/>
                  </a:lnTo>
                  <a:cubicBezTo>
                    <a:pt x="1316" y="876"/>
                    <a:pt x="1350" y="902"/>
                    <a:pt x="1390" y="902"/>
                  </a:cubicBezTo>
                  <a:cubicBezTo>
                    <a:pt x="1440" y="902"/>
                    <a:pt x="1482" y="860"/>
                    <a:pt x="1482" y="810"/>
                  </a:cubicBezTo>
                  <a:cubicBezTo>
                    <a:pt x="1482" y="760"/>
                    <a:pt x="1440" y="719"/>
                    <a:pt x="1390" y="719"/>
                  </a:cubicBezTo>
                  <a:cubicBezTo>
                    <a:pt x="1350" y="719"/>
                    <a:pt x="1317" y="744"/>
                    <a:pt x="1304" y="780"/>
                  </a:cubicBezTo>
                  <a:lnTo>
                    <a:pt x="988" y="780"/>
                  </a:lnTo>
                  <a:cubicBezTo>
                    <a:pt x="986" y="756"/>
                    <a:pt x="980" y="733"/>
                    <a:pt x="971" y="714"/>
                  </a:cubicBezTo>
                  <a:lnTo>
                    <a:pt x="1014" y="688"/>
                  </a:lnTo>
                  <a:cubicBezTo>
                    <a:pt x="1032" y="702"/>
                    <a:pt x="1053" y="710"/>
                    <a:pt x="1075" y="710"/>
                  </a:cubicBezTo>
                  <a:cubicBezTo>
                    <a:pt x="1090" y="710"/>
                    <a:pt x="1105" y="707"/>
                    <a:pt x="1120" y="698"/>
                  </a:cubicBezTo>
                  <a:cubicBezTo>
                    <a:pt x="1163" y="672"/>
                    <a:pt x="1178" y="616"/>
                    <a:pt x="1152" y="573"/>
                  </a:cubicBezTo>
                  <a:cubicBezTo>
                    <a:pt x="1135" y="544"/>
                    <a:pt x="1105" y="527"/>
                    <a:pt x="1074" y="527"/>
                  </a:cubicBezTo>
                  <a:cubicBezTo>
                    <a:pt x="1058" y="527"/>
                    <a:pt x="1043" y="531"/>
                    <a:pt x="1028" y="540"/>
                  </a:cubicBezTo>
                  <a:cubicBezTo>
                    <a:pt x="993" y="560"/>
                    <a:pt x="977" y="598"/>
                    <a:pt x="984" y="635"/>
                  </a:cubicBezTo>
                  <a:lnTo>
                    <a:pt x="939" y="661"/>
                  </a:lnTo>
                  <a:cubicBezTo>
                    <a:pt x="925" y="642"/>
                    <a:pt x="908" y="626"/>
                    <a:pt x="890" y="611"/>
                  </a:cubicBezTo>
                  <a:lnTo>
                    <a:pt x="1005" y="411"/>
                  </a:lnTo>
                  <a:cubicBezTo>
                    <a:pt x="1010" y="412"/>
                    <a:pt x="1016" y="413"/>
                    <a:pt x="1021" y="413"/>
                  </a:cubicBezTo>
                  <a:cubicBezTo>
                    <a:pt x="1053" y="413"/>
                    <a:pt x="1084" y="397"/>
                    <a:pt x="1100" y="367"/>
                  </a:cubicBezTo>
                  <a:cubicBezTo>
                    <a:pt x="1126" y="323"/>
                    <a:pt x="1111" y="268"/>
                    <a:pt x="1067" y="243"/>
                  </a:cubicBezTo>
                  <a:cubicBezTo>
                    <a:pt x="1053" y="234"/>
                    <a:pt x="1037" y="230"/>
                    <a:pt x="1022" y="230"/>
                  </a:cubicBezTo>
                  <a:cubicBezTo>
                    <a:pt x="990" y="230"/>
                    <a:pt x="960" y="246"/>
                    <a:pt x="943" y="275"/>
                  </a:cubicBezTo>
                  <a:cubicBezTo>
                    <a:pt x="923" y="310"/>
                    <a:pt x="928" y="353"/>
                    <a:pt x="954" y="381"/>
                  </a:cubicBezTo>
                  <a:lnTo>
                    <a:pt x="838" y="581"/>
                  </a:lnTo>
                  <a:cubicBezTo>
                    <a:pt x="817" y="572"/>
                    <a:pt x="795" y="567"/>
                    <a:pt x="771" y="563"/>
                  </a:cubicBezTo>
                  <a:lnTo>
                    <a:pt x="771" y="179"/>
                  </a:lnTo>
                  <a:cubicBezTo>
                    <a:pt x="807" y="165"/>
                    <a:pt x="833" y="132"/>
                    <a:pt x="833" y="93"/>
                  </a:cubicBezTo>
                  <a:cubicBezTo>
                    <a:pt x="833" y="42"/>
                    <a:pt x="791" y="0"/>
                    <a:pt x="7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13" name="Google Shape;213;p16"/>
          <p:cNvGrpSpPr/>
          <p:nvPr/>
        </p:nvGrpSpPr>
        <p:grpSpPr>
          <a:xfrm rot="10800000">
            <a:off x="7205714" y="-101573"/>
            <a:ext cx="2071193" cy="1819657"/>
            <a:chOff x="-224150" y="2662929"/>
            <a:chExt cx="2960539" cy="2600996"/>
          </a:xfrm>
        </p:grpSpPr>
        <p:sp>
          <p:nvSpPr>
            <p:cNvPr id="214" name="Google Shape;214;p16"/>
            <p:cNvSpPr/>
            <p:nvPr/>
          </p:nvSpPr>
          <p:spPr>
            <a:xfrm rot="10800000" flipH="1">
              <a:off x="1587760" y="2662929"/>
              <a:ext cx="1148629" cy="2465373"/>
            </a:xfrm>
            <a:custGeom>
              <a:avLst/>
              <a:gdLst/>
              <a:ahLst/>
              <a:cxnLst/>
              <a:rect l="l" t="t" r="r" b="b"/>
              <a:pathLst>
                <a:path w="2582" h="5542" extrusionOk="0">
                  <a:moveTo>
                    <a:pt x="2357" y="1"/>
                  </a:moveTo>
                  <a:lnTo>
                    <a:pt x="927" y="328"/>
                  </a:lnTo>
                  <a:cubicBezTo>
                    <a:pt x="1022" y="829"/>
                    <a:pt x="1038" y="1352"/>
                    <a:pt x="985" y="1871"/>
                  </a:cubicBezTo>
                  <a:cubicBezTo>
                    <a:pt x="932" y="2389"/>
                    <a:pt x="813" y="2906"/>
                    <a:pt x="636" y="3402"/>
                  </a:cubicBezTo>
                  <a:cubicBezTo>
                    <a:pt x="470" y="3867"/>
                    <a:pt x="255" y="4314"/>
                    <a:pt x="1" y="4729"/>
                  </a:cubicBezTo>
                  <a:cubicBezTo>
                    <a:pt x="622" y="4563"/>
                    <a:pt x="1330" y="4097"/>
                    <a:pt x="1330" y="4097"/>
                  </a:cubicBezTo>
                  <a:lnTo>
                    <a:pt x="1588" y="5541"/>
                  </a:lnTo>
                  <a:cubicBezTo>
                    <a:pt x="1860" y="5020"/>
                    <a:pt x="2078" y="4473"/>
                    <a:pt x="2241" y="3911"/>
                  </a:cubicBezTo>
                  <a:cubicBezTo>
                    <a:pt x="2421" y="3281"/>
                    <a:pt x="2531" y="2633"/>
                    <a:pt x="2556" y="1974"/>
                  </a:cubicBezTo>
                  <a:cubicBezTo>
                    <a:pt x="2581" y="1317"/>
                    <a:pt x="2523" y="650"/>
                    <a:pt x="235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5" name="Google Shape;215;p16"/>
            <p:cNvSpPr/>
            <p:nvPr/>
          </p:nvSpPr>
          <p:spPr>
            <a:xfrm rot="10800000" flipH="1">
              <a:off x="1885816" y="3651836"/>
              <a:ext cx="813204" cy="1467124"/>
            </a:xfrm>
            <a:custGeom>
              <a:avLst/>
              <a:gdLst/>
              <a:ahLst/>
              <a:cxnLst/>
              <a:rect l="l" t="t" r="r" b="b"/>
              <a:pathLst>
                <a:path w="1828" h="3298" extrusionOk="0">
                  <a:moveTo>
                    <a:pt x="1685" y="1"/>
                  </a:moveTo>
                  <a:lnTo>
                    <a:pt x="256" y="328"/>
                  </a:lnTo>
                  <a:cubicBezTo>
                    <a:pt x="352" y="829"/>
                    <a:pt x="367" y="1352"/>
                    <a:pt x="314" y="1872"/>
                  </a:cubicBezTo>
                  <a:cubicBezTo>
                    <a:pt x="265" y="2355"/>
                    <a:pt x="157" y="2834"/>
                    <a:pt x="1" y="3297"/>
                  </a:cubicBezTo>
                  <a:cubicBezTo>
                    <a:pt x="829" y="2633"/>
                    <a:pt x="1467" y="1734"/>
                    <a:pt x="1828" y="736"/>
                  </a:cubicBezTo>
                  <a:cubicBezTo>
                    <a:pt x="1795" y="488"/>
                    <a:pt x="1748" y="244"/>
                    <a:pt x="16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6" name="Google Shape;216;p16"/>
            <p:cNvSpPr/>
            <p:nvPr/>
          </p:nvSpPr>
          <p:spPr>
            <a:xfrm rot="10800000" flipH="1">
              <a:off x="-223705" y="2704689"/>
              <a:ext cx="2896928" cy="2559236"/>
            </a:xfrm>
            <a:custGeom>
              <a:avLst/>
              <a:gdLst/>
              <a:ahLst/>
              <a:cxnLst/>
              <a:rect l="l" t="t" r="r" b="b"/>
              <a:pathLst>
                <a:path w="6512" h="5753" extrusionOk="0">
                  <a:moveTo>
                    <a:pt x="4782" y="1"/>
                  </a:moveTo>
                  <a:cubicBezTo>
                    <a:pt x="4724" y="1"/>
                    <a:pt x="4657" y="14"/>
                    <a:pt x="4571" y="48"/>
                  </a:cubicBezTo>
                  <a:cubicBezTo>
                    <a:pt x="4461" y="91"/>
                    <a:pt x="4388" y="186"/>
                    <a:pt x="4312" y="276"/>
                  </a:cubicBezTo>
                  <a:cubicBezTo>
                    <a:pt x="3607" y="1097"/>
                    <a:pt x="2046" y="2325"/>
                    <a:pt x="628" y="3141"/>
                  </a:cubicBezTo>
                  <a:cubicBezTo>
                    <a:pt x="240" y="3364"/>
                    <a:pt x="2" y="3775"/>
                    <a:pt x="2" y="4220"/>
                  </a:cubicBezTo>
                  <a:lnTo>
                    <a:pt x="2" y="4230"/>
                  </a:lnTo>
                  <a:cubicBezTo>
                    <a:pt x="2" y="4230"/>
                    <a:pt x="0" y="4953"/>
                    <a:pt x="0" y="5037"/>
                  </a:cubicBezTo>
                  <a:cubicBezTo>
                    <a:pt x="0" y="5303"/>
                    <a:pt x="133" y="5553"/>
                    <a:pt x="355" y="5700"/>
                  </a:cubicBezTo>
                  <a:lnTo>
                    <a:pt x="433" y="5752"/>
                  </a:lnTo>
                  <a:lnTo>
                    <a:pt x="433" y="5160"/>
                  </a:lnTo>
                  <a:cubicBezTo>
                    <a:pt x="433" y="5160"/>
                    <a:pt x="4419" y="3342"/>
                    <a:pt x="6450" y="314"/>
                  </a:cubicBezTo>
                  <a:cubicBezTo>
                    <a:pt x="6511" y="222"/>
                    <a:pt x="6475" y="70"/>
                    <a:pt x="6319" y="32"/>
                  </a:cubicBezTo>
                  <a:cubicBezTo>
                    <a:pt x="6281" y="23"/>
                    <a:pt x="6242" y="19"/>
                    <a:pt x="6203" y="19"/>
                  </a:cubicBezTo>
                  <a:cubicBezTo>
                    <a:pt x="6000" y="19"/>
                    <a:pt x="5779" y="128"/>
                    <a:pt x="5451" y="128"/>
                  </a:cubicBezTo>
                  <a:cubicBezTo>
                    <a:pt x="5381" y="128"/>
                    <a:pt x="5307" y="123"/>
                    <a:pt x="5227" y="111"/>
                  </a:cubicBezTo>
                  <a:cubicBezTo>
                    <a:pt x="5017" y="80"/>
                    <a:pt x="4926" y="1"/>
                    <a:pt x="47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7" name="Google Shape;217;p16"/>
            <p:cNvSpPr/>
            <p:nvPr/>
          </p:nvSpPr>
          <p:spPr>
            <a:xfrm rot="10800000" flipH="1">
              <a:off x="-222370" y="2701575"/>
              <a:ext cx="1282531" cy="1849252"/>
            </a:xfrm>
            <a:custGeom>
              <a:avLst/>
              <a:gdLst/>
              <a:ahLst/>
              <a:cxnLst/>
              <a:rect l="l" t="t" r="r" b="b"/>
              <a:pathLst>
                <a:path w="2883" h="4157" extrusionOk="0">
                  <a:moveTo>
                    <a:pt x="2883" y="0"/>
                  </a:moveTo>
                  <a:lnTo>
                    <a:pt x="2883" y="0"/>
                  </a:lnTo>
                  <a:cubicBezTo>
                    <a:pt x="2193" y="550"/>
                    <a:pt x="1390" y="1108"/>
                    <a:pt x="627" y="1545"/>
                  </a:cubicBezTo>
                  <a:cubicBezTo>
                    <a:pt x="239" y="1768"/>
                    <a:pt x="1" y="2180"/>
                    <a:pt x="1" y="2626"/>
                  </a:cubicBezTo>
                  <a:lnTo>
                    <a:pt x="1" y="2634"/>
                  </a:lnTo>
                  <a:cubicBezTo>
                    <a:pt x="1" y="2634"/>
                    <a:pt x="0" y="3358"/>
                    <a:pt x="0" y="3441"/>
                  </a:cubicBezTo>
                  <a:cubicBezTo>
                    <a:pt x="0" y="3709"/>
                    <a:pt x="133" y="3958"/>
                    <a:pt x="355" y="4105"/>
                  </a:cubicBezTo>
                  <a:lnTo>
                    <a:pt x="432" y="4157"/>
                  </a:lnTo>
                  <a:lnTo>
                    <a:pt x="432" y="3565"/>
                  </a:lnTo>
                  <a:cubicBezTo>
                    <a:pt x="432" y="3565"/>
                    <a:pt x="1369" y="3138"/>
                    <a:pt x="2564" y="2353"/>
                  </a:cubicBezTo>
                  <a:cubicBezTo>
                    <a:pt x="2422" y="2139"/>
                    <a:pt x="2351" y="1872"/>
                    <a:pt x="2348" y="1612"/>
                  </a:cubicBezTo>
                  <a:cubicBezTo>
                    <a:pt x="2344" y="1235"/>
                    <a:pt x="2467" y="866"/>
                    <a:pt x="2618" y="522"/>
                  </a:cubicBezTo>
                  <a:cubicBezTo>
                    <a:pt x="2698" y="344"/>
                    <a:pt x="2786" y="169"/>
                    <a:pt x="288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 name="Google Shape;218;p16"/>
            <p:cNvSpPr/>
            <p:nvPr/>
          </p:nvSpPr>
          <p:spPr>
            <a:xfrm rot="10800000" flipH="1">
              <a:off x="-224150" y="2704689"/>
              <a:ext cx="455981" cy="1267385"/>
            </a:xfrm>
            <a:custGeom>
              <a:avLst/>
              <a:gdLst/>
              <a:ahLst/>
              <a:cxnLst/>
              <a:rect l="l" t="t" r="r" b="b"/>
              <a:pathLst>
                <a:path w="1025" h="2849" extrusionOk="0">
                  <a:moveTo>
                    <a:pt x="1025" y="0"/>
                  </a:moveTo>
                  <a:lnTo>
                    <a:pt x="1025" y="0"/>
                  </a:lnTo>
                  <a:cubicBezTo>
                    <a:pt x="894" y="81"/>
                    <a:pt x="761" y="159"/>
                    <a:pt x="630" y="235"/>
                  </a:cubicBezTo>
                  <a:cubicBezTo>
                    <a:pt x="242" y="458"/>
                    <a:pt x="2" y="869"/>
                    <a:pt x="2" y="1316"/>
                  </a:cubicBezTo>
                  <a:lnTo>
                    <a:pt x="2" y="1326"/>
                  </a:lnTo>
                  <a:cubicBezTo>
                    <a:pt x="2" y="1326"/>
                    <a:pt x="0" y="2049"/>
                    <a:pt x="0" y="2133"/>
                  </a:cubicBezTo>
                  <a:cubicBezTo>
                    <a:pt x="0" y="2399"/>
                    <a:pt x="133" y="2649"/>
                    <a:pt x="355" y="2796"/>
                  </a:cubicBezTo>
                  <a:lnTo>
                    <a:pt x="433" y="2848"/>
                  </a:lnTo>
                  <a:lnTo>
                    <a:pt x="433" y="2256"/>
                  </a:lnTo>
                  <a:cubicBezTo>
                    <a:pt x="433" y="2256"/>
                    <a:pt x="491" y="2229"/>
                    <a:pt x="593" y="2181"/>
                  </a:cubicBezTo>
                  <a:cubicBezTo>
                    <a:pt x="559" y="2089"/>
                    <a:pt x="541" y="1991"/>
                    <a:pt x="541" y="1891"/>
                  </a:cubicBezTo>
                  <a:cubicBezTo>
                    <a:pt x="541" y="1805"/>
                    <a:pt x="542" y="1055"/>
                    <a:pt x="542" y="1055"/>
                  </a:cubicBezTo>
                  <a:lnTo>
                    <a:pt x="542" y="1046"/>
                  </a:lnTo>
                  <a:cubicBezTo>
                    <a:pt x="542" y="707"/>
                    <a:pt x="757" y="291"/>
                    <a:pt x="10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19" name="Google Shape;219;p16"/>
          <p:cNvGrpSpPr/>
          <p:nvPr/>
        </p:nvGrpSpPr>
        <p:grpSpPr>
          <a:xfrm rot="-9661135">
            <a:off x="6677456" y="-127463"/>
            <a:ext cx="735532" cy="652320"/>
            <a:chOff x="6757038" y="4568926"/>
            <a:chExt cx="163860" cy="145334"/>
          </a:xfrm>
        </p:grpSpPr>
        <p:sp>
          <p:nvSpPr>
            <p:cNvPr id="220" name="Google Shape;220;p16"/>
            <p:cNvSpPr/>
            <p:nvPr/>
          </p:nvSpPr>
          <p:spPr>
            <a:xfrm>
              <a:off x="6806767" y="4568926"/>
              <a:ext cx="64448" cy="73642"/>
            </a:xfrm>
            <a:custGeom>
              <a:avLst/>
              <a:gdLst/>
              <a:ahLst/>
              <a:cxnLst/>
              <a:rect l="l" t="t" r="r" b="b"/>
              <a:pathLst>
                <a:path w="1388" h="1586" extrusionOk="0">
                  <a:moveTo>
                    <a:pt x="363" y="0"/>
                  </a:moveTo>
                  <a:cubicBezTo>
                    <a:pt x="176" y="0"/>
                    <a:pt x="0" y="141"/>
                    <a:pt x="0" y="433"/>
                  </a:cubicBezTo>
                  <a:cubicBezTo>
                    <a:pt x="0" y="908"/>
                    <a:pt x="694" y="1586"/>
                    <a:pt x="694" y="1586"/>
                  </a:cubicBezTo>
                  <a:cubicBezTo>
                    <a:pt x="694" y="1586"/>
                    <a:pt x="1388" y="908"/>
                    <a:pt x="1388" y="433"/>
                  </a:cubicBezTo>
                  <a:cubicBezTo>
                    <a:pt x="1388" y="141"/>
                    <a:pt x="1212" y="0"/>
                    <a:pt x="1024" y="0"/>
                  </a:cubicBezTo>
                  <a:cubicBezTo>
                    <a:pt x="905" y="0"/>
                    <a:pt x="781" y="57"/>
                    <a:pt x="694" y="168"/>
                  </a:cubicBezTo>
                  <a:cubicBezTo>
                    <a:pt x="607" y="57"/>
                    <a:pt x="483" y="0"/>
                    <a:pt x="36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1" name="Google Shape;221;p16"/>
            <p:cNvSpPr/>
            <p:nvPr/>
          </p:nvSpPr>
          <p:spPr>
            <a:xfrm>
              <a:off x="6757038" y="4593953"/>
              <a:ext cx="82000" cy="64077"/>
            </a:xfrm>
            <a:custGeom>
              <a:avLst/>
              <a:gdLst/>
              <a:ahLst/>
              <a:cxnLst/>
              <a:rect l="l" t="t" r="r" b="b"/>
              <a:pathLst>
                <a:path w="1766" h="1380" extrusionOk="0">
                  <a:moveTo>
                    <a:pt x="705" y="0"/>
                  </a:moveTo>
                  <a:cubicBezTo>
                    <a:pt x="376" y="0"/>
                    <a:pt x="242" y="349"/>
                    <a:pt x="418" y="609"/>
                  </a:cubicBezTo>
                  <a:cubicBezTo>
                    <a:pt x="75" y="733"/>
                    <a:pt x="1" y="1204"/>
                    <a:pt x="454" y="1350"/>
                  </a:cubicBezTo>
                  <a:cubicBezTo>
                    <a:pt x="518" y="1371"/>
                    <a:pt x="589" y="1380"/>
                    <a:pt x="665" y="1380"/>
                  </a:cubicBezTo>
                  <a:cubicBezTo>
                    <a:pt x="1131" y="1380"/>
                    <a:pt x="1765" y="1047"/>
                    <a:pt x="1765" y="1047"/>
                  </a:cubicBezTo>
                  <a:cubicBezTo>
                    <a:pt x="1765" y="1047"/>
                    <a:pt x="1336" y="177"/>
                    <a:pt x="882" y="31"/>
                  </a:cubicBezTo>
                  <a:cubicBezTo>
                    <a:pt x="818" y="10"/>
                    <a:pt x="759" y="0"/>
                    <a:pt x="7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2" name="Google Shape;222;p16"/>
            <p:cNvSpPr/>
            <p:nvPr/>
          </p:nvSpPr>
          <p:spPr>
            <a:xfrm>
              <a:off x="6770086" y="4642521"/>
              <a:ext cx="76567" cy="71738"/>
            </a:xfrm>
            <a:custGeom>
              <a:avLst/>
              <a:gdLst/>
              <a:ahLst/>
              <a:cxnLst/>
              <a:rect l="l" t="t" r="r" b="b"/>
              <a:pathLst>
                <a:path w="1649" h="1545" extrusionOk="0">
                  <a:moveTo>
                    <a:pt x="1485" y="1"/>
                  </a:moveTo>
                  <a:lnTo>
                    <a:pt x="1485" y="1"/>
                  </a:lnTo>
                  <a:cubicBezTo>
                    <a:pt x="1485" y="1"/>
                    <a:pt x="526" y="140"/>
                    <a:pt x="245" y="525"/>
                  </a:cubicBezTo>
                  <a:cubicBezTo>
                    <a:pt x="0" y="863"/>
                    <a:pt x="229" y="1164"/>
                    <a:pt x="526" y="1164"/>
                  </a:cubicBezTo>
                  <a:cubicBezTo>
                    <a:pt x="567" y="1164"/>
                    <a:pt x="609" y="1158"/>
                    <a:pt x="652" y="1146"/>
                  </a:cubicBezTo>
                  <a:cubicBezTo>
                    <a:pt x="659" y="1374"/>
                    <a:pt x="829" y="1544"/>
                    <a:pt x="1024" y="1544"/>
                  </a:cubicBezTo>
                  <a:cubicBezTo>
                    <a:pt x="1140" y="1544"/>
                    <a:pt x="1264" y="1484"/>
                    <a:pt x="1369" y="1341"/>
                  </a:cubicBezTo>
                  <a:cubicBezTo>
                    <a:pt x="1649" y="956"/>
                    <a:pt x="1485" y="1"/>
                    <a:pt x="14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3" name="Google Shape;223;p16"/>
            <p:cNvSpPr/>
            <p:nvPr/>
          </p:nvSpPr>
          <p:spPr>
            <a:xfrm>
              <a:off x="6831377" y="4642521"/>
              <a:ext cx="76614" cy="71738"/>
            </a:xfrm>
            <a:custGeom>
              <a:avLst/>
              <a:gdLst/>
              <a:ahLst/>
              <a:cxnLst/>
              <a:rect l="l" t="t" r="r" b="b"/>
              <a:pathLst>
                <a:path w="1650" h="1545" extrusionOk="0">
                  <a:moveTo>
                    <a:pt x="164" y="1"/>
                  </a:moveTo>
                  <a:cubicBezTo>
                    <a:pt x="164" y="1"/>
                    <a:pt x="1" y="956"/>
                    <a:pt x="281" y="1341"/>
                  </a:cubicBezTo>
                  <a:cubicBezTo>
                    <a:pt x="385" y="1484"/>
                    <a:pt x="509" y="1544"/>
                    <a:pt x="625" y="1544"/>
                  </a:cubicBezTo>
                  <a:cubicBezTo>
                    <a:pt x="819" y="1544"/>
                    <a:pt x="990" y="1374"/>
                    <a:pt x="998" y="1146"/>
                  </a:cubicBezTo>
                  <a:cubicBezTo>
                    <a:pt x="1040" y="1158"/>
                    <a:pt x="1082" y="1164"/>
                    <a:pt x="1123" y="1164"/>
                  </a:cubicBezTo>
                  <a:cubicBezTo>
                    <a:pt x="1419" y="1164"/>
                    <a:pt x="1649" y="863"/>
                    <a:pt x="1403" y="525"/>
                  </a:cubicBezTo>
                  <a:cubicBezTo>
                    <a:pt x="1123" y="140"/>
                    <a:pt x="164" y="1"/>
                    <a:pt x="16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4" name="Google Shape;224;p16"/>
            <p:cNvSpPr/>
            <p:nvPr/>
          </p:nvSpPr>
          <p:spPr>
            <a:xfrm>
              <a:off x="6838992" y="4593953"/>
              <a:ext cx="81907" cy="64077"/>
            </a:xfrm>
            <a:custGeom>
              <a:avLst/>
              <a:gdLst/>
              <a:ahLst/>
              <a:cxnLst/>
              <a:rect l="l" t="t" r="r" b="b"/>
              <a:pathLst>
                <a:path w="1764" h="1380" extrusionOk="0">
                  <a:moveTo>
                    <a:pt x="1059" y="0"/>
                  </a:moveTo>
                  <a:cubicBezTo>
                    <a:pt x="1005" y="0"/>
                    <a:pt x="946" y="10"/>
                    <a:pt x="883" y="31"/>
                  </a:cubicBezTo>
                  <a:cubicBezTo>
                    <a:pt x="429" y="177"/>
                    <a:pt x="0" y="1047"/>
                    <a:pt x="0" y="1047"/>
                  </a:cubicBezTo>
                  <a:cubicBezTo>
                    <a:pt x="0" y="1047"/>
                    <a:pt x="634" y="1380"/>
                    <a:pt x="1099" y="1380"/>
                  </a:cubicBezTo>
                  <a:cubicBezTo>
                    <a:pt x="1175" y="1380"/>
                    <a:pt x="1247" y="1371"/>
                    <a:pt x="1310" y="1350"/>
                  </a:cubicBezTo>
                  <a:cubicBezTo>
                    <a:pt x="1764" y="1204"/>
                    <a:pt x="1689" y="732"/>
                    <a:pt x="1349" y="609"/>
                  </a:cubicBezTo>
                  <a:cubicBezTo>
                    <a:pt x="1523" y="350"/>
                    <a:pt x="1388" y="0"/>
                    <a:pt x="10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5" name="Google Shape;225;p16"/>
            <p:cNvSpPr/>
            <p:nvPr/>
          </p:nvSpPr>
          <p:spPr>
            <a:xfrm>
              <a:off x="6802356" y="4604865"/>
              <a:ext cx="68813" cy="75221"/>
            </a:xfrm>
            <a:custGeom>
              <a:avLst/>
              <a:gdLst/>
              <a:ahLst/>
              <a:cxnLst/>
              <a:rect l="l" t="t" r="r" b="b"/>
              <a:pathLst>
                <a:path w="1482" h="1620" extrusionOk="0">
                  <a:moveTo>
                    <a:pt x="742" y="0"/>
                  </a:moveTo>
                  <a:cubicBezTo>
                    <a:pt x="691" y="0"/>
                    <a:pt x="649" y="42"/>
                    <a:pt x="649" y="93"/>
                  </a:cubicBezTo>
                  <a:cubicBezTo>
                    <a:pt x="649" y="132"/>
                    <a:pt x="675" y="165"/>
                    <a:pt x="711" y="179"/>
                  </a:cubicBezTo>
                  <a:lnTo>
                    <a:pt x="711" y="563"/>
                  </a:lnTo>
                  <a:cubicBezTo>
                    <a:pt x="686" y="566"/>
                    <a:pt x="664" y="572"/>
                    <a:pt x="644" y="581"/>
                  </a:cubicBezTo>
                  <a:lnTo>
                    <a:pt x="529" y="381"/>
                  </a:lnTo>
                  <a:cubicBezTo>
                    <a:pt x="553" y="351"/>
                    <a:pt x="559" y="310"/>
                    <a:pt x="540" y="275"/>
                  </a:cubicBezTo>
                  <a:cubicBezTo>
                    <a:pt x="523" y="246"/>
                    <a:pt x="492" y="230"/>
                    <a:pt x="461" y="230"/>
                  </a:cubicBezTo>
                  <a:cubicBezTo>
                    <a:pt x="445" y="230"/>
                    <a:pt x="429" y="234"/>
                    <a:pt x="415" y="243"/>
                  </a:cubicBezTo>
                  <a:cubicBezTo>
                    <a:pt x="371" y="268"/>
                    <a:pt x="356" y="323"/>
                    <a:pt x="382" y="367"/>
                  </a:cubicBezTo>
                  <a:cubicBezTo>
                    <a:pt x="399" y="397"/>
                    <a:pt x="429" y="413"/>
                    <a:pt x="461" y="413"/>
                  </a:cubicBezTo>
                  <a:cubicBezTo>
                    <a:pt x="466" y="413"/>
                    <a:pt x="472" y="412"/>
                    <a:pt x="477" y="411"/>
                  </a:cubicBezTo>
                  <a:lnTo>
                    <a:pt x="593" y="611"/>
                  </a:lnTo>
                  <a:cubicBezTo>
                    <a:pt x="574" y="626"/>
                    <a:pt x="558" y="642"/>
                    <a:pt x="543" y="661"/>
                  </a:cubicBezTo>
                  <a:lnTo>
                    <a:pt x="498" y="635"/>
                  </a:lnTo>
                  <a:cubicBezTo>
                    <a:pt x="505" y="598"/>
                    <a:pt x="489" y="560"/>
                    <a:pt x="455" y="540"/>
                  </a:cubicBezTo>
                  <a:cubicBezTo>
                    <a:pt x="440" y="531"/>
                    <a:pt x="424" y="527"/>
                    <a:pt x="409" y="527"/>
                  </a:cubicBezTo>
                  <a:cubicBezTo>
                    <a:pt x="377" y="527"/>
                    <a:pt x="347" y="544"/>
                    <a:pt x="330" y="573"/>
                  </a:cubicBezTo>
                  <a:cubicBezTo>
                    <a:pt x="304" y="616"/>
                    <a:pt x="319" y="672"/>
                    <a:pt x="363" y="698"/>
                  </a:cubicBezTo>
                  <a:cubicBezTo>
                    <a:pt x="377" y="706"/>
                    <a:pt x="393" y="710"/>
                    <a:pt x="408" y="710"/>
                  </a:cubicBezTo>
                  <a:cubicBezTo>
                    <a:pt x="430" y="710"/>
                    <a:pt x="451" y="702"/>
                    <a:pt x="468" y="688"/>
                  </a:cubicBezTo>
                  <a:lnTo>
                    <a:pt x="511" y="714"/>
                  </a:lnTo>
                  <a:cubicBezTo>
                    <a:pt x="503" y="735"/>
                    <a:pt x="498" y="757"/>
                    <a:pt x="494" y="780"/>
                  </a:cubicBezTo>
                  <a:lnTo>
                    <a:pt x="179" y="780"/>
                  </a:lnTo>
                  <a:cubicBezTo>
                    <a:pt x="165" y="744"/>
                    <a:pt x="132" y="719"/>
                    <a:pt x="92" y="719"/>
                  </a:cubicBezTo>
                  <a:cubicBezTo>
                    <a:pt x="42" y="719"/>
                    <a:pt x="1" y="760"/>
                    <a:pt x="1" y="810"/>
                  </a:cubicBezTo>
                  <a:cubicBezTo>
                    <a:pt x="1" y="860"/>
                    <a:pt x="42" y="902"/>
                    <a:pt x="92" y="902"/>
                  </a:cubicBezTo>
                  <a:cubicBezTo>
                    <a:pt x="132" y="902"/>
                    <a:pt x="165" y="876"/>
                    <a:pt x="179" y="841"/>
                  </a:cubicBezTo>
                  <a:lnTo>
                    <a:pt x="494" y="841"/>
                  </a:lnTo>
                  <a:cubicBezTo>
                    <a:pt x="497" y="865"/>
                    <a:pt x="503" y="887"/>
                    <a:pt x="511" y="907"/>
                  </a:cubicBezTo>
                  <a:lnTo>
                    <a:pt x="468" y="933"/>
                  </a:lnTo>
                  <a:cubicBezTo>
                    <a:pt x="451" y="918"/>
                    <a:pt x="430" y="910"/>
                    <a:pt x="408" y="910"/>
                  </a:cubicBezTo>
                  <a:cubicBezTo>
                    <a:pt x="393" y="910"/>
                    <a:pt x="377" y="914"/>
                    <a:pt x="363" y="923"/>
                  </a:cubicBezTo>
                  <a:cubicBezTo>
                    <a:pt x="319" y="948"/>
                    <a:pt x="304" y="1004"/>
                    <a:pt x="330" y="1047"/>
                  </a:cubicBezTo>
                  <a:cubicBezTo>
                    <a:pt x="347" y="1077"/>
                    <a:pt x="377" y="1093"/>
                    <a:pt x="409" y="1093"/>
                  </a:cubicBezTo>
                  <a:cubicBezTo>
                    <a:pt x="424" y="1093"/>
                    <a:pt x="440" y="1089"/>
                    <a:pt x="455" y="1081"/>
                  </a:cubicBezTo>
                  <a:cubicBezTo>
                    <a:pt x="489" y="1061"/>
                    <a:pt x="505" y="1023"/>
                    <a:pt x="498" y="986"/>
                  </a:cubicBezTo>
                  <a:lnTo>
                    <a:pt x="543" y="960"/>
                  </a:lnTo>
                  <a:cubicBezTo>
                    <a:pt x="558" y="978"/>
                    <a:pt x="574" y="994"/>
                    <a:pt x="593" y="1009"/>
                  </a:cubicBezTo>
                  <a:lnTo>
                    <a:pt x="477" y="1210"/>
                  </a:lnTo>
                  <a:cubicBezTo>
                    <a:pt x="472" y="1209"/>
                    <a:pt x="466" y="1208"/>
                    <a:pt x="461" y="1208"/>
                  </a:cubicBezTo>
                  <a:cubicBezTo>
                    <a:pt x="429" y="1208"/>
                    <a:pt x="399" y="1224"/>
                    <a:pt x="382" y="1253"/>
                  </a:cubicBezTo>
                  <a:cubicBezTo>
                    <a:pt x="356" y="1297"/>
                    <a:pt x="371" y="1353"/>
                    <a:pt x="415" y="1378"/>
                  </a:cubicBezTo>
                  <a:cubicBezTo>
                    <a:pt x="429" y="1387"/>
                    <a:pt x="445" y="1390"/>
                    <a:pt x="460" y="1390"/>
                  </a:cubicBezTo>
                  <a:cubicBezTo>
                    <a:pt x="492" y="1390"/>
                    <a:pt x="523" y="1374"/>
                    <a:pt x="540" y="1344"/>
                  </a:cubicBezTo>
                  <a:cubicBezTo>
                    <a:pt x="559" y="1311"/>
                    <a:pt x="554" y="1268"/>
                    <a:pt x="529" y="1240"/>
                  </a:cubicBezTo>
                  <a:lnTo>
                    <a:pt x="644" y="1040"/>
                  </a:lnTo>
                  <a:cubicBezTo>
                    <a:pt x="665" y="1049"/>
                    <a:pt x="688" y="1053"/>
                    <a:pt x="711" y="1057"/>
                  </a:cubicBezTo>
                  <a:lnTo>
                    <a:pt x="711" y="1442"/>
                  </a:lnTo>
                  <a:cubicBezTo>
                    <a:pt x="675" y="1454"/>
                    <a:pt x="649" y="1488"/>
                    <a:pt x="649" y="1528"/>
                  </a:cubicBezTo>
                  <a:cubicBezTo>
                    <a:pt x="649" y="1578"/>
                    <a:pt x="691" y="1619"/>
                    <a:pt x="742" y="1619"/>
                  </a:cubicBezTo>
                  <a:cubicBezTo>
                    <a:pt x="791" y="1619"/>
                    <a:pt x="833" y="1578"/>
                    <a:pt x="833" y="1528"/>
                  </a:cubicBezTo>
                  <a:cubicBezTo>
                    <a:pt x="833" y="1488"/>
                    <a:pt x="807" y="1455"/>
                    <a:pt x="771" y="1442"/>
                  </a:cubicBezTo>
                  <a:lnTo>
                    <a:pt x="771" y="1057"/>
                  </a:lnTo>
                  <a:cubicBezTo>
                    <a:pt x="796" y="1055"/>
                    <a:pt x="818" y="1049"/>
                    <a:pt x="838" y="1040"/>
                  </a:cubicBezTo>
                  <a:lnTo>
                    <a:pt x="954" y="1240"/>
                  </a:lnTo>
                  <a:cubicBezTo>
                    <a:pt x="929" y="1269"/>
                    <a:pt x="923" y="1311"/>
                    <a:pt x="943" y="1344"/>
                  </a:cubicBezTo>
                  <a:cubicBezTo>
                    <a:pt x="960" y="1374"/>
                    <a:pt x="990" y="1390"/>
                    <a:pt x="1022" y="1390"/>
                  </a:cubicBezTo>
                  <a:cubicBezTo>
                    <a:pt x="1037" y="1390"/>
                    <a:pt x="1053" y="1387"/>
                    <a:pt x="1067" y="1378"/>
                  </a:cubicBezTo>
                  <a:cubicBezTo>
                    <a:pt x="1111" y="1353"/>
                    <a:pt x="1126" y="1297"/>
                    <a:pt x="1100" y="1253"/>
                  </a:cubicBezTo>
                  <a:cubicBezTo>
                    <a:pt x="1084" y="1224"/>
                    <a:pt x="1053" y="1208"/>
                    <a:pt x="1021" y="1208"/>
                  </a:cubicBezTo>
                  <a:cubicBezTo>
                    <a:pt x="1016" y="1208"/>
                    <a:pt x="1010" y="1209"/>
                    <a:pt x="1005" y="1210"/>
                  </a:cubicBezTo>
                  <a:lnTo>
                    <a:pt x="890" y="1009"/>
                  </a:lnTo>
                  <a:cubicBezTo>
                    <a:pt x="908" y="996"/>
                    <a:pt x="924" y="979"/>
                    <a:pt x="939" y="960"/>
                  </a:cubicBezTo>
                  <a:lnTo>
                    <a:pt x="984" y="986"/>
                  </a:lnTo>
                  <a:cubicBezTo>
                    <a:pt x="977" y="1023"/>
                    <a:pt x="993" y="1061"/>
                    <a:pt x="1028" y="1081"/>
                  </a:cubicBezTo>
                  <a:cubicBezTo>
                    <a:pt x="1043" y="1089"/>
                    <a:pt x="1058" y="1093"/>
                    <a:pt x="1074" y="1093"/>
                  </a:cubicBezTo>
                  <a:cubicBezTo>
                    <a:pt x="1105" y="1093"/>
                    <a:pt x="1135" y="1077"/>
                    <a:pt x="1152" y="1047"/>
                  </a:cubicBezTo>
                  <a:cubicBezTo>
                    <a:pt x="1178" y="1004"/>
                    <a:pt x="1163" y="948"/>
                    <a:pt x="1120" y="923"/>
                  </a:cubicBezTo>
                  <a:cubicBezTo>
                    <a:pt x="1105" y="915"/>
                    <a:pt x="1089" y="911"/>
                    <a:pt x="1073" y="911"/>
                  </a:cubicBezTo>
                  <a:cubicBezTo>
                    <a:pt x="1052" y="911"/>
                    <a:pt x="1030" y="918"/>
                    <a:pt x="1014" y="933"/>
                  </a:cubicBezTo>
                  <a:lnTo>
                    <a:pt x="971" y="907"/>
                  </a:lnTo>
                  <a:cubicBezTo>
                    <a:pt x="980" y="886"/>
                    <a:pt x="984" y="864"/>
                    <a:pt x="988" y="841"/>
                  </a:cubicBezTo>
                  <a:lnTo>
                    <a:pt x="1304" y="841"/>
                  </a:lnTo>
                  <a:cubicBezTo>
                    <a:pt x="1316" y="876"/>
                    <a:pt x="1350" y="902"/>
                    <a:pt x="1390" y="902"/>
                  </a:cubicBezTo>
                  <a:cubicBezTo>
                    <a:pt x="1440" y="902"/>
                    <a:pt x="1482" y="860"/>
                    <a:pt x="1482" y="810"/>
                  </a:cubicBezTo>
                  <a:cubicBezTo>
                    <a:pt x="1482" y="760"/>
                    <a:pt x="1440" y="719"/>
                    <a:pt x="1390" y="719"/>
                  </a:cubicBezTo>
                  <a:cubicBezTo>
                    <a:pt x="1350" y="719"/>
                    <a:pt x="1317" y="744"/>
                    <a:pt x="1304" y="780"/>
                  </a:cubicBezTo>
                  <a:lnTo>
                    <a:pt x="988" y="780"/>
                  </a:lnTo>
                  <a:cubicBezTo>
                    <a:pt x="986" y="756"/>
                    <a:pt x="980" y="733"/>
                    <a:pt x="971" y="714"/>
                  </a:cubicBezTo>
                  <a:lnTo>
                    <a:pt x="1014" y="688"/>
                  </a:lnTo>
                  <a:cubicBezTo>
                    <a:pt x="1032" y="702"/>
                    <a:pt x="1053" y="710"/>
                    <a:pt x="1075" y="710"/>
                  </a:cubicBezTo>
                  <a:cubicBezTo>
                    <a:pt x="1090" y="710"/>
                    <a:pt x="1105" y="707"/>
                    <a:pt x="1120" y="698"/>
                  </a:cubicBezTo>
                  <a:cubicBezTo>
                    <a:pt x="1163" y="672"/>
                    <a:pt x="1178" y="616"/>
                    <a:pt x="1152" y="573"/>
                  </a:cubicBezTo>
                  <a:cubicBezTo>
                    <a:pt x="1135" y="544"/>
                    <a:pt x="1105" y="527"/>
                    <a:pt x="1074" y="527"/>
                  </a:cubicBezTo>
                  <a:cubicBezTo>
                    <a:pt x="1058" y="527"/>
                    <a:pt x="1043" y="531"/>
                    <a:pt x="1028" y="540"/>
                  </a:cubicBezTo>
                  <a:cubicBezTo>
                    <a:pt x="993" y="560"/>
                    <a:pt x="977" y="598"/>
                    <a:pt x="984" y="635"/>
                  </a:cubicBezTo>
                  <a:lnTo>
                    <a:pt x="939" y="661"/>
                  </a:lnTo>
                  <a:cubicBezTo>
                    <a:pt x="925" y="642"/>
                    <a:pt x="908" y="626"/>
                    <a:pt x="890" y="611"/>
                  </a:cubicBezTo>
                  <a:lnTo>
                    <a:pt x="1005" y="411"/>
                  </a:lnTo>
                  <a:cubicBezTo>
                    <a:pt x="1010" y="412"/>
                    <a:pt x="1016" y="413"/>
                    <a:pt x="1021" y="413"/>
                  </a:cubicBezTo>
                  <a:cubicBezTo>
                    <a:pt x="1053" y="413"/>
                    <a:pt x="1084" y="397"/>
                    <a:pt x="1100" y="367"/>
                  </a:cubicBezTo>
                  <a:cubicBezTo>
                    <a:pt x="1126" y="323"/>
                    <a:pt x="1111" y="268"/>
                    <a:pt x="1067" y="243"/>
                  </a:cubicBezTo>
                  <a:cubicBezTo>
                    <a:pt x="1053" y="234"/>
                    <a:pt x="1037" y="230"/>
                    <a:pt x="1022" y="230"/>
                  </a:cubicBezTo>
                  <a:cubicBezTo>
                    <a:pt x="990" y="230"/>
                    <a:pt x="960" y="246"/>
                    <a:pt x="943" y="275"/>
                  </a:cubicBezTo>
                  <a:cubicBezTo>
                    <a:pt x="923" y="310"/>
                    <a:pt x="928" y="353"/>
                    <a:pt x="954" y="381"/>
                  </a:cubicBezTo>
                  <a:lnTo>
                    <a:pt x="838" y="581"/>
                  </a:lnTo>
                  <a:cubicBezTo>
                    <a:pt x="817" y="572"/>
                    <a:pt x="795" y="567"/>
                    <a:pt x="771" y="563"/>
                  </a:cubicBezTo>
                  <a:lnTo>
                    <a:pt x="771" y="179"/>
                  </a:lnTo>
                  <a:cubicBezTo>
                    <a:pt x="807" y="165"/>
                    <a:pt x="833" y="132"/>
                    <a:pt x="833" y="93"/>
                  </a:cubicBezTo>
                  <a:cubicBezTo>
                    <a:pt x="833" y="42"/>
                    <a:pt x="791" y="0"/>
                    <a:pt x="7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226"/>
        <p:cNvGrpSpPr/>
        <p:nvPr/>
      </p:nvGrpSpPr>
      <p:grpSpPr>
        <a:xfrm>
          <a:off x="0" y="0"/>
          <a:ext cx="0" cy="0"/>
          <a:chOff x="0" y="0"/>
          <a:chExt cx="0" cy="0"/>
        </a:xfrm>
      </p:grpSpPr>
      <p:sp>
        <p:nvSpPr>
          <p:cNvPr id="227" name="Google Shape;227;p17"/>
          <p:cNvSpPr txBox="1">
            <a:spLocks noGrp="1"/>
          </p:cNvSpPr>
          <p:nvPr>
            <p:ph type="title"/>
          </p:nvPr>
        </p:nvSpPr>
        <p:spPr>
          <a:xfrm>
            <a:off x="720000" y="540000"/>
            <a:ext cx="7704000" cy="5643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p:txBody>
      </p:sp>
      <p:grpSp>
        <p:nvGrpSpPr>
          <p:cNvPr id="228" name="Google Shape;228;p17"/>
          <p:cNvGrpSpPr/>
          <p:nvPr/>
        </p:nvGrpSpPr>
        <p:grpSpPr>
          <a:xfrm rot="1138895">
            <a:off x="8493869" y="1044207"/>
            <a:ext cx="554003" cy="491338"/>
            <a:chOff x="6757038" y="4568926"/>
            <a:chExt cx="163860" cy="145334"/>
          </a:xfrm>
        </p:grpSpPr>
        <p:sp>
          <p:nvSpPr>
            <p:cNvPr id="229" name="Google Shape;229;p17"/>
            <p:cNvSpPr/>
            <p:nvPr/>
          </p:nvSpPr>
          <p:spPr>
            <a:xfrm>
              <a:off x="6806767" y="4568926"/>
              <a:ext cx="64448" cy="73642"/>
            </a:xfrm>
            <a:custGeom>
              <a:avLst/>
              <a:gdLst/>
              <a:ahLst/>
              <a:cxnLst/>
              <a:rect l="l" t="t" r="r" b="b"/>
              <a:pathLst>
                <a:path w="1388" h="1586" extrusionOk="0">
                  <a:moveTo>
                    <a:pt x="363" y="0"/>
                  </a:moveTo>
                  <a:cubicBezTo>
                    <a:pt x="176" y="0"/>
                    <a:pt x="0" y="141"/>
                    <a:pt x="0" y="433"/>
                  </a:cubicBezTo>
                  <a:cubicBezTo>
                    <a:pt x="0" y="908"/>
                    <a:pt x="694" y="1586"/>
                    <a:pt x="694" y="1586"/>
                  </a:cubicBezTo>
                  <a:cubicBezTo>
                    <a:pt x="694" y="1586"/>
                    <a:pt x="1388" y="908"/>
                    <a:pt x="1388" y="433"/>
                  </a:cubicBezTo>
                  <a:cubicBezTo>
                    <a:pt x="1388" y="141"/>
                    <a:pt x="1212" y="0"/>
                    <a:pt x="1024" y="0"/>
                  </a:cubicBezTo>
                  <a:cubicBezTo>
                    <a:pt x="905" y="0"/>
                    <a:pt x="781" y="57"/>
                    <a:pt x="694" y="168"/>
                  </a:cubicBezTo>
                  <a:cubicBezTo>
                    <a:pt x="607" y="57"/>
                    <a:pt x="483" y="0"/>
                    <a:pt x="36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0" name="Google Shape;230;p17"/>
            <p:cNvSpPr/>
            <p:nvPr/>
          </p:nvSpPr>
          <p:spPr>
            <a:xfrm>
              <a:off x="6757038" y="4593953"/>
              <a:ext cx="82000" cy="64077"/>
            </a:xfrm>
            <a:custGeom>
              <a:avLst/>
              <a:gdLst/>
              <a:ahLst/>
              <a:cxnLst/>
              <a:rect l="l" t="t" r="r" b="b"/>
              <a:pathLst>
                <a:path w="1766" h="1380" extrusionOk="0">
                  <a:moveTo>
                    <a:pt x="705" y="0"/>
                  </a:moveTo>
                  <a:cubicBezTo>
                    <a:pt x="376" y="0"/>
                    <a:pt x="242" y="349"/>
                    <a:pt x="418" y="609"/>
                  </a:cubicBezTo>
                  <a:cubicBezTo>
                    <a:pt x="75" y="733"/>
                    <a:pt x="1" y="1204"/>
                    <a:pt x="454" y="1350"/>
                  </a:cubicBezTo>
                  <a:cubicBezTo>
                    <a:pt x="518" y="1371"/>
                    <a:pt x="589" y="1380"/>
                    <a:pt x="665" y="1380"/>
                  </a:cubicBezTo>
                  <a:cubicBezTo>
                    <a:pt x="1131" y="1380"/>
                    <a:pt x="1765" y="1047"/>
                    <a:pt x="1765" y="1047"/>
                  </a:cubicBezTo>
                  <a:cubicBezTo>
                    <a:pt x="1765" y="1047"/>
                    <a:pt x="1336" y="177"/>
                    <a:pt x="882" y="31"/>
                  </a:cubicBezTo>
                  <a:cubicBezTo>
                    <a:pt x="818" y="10"/>
                    <a:pt x="759" y="0"/>
                    <a:pt x="7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1" name="Google Shape;231;p17"/>
            <p:cNvSpPr/>
            <p:nvPr/>
          </p:nvSpPr>
          <p:spPr>
            <a:xfrm>
              <a:off x="6770086" y="4642521"/>
              <a:ext cx="76567" cy="71738"/>
            </a:xfrm>
            <a:custGeom>
              <a:avLst/>
              <a:gdLst/>
              <a:ahLst/>
              <a:cxnLst/>
              <a:rect l="l" t="t" r="r" b="b"/>
              <a:pathLst>
                <a:path w="1649" h="1545" extrusionOk="0">
                  <a:moveTo>
                    <a:pt x="1485" y="1"/>
                  </a:moveTo>
                  <a:lnTo>
                    <a:pt x="1485" y="1"/>
                  </a:lnTo>
                  <a:cubicBezTo>
                    <a:pt x="1485" y="1"/>
                    <a:pt x="526" y="140"/>
                    <a:pt x="245" y="525"/>
                  </a:cubicBezTo>
                  <a:cubicBezTo>
                    <a:pt x="0" y="863"/>
                    <a:pt x="229" y="1164"/>
                    <a:pt x="526" y="1164"/>
                  </a:cubicBezTo>
                  <a:cubicBezTo>
                    <a:pt x="567" y="1164"/>
                    <a:pt x="609" y="1158"/>
                    <a:pt x="652" y="1146"/>
                  </a:cubicBezTo>
                  <a:cubicBezTo>
                    <a:pt x="659" y="1374"/>
                    <a:pt x="829" y="1544"/>
                    <a:pt x="1024" y="1544"/>
                  </a:cubicBezTo>
                  <a:cubicBezTo>
                    <a:pt x="1140" y="1544"/>
                    <a:pt x="1264" y="1484"/>
                    <a:pt x="1369" y="1341"/>
                  </a:cubicBezTo>
                  <a:cubicBezTo>
                    <a:pt x="1649" y="956"/>
                    <a:pt x="1485" y="1"/>
                    <a:pt x="14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2" name="Google Shape;232;p17"/>
            <p:cNvSpPr/>
            <p:nvPr/>
          </p:nvSpPr>
          <p:spPr>
            <a:xfrm>
              <a:off x="6831377" y="4642521"/>
              <a:ext cx="76614" cy="71738"/>
            </a:xfrm>
            <a:custGeom>
              <a:avLst/>
              <a:gdLst/>
              <a:ahLst/>
              <a:cxnLst/>
              <a:rect l="l" t="t" r="r" b="b"/>
              <a:pathLst>
                <a:path w="1650" h="1545" extrusionOk="0">
                  <a:moveTo>
                    <a:pt x="164" y="1"/>
                  </a:moveTo>
                  <a:cubicBezTo>
                    <a:pt x="164" y="1"/>
                    <a:pt x="1" y="956"/>
                    <a:pt x="281" y="1341"/>
                  </a:cubicBezTo>
                  <a:cubicBezTo>
                    <a:pt x="385" y="1484"/>
                    <a:pt x="509" y="1544"/>
                    <a:pt x="625" y="1544"/>
                  </a:cubicBezTo>
                  <a:cubicBezTo>
                    <a:pt x="819" y="1544"/>
                    <a:pt x="990" y="1374"/>
                    <a:pt x="998" y="1146"/>
                  </a:cubicBezTo>
                  <a:cubicBezTo>
                    <a:pt x="1040" y="1158"/>
                    <a:pt x="1082" y="1164"/>
                    <a:pt x="1123" y="1164"/>
                  </a:cubicBezTo>
                  <a:cubicBezTo>
                    <a:pt x="1419" y="1164"/>
                    <a:pt x="1649" y="863"/>
                    <a:pt x="1403" y="525"/>
                  </a:cubicBezTo>
                  <a:cubicBezTo>
                    <a:pt x="1123" y="140"/>
                    <a:pt x="164" y="1"/>
                    <a:pt x="16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3" name="Google Shape;233;p17"/>
            <p:cNvSpPr/>
            <p:nvPr/>
          </p:nvSpPr>
          <p:spPr>
            <a:xfrm>
              <a:off x="6838992" y="4593953"/>
              <a:ext cx="81907" cy="64077"/>
            </a:xfrm>
            <a:custGeom>
              <a:avLst/>
              <a:gdLst/>
              <a:ahLst/>
              <a:cxnLst/>
              <a:rect l="l" t="t" r="r" b="b"/>
              <a:pathLst>
                <a:path w="1764" h="1380" extrusionOk="0">
                  <a:moveTo>
                    <a:pt x="1059" y="0"/>
                  </a:moveTo>
                  <a:cubicBezTo>
                    <a:pt x="1005" y="0"/>
                    <a:pt x="946" y="10"/>
                    <a:pt x="883" y="31"/>
                  </a:cubicBezTo>
                  <a:cubicBezTo>
                    <a:pt x="429" y="177"/>
                    <a:pt x="0" y="1047"/>
                    <a:pt x="0" y="1047"/>
                  </a:cubicBezTo>
                  <a:cubicBezTo>
                    <a:pt x="0" y="1047"/>
                    <a:pt x="634" y="1380"/>
                    <a:pt x="1099" y="1380"/>
                  </a:cubicBezTo>
                  <a:cubicBezTo>
                    <a:pt x="1175" y="1380"/>
                    <a:pt x="1247" y="1371"/>
                    <a:pt x="1310" y="1350"/>
                  </a:cubicBezTo>
                  <a:cubicBezTo>
                    <a:pt x="1764" y="1204"/>
                    <a:pt x="1689" y="732"/>
                    <a:pt x="1349" y="609"/>
                  </a:cubicBezTo>
                  <a:cubicBezTo>
                    <a:pt x="1523" y="350"/>
                    <a:pt x="1388" y="0"/>
                    <a:pt x="10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4" name="Google Shape;234;p17"/>
            <p:cNvSpPr/>
            <p:nvPr/>
          </p:nvSpPr>
          <p:spPr>
            <a:xfrm>
              <a:off x="6802356" y="4604865"/>
              <a:ext cx="68813" cy="75221"/>
            </a:xfrm>
            <a:custGeom>
              <a:avLst/>
              <a:gdLst/>
              <a:ahLst/>
              <a:cxnLst/>
              <a:rect l="l" t="t" r="r" b="b"/>
              <a:pathLst>
                <a:path w="1482" h="1620" extrusionOk="0">
                  <a:moveTo>
                    <a:pt x="742" y="0"/>
                  </a:moveTo>
                  <a:cubicBezTo>
                    <a:pt x="691" y="0"/>
                    <a:pt x="649" y="42"/>
                    <a:pt x="649" y="93"/>
                  </a:cubicBezTo>
                  <a:cubicBezTo>
                    <a:pt x="649" y="132"/>
                    <a:pt x="675" y="165"/>
                    <a:pt x="711" y="179"/>
                  </a:cubicBezTo>
                  <a:lnTo>
                    <a:pt x="711" y="563"/>
                  </a:lnTo>
                  <a:cubicBezTo>
                    <a:pt x="686" y="566"/>
                    <a:pt x="664" y="572"/>
                    <a:pt x="644" y="581"/>
                  </a:cubicBezTo>
                  <a:lnTo>
                    <a:pt x="529" y="381"/>
                  </a:lnTo>
                  <a:cubicBezTo>
                    <a:pt x="553" y="351"/>
                    <a:pt x="559" y="310"/>
                    <a:pt x="540" y="275"/>
                  </a:cubicBezTo>
                  <a:cubicBezTo>
                    <a:pt x="523" y="246"/>
                    <a:pt x="492" y="230"/>
                    <a:pt x="461" y="230"/>
                  </a:cubicBezTo>
                  <a:cubicBezTo>
                    <a:pt x="445" y="230"/>
                    <a:pt x="429" y="234"/>
                    <a:pt x="415" y="243"/>
                  </a:cubicBezTo>
                  <a:cubicBezTo>
                    <a:pt x="371" y="268"/>
                    <a:pt x="356" y="323"/>
                    <a:pt x="382" y="367"/>
                  </a:cubicBezTo>
                  <a:cubicBezTo>
                    <a:pt x="399" y="397"/>
                    <a:pt x="429" y="413"/>
                    <a:pt x="461" y="413"/>
                  </a:cubicBezTo>
                  <a:cubicBezTo>
                    <a:pt x="466" y="413"/>
                    <a:pt x="472" y="412"/>
                    <a:pt x="477" y="411"/>
                  </a:cubicBezTo>
                  <a:lnTo>
                    <a:pt x="593" y="611"/>
                  </a:lnTo>
                  <a:cubicBezTo>
                    <a:pt x="574" y="626"/>
                    <a:pt x="558" y="642"/>
                    <a:pt x="543" y="661"/>
                  </a:cubicBezTo>
                  <a:lnTo>
                    <a:pt x="498" y="635"/>
                  </a:lnTo>
                  <a:cubicBezTo>
                    <a:pt x="505" y="598"/>
                    <a:pt x="489" y="560"/>
                    <a:pt x="455" y="540"/>
                  </a:cubicBezTo>
                  <a:cubicBezTo>
                    <a:pt x="440" y="531"/>
                    <a:pt x="424" y="527"/>
                    <a:pt x="409" y="527"/>
                  </a:cubicBezTo>
                  <a:cubicBezTo>
                    <a:pt x="377" y="527"/>
                    <a:pt x="347" y="544"/>
                    <a:pt x="330" y="573"/>
                  </a:cubicBezTo>
                  <a:cubicBezTo>
                    <a:pt x="304" y="616"/>
                    <a:pt x="319" y="672"/>
                    <a:pt x="363" y="698"/>
                  </a:cubicBezTo>
                  <a:cubicBezTo>
                    <a:pt x="377" y="706"/>
                    <a:pt x="393" y="710"/>
                    <a:pt x="408" y="710"/>
                  </a:cubicBezTo>
                  <a:cubicBezTo>
                    <a:pt x="430" y="710"/>
                    <a:pt x="451" y="702"/>
                    <a:pt x="468" y="688"/>
                  </a:cubicBezTo>
                  <a:lnTo>
                    <a:pt x="511" y="714"/>
                  </a:lnTo>
                  <a:cubicBezTo>
                    <a:pt x="503" y="735"/>
                    <a:pt x="498" y="757"/>
                    <a:pt x="494" y="780"/>
                  </a:cubicBezTo>
                  <a:lnTo>
                    <a:pt x="179" y="780"/>
                  </a:lnTo>
                  <a:cubicBezTo>
                    <a:pt x="165" y="744"/>
                    <a:pt x="132" y="719"/>
                    <a:pt x="92" y="719"/>
                  </a:cubicBezTo>
                  <a:cubicBezTo>
                    <a:pt x="42" y="719"/>
                    <a:pt x="1" y="760"/>
                    <a:pt x="1" y="810"/>
                  </a:cubicBezTo>
                  <a:cubicBezTo>
                    <a:pt x="1" y="860"/>
                    <a:pt x="42" y="902"/>
                    <a:pt x="92" y="902"/>
                  </a:cubicBezTo>
                  <a:cubicBezTo>
                    <a:pt x="132" y="902"/>
                    <a:pt x="165" y="876"/>
                    <a:pt x="179" y="841"/>
                  </a:cubicBezTo>
                  <a:lnTo>
                    <a:pt x="494" y="841"/>
                  </a:lnTo>
                  <a:cubicBezTo>
                    <a:pt x="497" y="865"/>
                    <a:pt x="503" y="887"/>
                    <a:pt x="511" y="907"/>
                  </a:cubicBezTo>
                  <a:lnTo>
                    <a:pt x="468" y="933"/>
                  </a:lnTo>
                  <a:cubicBezTo>
                    <a:pt x="451" y="918"/>
                    <a:pt x="430" y="910"/>
                    <a:pt x="408" y="910"/>
                  </a:cubicBezTo>
                  <a:cubicBezTo>
                    <a:pt x="393" y="910"/>
                    <a:pt x="377" y="914"/>
                    <a:pt x="363" y="923"/>
                  </a:cubicBezTo>
                  <a:cubicBezTo>
                    <a:pt x="319" y="948"/>
                    <a:pt x="304" y="1004"/>
                    <a:pt x="330" y="1047"/>
                  </a:cubicBezTo>
                  <a:cubicBezTo>
                    <a:pt x="347" y="1077"/>
                    <a:pt x="377" y="1093"/>
                    <a:pt x="409" y="1093"/>
                  </a:cubicBezTo>
                  <a:cubicBezTo>
                    <a:pt x="424" y="1093"/>
                    <a:pt x="440" y="1089"/>
                    <a:pt x="455" y="1081"/>
                  </a:cubicBezTo>
                  <a:cubicBezTo>
                    <a:pt x="489" y="1061"/>
                    <a:pt x="505" y="1023"/>
                    <a:pt x="498" y="986"/>
                  </a:cubicBezTo>
                  <a:lnTo>
                    <a:pt x="543" y="960"/>
                  </a:lnTo>
                  <a:cubicBezTo>
                    <a:pt x="558" y="978"/>
                    <a:pt x="574" y="994"/>
                    <a:pt x="593" y="1009"/>
                  </a:cubicBezTo>
                  <a:lnTo>
                    <a:pt x="477" y="1210"/>
                  </a:lnTo>
                  <a:cubicBezTo>
                    <a:pt x="472" y="1209"/>
                    <a:pt x="466" y="1208"/>
                    <a:pt x="461" y="1208"/>
                  </a:cubicBezTo>
                  <a:cubicBezTo>
                    <a:pt x="429" y="1208"/>
                    <a:pt x="399" y="1224"/>
                    <a:pt x="382" y="1253"/>
                  </a:cubicBezTo>
                  <a:cubicBezTo>
                    <a:pt x="356" y="1297"/>
                    <a:pt x="371" y="1353"/>
                    <a:pt x="415" y="1378"/>
                  </a:cubicBezTo>
                  <a:cubicBezTo>
                    <a:pt x="429" y="1387"/>
                    <a:pt x="445" y="1390"/>
                    <a:pt x="460" y="1390"/>
                  </a:cubicBezTo>
                  <a:cubicBezTo>
                    <a:pt x="492" y="1390"/>
                    <a:pt x="523" y="1374"/>
                    <a:pt x="540" y="1344"/>
                  </a:cubicBezTo>
                  <a:cubicBezTo>
                    <a:pt x="559" y="1311"/>
                    <a:pt x="554" y="1268"/>
                    <a:pt x="529" y="1240"/>
                  </a:cubicBezTo>
                  <a:lnTo>
                    <a:pt x="644" y="1040"/>
                  </a:lnTo>
                  <a:cubicBezTo>
                    <a:pt x="665" y="1049"/>
                    <a:pt x="688" y="1053"/>
                    <a:pt x="711" y="1057"/>
                  </a:cubicBezTo>
                  <a:lnTo>
                    <a:pt x="711" y="1442"/>
                  </a:lnTo>
                  <a:cubicBezTo>
                    <a:pt x="675" y="1454"/>
                    <a:pt x="649" y="1488"/>
                    <a:pt x="649" y="1528"/>
                  </a:cubicBezTo>
                  <a:cubicBezTo>
                    <a:pt x="649" y="1578"/>
                    <a:pt x="691" y="1619"/>
                    <a:pt x="742" y="1619"/>
                  </a:cubicBezTo>
                  <a:cubicBezTo>
                    <a:pt x="791" y="1619"/>
                    <a:pt x="833" y="1578"/>
                    <a:pt x="833" y="1528"/>
                  </a:cubicBezTo>
                  <a:cubicBezTo>
                    <a:pt x="833" y="1488"/>
                    <a:pt x="807" y="1455"/>
                    <a:pt x="771" y="1442"/>
                  </a:cubicBezTo>
                  <a:lnTo>
                    <a:pt x="771" y="1057"/>
                  </a:lnTo>
                  <a:cubicBezTo>
                    <a:pt x="796" y="1055"/>
                    <a:pt x="818" y="1049"/>
                    <a:pt x="838" y="1040"/>
                  </a:cubicBezTo>
                  <a:lnTo>
                    <a:pt x="954" y="1240"/>
                  </a:lnTo>
                  <a:cubicBezTo>
                    <a:pt x="929" y="1269"/>
                    <a:pt x="923" y="1311"/>
                    <a:pt x="943" y="1344"/>
                  </a:cubicBezTo>
                  <a:cubicBezTo>
                    <a:pt x="960" y="1374"/>
                    <a:pt x="990" y="1390"/>
                    <a:pt x="1022" y="1390"/>
                  </a:cubicBezTo>
                  <a:cubicBezTo>
                    <a:pt x="1037" y="1390"/>
                    <a:pt x="1053" y="1387"/>
                    <a:pt x="1067" y="1378"/>
                  </a:cubicBezTo>
                  <a:cubicBezTo>
                    <a:pt x="1111" y="1353"/>
                    <a:pt x="1126" y="1297"/>
                    <a:pt x="1100" y="1253"/>
                  </a:cubicBezTo>
                  <a:cubicBezTo>
                    <a:pt x="1084" y="1224"/>
                    <a:pt x="1053" y="1208"/>
                    <a:pt x="1021" y="1208"/>
                  </a:cubicBezTo>
                  <a:cubicBezTo>
                    <a:pt x="1016" y="1208"/>
                    <a:pt x="1010" y="1209"/>
                    <a:pt x="1005" y="1210"/>
                  </a:cubicBezTo>
                  <a:lnTo>
                    <a:pt x="890" y="1009"/>
                  </a:lnTo>
                  <a:cubicBezTo>
                    <a:pt x="908" y="996"/>
                    <a:pt x="924" y="979"/>
                    <a:pt x="939" y="960"/>
                  </a:cubicBezTo>
                  <a:lnTo>
                    <a:pt x="984" y="986"/>
                  </a:lnTo>
                  <a:cubicBezTo>
                    <a:pt x="977" y="1023"/>
                    <a:pt x="993" y="1061"/>
                    <a:pt x="1028" y="1081"/>
                  </a:cubicBezTo>
                  <a:cubicBezTo>
                    <a:pt x="1043" y="1089"/>
                    <a:pt x="1058" y="1093"/>
                    <a:pt x="1074" y="1093"/>
                  </a:cubicBezTo>
                  <a:cubicBezTo>
                    <a:pt x="1105" y="1093"/>
                    <a:pt x="1135" y="1077"/>
                    <a:pt x="1152" y="1047"/>
                  </a:cubicBezTo>
                  <a:cubicBezTo>
                    <a:pt x="1178" y="1004"/>
                    <a:pt x="1163" y="948"/>
                    <a:pt x="1120" y="923"/>
                  </a:cubicBezTo>
                  <a:cubicBezTo>
                    <a:pt x="1105" y="915"/>
                    <a:pt x="1089" y="911"/>
                    <a:pt x="1073" y="911"/>
                  </a:cubicBezTo>
                  <a:cubicBezTo>
                    <a:pt x="1052" y="911"/>
                    <a:pt x="1030" y="918"/>
                    <a:pt x="1014" y="933"/>
                  </a:cubicBezTo>
                  <a:lnTo>
                    <a:pt x="971" y="907"/>
                  </a:lnTo>
                  <a:cubicBezTo>
                    <a:pt x="980" y="886"/>
                    <a:pt x="984" y="864"/>
                    <a:pt x="988" y="841"/>
                  </a:cubicBezTo>
                  <a:lnTo>
                    <a:pt x="1304" y="841"/>
                  </a:lnTo>
                  <a:cubicBezTo>
                    <a:pt x="1316" y="876"/>
                    <a:pt x="1350" y="902"/>
                    <a:pt x="1390" y="902"/>
                  </a:cubicBezTo>
                  <a:cubicBezTo>
                    <a:pt x="1440" y="902"/>
                    <a:pt x="1482" y="860"/>
                    <a:pt x="1482" y="810"/>
                  </a:cubicBezTo>
                  <a:cubicBezTo>
                    <a:pt x="1482" y="760"/>
                    <a:pt x="1440" y="719"/>
                    <a:pt x="1390" y="719"/>
                  </a:cubicBezTo>
                  <a:cubicBezTo>
                    <a:pt x="1350" y="719"/>
                    <a:pt x="1317" y="744"/>
                    <a:pt x="1304" y="780"/>
                  </a:cubicBezTo>
                  <a:lnTo>
                    <a:pt x="988" y="780"/>
                  </a:lnTo>
                  <a:cubicBezTo>
                    <a:pt x="986" y="756"/>
                    <a:pt x="980" y="733"/>
                    <a:pt x="971" y="714"/>
                  </a:cubicBezTo>
                  <a:lnTo>
                    <a:pt x="1014" y="688"/>
                  </a:lnTo>
                  <a:cubicBezTo>
                    <a:pt x="1032" y="702"/>
                    <a:pt x="1053" y="710"/>
                    <a:pt x="1075" y="710"/>
                  </a:cubicBezTo>
                  <a:cubicBezTo>
                    <a:pt x="1090" y="710"/>
                    <a:pt x="1105" y="707"/>
                    <a:pt x="1120" y="698"/>
                  </a:cubicBezTo>
                  <a:cubicBezTo>
                    <a:pt x="1163" y="672"/>
                    <a:pt x="1178" y="616"/>
                    <a:pt x="1152" y="573"/>
                  </a:cubicBezTo>
                  <a:cubicBezTo>
                    <a:pt x="1135" y="544"/>
                    <a:pt x="1105" y="527"/>
                    <a:pt x="1074" y="527"/>
                  </a:cubicBezTo>
                  <a:cubicBezTo>
                    <a:pt x="1058" y="527"/>
                    <a:pt x="1043" y="531"/>
                    <a:pt x="1028" y="540"/>
                  </a:cubicBezTo>
                  <a:cubicBezTo>
                    <a:pt x="993" y="560"/>
                    <a:pt x="977" y="598"/>
                    <a:pt x="984" y="635"/>
                  </a:cubicBezTo>
                  <a:lnTo>
                    <a:pt x="939" y="661"/>
                  </a:lnTo>
                  <a:cubicBezTo>
                    <a:pt x="925" y="642"/>
                    <a:pt x="908" y="626"/>
                    <a:pt x="890" y="611"/>
                  </a:cubicBezTo>
                  <a:lnTo>
                    <a:pt x="1005" y="411"/>
                  </a:lnTo>
                  <a:cubicBezTo>
                    <a:pt x="1010" y="412"/>
                    <a:pt x="1016" y="413"/>
                    <a:pt x="1021" y="413"/>
                  </a:cubicBezTo>
                  <a:cubicBezTo>
                    <a:pt x="1053" y="413"/>
                    <a:pt x="1084" y="397"/>
                    <a:pt x="1100" y="367"/>
                  </a:cubicBezTo>
                  <a:cubicBezTo>
                    <a:pt x="1126" y="323"/>
                    <a:pt x="1111" y="268"/>
                    <a:pt x="1067" y="243"/>
                  </a:cubicBezTo>
                  <a:cubicBezTo>
                    <a:pt x="1053" y="234"/>
                    <a:pt x="1037" y="230"/>
                    <a:pt x="1022" y="230"/>
                  </a:cubicBezTo>
                  <a:cubicBezTo>
                    <a:pt x="990" y="230"/>
                    <a:pt x="960" y="246"/>
                    <a:pt x="943" y="275"/>
                  </a:cubicBezTo>
                  <a:cubicBezTo>
                    <a:pt x="923" y="310"/>
                    <a:pt x="928" y="353"/>
                    <a:pt x="954" y="381"/>
                  </a:cubicBezTo>
                  <a:lnTo>
                    <a:pt x="838" y="581"/>
                  </a:lnTo>
                  <a:cubicBezTo>
                    <a:pt x="817" y="572"/>
                    <a:pt x="795" y="567"/>
                    <a:pt x="771" y="563"/>
                  </a:cubicBezTo>
                  <a:lnTo>
                    <a:pt x="771" y="179"/>
                  </a:lnTo>
                  <a:cubicBezTo>
                    <a:pt x="807" y="165"/>
                    <a:pt x="833" y="132"/>
                    <a:pt x="833" y="93"/>
                  </a:cubicBezTo>
                  <a:cubicBezTo>
                    <a:pt x="833" y="42"/>
                    <a:pt x="791" y="0"/>
                    <a:pt x="7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35" name="Google Shape;235;p17"/>
          <p:cNvGrpSpPr/>
          <p:nvPr/>
        </p:nvGrpSpPr>
        <p:grpSpPr>
          <a:xfrm rot="-846909">
            <a:off x="7392451" y="257899"/>
            <a:ext cx="386686" cy="342952"/>
            <a:chOff x="6757038" y="4568926"/>
            <a:chExt cx="163860" cy="145334"/>
          </a:xfrm>
        </p:grpSpPr>
        <p:sp>
          <p:nvSpPr>
            <p:cNvPr id="236" name="Google Shape;236;p17"/>
            <p:cNvSpPr/>
            <p:nvPr/>
          </p:nvSpPr>
          <p:spPr>
            <a:xfrm>
              <a:off x="6806767" y="4568926"/>
              <a:ext cx="64448" cy="73642"/>
            </a:xfrm>
            <a:custGeom>
              <a:avLst/>
              <a:gdLst/>
              <a:ahLst/>
              <a:cxnLst/>
              <a:rect l="l" t="t" r="r" b="b"/>
              <a:pathLst>
                <a:path w="1388" h="1586" extrusionOk="0">
                  <a:moveTo>
                    <a:pt x="363" y="0"/>
                  </a:moveTo>
                  <a:cubicBezTo>
                    <a:pt x="176" y="0"/>
                    <a:pt x="0" y="141"/>
                    <a:pt x="0" y="433"/>
                  </a:cubicBezTo>
                  <a:cubicBezTo>
                    <a:pt x="0" y="908"/>
                    <a:pt x="694" y="1586"/>
                    <a:pt x="694" y="1586"/>
                  </a:cubicBezTo>
                  <a:cubicBezTo>
                    <a:pt x="694" y="1586"/>
                    <a:pt x="1388" y="908"/>
                    <a:pt x="1388" y="433"/>
                  </a:cubicBezTo>
                  <a:cubicBezTo>
                    <a:pt x="1388" y="141"/>
                    <a:pt x="1212" y="0"/>
                    <a:pt x="1024" y="0"/>
                  </a:cubicBezTo>
                  <a:cubicBezTo>
                    <a:pt x="905" y="0"/>
                    <a:pt x="781" y="57"/>
                    <a:pt x="694" y="168"/>
                  </a:cubicBezTo>
                  <a:cubicBezTo>
                    <a:pt x="607" y="57"/>
                    <a:pt x="483" y="0"/>
                    <a:pt x="36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7" name="Google Shape;237;p17"/>
            <p:cNvSpPr/>
            <p:nvPr/>
          </p:nvSpPr>
          <p:spPr>
            <a:xfrm>
              <a:off x="6757038" y="4593953"/>
              <a:ext cx="82000" cy="64077"/>
            </a:xfrm>
            <a:custGeom>
              <a:avLst/>
              <a:gdLst/>
              <a:ahLst/>
              <a:cxnLst/>
              <a:rect l="l" t="t" r="r" b="b"/>
              <a:pathLst>
                <a:path w="1766" h="1380" extrusionOk="0">
                  <a:moveTo>
                    <a:pt x="705" y="0"/>
                  </a:moveTo>
                  <a:cubicBezTo>
                    <a:pt x="376" y="0"/>
                    <a:pt x="242" y="349"/>
                    <a:pt x="418" y="609"/>
                  </a:cubicBezTo>
                  <a:cubicBezTo>
                    <a:pt x="75" y="733"/>
                    <a:pt x="1" y="1204"/>
                    <a:pt x="454" y="1350"/>
                  </a:cubicBezTo>
                  <a:cubicBezTo>
                    <a:pt x="518" y="1371"/>
                    <a:pt x="589" y="1380"/>
                    <a:pt x="665" y="1380"/>
                  </a:cubicBezTo>
                  <a:cubicBezTo>
                    <a:pt x="1131" y="1380"/>
                    <a:pt x="1765" y="1047"/>
                    <a:pt x="1765" y="1047"/>
                  </a:cubicBezTo>
                  <a:cubicBezTo>
                    <a:pt x="1765" y="1047"/>
                    <a:pt x="1336" y="177"/>
                    <a:pt x="882" y="31"/>
                  </a:cubicBezTo>
                  <a:cubicBezTo>
                    <a:pt x="818" y="10"/>
                    <a:pt x="759" y="0"/>
                    <a:pt x="7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8" name="Google Shape;238;p17"/>
            <p:cNvSpPr/>
            <p:nvPr/>
          </p:nvSpPr>
          <p:spPr>
            <a:xfrm>
              <a:off x="6770086" y="4642521"/>
              <a:ext cx="76567" cy="71738"/>
            </a:xfrm>
            <a:custGeom>
              <a:avLst/>
              <a:gdLst/>
              <a:ahLst/>
              <a:cxnLst/>
              <a:rect l="l" t="t" r="r" b="b"/>
              <a:pathLst>
                <a:path w="1649" h="1545" extrusionOk="0">
                  <a:moveTo>
                    <a:pt x="1485" y="1"/>
                  </a:moveTo>
                  <a:lnTo>
                    <a:pt x="1485" y="1"/>
                  </a:lnTo>
                  <a:cubicBezTo>
                    <a:pt x="1485" y="1"/>
                    <a:pt x="526" y="140"/>
                    <a:pt x="245" y="525"/>
                  </a:cubicBezTo>
                  <a:cubicBezTo>
                    <a:pt x="0" y="863"/>
                    <a:pt x="229" y="1164"/>
                    <a:pt x="526" y="1164"/>
                  </a:cubicBezTo>
                  <a:cubicBezTo>
                    <a:pt x="567" y="1164"/>
                    <a:pt x="609" y="1158"/>
                    <a:pt x="652" y="1146"/>
                  </a:cubicBezTo>
                  <a:cubicBezTo>
                    <a:pt x="659" y="1374"/>
                    <a:pt x="829" y="1544"/>
                    <a:pt x="1024" y="1544"/>
                  </a:cubicBezTo>
                  <a:cubicBezTo>
                    <a:pt x="1140" y="1544"/>
                    <a:pt x="1264" y="1484"/>
                    <a:pt x="1369" y="1341"/>
                  </a:cubicBezTo>
                  <a:cubicBezTo>
                    <a:pt x="1649" y="956"/>
                    <a:pt x="1485" y="1"/>
                    <a:pt x="14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9" name="Google Shape;239;p17"/>
            <p:cNvSpPr/>
            <p:nvPr/>
          </p:nvSpPr>
          <p:spPr>
            <a:xfrm>
              <a:off x="6831377" y="4642521"/>
              <a:ext cx="76614" cy="71738"/>
            </a:xfrm>
            <a:custGeom>
              <a:avLst/>
              <a:gdLst/>
              <a:ahLst/>
              <a:cxnLst/>
              <a:rect l="l" t="t" r="r" b="b"/>
              <a:pathLst>
                <a:path w="1650" h="1545" extrusionOk="0">
                  <a:moveTo>
                    <a:pt x="164" y="1"/>
                  </a:moveTo>
                  <a:cubicBezTo>
                    <a:pt x="164" y="1"/>
                    <a:pt x="1" y="956"/>
                    <a:pt x="281" y="1341"/>
                  </a:cubicBezTo>
                  <a:cubicBezTo>
                    <a:pt x="385" y="1484"/>
                    <a:pt x="509" y="1544"/>
                    <a:pt x="625" y="1544"/>
                  </a:cubicBezTo>
                  <a:cubicBezTo>
                    <a:pt x="819" y="1544"/>
                    <a:pt x="990" y="1374"/>
                    <a:pt x="998" y="1146"/>
                  </a:cubicBezTo>
                  <a:cubicBezTo>
                    <a:pt x="1040" y="1158"/>
                    <a:pt x="1082" y="1164"/>
                    <a:pt x="1123" y="1164"/>
                  </a:cubicBezTo>
                  <a:cubicBezTo>
                    <a:pt x="1419" y="1164"/>
                    <a:pt x="1649" y="863"/>
                    <a:pt x="1403" y="525"/>
                  </a:cubicBezTo>
                  <a:cubicBezTo>
                    <a:pt x="1123" y="140"/>
                    <a:pt x="164" y="1"/>
                    <a:pt x="16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0" name="Google Shape;240;p17"/>
            <p:cNvSpPr/>
            <p:nvPr/>
          </p:nvSpPr>
          <p:spPr>
            <a:xfrm>
              <a:off x="6838992" y="4593953"/>
              <a:ext cx="81907" cy="64077"/>
            </a:xfrm>
            <a:custGeom>
              <a:avLst/>
              <a:gdLst/>
              <a:ahLst/>
              <a:cxnLst/>
              <a:rect l="l" t="t" r="r" b="b"/>
              <a:pathLst>
                <a:path w="1764" h="1380" extrusionOk="0">
                  <a:moveTo>
                    <a:pt x="1059" y="0"/>
                  </a:moveTo>
                  <a:cubicBezTo>
                    <a:pt x="1005" y="0"/>
                    <a:pt x="946" y="10"/>
                    <a:pt x="883" y="31"/>
                  </a:cubicBezTo>
                  <a:cubicBezTo>
                    <a:pt x="429" y="177"/>
                    <a:pt x="0" y="1047"/>
                    <a:pt x="0" y="1047"/>
                  </a:cubicBezTo>
                  <a:cubicBezTo>
                    <a:pt x="0" y="1047"/>
                    <a:pt x="634" y="1380"/>
                    <a:pt x="1099" y="1380"/>
                  </a:cubicBezTo>
                  <a:cubicBezTo>
                    <a:pt x="1175" y="1380"/>
                    <a:pt x="1247" y="1371"/>
                    <a:pt x="1310" y="1350"/>
                  </a:cubicBezTo>
                  <a:cubicBezTo>
                    <a:pt x="1764" y="1204"/>
                    <a:pt x="1689" y="732"/>
                    <a:pt x="1349" y="609"/>
                  </a:cubicBezTo>
                  <a:cubicBezTo>
                    <a:pt x="1523" y="350"/>
                    <a:pt x="1388" y="0"/>
                    <a:pt x="10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1" name="Google Shape;241;p17"/>
            <p:cNvSpPr/>
            <p:nvPr/>
          </p:nvSpPr>
          <p:spPr>
            <a:xfrm>
              <a:off x="6802356" y="4604865"/>
              <a:ext cx="68813" cy="75221"/>
            </a:xfrm>
            <a:custGeom>
              <a:avLst/>
              <a:gdLst/>
              <a:ahLst/>
              <a:cxnLst/>
              <a:rect l="l" t="t" r="r" b="b"/>
              <a:pathLst>
                <a:path w="1482" h="1620" extrusionOk="0">
                  <a:moveTo>
                    <a:pt x="742" y="0"/>
                  </a:moveTo>
                  <a:cubicBezTo>
                    <a:pt x="691" y="0"/>
                    <a:pt x="649" y="42"/>
                    <a:pt x="649" y="93"/>
                  </a:cubicBezTo>
                  <a:cubicBezTo>
                    <a:pt x="649" y="132"/>
                    <a:pt x="675" y="165"/>
                    <a:pt x="711" y="179"/>
                  </a:cubicBezTo>
                  <a:lnTo>
                    <a:pt x="711" y="563"/>
                  </a:lnTo>
                  <a:cubicBezTo>
                    <a:pt x="686" y="566"/>
                    <a:pt x="664" y="572"/>
                    <a:pt x="644" y="581"/>
                  </a:cubicBezTo>
                  <a:lnTo>
                    <a:pt x="529" y="381"/>
                  </a:lnTo>
                  <a:cubicBezTo>
                    <a:pt x="553" y="351"/>
                    <a:pt x="559" y="310"/>
                    <a:pt x="540" y="275"/>
                  </a:cubicBezTo>
                  <a:cubicBezTo>
                    <a:pt x="523" y="246"/>
                    <a:pt x="492" y="230"/>
                    <a:pt x="461" y="230"/>
                  </a:cubicBezTo>
                  <a:cubicBezTo>
                    <a:pt x="445" y="230"/>
                    <a:pt x="429" y="234"/>
                    <a:pt x="415" y="243"/>
                  </a:cubicBezTo>
                  <a:cubicBezTo>
                    <a:pt x="371" y="268"/>
                    <a:pt x="356" y="323"/>
                    <a:pt x="382" y="367"/>
                  </a:cubicBezTo>
                  <a:cubicBezTo>
                    <a:pt x="399" y="397"/>
                    <a:pt x="429" y="413"/>
                    <a:pt x="461" y="413"/>
                  </a:cubicBezTo>
                  <a:cubicBezTo>
                    <a:pt x="466" y="413"/>
                    <a:pt x="472" y="412"/>
                    <a:pt x="477" y="411"/>
                  </a:cubicBezTo>
                  <a:lnTo>
                    <a:pt x="593" y="611"/>
                  </a:lnTo>
                  <a:cubicBezTo>
                    <a:pt x="574" y="626"/>
                    <a:pt x="558" y="642"/>
                    <a:pt x="543" y="661"/>
                  </a:cubicBezTo>
                  <a:lnTo>
                    <a:pt x="498" y="635"/>
                  </a:lnTo>
                  <a:cubicBezTo>
                    <a:pt x="505" y="598"/>
                    <a:pt x="489" y="560"/>
                    <a:pt x="455" y="540"/>
                  </a:cubicBezTo>
                  <a:cubicBezTo>
                    <a:pt x="440" y="531"/>
                    <a:pt x="424" y="527"/>
                    <a:pt x="409" y="527"/>
                  </a:cubicBezTo>
                  <a:cubicBezTo>
                    <a:pt x="377" y="527"/>
                    <a:pt x="347" y="544"/>
                    <a:pt x="330" y="573"/>
                  </a:cubicBezTo>
                  <a:cubicBezTo>
                    <a:pt x="304" y="616"/>
                    <a:pt x="319" y="672"/>
                    <a:pt x="363" y="698"/>
                  </a:cubicBezTo>
                  <a:cubicBezTo>
                    <a:pt x="377" y="706"/>
                    <a:pt x="393" y="710"/>
                    <a:pt x="408" y="710"/>
                  </a:cubicBezTo>
                  <a:cubicBezTo>
                    <a:pt x="430" y="710"/>
                    <a:pt x="451" y="702"/>
                    <a:pt x="468" y="688"/>
                  </a:cubicBezTo>
                  <a:lnTo>
                    <a:pt x="511" y="714"/>
                  </a:lnTo>
                  <a:cubicBezTo>
                    <a:pt x="503" y="735"/>
                    <a:pt x="498" y="757"/>
                    <a:pt x="494" y="780"/>
                  </a:cubicBezTo>
                  <a:lnTo>
                    <a:pt x="179" y="780"/>
                  </a:lnTo>
                  <a:cubicBezTo>
                    <a:pt x="165" y="744"/>
                    <a:pt x="132" y="719"/>
                    <a:pt x="92" y="719"/>
                  </a:cubicBezTo>
                  <a:cubicBezTo>
                    <a:pt x="42" y="719"/>
                    <a:pt x="1" y="760"/>
                    <a:pt x="1" y="810"/>
                  </a:cubicBezTo>
                  <a:cubicBezTo>
                    <a:pt x="1" y="860"/>
                    <a:pt x="42" y="902"/>
                    <a:pt x="92" y="902"/>
                  </a:cubicBezTo>
                  <a:cubicBezTo>
                    <a:pt x="132" y="902"/>
                    <a:pt x="165" y="876"/>
                    <a:pt x="179" y="841"/>
                  </a:cubicBezTo>
                  <a:lnTo>
                    <a:pt x="494" y="841"/>
                  </a:lnTo>
                  <a:cubicBezTo>
                    <a:pt x="497" y="865"/>
                    <a:pt x="503" y="887"/>
                    <a:pt x="511" y="907"/>
                  </a:cubicBezTo>
                  <a:lnTo>
                    <a:pt x="468" y="933"/>
                  </a:lnTo>
                  <a:cubicBezTo>
                    <a:pt x="451" y="918"/>
                    <a:pt x="430" y="910"/>
                    <a:pt x="408" y="910"/>
                  </a:cubicBezTo>
                  <a:cubicBezTo>
                    <a:pt x="393" y="910"/>
                    <a:pt x="377" y="914"/>
                    <a:pt x="363" y="923"/>
                  </a:cubicBezTo>
                  <a:cubicBezTo>
                    <a:pt x="319" y="948"/>
                    <a:pt x="304" y="1004"/>
                    <a:pt x="330" y="1047"/>
                  </a:cubicBezTo>
                  <a:cubicBezTo>
                    <a:pt x="347" y="1077"/>
                    <a:pt x="377" y="1093"/>
                    <a:pt x="409" y="1093"/>
                  </a:cubicBezTo>
                  <a:cubicBezTo>
                    <a:pt x="424" y="1093"/>
                    <a:pt x="440" y="1089"/>
                    <a:pt x="455" y="1081"/>
                  </a:cubicBezTo>
                  <a:cubicBezTo>
                    <a:pt x="489" y="1061"/>
                    <a:pt x="505" y="1023"/>
                    <a:pt x="498" y="986"/>
                  </a:cubicBezTo>
                  <a:lnTo>
                    <a:pt x="543" y="960"/>
                  </a:lnTo>
                  <a:cubicBezTo>
                    <a:pt x="558" y="978"/>
                    <a:pt x="574" y="994"/>
                    <a:pt x="593" y="1009"/>
                  </a:cubicBezTo>
                  <a:lnTo>
                    <a:pt x="477" y="1210"/>
                  </a:lnTo>
                  <a:cubicBezTo>
                    <a:pt x="472" y="1209"/>
                    <a:pt x="466" y="1208"/>
                    <a:pt x="461" y="1208"/>
                  </a:cubicBezTo>
                  <a:cubicBezTo>
                    <a:pt x="429" y="1208"/>
                    <a:pt x="399" y="1224"/>
                    <a:pt x="382" y="1253"/>
                  </a:cubicBezTo>
                  <a:cubicBezTo>
                    <a:pt x="356" y="1297"/>
                    <a:pt x="371" y="1353"/>
                    <a:pt x="415" y="1378"/>
                  </a:cubicBezTo>
                  <a:cubicBezTo>
                    <a:pt x="429" y="1387"/>
                    <a:pt x="445" y="1390"/>
                    <a:pt x="460" y="1390"/>
                  </a:cubicBezTo>
                  <a:cubicBezTo>
                    <a:pt x="492" y="1390"/>
                    <a:pt x="523" y="1374"/>
                    <a:pt x="540" y="1344"/>
                  </a:cubicBezTo>
                  <a:cubicBezTo>
                    <a:pt x="559" y="1311"/>
                    <a:pt x="554" y="1268"/>
                    <a:pt x="529" y="1240"/>
                  </a:cubicBezTo>
                  <a:lnTo>
                    <a:pt x="644" y="1040"/>
                  </a:lnTo>
                  <a:cubicBezTo>
                    <a:pt x="665" y="1049"/>
                    <a:pt x="688" y="1053"/>
                    <a:pt x="711" y="1057"/>
                  </a:cubicBezTo>
                  <a:lnTo>
                    <a:pt x="711" y="1442"/>
                  </a:lnTo>
                  <a:cubicBezTo>
                    <a:pt x="675" y="1454"/>
                    <a:pt x="649" y="1488"/>
                    <a:pt x="649" y="1528"/>
                  </a:cubicBezTo>
                  <a:cubicBezTo>
                    <a:pt x="649" y="1578"/>
                    <a:pt x="691" y="1619"/>
                    <a:pt x="742" y="1619"/>
                  </a:cubicBezTo>
                  <a:cubicBezTo>
                    <a:pt x="791" y="1619"/>
                    <a:pt x="833" y="1578"/>
                    <a:pt x="833" y="1528"/>
                  </a:cubicBezTo>
                  <a:cubicBezTo>
                    <a:pt x="833" y="1488"/>
                    <a:pt x="807" y="1455"/>
                    <a:pt x="771" y="1442"/>
                  </a:cubicBezTo>
                  <a:lnTo>
                    <a:pt x="771" y="1057"/>
                  </a:lnTo>
                  <a:cubicBezTo>
                    <a:pt x="796" y="1055"/>
                    <a:pt x="818" y="1049"/>
                    <a:pt x="838" y="1040"/>
                  </a:cubicBezTo>
                  <a:lnTo>
                    <a:pt x="954" y="1240"/>
                  </a:lnTo>
                  <a:cubicBezTo>
                    <a:pt x="929" y="1269"/>
                    <a:pt x="923" y="1311"/>
                    <a:pt x="943" y="1344"/>
                  </a:cubicBezTo>
                  <a:cubicBezTo>
                    <a:pt x="960" y="1374"/>
                    <a:pt x="990" y="1390"/>
                    <a:pt x="1022" y="1390"/>
                  </a:cubicBezTo>
                  <a:cubicBezTo>
                    <a:pt x="1037" y="1390"/>
                    <a:pt x="1053" y="1387"/>
                    <a:pt x="1067" y="1378"/>
                  </a:cubicBezTo>
                  <a:cubicBezTo>
                    <a:pt x="1111" y="1353"/>
                    <a:pt x="1126" y="1297"/>
                    <a:pt x="1100" y="1253"/>
                  </a:cubicBezTo>
                  <a:cubicBezTo>
                    <a:pt x="1084" y="1224"/>
                    <a:pt x="1053" y="1208"/>
                    <a:pt x="1021" y="1208"/>
                  </a:cubicBezTo>
                  <a:cubicBezTo>
                    <a:pt x="1016" y="1208"/>
                    <a:pt x="1010" y="1209"/>
                    <a:pt x="1005" y="1210"/>
                  </a:cubicBezTo>
                  <a:lnTo>
                    <a:pt x="890" y="1009"/>
                  </a:lnTo>
                  <a:cubicBezTo>
                    <a:pt x="908" y="996"/>
                    <a:pt x="924" y="979"/>
                    <a:pt x="939" y="960"/>
                  </a:cubicBezTo>
                  <a:lnTo>
                    <a:pt x="984" y="986"/>
                  </a:lnTo>
                  <a:cubicBezTo>
                    <a:pt x="977" y="1023"/>
                    <a:pt x="993" y="1061"/>
                    <a:pt x="1028" y="1081"/>
                  </a:cubicBezTo>
                  <a:cubicBezTo>
                    <a:pt x="1043" y="1089"/>
                    <a:pt x="1058" y="1093"/>
                    <a:pt x="1074" y="1093"/>
                  </a:cubicBezTo>
                  <a:cubicBezTo>
                    <a:pt x="1105" y="1093"/>
                    <a:pt x="1135" y="1077"/>
                    <a:pt x="1152" y="1047"/>
                  </a:cubicBezTo>
                  <a:cubicBezTo>
                    <a:pt x="1178" y="1004"/>
                    <a:pt x="1163" y="948"/>
                    <a:pt x="1120" y="923"/>
                  </a:cubicBezTo>
                  <a:cubicBezTo>
                    <a:pt x="1105" y="915"/>
                    <a:pt x="1089" y="911"/>
                    <a:pt x="1073" y="911"/>
                  </a:cubicBezTo>
                  <a:cubicBezTo>
                    <a:pt x="1052" y="911"/>
                    <a:pt x="1030" y="918"/>
                    <a:pt x="1014" y="933"/>
                  </a:cubicBezTo>
                  <a:lnTo>
                    <a:pt x="971" y="907"/>
                  </a:lnTo>
                  <a:cubicBezTo>
                    <a:pt x="980" y="886"/>
                    <a:pt x="984" y="864"/>
                    <a:pt x="988" y="841"/>
                  </a:cubicBezTo>
                  <a:lnTo>
                    <a:pt x="1304" y="841"/>
                  </a:lnTo>
                  <a:cubicBezTo>
                    <a:pt x="1316" y="876"/>
                    <a:pt x="1350" y="902"/>
                    <a:pt x="1390" y="902"/>
                  </a:cubicBezTo>
                  <a:cubicBezTo>
                    <a:pt x="1440" y="902"/>
                    <a:pt x="1482" y="860"/>
                    <a:pt x="1482" y="810"/>
                  </a:cubicBezTo>
                  <a:cubicBezTo>
                    <a:pt x="1482" y="760"/>
                    <a:pt x="1440" y="719"/>
                    <a:pt x="1390" y="719"/>
                  </a:cubicBezTo>
                  <a:cubicBezTo>
                    <a:pt x="1350" y="719"/>
                    <a:pt x="1317" y="744"/>
                    <a:pt x="1304" y="780"/>
                  </a:cubicBezTo>
                  <a:lnTo>
                    <a:pt x="988" y="780"/>
                  </a:lnTo>
                  <a:cubicBezTo>
                    <a:pt x="986" y="756"/>
                    <a:pt x="980" y="733"/>
                    <a:pt x="971" y="714"/>
                  </a:cubicBezTo>
                  <a:lnTo>
                    <a:pt x="1014" y="688"/>
                  </a:lnTo>
                  <a:cubicBezTo>
                    <a:pt x="1032" y="702"/>
                    <a:pt x="1053" y="710"/>
                    <a:pt x="1075" y="710"/>
                  </a:cubicBezTo>
                  <a:cubicBezTo>
                    <a:pt x="1090" y="710"/>
                    <a:pt x="1105" y="707"/>
                    <a:pt x="1120" y="698"/>
                  </a:cubicBezTo>
                  <a:cubicBezTo>
                    <a:pt x="1163" y="672"/>
                    <a:pt x="1178" y="616"/>
                    <a:pt x="1152" y="573"/>
                  </a:cubicBezTo>
                  <a:cubicBezTo>
                    <a:pt x="1135" y="544"/>
                    <a:pt x="1105" y="527"/>
                    <a:pt x="1074" y="527"/>
                  </a:cubicBezTo>
                  <a:cubicBezTo>
                    <a:pt x="1058" y="527"/>
                    <a:pt x="1043" y="531"/>
                    <a:pt x="1028" y="540"/>
                  </a:cubicBezTo>
                  <a:cubicBezTo>
                    <a:pt x="993" y="560"/>
                    <a:pt x="977" y="598"/>
                    <a:pt x="984" y="635"/>
                  </a:cubicBezTo>
                  <a:lnTo>
                    <a:pt x="939" y="661"/>
                  </a:lnTo>
                  <a:cubicBezTo>
                    <a:pt x="925" y="642"/>
                    <a:pt x="908" y="626"/>
                    <a:pt x="890" y="611"/>
                  </a:cubicBezTo>
                  <a:lnTo>
                    <a:pt x="1005" y="411"/>
                  </a:lnTo>
                  <a:cubicBezTo>
                    <a:pt x="1010" y="412"/>
                    <a:pt x="1016" y="413"/>
                    <a:pt x="1021" y="413"/>
                  </a:cubicBezTo>
                  <a:cubicBezTo>
                    <a:pt x="1053" y="413"/>
                    <a:pt x="1084" y="397"/>
                    <a:pt x="1100" y="367"/>
                  </a:cubicBezTo>
                  <a:cubicBezTo>
                    <a:pt x="1126" y="323"/>
                    <a:pt x="1111" y="268"/>
                    <a:pt x="1067" y="243"/>
                  </a:cubicBezTo>
                  <a:cubicBezTo>
                    <a:pt x="1053" y="234"/>
                    <a:pt x="1037" y="230"/>
                    <a:pt x="1022" y="230"/>
                  </a:cubicBezTo>
                  <a:cubicBezTo>
                    <a:pt x="990" y="230"/>
                    <a:pt x="960" y="246"/>
                    <a:pt x="943" y="275"/>
                  </a:cubicBezTo>
                  <a:cubicBezTo>
                    <a:pt x="923" y="310"/>
                    <a:pt x="928" y="353"/>
                    <a:pt x="954" y="381"/>
                  </a:cubicBezTo>
                  <a:lnTo>
                    <a:pt x="838" y="581"/>
                  </a:lnTo>
                  <a:cubicBezTo>
                    <a:pt x="817" y="572"/>
                    <a:pt x="795" y="567"/>
                    <a:pt x="771" y="563"/>
                  </a:cubicBezTo>
                  <a:lnTo>
                    <a:pt x="771" y="179"/>
                  </a:lnTo>
                  <a:cubicBezTo>
                    <a:pt x="807" y="165"/>
                    <a:pt x="833" y="132"/>
                    <a:pt x="833" y="93"/>
                  </a:cubicBezTo>
                  <a:cubicBezTo>
                    <a:pt x="833" y="42"/>
                    <a:pt x="791" y="0"/>
                    <a:pt x="7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42" name="Google Shape;242;p17"/>
          <p:cNvGrpSpPr/>
          <p:nvPr/>
        </p:nvGrpSpPr>
        <p:grpSpPr>
          <a:xfrm>
            <a:off x="8343771" y="215931"/>
            <a:ext cx="854172" cy="446695"/>
            <a:chOff x="6482201" y="670208"/>
            <a:chExt cx="882957" cy="461748"/>
          </a:xfrm>
        </p:grpSpPr>
        <p:sp>
          <p:nvSpPr>
            <p:cNvPr id="243" name="Google Shape;243;p17"/>
            <p:cNvSpPr/>
            <p:nvPr/>
          </p:nvSpPr>
          <p:spPr>
            <a:xfrm>
              <a:off x="6482201" y="952844"/>
              <a:ext cx="882957" cy="179113"/>
            </a:xfrm>
            <a:custGeom>
              <a:avLst/>
              <a:gdLst/>
              <a:ahLst/>
              <a:cxnLst/>
              <a:rect l="l" t="t" r="r" b="b"/>
              <a:pathLst>
                <a:path w="3224" h="654" extrusionOk="0">
                  <a:moveTo>
                    <a:pt x="327" y="1"/>
                  </a:moveTo>
                  <a:cubicBezTo>
                    <a:pt x="147" y="1"/>
                    <a:pt x="0" y="146"/>
                    <a:pt x="0" y="327"/>
                  </a:cubicBezTo>
                  <a:cubicBezTo>
                    <a:pt x="0" y="507"/>
                    <a:pt x="147" y="654"/>
                    <a:pt x="327" y="654"/>
                  </a:cubicBezTo>
                  <a:lnTo>
                    <a:pt x="2898" y="654"/>
                  </a:lnTo>
                  <a:cubicBezTo>
                    <a:pt x="3078" y="654"/>
                    <a:pt x="3223" y="507"/>
                    <a:pt x="3223" y="327"/>
                  </a:cubicBezTo>
                  <a:cubicBezTo>
                    <a:pt x="3222" y="146"/>
                    <a:pt x="3077" y="1"/>
                    <a:pt x="2898"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4" name="Google Shape;244;p17"/>
            <p:cNvSpPr/>
            <p:nvPr/>
          </p:nvSpPr>
          <p:spPr>
            <a:xfrm>
              <a:off x="6605169" y="670208"/>
              <a:ext cx="397659" cy="179113"/>
            </a:xfrm>
            <a:custGeom>
              <a:avLst/>
              <a:gdLst/>
              <a:ahLst/>
              <a:cxnLst/>
              <a:rect l="l" t="t" r="r" b="b"/>
              <a:pathLst>
                <a:path w="1452" h="654" extrusionOk="0">
                  <a:moveTo>
                    <a:pt x="326" y="1"/>
                  </a:moveTo>
                  <a:cubicBezTo>
                    <a:pt x="146" y="1"/>
                    <a:pt x="0" y="147"/>
                    <a:pt x="0" y="328"/>
                  </a:cubicBezTo>
                  <a:cubicBezTo>
                    <a:pt x="0" y="508"/>
                    <a:pt x="146" y="654"/>
                    <a:pt x="326" y="654"/>
                  </a:cubicBezTo>
                  <a:lnTo>
                    <a:pt x="1126" y="654"/>
                  </a:lnTo>
                  <a:cubicBezTo>
                    <a:pt x="1306" y="654"/>
                    <a:pt x="1452" y="508"/>
                    <a:pt x="1452" y="328"/>
                  </a:cubicBezTo>
                  <a:cubicBezTo>
                    <a:pt x="1452" y="147"/>
                    <a:pt x="1306" y="1"/>
                    <a:pt x="1126"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5" name="Google Shape;245;p17"/>
            <p:cNvSpPr/>
            <p:nvPr/>
          </p:nvSpPr>
          <p:spPr>
            <a:xfrm>
              <a:off x="6696094" y="849046"/>
              <a:ext cx="215262" cy="103524"/>
            </a:xfrm>
            <a:custGeom>
              <a:avLst/>
              <a:gdLst/>
              <a:ahLst/>
              <a:cxnLst/>
              <a:rect l="l" t="t" r="r" b="b"/>
              <a:pathLst>
                <a:path w="786" h="378" extrusionOk="0">
                  <a:moveTo>
                    <a:pt x="1" y="1"/>
                  </a:moveTo>
                  <a:cubicBezTo>
                    <a:pt x="105" y="1"/>
                    <a:pt x="190" y="85"/>
                    <a:pt x="190" y="190"/>
                  </a:cubicBezTo>
                  <a:cubicBezTo>
                    <a:pt x="190" y="292"/>
                    <a:pt x="110" y="376"/>
                    <a:pt x="8" y="378"/>
                  </a:cubicBezTo>
                  <a:lnTo>
                    <a:pt x="785" y="378"/>
                  </a:lnTo>
                  <a:cubicBezTo>
                    <a:pt x="681" y="378"/>
                    <a:pt x="596" y="295"/>
                    <a:pt x="596" y="190"/>
                  </a:cubicBezTo>
                  <a:cubicBezTo>
                    <a:pt x="596" y="86"/>
                    <a:pt x="680" y="1"/>
                    <a:pt x="785" y="1"/>
                  </a:cubicBezTo>
                  <a:close/>
                  <a:moveTo>
                    <a:pt x="1" y="378"/>
                  </a:moveTo>
                  <a:cubicBezTo>
                    <a:pt x="2" y="378"/>
                    <a:pt x="3" y="378"/>
                    <a:pt x="5" y="378"/>
                  </a:cubicBezTo>
                  <a:cubicBezTo>
                    <a:pt x="6" y="378"/>
                    <a:pt x="7" y="378"/>
                    <a:pt x="8" y="378"/>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246" name="Google Shape;246;p17"/>
          <p:cNvSpPr/>
          <p:nvPr/>
        </p:nvSpPr>
        <p:spPr>
          <a:xfrm flipH="1">
            <a:off x="805735" y="4821369"/>
            <a:ext cx="384697" cy="173274"/>
          </a:xfrm>
          <a:custGeom>
            <a:avLst/>
            <a:gdLst/>
            <a:ahLst/>
            <a:cxnLst/>
            <a:rect l="l" t="t" r="r" b="b"/>
            <a:pathLst>
              <a:path w="1452" h="654" extrusionOk="0">
                <a:moveTo>
                  <a:pt x="326" y="1"/>
                </a:moveTo>
                <a:cubicBezTo>
                  <a:pt x="146" y="1"/>
                  <a:pt x="0" y="147"/>
                  <a:pt x="0" y="328"/>
                </a:cubicBezTo>
                <a:cubicBezTo>
                  <a:pt x="0" y="508"/>
                  <a:pt x="146" y="654"/>
                  <a:pt x="326" y="654"/>
                </a:cubicBezTo>
                <a:lnTo>
                  <a:pt x="1126" y="654"/>
                </a:lnTo>
                <a:cubicBezTo>
                  <a:pt x="1306" y="654"/>
                  <a:pt x="1452" y="508"/>
                  <a:pt x="1452" y="328"/>
                </a:cubicBezTo>
                <a:cubicBezTo>
                  <a:pt x="1452" y="147"/>
                  <a:pt x="1306" y="1"/>
                  <a:pt x="1126" y="1"/>
                </a:cubicBezTo>
                <a:close/>
              </a:path>
            </a:pathLst>
          </a:cu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247" name="Google Shape;247;p17"/>
          <p:cNvGrpSpPr/>
          <p:nvPr/>
        </p:nvGrpSpPr>
        <p:grpSpPr>
          <a:xfrm flipH="1">
            <a:off x="126994" y="4222281"/>
            <a:ext cx="854172" cy="446695"/>
            <a:chOff x="6482201" y="670208"/>
            <a:chExt cx="882957" cy="461748"/>
          </a:xfrm>
        </p:grpSpPr>
        <p:sp>
          <p:nvSpPr>
            <p:cNvPr id="248" name="Google Shape;248;p17"/>
            <p:cNvSpPr/>
            <p:nvPr/>
          </p:nvSpPr>
          <p:spPr>
            <a:xfrm>
              <a:off x="6482201" y="952844"/>
              <a:ext cx="882957" cy="179113"/>
            </a:xfrm>
            <a:custGeom>
              <a:avLst/>
              <a:gdLst/>
              <a:ahLst/>
              <a:cxnLst/>
              <a:rect l="l" t="t" r="r" b="b"/>
              <a:pathLst>
                <a:path w="3224" h="654" extrusionOk="0">
                  <a:moveTo>
                    <a:pt x="327" y="1"/>
                  </a:moveTo>
                  <a:cubicBezTo>
                    <a:pt x="147" y="1"/>
                    <a:pt x="0" y="146"/>
                    <a:pt x="0" y="327"/>
                  </a:cubicBezTo>
                  <a:cubicBezTo>
                    <a:pt x="0" y="507"/>
                    <a:pt x="147" y="654"/>
                    <a:pt x="327" y="654"/>
                  </a:cubicBezTo>
                  <a:lnTo>
                    <a:pt x="2898" y="654"/>
                  </a:lnTo>
                  <a:cubicBezTo>
                    <a:pt x="3078" y="654"/>
                    <a:pt x="3223" y="507"/>
                    <a:pt x="3223" y="327"/>
                  </a:cubicBezTo>
                  <a:cubicBezTo>
                    <a:pt x="3222" y="146"/>
                    <a:pt x="3077" y="1"/>
                    <a:pt x="2898"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9" name="Google Shape;249;p17"/>
            <p:cNvSpPr/>
            <p:nvPr/>
          </p:nvSpPr>
          <p:spPr>
            <a:xfrm>
              <a:off x="6605169" y="670208"/>
              <a:ext cx="397659" cy="179113"/>
            </a:xfrm>
            <a:custGeom>
              <a:avLst/>
              <a:gdLst/>
              <a:ahLst/>
              <a:cxnLst/>
              <a:rect l="l" t="t" r="r" b="b"/>
              <a:pathLst>
                <a:path w="1452" h="654" extrusionOk="0">
                  <a:moveTo>
                    <a:pt x="326" y="1"/>
                  </a:moveTo>
                  <a:cubicBezTo>
                    <a:pt x="146" y="1"/>
                    <a:pt x="0" y="147"/>
                    <a:pt x="0" y="328"/>
                  </a:cubicBezTo>
                  <a:cubicBezTo>
                    <a:pt x="0" y="508"/>
                    <a:pt x="146" y="654"/>
                    <a:pt x="326" y="654"/>
                  </a:cubicBezTo>
                  <a:lnTo>
                    <a:pt x="1126" y="654"/>
                  </a:lnTo>
                  <a:cubicBezTo>
                    <a:pt x="1306" y="654"/>
                    <a:pt x="1452" y="508"/>
                    <a:pt x="1452" y="328"/>
                  </a:cubicBezTo>
                  <a:cubicBezTo>
                    <a:pt x="1452" y="147"/>
                    <a:pt x="1306" y="1"/>
                    <a:pt x="1126"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0" name="Google Shape;250;p17"/>
            <p:cNvSpPr/>
            <p:nvPr/>
          </p:nvSpPr>
          <p:spPr>
            <a:xfrm>
              <a:off x="6696094" y="849046"/>
              <a:ext cx="215262" cy="103524"/>
            </a:xfrm>
            <a:custGeom>
              <a:avLst/>
              <a:gdLst/>
              <a:ahLst/>
              <a:cxnLst/>
              <a:rect l="l" t="t" r="r" b="b"/>
              <a:pathLst>
                <a:path w="786" h="378" extrusionOk="0">
                  <a:moveTo>
                    <a:pt x="1" y="1"/>
                  </a:moveTo>
                  <a:cubicBezTo>
                    <a:pt x="105" y="1"/>
                    <a:pt x="190" y="85"/>
                    <a:pt x="190" y="190"/>
                  </a:cubicBezTo>
                  <a:cubicBezTo>
                    <a:pt x="190" y="292"/>
                    <a:pt x="110" y="376"/>
                    <a:pt x="8" y="378"/>
                  </a:cubicBezTo>
                  <a:lnTo>
                    <a:pt x="785" y="378"/>
                  </a:lnTo>
                  <a:cubicBezTo>
                    <a:pt x="681" y="378"/>
                    <a:pt x="596" y="295"/>
                    <a:pt x="596" y="190"/>
                  </a:cubicBezTo>
                  <a:cubicBezTo>
                    <a:pt x="596" y="86"/>
                    <a:pt x="680" y="1"/>
                    <a:pt x="785" y="1"/>
                  </a:cubicBezTo>
                  <a:close/>
                  <a:moveTo>
                    <a:pt x="1" y="378"/>
                  </a:moveTo>
                  <a:cubicBezTo>
                    <a:pt x="2" y="378"/>
                    <a:pt x="3" y="378"/>
                    <a:pt x="5" y="378"/>
                  </a:cubicBezTo>
                  <a:cubicBezTo>
                    <a:pt x="6" y="378"/>
                    <a:pt x="7" y="378"/>
                    <a:pt x="8" y="378"/>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251"/>
        <p:cNvGrpSpPr/>
        <p:nvPr/>
      </p:nvGrpSpPr>
      <p:grpSpPr>
        <a:xfrm>
          <a:off x="0" y="0"/>
          <a:ext cx="0" cy="0"/>
          <a:chOff x="0" y="0"/>
          <a:chExt cx="0" cy="0"/>
        </a:xfrm>
      </p:grpSpPr>
      <p:sp>
        <p:nvSpPr>
          <p:cNvPr id="252" name="Google Shape;252;p18"/>
          <p:cNvSpPr txBox="1">
            <a:spLocks noGrp="1"/>
          </p:cNvSpPr>
          <p:nvPr>
            <p:ph type="title"/>
          </p:nvPr>
        </p:nvSpPr>
        <p:spPr>
          <a:xfrm>
            <a:off x="720000" y="540000"/>
            <a:ext cx="7704000" cy="5643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p:txBody>
      </p:sp>
      <p:grpSp>
        <p:nvGrpSpPr>
          <p:cNvPr id="253" name="Google Shape;253;p18"/>
          <p:cNvGrpSpPr/>
          <p:nvPr/>
        </p:nvGrpSpPr>
        <p:grpSpPr>
          <a:xfrm rot="10800000" flipH="1">
            <a:off x="8499030" y="1444334"/>
            <a:ext cx="854172" cy="446695"/>
            <a:chOff x="6482201" y="670208"/>
            <a:chExt cx="882957" cy="461748"/>
          </a:xfrm>
        </p:grpSpPr>
        <p:sp>
          <p:nvSpPr>
            <p:cNvPr id="254" name="Google Shape;254;p18"/>
            <p:cNvSpPr/>
            <p:nvPr/>
          </p:nvSpPr>
          <p:spPr>
            <a:xfrm>
              <a:off x="6482201" y="952844"/>
              <a:ext cx="882957" cy="179113"/>
            </a:xfrm>
            <a:custGeom>
              <a:avLst/>
              <a:gdLst/>
              <a:ahLst/>
              <a:cxnLst/>
              <a:rect l="l" t="t" r="r" b="b"/>
              <a:pathLst>
                <a:path w="3224" h="654" extrusionOk="0">
                  <a:moveTo>
                    <a:pt x="327" y="1"/>
                  </a:moveTo>
                  <a:cubicBezTo>
                    <a:pt x="147" y="1"/>
                    <a:pt x="0" y="146"/>
                    <a:pt x="0" y="327"/>
                  </a:cubicBezTo>
                  <a:cubicBezTo>
                    <a:pt x="0" y="507"/>
                    <a:pt x="147" y="654"/>
                    <a:pt x="327" y="654"/>
                  </a:cubicBezTo>
                  <a:lnTo>
                    <a:pt x="2898" y="654"/>
                  </a:lnTo>
                  <a:cubicBezTo>
                    <a:pt x="3078" y="654"/>
                    <a:pt x="3223" y="507"/>
                    <a:pt x="3223" y="327"/>
                  </a:cubicBezTo>
                  <a:cubicBezTo>
                    <a:pt x="3222" y="146"/>
                    <a:pt x="3077" y="1"/>
                    <a:pt x="2898"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5" name="Google Shape;255;p18"/>
            <p:cNvSpPr/>
            <p:nvPr/>
          </p:nvSpPr>
          <p:spPr>
            <a:xfrm>
              <a:off x="6605169" y="670208"/>
              <a:ext cx="397659" cy="179113"/>
            </a:xfrm>
            <a:custGeom>
              <a:avLst/>
              <a:gdLst/>
              <a:ahLst/>
              <a:cxnLst/>
              <a:rect l="l" t="t" r="r" b="b"/>
              <a:pathLst>
                <a:path w="1452" h="654" extrusionOk="0">
                  <a:moveTo>
                    <a:pt x="326" y="1"/>
                  </a:moveTo>
                  <a:cubicBezTo>
                    <a:pt x="146" y="1"/>
                    <a:pt x="0" y="147"/>
                    <a:pt x="0" y="328"/>
                  </a:cubicBezTo>
                  <a:cubicBezTo>
                    <a:pt x="0" y="508"/>
                    <a:pt x="146" y="654"/>
                    <a:pt x="326" y="654"/>
                  </a:cubicBezTo>
                  <a:lnTo>
                    <a:pt x="1126" y="654"/>
                  </a:lnTo>
                  <a:cubicBezTo>
                    <a:pt x="1306" y="654"/>
                    <a:pt x="1452" y="508"/>
                    <a:pt x="1452" y="328"/>
                  </a:cubicBezTo>
                  <a:cubicBezTo>
                    <a:pt x="1452" y="147"/>
                    <a:pt x="1306" y="1"/>
                    <a:pt x="1126"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6" name="Google Shape;256;p18"/>
            <p:cNvSpPr/>
            <p:nvPr/>
          </p:nvSpPr>
          <p:spPr>
            <a:xfrm>
              <a:off x="6696094" y="849046"/>
              <a:ext cx="215262" cy="103524"/>
            </a:xfrm>
            <a:custGeom>
              <a:avLst/>
              <a:gdLst/>
              <a:ahLst/>
              <a:cxnLst/>
              <a:rect l="l" t="t" r="r" b="b"/>
              <a:pathLst>
                <a:path w="786" h="378" extrusionOk="0">
                  <a:moveTo>
                    <a:pt x="1" y="1"/>
                  </a:moveTo>
                  <a:cubicBezTo>
                    <a:pt x="105" y="1"/>
                    <a:pt x="190" y="85"/>
                    <a:pt x="190" y="190"/>
                  </a:cubicBezTo>
                  <a:cubicBezTo>
                    <a:pt x="190" y="292"/>
                    <a:pt x="110" y="376"/>
                    <a:pt x="8" y="378"/>
                  </a:cubicBezTo>
                  <a:lnTo>
                    <a:pt x="785" y="378"/>
                  </a:lnTo>
                  <a:cubicBezTo>
                    <a:pt x="681" y="378"/>
                    <a:pt x="596" y="295"/>
                    <a:pt x="596" y="190"/>
                  </a:cubicBezTo>
                  <a:cubicBezTo>
                    <a:pt x="596" y="86"/>
                    <a:pt x="680" y="1"/>
                    <a:pt x="785" y="1"/>
                  </a:cubicBezTo>
                  <a:close/>
                  <a:moveTo>
                    <a:pt x="1" y="378"/>
                  </a:moveTo>
                  <a:cubicBezTo>
                    <a:pt x="2" y="378"/>
                    <a:pt x="3" y="378"/>
                    <a:pt x="5" y="378"/>
                  </a:cubicBezTo>
                  <a:cubicBezTo>
                    <a:pt x="6" y="378"/>
                    <a:pt x="7" y="378"/>
                    <a:pt x="8" y="378"/>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57" name="Google Shape;257;p18"/>
          <p:cNvGrpSpPr/>
          <p:nvPr/>
        </p:nvGrpSpPr>
        <p:grpSpPr>
          <a:xfrm rot="10800000">
            <a:off x="-209211" y="1444334"/>
            <a:ext cx="854172" cy="446695"/>
            <a:chOff x="6482201" y="670208"/>
            <a:chExt cx="882957" cy="461748"/>
          </a:xfrm>
        </p:grpSpPr>
        <p:sp>
          <p:nvSpPr>
            <p:cNvPr id="258" name="Google Shape;258;p18"/>
            <p:cNvSpPr/>
            <p:nvPr/>
          </p:nvSpPr>
          <p:spPr>
            <a:xfrm>
              <a:off x="6482201" y="952844"/>
              <a:ext cx="882957" cy="179113"/>
            </a:xfrm>
            <a:custGeom>
              <a:avLst/>
              <a:gdLst/>
              <a:ahLst/>
              <a:cxnLst/>
              <a:rect l="l" t="t" r="r" b="b"/>
              <a:pathLst>
                <a:path w="3224" h="654" extrusionOk="0">
                  <a:moveTo>
                    <a:pt x="327" y="1"/>
                  </a:moveTo>
                  <a:cubicBezTo>
                    <a:pt x="147" y="1"/>
                    <a:pt x="0" y="146"/>
                    <a:pt x="0" y="327"/>
                  </a:cubicBezTo>
                  <a:cubicBezTo>
                    <a:pt x="0" y="507"/>
                    <a:pt x="147" y="654"/>
                    <a:pt x="327" y="654"/>
                  </a:cubicBezTo>
                  <a:lnTo>
                    <a:pt x="2898" y="654"/>
                  </a:lnTo>
                  <a:cubicBezTo>
                    <a:pt x="3078" y="654"/>
                    <a:pt x="3223" y="507"/>
                    <a:pt x="3223" y="327"/>
                  </a:cubicBezTo>
                  <a:cubicBezTo>
                    <a:pt x="3222" y="146"/>
                    <a:pt x="3077" y="1"/>
                    <a:pt x="2898"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9" name="Google Shape;259;p18"/>
            <p:cNvSpPr/>
            <p:nvPr/>
          </p:nvSpPr>
          <p:spPr>
            <a:xfrm>
              <a:off x="6605169" y="670208"/>
              <a:ext cx="397659" cy="179113"/>
            </a:xfrm>
            <a:custGeom>
              <a:avLst/>
              <a:gdLst/>
              <a:ahLst/>
              <a:cxnLst/>
              <a:rect l="l" t="t" r="r" b="b"/>
              <a:pathLst>
                <a:path w="1452" h="654" extrusionOk="0">
                  <a:moveTo>
                    <a:pt x="326" y="1"/>
                  </a:moveTo>
                  <a:cubicBezTo>
                    <a:pt x="146" y="1"/>
                    <a:pt x="0" y="147"/>
                    <a:pt x="0" y="328"/>
                  </a:cubicBezTo>
                  <a:cubicBezTo>
                    <a:pt x="0" y="508"/>
                    <a:pt x="146" y="654"/>
                    <a:pt x="326" y="654"/>
                  </a:cubicBezTo>
                  <a:lnTo>
                    <a:pt x="1126" y="654"/>
                  </a:lnTo>
                  <a:cubicBezTo>
                    <a:pt x="1306" y="654"/>
                    <a:pt x="1452" y="508"/>
                    <a:pt x="1452" y="328"/>
                  </a:cubicBezTo>
                  <a:cubicBezTo>
                    <a:pt x="1452" y="147"/>
                    <a:pt x="1306" y="1"/>
                    <a:pt x="1126"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0" name="Google Shape;260;p18"/>
            <p:cNvSpPr/>
            <p:nvPr/>
          </p:nvSpPr>
          <p:spPr>
            <a:xfrm>
              <a:off x="6696094" y="849046"/>
              <a:ext cx="215262" cy="103524"/>
            </a:xfrm>
            <a:custGeom>
              <a:avLst/>
              <a:gdLst/>
              <a:ahLst/>
              <a:cxnLst/>
              <a:rect l="l" t="t" r="r" b="b"/>
              <a:pathLst>
                <a:path w="786" h="378" extrusionOk="0">
                  <a:moveTo>
                    <a:pt x="1" y="1"/>
                  </a:moveTo>
                  <a:cubicBezTo>
                    <a:pt x="105" y="1"/>
                    <a:pt x="190" y="85"/>
                    <a:pt x="190" y="190"/>
                  </a:cubicBezTo>
                  <a:cubicBezTo>
                    <a:pt x="190" y="292"/>
                    <a:pt x="110" y="376"/>
                    <a:pt x="8" y="378"/>
                  </a:cubicBezTo>
                  <a:lnTo>
                    <a:pt x="785" y="378"/>
                  </a:lnTo>
                  <a:cubicBezTo>
                    <a:pt x="681" y="378"/>
                    <a:pt x="596" y="295"/>
                    <a:pt x="596" y="190"/>
                  </a:cubicBezTo>
                  <a:cubicBezTo>
                    <a:pt x="596" y="86"/>
                    <a:pt x="680" y="1"/>
                    <a:pt x="785" y="1"/>
                  </a:cubicBezTo>
                  <a:close/>
                  <a:moveTo>
                    <a:pt x="1" y="378"/>
                  </a:moveTo>
                  <a:cubicBezTo>
                    <a:pt x="2" y="378"/>
                    <a:pt x="3" y="378"/>
                    <a:pt x="5" y="378"/>
                  </a:cubicBezTo>
                  <a:cubicBezTo>
                    <a:pt x="6" y="378"/>
                    <a:pt x="7" y="378"/>
                    <a:pt x="8" y="378"/>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261"/>
        <p:cNvGrpSpPr/>
        <p:nvPr/>
      </p:nvGrpSpPr>
      <p:grpSpPr>
        <a:xfrm>
          <a:off x="0" y="0"/>
          <a:ext cx="0" cy="0"/>
          <a:chOff x="0" y="0"/>
          <a:chExt cx="0" cy="0"/>
        </a:xfrm>
      </p:grpSpPr>
      <p:sp>
        <p:nvSpPr>
          <p:cNvPr id="262" name="Google Shape;262;p19"/>
          <p:cNvSpPr txBox="1">
            <a:spLocks noGrp="1"/>
          </p:cNvSpPr>
          <p:nvPr>
            <p:ph type="title"/>
          </p:nvPr>
        </p:nvSpPr>
        <p:spPr>
          <a:xfrm>
            <a:off x="720000" y="540000"/>
            <a:ext cx="7704000" cy="5643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p:txBody>
      </p:sp>
      <p:sp>
        <p:nvSpPr>
          <p:cNvPr id="263" name="Google Shape;263;p19"/>
          <p:cNvSpPr/>
          <p:nvPr/>
        </p:nvSpPr>
        <p:spPr>
          <a:xfrm rot="10800000">
            <a:off x="8441921" y="662797"/>
            <a:ext cx="1404990" cy="734957"/>
          </a:xfrm>
          <a:custGeom>
            <a:avLst/>
            <a:gdLst/>
            <a:ahLst/>
            <a:cxnLst/>
            <a:rect l="l" t="t" r="r" b="b"/>
            <a:pathLst>
              <a:path w="5303" h="2774" extrusionOk="0">
                <a:moveTo>
                  <a:pt x="4359" y="61"/>
                </a:moveTo>
                <a:cubicBezTo>
                  <a:pt x="4520" y="61"/>
                  <a:pt x="4653" y="194"/>
                  <a:pt x="4653" y="356"/>
                </a:cubicBezTo>
                <a:cubicBezTo>
                  <a:pt x="4653" y="518"/>
                  <a:pt x="4522" y="650"/>
                  <a:pt x="4359" y="650"/>
                </a:cubicBezTo>
                <a:lnTo>
                  <a:pt x="4359" y="651"/>
                </a:lnTo>
                <a:cubicBezTo>
                  <a:pt x="4249" y="664"/>
                  <a:pt x="4163" y="756"/>
                  <a:pt x="4163" y="871"/>
                </a:cubicBezTo>
                <a:cubicBezTo>
                  <a:pt x="4163" y="993"/>
                  <a:pt x="4260" y="1091"/>
                  <a:pt x="4382" y="1091"/>
                </a:cubicBezTo>
                <a:lnTo>
                  <a:pt x="4947" y="1091"/>
                </a:lnTo>
                <a:cubicBezTo>
                  <a:pt x="5108" y="1091"/>
                  <a:pt x="5241" y="1224"/>
                  <a:pt x="5241" y="1386"/>
                </a:cubicBezTo>
                <a:cubicBezTo>
                  <a:pt x="5241" y="1547"/>
                  <a:pt x="5109" y="1680"/>
                  <a:pt x="4947" y="1680"/>
                </a:cubicBezTo>
                <a:lnTo>
                  <a:pt x="2157" y="1680"/>
                </a:lnTo>
                <a:cubicBezTo>
                  <a:pt x="2035" y="1680"/>
                  <a:pt x="1937" y="1779"/>
                  <a:pt x="1937" y="1901"/>
                </a:cubicBezTo>
                <a:cubicBezTo>
                  <a:pt x="1937" y="2023"/>
                  <a:pt x="2036" y="2121"/>
                  <a:pt x="2157" y="2121"/>
                </a:cubicBezTo>
                <a:lnTo>
                  <a:pt x="2163" y="2121"/>
                </a:lnTo>
                <a:cubicBezTo>
                  <a:pt x="2326" y="2121"/>
                  <a:pt x="2459" y="2253"/>
                  <a:pt x="2459" y="2416"/>
                </a:cubicBezTo>
                <a:cubicBezTo>
                  <a:pt x="2459" y="2577"/>
                  <a:pt x="2327" y="2710"/>
                  <a:pt x="2163" y="2710"/>
                </a:cubicBezTo>
                <a:lnTo>
                  <a:pt x="1365" y="2710"/>
                </a:lnTo>
                <a:cubicBezTo>
                  <a:pt x="1203" y="2710"/>
                  <a:pt x="1070" y="2577"/>
                  <a:pt x="1070" y="2416"/>
                </a:cubicBezTo>
                <a:cubicBezTo>
                  <a:pt x="1070" y="2253"/>
                  <a:pt x="1202" y="2121"/>
                  <a:pt x="1365" y="2121"/>
                </a:cubicBezTo>
                <a:lnTo>
                  <a:pt x="1373" y="2121"/>
                </a:lnTo>
                <a:cubicBezTo>
                  <a:pt x="1495" y="2121"/>
                  <a:pt x="1593" y="2023"/>
                  <a:pt x="1593" y="1901"/>
                </a:cubicBezTo>
                <a:cubicBezTo>
                  <a:pt x="1593" y="1779"/>
                  <a:pt x="1495" y="1680"/>
                  <a:pt x="1373" y="1680"/>
                </a:cubicBezTo>
                <a:lnTo>
                  <a:pt x="359" y="1680"/>
                </a:lnTo>
                <a:cubicBezTo>
                  <a:pt x="197" y="1680"/>
                  <a:pt x="65" y="1547"/>
                  <a:pt x="65" y="1386"/>
                </a:cubicBezTo>
                <a:cubicBezTo>
                  <a:pt x="65" y="1224"/>
                  <a:pt x="196" y="1091"/>
                  <a:pt x="359" y="1091"/>
                </a:cubicBezTo>
                <a:lnTo>
                  <a:pt x="2813" y="1091"/>
                </a:lnTo>
                <a:cubicBezTo>
                  <a:pt x="2935" y="1091"/>
                  <a:pt x="3033" y="991"/>
                  <a:pt x="3033" y="871"/>
                </a:cubicBezTo>
                <a:cubicBezTo>
                  <a:pt x="3033" y="749"/>
                  <a:pt x="2933" y="650"/>
                  <a:pt x="2813" y="650"/>
                </a:cubicBezTo>
                <a:lnTo>
                  <a:pt x="1981" y="650"/>
                </a:lnTo>
                <a:cubicBezTo>
                  <a:pt x="1818" y="650"/>
                  <a:pt x="1686" y="519"/>
                  <a:pt x="1686" y="356"/>
                </a:cubicBezTo>
                <a:cubicBezTo>
                  <a:pt x="1686" y="194"/>
                  <a:pt x="1817" y="61"/>
                  <a:pt x="1981" y="61"/>
                </a:cubicBezTo>
                <a:close/>
                <a:moveTo>
                  <a:pt x="1980" y="1"/>
                </a:moveTo>
                <a:cubicBezTo>
                  <a:pt x="1783" y="1"/>
                  <a:pt x="1622" y="161"/>
                  <a:pt x="1622" y="357"/>
                </a:cubicBezTo>
                <a:cubicBezTo>
                  <a:pt x="1622" y="554"/>
                  <a:pt x="1783" y="714"/>
                  <a:pt x="1980" y="714"/>
                </a:cubicBezTo>
                <a:lnTo>
                  <a:pt x="2811" y="714"/>
                </a:lnTo>
                <a:cubicBezTo>
                  <a:pt x="2899" y="714"/>
                  <a:pt x="2969" y="785"/>
                  <a:pt x="2969" y="872"/>
                </a:cubicBezTo>
                <a:cubicBezTo>
                  <a:pt x="2969" y="960"/>
                  <a:pt x="2899" y="1030"/>
                  <a:pt x="2811" y="1030"/>
                </a:cubicBezTo>
                <a:lnTo>
                  <a:pt x="358" y="1030"/>
                </a:lnTo>
                <a:cubicBezTo>
                  <a:pt x="161" y="1030"/>
                  <a:pt x="1" y="1191"/>
                  <a:pt x="1" y="1387"/>
                </a:cubicBezTo>
                <a:cubicBezTo>
                  <a:pt x="1" y="1583"/>
                  <a:pt x="161" y="1744"/>
                  <a:pt x="358" y="1744"/>
                </a:cubicBezTo>
                <a:lnTo>
                  <a:pt x="1371" y="1744"/>
                </a:lnTo>
                <a:cubicBezTo>
                  <a:pt x="1460" y="1744"/>
                  <a:pt x="1530" y="1815"/>
                  <a:pt x="1530" y="1902"/>
                </a:cubicBezTo>
                <a:cubicBezTo>
                  <a:pt x="1530" y="1990"/>
                  <a:pt x="1460" y="2060"/>
                  <a:pt x="1371" y="2060"/>
                </a:cubicBezTo>
                <a:lnTo>
                  <a:pt x="1365" y="2060"/>
                </a:lnTo>
                <a:cubicBezTo>
                  <a:pt x="1169" y="2060"/>
                  <a:pt x="1008" y="2220"/>
                  <a:pt x="1008" y="2417"/>
                </a:cubicBezTo>
                <a:cubicBezTo>
                  <a:pt x="1008" y="2613"/>
                  <a:pt x="1169" y="2774"/>
                  <a:pt x="1365" y="2774"/>
                </a:cubicBezTo>
                <a:lnTo>
                  <a:pt x="2163" y="2774"/>
                </a:lnTo>
                <a:cubicBezTo>
                  <a:pt x="2362" y="2774"/>
                  <a:pt x="2519" y="2614"/>
                  <a:pt x="2519" y="2418"/>
                </a:cubicBezTo>
                <a:cubicBezTo>
                  <a:pt x="2519" y="2221"/>
                  <a:pt x="2359" y="2061"/>
                  <a:pt x="2162" y="2061"/>
                </a:cubicBezTo>
                <a:lnTo>
                  <a:pt x="2156" y="2061"/>
                </a:lnTo>
                <a:cubicBezTo>
                  <a:pt x="2068" y="2061"/>
                  <a:pt x="1998" y="1991"/>
                  <a:pt x="1998" y="1903"/>
                </a:cubicBezTo>
                <a:cubicBezTo>
                  <a:pt x="1998" y="1816"/>
                  <a:pt x="2068" y="1746"/>
                  <a:pt x="2156" y="1746"/>
                </a:cubicBezTo>
                <a:lnTo>
                  <a:pt x="4945" y="1746"/>
                </a:lnTo>
                <a:cubicBezTo>
                  <a:pt x="5141" y="1746"/>
                  <a:pt x="5303" y="1584"/>
                  <a:pt x="5303" y="1388"/>
                </a:cubicBezTo>
                <a:cubicBezTo>
                  <a:pt x="5303" y="1192"/>
                  <a:pt x="5141" y="1031"/>
                  <a:pt x="4945" y="1031"/>
                </a:cubicBezTo>
                <a:lnTo>
                  <a:pt x="4381" y="1031"/>
                </a:lnTo>
                <a:cubicBezTo>
                  <a:pt x="4294" y="1031"/>
                  <a:pt x="4223" y="961"/>
                  <a:pt x="4223" y="873"/>
                </a:cubicBezTo>
                <a:cubicBezTo>
                  <a:pt x="4223" y="786"/>
                  <a:pt x="4294" y="716"/>
                  <a:pt x="4381" y="716"/>
                </a:cubicBezTo>
                <a:lnTo>
                  <a:pt x="4381" y="714"/>
                </a:lnTo>
                <a:cubicBezTo>
                  <a:pt x="4567" y="701"/>
                  <a:pt x="4715" y="546"/>
                  <a:pt x="4715" y="357"/>
                </a:cubicBezTo>
                <a:cubicBezTo>
                  <a:pt x="4715" y="161"/>
                  <a:pt x="4554" y="1"/>
                  <a:pt x="43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264" name="Google Shape;264;p19"/>
          <p:cNvGrpSpPr/>
          <p:nvPr/>
        </p:nvGrpSpPr>
        <p:grpSpPr>
          <a:xfrm rot="-846909">
            <a:off x="8601726" y="1843224"/>
            <a:ext cx="386686" cy="342952"/>
            <a:chOff x="6757038" y="4568926"/>
            <a:chExt cx="163860" cy="145334"/>
          </a:xfrm>
        </p:grpSpPr>
        <p:sp>
          <p:nvSpPr>
            <p:cNvPr id="265" name="Google Shape;265;p19"/>
            <p:cNvSpPr/>
            <p:nvPr/>
          </p:nvSpPr>
          <p:spPr>
            <a:xfrm>
              <a:off x="6806767" y="4568926"/>
              <a:ext cx="64448" cy="73642"/>
            </a:xfrm>
            <a:custGeom>
              <a:avLst/>
              <a:gdLst/>
              <a:ahLst/>
              <a:cxnLst/>
              <a:rect l="l" t="t" r="r" b="b"/>
              <a:pathLst>
                <a:path w="1388" h="1586" extrusionOk="0">
                  <a:moveTo>
                    <a:pt x="363" y="0"/>
                  </a:moveTo>
                  <a:cubicBezTo>
                    <a:pt x="176" y="0"/>
                    <a:pt x="0" y="141"/>
                    <a:pt x="0" y="433"/>
                  </a:cubicBezTo>
                  <a:cubicBezTo>
                    <a:pt x="0" y="908"/>
                    <a:pt x="694" y="1586"/>
                    <a:pt x="694" y="1586"/>
                  </a:cubicBezTo>
                  <a:cubicBezTo>
                    <a:pt x="694" y="1586"/>
                    <a:pt x="1388" y="908"/>
                    <a:pt x="1388" y="433"/>
                  </a:cubicBezTo>
                  <a:cubicBezTo>
                    <a:pt x="1388" y="141"/>
                    <a:pt x="1212" y="0"/>
                    <a:pt x="1024" y="0"/>
                  </a:cubicBezTo>
                  <a:cubicBezTo>
                    <a:pt x="905" y="0"/>
                    <a:pt x="781" y="57"/>
                    <a:pt x="694" y="168"/>
                  </a:cubicBezTo>
                  <a:cubicBezTo>
                    <a:pt x="607" y="57"/>
                    <a:pt x="483" y="0"/>
                    <a:pt x="36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6" name="Google Shape;266;p19"/>
            <p:cNvSpPr/>
            <p:nvPr/>
          </p:nvSpPr>
          <p:spPr>
            <a:xfrm>
              <a:off x="6757038" y="4593953"/>
              <a:ext cx="82000" cy="64077"/>
            </a:xfrm>
            <a:custGeom>
              <a:avLst/>
              <a:gdLst/>
              <a:ahLst/>
              <a:cxnLst/>
              <a:rect l="l" t="t" r="r" b="b"/>
              <a:pathLst>
                <a:path w="1766" h="1380" extrusionOk="0">
                  <a:moveTo>
                    <a:pt x="705" y="0"/>
                  </a:moveTo>
                  <a:cubicBezTo>
                    <a:pt x="376" y="0"/>
                    <a:pt x="242" y="349"/>
                    <a:pt x="418" y="609"/>
                  </a:cubicBezTo>
                  <a:cubicBezTo>
                    <a:pt x="75" y="733"/>
                    <a:pt x="1" y="1204"/>
                    <a:pt x="454" y="1350"/>
                  </a:cubicBezTo>
                  <a:cubicBezTo>
                    <a:pt x="518" y="1371"/>
                    <a:pt x="589" y="1380"/>
                    <a:pt x="665" y="1380"/>
                  </a:cubicBezTo>
                  <a:cubicBezTo>
                    <a:pt x="1131" y="1380"/>
                    <a:pt x="1765" y="1047"/>
                    <a:pt x="1765" y="1047"/>
                  </a:cubicBezTo>
                  <a:cubicBezTo>
                    <a:pt x="1765" y="1047"/>
                    <a:pt x="1336" y="177"/>
                    <a:pt x="882" y="31"/>
                  </a:cubicBezTo>
                  <a:cubicBezTo>
                    <a:pt x="818" y="10"/>
                    <a:pt x="759" y="0"/>
                    <a:pt x="7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7" name="Google Shape;267;p19"/>
            <p:cNvSpPr/>
            <p:nvPr/>
          </p:nvSpPr>
          <p:spPr>
            <a:xfrm>
              <a:off x="6770086" y="4642521"/>
              <a:ext cx="76567" cy="71738"/>
            </a:xfrm>
            <a:custGeom>
              <a:avLst/>
              <a:gdLst/>
              <a:ahLst/>
              <a:cxnLst/>
              <a:rect l="l" t="t" r="r" b="b"/>
              <a:pathLst>
                <a:path w="1649" h="1545" extrusionOk="0">
                  <a:moveTo>
                    <a:pt x="1485" y="1"/>
                  </a:moveTo>
                  <a:lnTo>
                    <a:pt x="1485" y="1"/>
                  </a:lnTo>
                  <a:cubicBezTo>
                    <a:pt x="1485" y="1"/>
                    <a:pt x="526" y="140"/>
                    <a:pt x="245" y="525"/>
                  </a:cubicBezTo>
                  <a:cubicBezTo>
                    <a:pt x="0" y="863"/>
                    <a:pt x="229" y="1164"/>
                    <a:pt x="526" y="1164"/>
                  </a:cubicBezTo>
                  <a:cubicBezTo>
                    <a:pt x="567" y="1164"/>
                    <a:pt x="609" y="1158"/>
                    <a:pt x="652" y="1146"/>
                  </a:cubicBezTo>
                  <a:cubicBezTo>
                    <a:pt x="659" y="1374"/>
                    <a:pt x="829" y="1544"/>
                    <a:pt x="1024" y="1544"/>
                  </a:cubicBezTo>
                  <a:cubicBezTo>
                    <a:pt x="1140" y="1544"/>
                    <a:pt x="1264" y="1484"/>
                    <a:pt x="1369" y="1341"/>
                  </a:cubicBezTo>
                  <a:cubicBezTo>
                    <a:pt x="1649" y="956"/>
                    <a:pt x="1485" y="1"/>
                    <a:pt x="14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8" name="Google Shape;268;p19"/>
            <p:cNvSpPr/>
            <p:nvPr/>
          </p:nvSpPr>
          <p:spPr>
            <a:xfrm>
              <a:off x="6831377" y="4642521"/>
              <a:ext cx="76614" cy="71738"/>
            </a:xfrm>
            <a:custGeom>
              <a:avLst/>
              <a:gdLst/>
              <a:ahLst/>
              <a:cxnLst/>
              <a:rect l="l" t="t" r="r" b="b"/>
              <a:pathLst>
                <a:path w="1650" h="1545" extrusionOk="0">
                  <a:moveTo>
                    <a:pt x="164" y="1"/>
                  </a:moveTo>
                  <a:cubicBezTo>
                    <a:pt x="164" y="1"/>
                    <a:pt x="1" y="956"/>
                    <a:pt x="281" y="1341"/>
                  </a:cubicBezTo>
                  <a:cubicBezTo>
                    <a:pt x="385" y="1484"/>
                    <a:pt x="509" y="1544"/>
                    <a:pt x="625" y="1544"/>
                  </a:cubicBezTo>
                  <a:cubicBezTo>
                    <a:pt x="819" y="1544"/>
                    <a:pt x="990" y="1374"/>
                    <a:pt x="998" y="1146"/>
                  </a:cubicBezTo>
                  <a:cubicBezTo>
                    <a:pt x="1040" y="1158"/>
                    <a:pt x="1082" y="1164"/>
                    <a:pt x="1123" y="1164"/>
                  </a:cubicBezTo>
                  <a:cubicBezTo>
                    <a:pt x="1419" y="1164"/>
                    <a:pt x="1649" y="863"/>
                    <a:pt x="1403" y="525"/>
                  </a:cubicBezTo>
                  <a:cubicBezTo>
                    <a:pt x="1123" y="140"/>
                    <a:pt x="164" y="1"/>
                    <a:pt x="16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9" name="Google Shape;269;p19"/>
            <p:cNvSpPr/>
            <p:nvPr/>
          </p:nvSpPr>
          <p:spPr>
            <a:xfrm>
              <a:off x="6838992" y="4593953"/>
              <a:ext cx="81907" cy="64077"/>
            </a:xfrm>
            <a:custGeom>
              <a:avLst/>
              <a:gdLst/>
              <a:ahLst/>
              <a:cxnLst/>
              <a:rect l="l" t="t" r="r" b="b"/>
              <a:pathLst>
                <a:path w="1764" h="1380" extrusionOk="0">
                  <a:moveTo>
                    <a:pt x="1059" y="0"/>
                  </a:moveTo>
                  <a:cubicBezTo>
                    <a:pt x="1005" y="0"/>
                    <a:pt x="946" y="10"/>
                    <a:pt x="883" y="31"/>
                  </a:cubicBezTo>
                  <a:cubicBezTo>
                    <a:pt x="429" y="177"/>
                    <a:pt x="0" y="1047"/>
                    <a:pt x="0" y="1047"/>
                  </a:cubicBezTo>
                  <a:cubicBezTo>
                    <a:pt x="0" y="1047"/>
                    <a:pt x="634" y="1380"/>
                    <a:pt x="1099" y="1380"/>
                  </a:cubicBezTo>
                  <a:cubicBezTo>
                    <a:pt x="1175" y="1380"/>
                    <a:pt x="1247" y="1371"/>
                    <a:pt x="1310" y="1350"/>
                  </a:cubicBezTo>
                  <a:cubicBezTo>
                    <a:pt x="1764" y="1204"/>
                    <a:pt x="1689" y="732"/>
                    <a:pt x="1349" y="609"/>
                  </a:cubicBezTo>
                  <a:cubicBezTo>
                    <a:pt x="1523" y="350"/>
                    <a:pt x="1388" y="0"/>
                    <a:pt x="10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0" name="Google Shape;270;p19"/>
            <p:cNvSpPr/>
            <p:nvPr/>
          </p:nvSpPr>
          <p:spPr>
            <a:xfrm>
              <a:off x="6802356" y="4604865"/>
              <a:ext cx="68813" cy="75221"/>
            </a:xfrm>
            <a:custGeom>
              <a:avLst/>
              <a:gdLst/>
              <a:ahLst/>
              <a:cxnLst/>
              <a:rect l="l" t="t" r="r" b="b"/>
              <a:pathLst>
                <a:path w="1482" h="1620" extrusionOk="0">
                  <a:moveTo>
                    <a:pt x="742" y="0"/>
                  </a:moveTo>
                  <a:cubicBezTo>
                    <a:pt x="691" y="0"/>
                    <a:pt x="649" y="42"/>
                    <a:pt x="649" y="93"/>
                  </a:cubicBezTo>
                  <a:cubicBezTo>
                    <a:pt x="649" y="132"/>
                    <a:pt x="675" y="165"/>
                    <a:pt x="711" y="179"/>
                  </a:cubicBezTo>
                  <a:lnTo>
                    <a:pt x="711" y="563"/>
                  </a:lnTo>
                  <a:cubicBezTo>
                    <a:pt x="686" y="566"/>
                    <a:pt x="664" y="572"/>
                    <a:pt x="644" y="581"/>
                  </a:cubicBezTo>
                  <a:lnTo>
                    <a:pt x="529" y="381"/>
                  </a:lnTo>
                  <a:cubicBezTo>
                    <a:pt x="553" y="351"/>
                    <a:pt x="559" y="310"/>
                    <a:pt x="540" y="275"/>
                  </a:cubicBezTo>
                  <a:cubicBezTo>
                    <a:pt x="523" y="246"/>
                    <a:pt x="492" y="230"/>
                    <a:pt x="461" y="230"/>
                  </a:cubicBezTo>
                  <a:cubicBezTo>
                    <a:pt x="445" y="230"/>
                    <a:pt x="429" y="234"/>
                    <a:pt x="415" y="243"/>
                  </a:cubicBezTo>
                  <a:cubicBezTo>
                    <a:pt x="371" y="268"/>
                    <a:pt x="356" y="323"/>
                    <a:pt x="382" y="367"/>
                  </a:cubicBezTo>
                  <a:cubicBezTo>
                    <a:pt x="399" y="397"/>
                    <a:pt x="429" y="413"/>
                    <a:pt x="461" y="413"/>
                  </a:cubicBezTo>
                  <a:cubicBezTo>
                    <a:pt x="466" y="413"/>
                    <a:pt x="472" y="412"/>
                    <a:pt x="477" y="411"/>
                  </a:cubicBezTo>
                  <a:lnTo>
                    <a:pt x="593" y="611"/>
                  </a:lnTo>
                  <a:cubicBezTo>
                    <a:pt x="574" y="626"/>
                    <a:pt x="558" y="642"/>
                    <a:pt x="543" y="661"/>
                  </a:cubicBezTo>
                  <a:lnTo>
                    <a:pt x="498" y="635"/>
                  </a:lnTo>
                  <a:cubicBezTo>
                    <a:pt x="505" y="598"/>
                    <a:pt x="489" y="560"/>
                    <a:pt x="455" y="540"/>
                  </a:cubicBezTo>
                  <a:cubicBezTo>
                    <a:pt x="440" y="531"/>
                    <a:pt x="424" y="527"/>
                    <a:pt x="409" y="527"/>
                  </a:cubicBezTo>
                  <a:cubicBezTo>
                    <a:pt x="377" y="527"/>
                    <a:pt x="347" y="544"/>
                    <a:pt x="330" y="573"/>
                  </a:cubicBezTo>
                  <a:cubicBezTo>
                    <a:pt x="304" y="616"/>
                    <a:pt x="319" y="672"/>
                    <a:pt x="363" y="698"/>
                  </a:cubicBezTo>
                  <a:cubicBezTo>
                    <a:pt x="377" y="706"/>
                    <a:pt x="393" y="710"/>
                    <a:pt x="408" y="710"/>
                  </a:cubicBezTo>
                  <a:cubicBezTo>
                    <a:pt x="430" y="710"/>
                    <a:pt x="451" y="702"/>
                    <a:pt x="468" y="688"/>
                  </a:cubicBezTo>
                  <a:lnTo>
                    <a:pt x="511" y="714"/>
                  </a:lnTo>
                  <a:cubicBezTo>
                    <a:pt x="503" y="735"/>
                    <a:pt x="498" y="757"/>
                    <a:pt x="494" y="780"/>
                  </a:cubicBezTo>
                  <a:lnTo>
                    <a:pt x="179" y="780"/>
                  </a:lnTo>
                  <a:cubicBezTo>
                    <a:pt x="165" y="744"/>
                    <a:pt x="132" y="719"/>
                    <a:pt x="92" y="719"/>
                  </a:cubicBezTo>
                  <a:cubicBezTo>
                    <a:pt x="42" y="719"/>
                    <a:pt x="1" y="760"/>
                    <a:pt x="1" y="810"/>
                  </a:cubicBezTo>
                  <a:cubicBezTo>
                    <a:pt x="1" y="860"/>
                    <a:pt x="42" y="902"/>
                    <a:pt x="92" y="902"/>
                  </a:cubicBezTo>
                  <a:cubicBezTo>
                    <a:pt x="132" y="902"/>
                    <a:pt x="165" y="876"/>
                    <a:pt x="179" y="841"/>
                  </a:cubicBezTo>
                  <a:lnTo>
                    <a:pt x="494" y="841"/>
                  </a:lnTo>
                  <a:cubicBezTo>
                    <a:pt x="497" y="865"/>
                    <a:pt x="503" y="887"/>
                    <a:pt x="511" y="907"/>
                  </a:cubicBezTo>
                  <a:lnTo>
                    <a:pt x="468" y="933"/>
                  </a:lnTo>
                  <a:cubicBezTo>
                    <a:pt x="451" y="918"/>
                    <a:pt x="430" y="910"/>
                    <a:pt x="408" y="910"/>
                  </a:cubicBezTo>
                  <a:cubicBezTo>
                    <a:pt x="393" y="910"/>
                    <a:pt x="377" y="914"/>
                    <a:pt x="363" y="923"/>
                  </a:cubicBezTo>
                  <a:cubicBezTo>
                    <a:pt x="319" y="948"/>
                    <a:pt x="304" y="1004"/>
                    <a:pt x="330" y="1047"/>
                  </a:cubicBezTo>
                  <a:cubicBezTo>
                    <a:pt x="347" y="1077"/>
                    <a:pt x="377" y="1093"/>
                    <a:pt x="409" y="1093"/>
                  </a:cubicBezTo>
                  <a:cubicBezTo>
                    <a:pt x="424" y="1093"/>
                    <a:pt x="440" y="1089"/>
                    <a:pt x="455" y="1081"/>
                  </a:cubicBezTo>
                  <a:cubicBezTo>
                    <a:pt x="489" y="1061"/>
                    <a:pt x="505" y="1023"/>
                    <a:pt x="498" y="986"/>
                  </a:cubicBezTo>
                  <a:lnTo>
                    <a:pt x="543" y="960"/>
                  </a:lnTo>
                  <a:cubicBezTo>
                    <a:pt x="558" y="978"/>
                    <a:pt x="574" y="994"/>
                    <a:pt x="593" y="1009"/>
                  </a:cubicBezTo>
                  <a:lnTo>
                    <a:pt x="477" y="1210"/>
                  </a:lnTo>
                  <a:cubicBezTo>
                    <a:pt x="472" y="1209"/>
                    <a:pt x="466" y="1208"/>
                    <a:pt x="461" y="1208"/>
                  </a:cubicBezTo>
                  <a:cubicBezTo>
                    <a:pt x="429" y="1208"/>
                    <a:pt x="399" y="1224"/>
                    <a:pt x="382" y="1253"/>
                  </a:cubicBezTo>
                  <a:cubicBezTo>
                    <a:pt x="356" y="1297"/>
                    <a:pt x="371" y="1353"/>
                    <a:pt x="415" y="1378"/>
                  </a:cubicBezTo>
                  <a:cubicBezTo>
                    <a:pt x="429" y="1387"/>
                    <a:pt x="445" y="1390"/>
                    <a:pt x="460" y="1390"/>
                  </a:cubicBezTo>
                  <a:cubicBezTo>
                    <a:pt x="492" y="1390"/>
                    <a:pt x="523" y="1374"/>
                    <a:pt x="540" y="1344"/>
                  </a:cubicBezTo>
                  <a:cubicBezTo>
                    <a:pt x="559" y="1311"/>
                    <a:pt x="554" y="1268"/>
                    <a:pt x="529" y="1240"/>
                  </a:cubicBezTo>
                  <a:lnTo>
                    <a:pt x="644" y="1040"/>
                  </a:lnTo>
                  <a:cubicBezTo>
                    <a:pt x="665" y="1049"/>
                    <a:pt x="688" y="1053"/>
                    <a:pt x="711" y="1057"/>
                  </a:cubicBezTo>
                  <a:lnTo>
                    <a:pt x="711" y="1442"/>
                  </a:lnTo>
                  <a:cubicBezTo>
                    <a:pt x="675" y="1454"/>
                    <a:pt x="649" y="1488"/>
                    <a:pt x="649" y="1528"/>
                  </a:cubicBezTo>
                  <a:cubicBezTo>
                    <a:pt x="649" y="1578"/>
                    <a:pt x="691" y="1619"/>
                    <a:pt x="742" y="1619"/>
                  </a:cubicBezTo>
                  <a:cubicBezTo>
                    <a:pt x="791" y="1619"/>
                    <a:pt x="833" y="1578"/>
                    <a:pt x="833" y="1528"/>
                  </a:cubicBezTo>
                  <a:cubicBezTo>
                    <a:pt x="833" y="1488"/>
                    <a:pt x="807" y="1455"/>
                    <a:pt x="771" y="1442"/>
                  </a:cubicBezTo>
                  <a:lnTo>
                    <a:pt x="771" y="1057"/>
                  </a:lnTo>
                  <a:cubicBezTo>
                    <a:pt x="796" y="1055"/>
                    <a:pt x="818" y="1049"/>
                    <a:pt x="838" y="1040"/>
                  </a:cubicBezTo>
                  <a:lnTo>
                    <a:pt x="954" y="1240"/>
                  </a:lnTo>
                  <a:cubicBezTo>
                    <a:pt x="929" y="1269"/>
                    <a:pt x="923" y="1311"/>
                    <a:pt x="943" y="1344"/>
                  </a:cubicBezTo>
                  <a:cubicBezTo>
                    <a:pt x="960" y="1374"/>
                    <a:pt x="990" y="1390"/>
                    <a:pt x="1022" y="1390"/>
                  </a:cubicBezTo>
                  <a:cubicBezTo>
                    <a:pt x="1037" y="1390"/>
                    <a:pt x="1053" y="1387"/>
                    <a:pt x="1067" y="1378"/>
                  </a:cubicBezTo>
                  <a:cubicBezTo>
                    <a:pt x="1111" y="1353"/>
                    <a:pt x="1126" y="1297"/>
                    <a:pt x="1100" y="1253"/>
                  </a:cubicBezTo>
                  <a:cubicBezTo>
                    <a:pt x="1084" y="1224"/>
                    <a:pt x="1053" y="1208"/>
                    <a:pt x="1021" y="1208"/>
                  </a:cubicBezTo>
                  <a:cubicBezTo>
                    <a:pt x="1016" y="1208"/>
                    <a:pt x="1010" y="1209"/>
                    <a:pt x="1005" y="1210"/>
                  </a:cubicBezTo>
                  <a:lnTo>
                    <a:pt x="890" y="1009"/>
                  </a:lnTo>
                  <a:cubicBezTo>
                    <a:pt x="908" y="996"/>
                    <a:pt x="924" y="979"/>
                    <a:pt x="939" y="960"/>
                  </a:cubicBezTo>
                  <a:lnTo>
                    <a:pt x="984" y="986"/>
                  </a:lnTo>
                  <a:cubicBezTo>
                    <a:pt x="977" y="1023"/>
                    <a:pt x="993" y="1061"/>
                    <a:pt x="1028" y="1081"/>
                  </a:cubicBezTo>
                  <a:cubicBezTo>
                    <a:pt x="1043" y="1089"/>
                    <a:pt x="1058" y="1093"/>
                    <a:pt x="1074" y="1093"/>
                  </a:cubicBezTo>
                  <a:cubicBezTo>
                    <a:pt x="1105" y="1093"/>
                    <a:pt x="1135" y="1077"/>
                    <a:pt x="1152" y="1047"/>
                  </a:cubicBezTo>
                  <a:cubicBezTo>
                    <a:pt x="1178" y="1004"/>
                    <a:pt x="1163" y="948"/>
                    <a:pt x="1120" y="923"/>
                  </a:cubicBezTo>
                  <a:cubicBezTo>
                    <a:pt x="1105" y="915"/>
                    <a:pt x="1089" y="911"/>
                    <a:pt x="1073" y="911"/>
                  </a:cubicBezTo>
                  <a:cubicBezTo>
                    <a:pt x="1052" y="911"/>
                    <a:pt x="1030" y="918"/>
                    <a:pt x="1014" y="933"/>
                  </a:cubicBezTo>
                  <a:lnTo>
                    <a:pt x="971" y="907"/>
                  </a:lnTo>
                  <a:cubicBezTo>
                    <a:pt x="980" y="886"/>
                    <a:pt x="984" y="864"/>
                    <a:pt x="988" y="841"/>
                  </a:cubicBezTo>
                  <a:lnTo>
                    <a:pt x="1304" y="841"/>
                  </a:lnTo>
                  <a:cubicBezTo>
                    <a:pt x="1316" y="876"/>
                    <a:pt x="1350" y="902"/>
                    <a:pt x="1390" y="902"/>
                  </a:cubicBezTo>
                  <a:cubicBezTo>
                    <a:pt x="1440" y="902"/>
                    <a:pt x="1482" y="860"/>
                    <a:pt x="1482" y="810"/>
                  </a:cubicBezTo>
                  <a:cubicBezTo>
                    <a:pt x="1482" y="760"/>
                    <a:pt x="1440" y="719"/>
                    <a:pt x="1390" y="719"/>
                  </a:cubicBezTo>
                  <a:cubicBezTo>
                    <a:pt x="1350" y="719"/>
                    <a:pt x="1317" y="744"/>
                    <a:pt x="1304" y="780"/>
                  </a:cubicBezTo>
                  <a:lnTo>
                    <a:pt x="988" y="780"/>
                  </a:lnTo>
                  <a:cubicBezTo>
                    <a:pt x="986" y="756"/>
                    <a:pt x="980" y="733"/>
                    <a:pt x="971" y="714"/>
                  </a:cubicBezTo>
                  <a:lnTo>
                    <a:pt x="1014" y="688"/>
                  </a:lnTo>
                  <a:cubicBezTo>
                    <a:pt x="1032" y="702"/>
                    <a:pt x="1053" y="710"/>
                    <a:pt x="1075" y="710"/>
                  </a:cubicBezTo>
                  <a:cubicBezTo>
                    <a:pt x="1090" y="710"/>
                    <a:pt x="1105" y="707"/>
                    <a:pt x="1120" y="698"/>
                  </a:cubicBezTo>
                  <a:cubicBezTo>
                    <a:pt x="1163" y="672"/>
                    <a:pt x="1178" y="616"/>
                    <a:pt x="1152" y="573"/>
                  </a:cubicBezTo>
                  <a:cubicBezTo>
                    <a:pt x="1135" y="544"/>
                    <a:pt x="1105" y="527"/>
                    <a:pt x="1074" y="527"/>
                  </a:cubicBezTo>
                  <a:cubicBezTo>
                    <a:pt x="1058" y="527"/>
                    <a:pt x="1043" y="531"/>
                    <a:pt x="1028" y="540"/>
                  </a:cubicBezTo>
                  <a:cubicBezTo>
                    <a:pt x="993" y="560"/>
                    <a:pt x="977" y="598"/>
                    <a:pt x="984" y="635"/>
                  </a:cubicBezTo>
                  <a:lnTo>
                    <a:pt x="939" y="661"/>
                  </a:lnTo>
                  <a:cubicBezTo>
                    <a:pt x="925" y="642"/>
                    <a:pt x="908" y="626"/>
                    <a:pt x="890" y="611"/>
                  </a:cubicBezTo>
                  <a:lnTo>
                    <a:pt x="1005" y="411"/>
                  </a:lnTo>
                  <a:cubicBezTo>
                    <a:pt x="1010" y="412"/>
                    <a:pt x="1016" y="413"/>
                    <a:pt x="1021" y="413"/>
                  </a:cubicBezTo>
                  <a:cubicBezTo>
                    <a:pt x="1053" y="413"/>
                    <a:pt x="1084" y="397"/>
                    <a:pt x="1100" y="367"/>
                  </a:cubicBezTo>
                  <a:cubicBezTo>
                    <a:pt x="1126" y="323"/>
                    <a:pt x="1111" y="268"/>
                    <a:pt x="1067" y="243"/>
                  </a:cubicBezTo>
                  <a:cubicBezTo>
                    <a:pt x="1053" y="234"/>
                    <a:pt x="1037" y="230"/>
                    <a:pt x="1022" y="230"/>
                  </a:cubicBezTo>
                  <a:cubicBezTo>
                    <a:pt x="990" y="230"/>
                    <a:pt x="960" y="246"/>
                    <a:pt x="943" y="275"/>
                  </a:cubicBezTo>
                  <a:cubicBezTo>
                    <a:pt x="923" y="310"/>
                    <a:pt x="928" y="353"/>
                    <a:pt x="954" y="381"/>
                  </a:cubicBezTo>
                  <a:lnTo>
                    <a:pt x="838" y="581"/>
                  </a:lnTo>
                  <a:cubicBezTo>
                    <a:pt x="817" y="572"/>
                    <a:pt x="795" y="567"/>
                    <a:pt x="771" y="563"/>
                  </a:cubicBezTo>
                  <a:lnTo>
                    <a:pt x="771" y="179"/>
                  </a:lnTo>
                  <a:cubicBezTo>
                    <a:pt x="807" y="165"/>
                    <a:pt x="833" y="132"/>
                    <a:pt x="833" y="93"/>
                  </a:cubicBezTo>
                  <a:cubicBezTo>
                    <a:pt x="833" y="42"/>
                    <a:pt x="791" y="0"/>
                    <a:pt x="7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71" name="Google Shape;271;p19"/>
          <p:cNvGrpSpPr/>
          <p:nvPr/>
        </p:nvGrpSpPr>
        <p:grpSpPr>
          <a:xfrm rot="-846909">
            <a:off x="194501" y="4498699"/>
            <a:ext cx="386686" cy="342952"/>
            <a:chOff x="6757038" y="4568926"/>
            <a:chExt cx="163860" cy="145334"/>
          </a:xfrm>
        </p:grpSpPr>
        <p:sp>
          <p:nvSpPr>
            <p:cNvPr id="272" name="Google Shape;272;p19"/>
            <p:cNvSpPr/>
            <p:nvPr/>
          </p:nvSpPr>
          <p:spPr>
            <a:xfrm>
              <a:off x="6806767" y="4568926"/>
              <a:ext cx="64448" cy="73642"/>
            </a:xfrm>
            <a:custGeom>
              <a:avLst/>
              <a:gdLst/>
              <a:ahLst/>
              <a:cxnLst/>
              <a:rect l="l" t="t" r="r" b="b"/>
              <a:pathLst>
                <a:path w="1388" h="1586" extrusionOk="0">
                  <a:moveTo>
                    <a:pt x="363" y="0"/>
                  </a:moveTo>
                  <a:cubicBezTo>
                    <a:pt x="176" y="0"/>
                    <a:pt x="0" y="141"/>
                    <a:pt x="0" y="433"/>
                  </a:cubicBezTo>
                  <a:cubicBezTo>
                    <a:pt x="0" y="908"/>
                    <a:pt x="694" y="1586"/>
                    <a:pt x="694" y="1586"/>
                  </a:cubicBezTo>
                  <a:cubicBezTo>
                    <a:pt x="694" y="1586"/>
                    <a:pt x="1388" y="908"/>
                    <a:pt x="1388" y="433"/>
                  </a:cubicBezTo>
                  <a:cubicBezTo>
                    <a:pt x="1388" y="141"/>
                    <a:pt x="1212" y="0"/>
                    <a:pt x="1024" y="0"/>
                  </a:cubicBezTo>
                  <a:cubicBezTo>
                    <a:pt x="905" y="0"/>
                    <a:pt x="781" y="57"/>
                    <a:pt x="694" y="168"/>
                  </a:cubicBezTo>
                  <a:cubicBezTo>
                    <a:pt x="607" y="57"/>
                    <a:pt x="483" y="0"/>
                    <a:pt x="36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3" name="Google Shape;273;p19"/>
            <p:cNvSpPr/>
            <p:nvPr/>
          </p:nvSpPr>
          <p:spPr>
            <a:xfrm>
              <a:off x="6757038" y="4593953"/>
              <a:ext cx="82000" cy="64077"/>
            </a:xfrm>
            <a:custGeom>
              <a:avLst/>
              <a:gdLst/>
              <a:ahLst/>
              <a:cxnLst/>
              <a:rect l="l" t="t" r="r" b="b"/>
              <a:pathLst>
                <a:path w="1766" h="1380" extrusionOk="0">
                  <a:moveTo>
                    <a:pt x="705" y="0"/>
                  </a:moveTo>
                  <a:cubicBezTo>
                    <a:pt x="376" y="0"/>
                    <a:pt x="242" y="349"/>
                    <a:pt x="418" y="609"/>
                  </a:cubicBezTo>
                  <a:cubicBezTo>
                    <a:pt x="75" y="733"/>
                    <a:pt x="1" y="1204"/>
                    <a:pt x="454" y="1350"/>
                  </a:cubicBezTo>
                  <a:cubicBezTo>
                    <a:pt x="518" y="1371"/>
                    <a:pt x="589" y="1380"/>
                    <a:pt x="665" y="1380"/>
                  </a:cubicBezTo>
                  <a:cubicBezTo>
                    <a:pt x="1131" y="1380"/>
                    <a:pt x="1765" y="1047"/>
                    <a:pt x="1765" y="1047"/>
                  </a:cubicBezTo>
                  <a:cubicBezTo>
                    <a:pt x="1765" y="1047"/>
                    <a:pt x="1336" y="177"/>
                    <a:pt x="882" y="31"/>
                  </a:cubicBezTo>
                  <a:cubicBezTo>
                    <a:pt x="818" y="10"/>
                    <a:pt x="759" y="0"/>
                    <a:pt x="7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4" name="Google Shape;274;p19"/>
            <p:cNvSpPr/>
            <p:nvPr/>
          </p:nvSpPr>
          <p:spPr>
            <a:xfrm>
              <a:off x="6770086" y="4642521"/>
              <a:ext cx="76567" cy="71738"/>
            </a:xfrm>
            <a:custGeom>
              <a:avLst/>
              <a:gdLst/>
              <a:ahLst/>
              <a:cxnLst/>
              <a:rect l="l" t="t" r="r" b="b"/>
              <a:pathLst>
                <a:path w="1649" h="1545" extrusionOk="0">
                  <a:moveTo>
                    <a:pt x="1485" y="1"/>
                  </a:moveTo>
                  <a:lnTo>
                    <a:pt x="1485" y="1"/>
                  </a:lnTo>
                  <a:cubicBezTo>
                    <a:pt x="1485" y="1"/>
                    <a:pt x="526" y="140"/>
                    <a:pt x="245" y="525"/>
                  </a:cubicBezTo>
                  <a:cubicBezTo>
                    <a:pt x="0" y="863"/>
                    <a:pt x="229" y="1164"/>
                    <a:pt x="526" y="1164"/>
                  </a:cubicBezTo>
                  <a:cubicBezTo>
                    <a:pt x="567" y="1164"/>
                    <a:pt x="609" y="1158"/>
                    <a:pt x="652" y="1146"/>
                  </a:cubicBezTo>
                  <a:cubicBezTo>
                    <a:pt x="659" y="1374"/>
                    <a:pt x="829" y="1544"/>
                    <a:pt x="1024" y="1544"/>
                  </a:cubicBezTo>
                  <a:cubicBezTo>
                    <a:pt x="1140" y="1544"/>
                    <a:pt x="1264" y="1484"/>
                    <a:pt x="1369" y="1341"/>
                  </a:cubicBezTo>
                  <a:cubicBezTo>
                    <a:pt x="1649" y="956"/>
                    <a:pt x="1485" y="1"/>
                    <a:pt x="14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5" name="Google Shape;275;p19"/>
            <p:cNvSpPr/>
            <p:nvPr/>
          </p:nvSpPr>
          <p:spPr>
            <a:xfrm>
              <a:off x="6831377" y="4642521"/>
              <a:ext cx="76614" cy="71738"/>
            </a:xfrm>
            <a:custGeom>
              <a:avLst/>
              <a:gdLst/>
              <a:ahLst/>
              <a:cxnLst/>
              <a:rect l="l" t="t" r="r" b="b"/>
              <a:pathLst>
                <a:path w="1650" h="1545" extrusionOk="0">
                  <a:moveTo>
                    <a:pt x="164" y="1"/>
                  </a:moveTo>
                  <a:cubicBezTo>
                    <a:pt x="164" y="1"/>
                    <a:pt x="1" y="956"/>
                    <a:pt x="281" y="1341"/>
                  </a:cubicBezTo>
                  <a:cubicBezTo>
                    <a:pt x="385" y="1484"/>
                    <a:pt x="509" y="1544"/>
                    <a:pt x="625" y="1544"/>
                  </a:cubicBezTo>
                  <a:cubicBezTo>
                    <a:pt x="819" y="1544"/>
                    <a:pt x="990" y="1374"/>
                    <a:pt x="998" y="1146"/>
                  </a:cubicBezTo>
                  <a:cubicBezTo>
                    <a:pt x="1040" y="1158"/>
                    <a:pt x="1082" y="1164"/>
                    <a:pt x="1123" y="1164"/>
                  </a:cubicBezTo>
                  <a:cubicBezTo>
                    <a:pt x="1419" y="1164"/>
                    <a:pt x="1649" y="863"/>
                    <a:pt x="1403" y="525"/>
                  </a:cubicBezTo>
                  <a:cubicBezTo>
                    <a:pt x="1123" y="140"/>
                    <a:pt x="164" y="1"/>
                    <a:pt x="16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6" name="Google Shape;276;p19"/>
            <p:cNvSpPr/>
            <p:nvPr/>
          </p:nvSpPr>
          <p:spPr>
            <a:xfrm>
              <a:off x="6838992" y="4593953"/>
              <a:ext cx="81907" cy="64077"/>
            </a:xfrm>
            <a:custGeom>
              <a:avLst/>
              <a:gdLst/>
              <a:ahLst/>
              <a:cxnLst/>
              <a:rect l="l" t="t" r="r" b="b"/>
              <a:pathLst>
                <a:path w="1764" h="1380" extrusionOk="0">
                  <a:moveTo>
                    <a:pt x="1059" y="0"/>
                  </a:moveTo>
                  <a:cubicBezTo>
                    <a:pt x="1005" y="0"/>
                    <a:pt x="946" y="10"/>
                    <a:pt x="883" y="31"/>
                  </a:cubicBezTo>
                  <a:cubicBezTo>
                    <a:pt x="429" y="177"/>
                    <a:pt x="0" y="1047"/>
                    <a:pt x="0" y="1047"/>
                  </a:cubicBezTo>
                  <a:cubicBezTo>
                    <a:pt x="0" y="1047"/>
                    <a:pt x="634" y="1380"/>
                    <a:pt x="1099" y="1380"/>
                  </a:cubicBezTo>
                  <a:cubicBezTo>
                    <a:pt x="1175" y="1380"/>
                    <a:pt x="1247" y="1371"/>
                    <a:pt x="1310" y="1350"/>
                  </a:cubicBezTo>
                  <a:cubicBezTo>
                    <a:pt x="1764" y="1204"/>
                    <a:pt x="1689" y="732"/>
                    <a:pt x="1349" y="609"/>
                  </a:cubicBezTo>
                  <a:cubicBezTo>
                    <a:pt x="1523" y="350"/>
                    <a:pt x="1388" y="0"/>
                    <a:pt x="10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7" name="Google Shape;277;p19"/>
            <p:cNvSpPr/>
            <p:nvPr/>
          </p:nvSpPr>
          <p:spPr>
            <a:xfrm>
              <a:off x="6802356" y="4604865"/>
              <a:ext cx="68813" cy="75221"/>
            </a:xfrm>
            <a:custGeom>
              <a:avLst/>
              <a:gdLst/>
              <a:ahLst/>
              <a:cxnLst/>
              <a:rect l="l" t="t" r="r" b="b"/>
              <a:pathLst>
                <a:path w="1482" h="1620" extrusionOk="0">
                  <a:moveTo>
                    <a:pt x="742" y="0"/>
                  </a:moveTo>
                  <a:cubicBezTo>
                    <a:pt x="691" y="0"/>
                    <a:pt x="649" y="42"/>
                    <a:pt x="649" y="93"/>
                  </a:cubicBezTo>
                  <a:cubicBezTo>
                    <a:pt x="649" y="132"/>
                    <a:pt x="675" y="165"/>
                    <a:pt x="711" y="179"/>
                  </a:cubicBezTo>
                  <a:lnTo>
                    <a:pt x="711" y="563"/>
                  </a:lnTo>
                  <a:cubicBezTo>
                    <a:pt x="686" y="566"/>
                    <a:pt x="664" y="572"/>
                    <a:pt x="644" y="581"/>
                  </a:cubicBezTo>
                  <a:lnTo>
                    <a:pt x="529" y="381"/>
                  </a:lnTo>
                  <a:cubicBezTo>
                    <a:pt x="553" y="351"/>
                    <a:pt x="559" y="310"/>
                    <a:pt x="540" y="275"/>
                  </a:cubicBezTo>
                  <a:cubicBezTo>
                    <a:pt x="523" y="246"/>
                    <a:pt x="492" y="230"/>
                    <a:pt x="461" y="230"/>
                  </a:cubicBezTo>
                  <a:cubicBezTo>
                    <a:pt x="445" y="230"/>
                    <a:pt x="429" y="234"/>
                    <a:pt x="415" y="243"/>
                  </a:cubicBezTo>
                  <a:cubicBezTo>
                    <a:pt x="371" y="268"/>
                    <a:pt x="356" y="323"/>
                    <a:pt x="382" y="367"/>
                  </a:cubicBezTo>
                  <a:cubicBezTo>
                    <a:pt x="399" y="397"/>
                    <a:pt x="429" y="413"/>
                    <a:pt x="461" y="413"/>
                  </a:cubicBezTo>
                  <a:cubicBezTo>
                    <a:pt x="466" y="413"/>
                    <a:pt x="472" y="412"/>
                    <a:pt x="477" y="411"/>
                  </a:cubicBezTo>
                  <a:lnTo>
                    <a:pt x="593" y="611"/>
                  </a:lnTo>
                  <a:cubicBezTo>
                    <a:pt x="574" y="626"/>
                    <a:pt x="558" y="642"/>
                    <a:pt x="543" y="661"/>
                  </a:cubicBezTo>
                  <a:lnTo>
                    <a:pt x="498" y="635"/>
                  </a:lnTo>
                  <a:cubicBezTo>
                    <a:pt x="505" y="598"/>
                    <a:pt x="489" y="560"/>
                    <a:pt x="455" y="540"/>
                  </a:cubicBezTo>
                  <a:cubicBezTo>
                    <a:pt x="440" y="531"/>
                    <a:pt x="424" y="527"/>
                    <a:pt x="409" y="527"/>
                  </a:cubicBezTo>
                  <a:cubicBezTo>
                    <a:pt x="377" y="527"/>
                    <a:pt x="347" y="544"/>
                    <a:pt x="330" y="573"/>
                  </a:cubicBezTo>
                  <a:cubicBezTo>
                    <a:pt x="304" y="616"/>
                    <a:pt x="319" y="672"/>
                    <a:pt x="363" y="698"/>
                  </a:cubicBezTo>
                  <a:cubicBezTo>
                    <a:pt x="377" y="706"/>
                    <a:pt x="393" y="710"/>
                    <a:pt x="408" y="710"/>
                  </a:cubicBezTo>
                  <a:cubicBezTo>
                    <a:pt x="430" y="710"/>
                    <a:pt x="451" y="702"/>
                    <a:pt x="468" y="688"/>
                  </a:cubicBezTo>
                  <a:lnTo>
                    <a:pt x="511" y="714"/>
                  </a:lnTo>
                  <a:cubicBezTo>
                    <a:pt x="503" y="735"/>
                    <a:pt x="498" y="757"/>
                    <a:pt x="494" y="780"/>
                  </a:cubicBezTo>
                  <a:lnTo>
                    <a:pt x="179" y="780"/>
                  </a:lnTo>
                  <a:cubicBezTo>
                    <a:pt x="165" y="744"/>
                    <a:pt x="132" y="719"/>
                    <a:pt x="92" y="719"/>
                  </a:cubicBezTo>
                  <a:cubicBezTo>
                    <a:pt x="42" y="719"/>
                    <a:pt x="1" y="760"/>
                    <a:pt x="1" y="810"/>
                  </a:cubicBezTo>
                  <a:cubicBezTo>
                    <a:pt x="1" y="860"/>
                    <a:pt x="42" y="902"/>
                    <a:pt x="92" y="902"/>
                  </a:cubicBezTo>
                  <a:cubicBezTo>
                    <a:pt x="132" y="902"/>
                    <a:pt x="165" y="876"/>
                    <a:pt x="179" y="841"/>
                  </a:cubicBezTo>
                  <a:lnTo>
                    <a:pt x="494" y="841"/>
                  </a:lnTo>
                  <a:cubicBezTo>
                    <a:pt x="497" y="865"/>
                    <a:pt x="503" y="887"/>
                    <a:pt x="511" y="907"/>
                  </a:cubicBezTo>
                  <a:lnTo>
                    <a:pt x="468" y="933"/>
                  </a:lnTo>
                  <a:cubicBezTo>
                    <a:pt x="451" y="918"/>
                    <a:pt x="430" y="910"/>
                    <a:pt x="408" y="910"/>
                  </a:cubicBezTo>
                  <a:cubicBezTo>
                    <a:pt x="393" y="910"/>
                    <a:pt x="377" y="914"/>
                    <a:pt x="363" y="923"/>
                  </a:cubicBezTo>
                  <a:cubicBezTo>
                    <a:pt x="319" y="948"/>
                    <a:pt x="304" y="1004"/>
                    <a:pt x="330" y="1047"/>
                  </a:cubicBezTo>
                  <a:cubicBezTo>
                    <a:pt x="347" y="1077"/>
                    <a:pt x="377" y="1093"/>
                    <a:pt x="409" y="1093"/>
                  </a:cubicBezTo>
                  <a:cubicBezTo>
                    <a:pt x="424" y="1093"/>
                    <a:pt x="440" y="1089"/>
                    <a:pt x="455" y="1081"/>
                  </a:cubicBezTo>
                  <a:cubicBezTo>
                    <a:pt x="489" y="1061"/>
                    <a:pt x="505" y="1023"/>
                    <a:pt x="498" y="986"/>
                  </a:cubicBezTo>
                  <a:lnTo>
                    <a:pt x="543" y="960"/>
                  </a:lnTo>
                  <a:cubicBezTo>
                    <a:pt x="558" y="978"/>
                    <a:pt x="574" y="994"/>
                    <a:pt x="593" y="1009"/>
                  </a:cubicBezTo>
                  <a:lnTo>
                    <a:pt x="477" y="1210"/>
                  </a:lnTo>
                  <a:cubicBezTo>
                    <a:pt x="472" y="1209"/>
                    <a:pt x="466" y="1208"/>
                    <a:pt x="461" y="1208"/>
                  </a:cubicBezTo>
                  <a:cubicBezTo>
                    <a:pt x="429" y="1208"/>
                    <a:pt x="399" y="1224"/>
                    <a:pt x="382" y="1253"/>
                  </a:cubicBezTo>
                  <a:cubicBezTo>
                    <a:pt x="356" y="1297"/>
                    <a:pt x="371" y="1353"/>
                    <a:pt x="415" y="1378"/>
                  </a:cubicBezTo>
                  <a:cubicBezTo>
                    <a:pt x="429" y="1387"/>
                    <a:pt x="445" y="1390"/>
                    <a:pt x="460" y="1390"/>
                  </a:cubicBezTo>
                  <a:cubicBezTo>
                    <a:pt x="492" y="1390"/>
                    <a:pt x="523" y="1374"/>
                    <a:pt x="540" y="1344"/>
                  </a:cubicBezTo>
                  <a:cubicBezTo>
                    <a:pt x="559" y="1311"/>
                    <a:pt x="554" y="1268"/>
                    <a:pt x="529" y="1240"/>
                  </a:cubicBezTo>
                  <a:lnTo>
                    <a:pt x="644" y="1040"/>
                  </a:lnTo>
                  <a:cubicBezTo>
                    <a:pt x="665" y="1049"/>
                    <a:pt x="688" y="1053"/>
                    <a:pt x="711" y="1057"/>
                  </a:cubicBezTo>
                  <a:lnTo>
                    <a:pt x="711" y="1442"/>
                  </a:lnTo>
                  <a:cubicBezTo>
                    <a:pt x="675" y="1454"/>
                    <a:pt x="649" y="1488"/>
                    <a:pt x="649" y="1528"/>
                  </a:cubicBezTo>
                  <a:cubicBezTo>
                    <a:pt x="649" y="1578"/>
                    <a:pt x="691" y="1619"/>
                    <a:pt x="742" y="1619"/>
                  </a:cubicBezTo>
                  <a:cubicBezTo>
                    <a:pt x="791" y="1619"/>
                    <a:pt x="833" y="1578"/>
                    <a:pt x="833" y="1528"/>
                  </a:cubicBezTo>
                  <a:cubicBezTo>
                    <a:pt x="833" y="1488"/>
                    <a:pt x="807" y="1455"/>
                    <a:pt x="771" y="1442"/>
                  </a:cubicBezTo>
                  <a:lnTo>
                    <a:pt x="771" y="1057"/>
                  </a:lnTo>
                  <a:cubicBezTo>
                    <a:pt x="796" y="1055"/>
                    <a:pt x="818" y="1049"/>
                    <a:pt x="838" y="1040"/>
                  </a:cubicBezTo>
                  <a:lnTo>
                    <a:pt x="954" y="1240"/>
                  </a:lnTo>
                  <a:cubicBezTo>
                    <a:pt x="929" y="1269"/>
                    <a:pt x="923" y="1311"/>
                    <a:pt x="943" y="1344"/>
                  </a:cubicBezTo>
                  <a:cubicBezTo>
                    <a:pt x="960" y="1374"/>
                    <a:pt x="990" y="1390"/>
                    <a:pt x="1022" y="1390"/>
                  </a:cubicBezTo>
                  <a:cubicBezTo>
                    <a:pt x="1037" y="1390"/>
                    <a:pt x="1053" y="1387"/>
                    <a:pt x="1067" y="1378"/>
                  </a:cubicBezTo>
                  <a:cubicBezTo>
                    <a:pt x="1111" y="1353"/>
                    <a:pt x="1126" y="1297"/>
                    <a:pt x="1100" y="1253"/>
                  </a:cubicBezTo>
                  <a:cubicBezTo>
                    <a:pt x="1084" y="1224"/>
                    <a:pt x="1053" y="1208"/>
                    <a:pt x="1021" y="1208"/>
                  </a:cubicBezTo>
                  <a:cubicBezTo>
                    <a:pt x="1016" y="1208"/>
                    <a:pt x="1010" y="1209"/>
                    <a:pt x="1005" y="1210"/>
                  </a:cubicBezTo>
                  <a:lnTo>
                    <a:pt x="890" y="1009"/>
                  </a:lnTo>
                  <a:cubicBezTo>
                    <a:pt x="908" y="996"/>
                    <a:pt x="924" y="979"/>
                    <a:pt x="939" y="960"/>
                  </a:cubicBezTo>
                  <a:lnTo>
                    <a:pt x="984" y="986"/>
                  </a:lnTo>
                  <a:cubicBezTo>
                    <a:pt x="977" y="1023"/>
                    <a:pt x="993" y="1061"/>
                    <a:pt x="1028" y="1081"/>
                  </a:cubicBezTo>
                  <a:cubicBezTo>
                    <a:pt x="1043" y="1089"/>
                    <a:pt x="1058" y="1093"/>
                    <a:pt x="1074" y="1093"/>
                  </a:cubicBezTo>
                  <a:cubicBezTo>
                    <a:pt x="1105" y="1093"/>
                    <a:pt x="1135" y="1077"/>
                    <a:pt x="1152" y="1047"/>
                  </a:cubicBezTo>
                  <a:cubicBezTo>
                    <a:pt x="1178" y="1004"/>
                    <a:pt x="1163" y="948"/>
                    <a:pt x="1120" y="923"/>
                  </a:cubicBezTo>
                  <a:cubicBezTo>
                    <a:pt x="1105" y="915"/>
                    <a:pt x="1089" y="911"/>
                    <a:pt x="1073" y="911"/>
                  </a:cubicBezTo>
                  <a:cubicBezTo>
                    <a:pt x="1052" y="911"/>
                    <a:pt x="1030" y="918"/>
                    <a:pt x="1014" y="933"/>
                  </a:cubicBezTo>
                  <a:lnTo>
                    <a:pt x="971" y="907"/>
                  </a:lnTo>
                  <a:cubicBezTo>
                    <a:pt x="980" y="886"/>
                    <a:pt x="984" y="864"/>
                    <a:pt x="988" y="841"/>
                  </a:cubicBezTo>
                  <a:lnTo>
                    <a:pt x="1304" y="841"/>
                  </a:lnTo>
                  <a:cubicBezTo>
                    <a:pt x="1316" y="876"/>
                    <a:pt x="1350" y="902"/>
                    <a:pt x="1390" y="902"/>
                  </a:cubicBezTo>
                  <a:cubicBezTo>
                    <a:pt x="1440" y="902"/>
                    <a:pt x="1482" y="860"/>
                    <a:pt x="1482" y="810"/>
                  </a:cubicBezTo>
                  <a:cubicBezTo>
                    <a:pt x="1482" y="760"/>
                    <a:pt x="1440" y="719"/>
                    <a:pt x="1390" y="719"/>
                  </a:cubicBezTo>
                  <a:cubicBezTo>
                    <a:pt x="1350" y="719"/>
                    <a:pt x="1317" y="744"/>
                    <a:pt x="1304" y="780"/>
                  </a:cubicBezTo>
                  <a:lnTo>
                    <a:pt x="988" y="780"/>
                  </a:lnTo>
                  <a:cubicBezTo>
                    <a:pt x="986" y="756"/>
                    <a:pt x="980" y="733"/>
                    <a:pt x="971" y="714"/>
                  </a:cubicBezTo>
                  <a:lnTo>
                    <a:pt x="1014" y="688"/>
                  </a:lnTo>
                  <a:cubicBezTo>
                    <a:pt x="1032" y="702"/>
                    <a:pt x="1053" y="710"/>
                    <a:pt x="1075" y="710"/>
                  </a:cubicBezTo>
                  <a:cubicBezTo>
                    <a:pt x="1090" y="710"/>
                    <a:pt x="1105" y="707"/>
                    <a:pt x="1120" y="698"/>
                  </a:cubicBezTo>
                  <a:cubicBezTo>
                    <a:pt x="1163" y="672"/>
                    <a:pt x="1178" y="616"/>
                    <a:pt x="1152" y="573"/>
                  </a:cubicBezTo>
                  <a:cubicBezTo>
                    <a:pt x="1135" y="544"/>
                    <a:pt x="1105" y="527"/>
                    <a:pt x="1074" y="527"/>
                  </a:cubicBezTo>
                  <a:cubicBezTo>
                    <a:pt x="1058" y="527"/>
                    <a:pt x="1043" y="531"/>
                    <a:pt x="1028" y="540"/>
                  </a:cubicBezTo>
                  <a:cubicBezTo>
                    <a:pt x="993" y="560"/>
                    <a:pt x="977" y="598"/>
                    <a:pt x="984" y="635"/>
                  </a:cubicBezTo>
                  <a:lnTo>
                    <a:pt x="939" y="661"/>
                  </a:lnTo>
                  <a:cubicBezTo>
                    <a:pt x="925" y="642"/>
                    <a:pt x="908" y="626"/>
                    <a:pt x="890" y="611"/>
                  </a:cubicBezTo>
                  <a:lnTo>
                    <a:pt x="1005" y="411"/>
                  </a:lnTo>
                  <a:cubicBezTo>
                    <a:pt x="1010" y="412"/>
                    <a:pt x="1016" y="413"/>
                    <a:pt x="1021" y="413"/>
                  </a:cubicBezTo>
                  <a:cubicBezTo>
                    <a:pt x="1053" y="413"/>
                    <a:pt x="1084" y="397"/>
                    <a:pt x="1100" y="367"/>
                  </a:cubicBezTo>
                  <a:cubicBezTo>
                    <a:pt x="1126" y="323"/>
                    <a:pt x="1111" y="268"/>
                    <a:pt x="1067" y="243"/>
                  </a:cubicBezTo>
                  <a:cubicBezTo>
                    <a:pt x="1053" y="234"/>
                    <a:pt x="1037" y="230"/>
                    <a:pt x="1022" y="230"/>
                  </a:cubicBezTo>
                  <a:cubicBezTo>
                    <a:pt x="990" y="230"/>
                    <a:pt x="960" y="246"/>
                    <a:pt x="943" y="275"/>
                  </a:cubicBezTo>
                  <a:cubicBezTo>
                    <a:pt x="923" y="310"/>
                    <a:pt x="928" y="353"/>
                    <a:pt x="954" y="381"/>
                  </a:cubicBezTo>
                  <a:lnTo>
                    <a:pt x="838" y="581"/>
                  </a:lnTo>
                  <a:cubicBezTo>
                    <a:pt x="817" y="572"/>
                    <a:pt x="795" y="567"/>
                    <a:pt x="771" y="563"/>
                  </a:cubicBezTo>
                  <a:lnTo>
                    <a:pt x="771" y="179"/>
                  </a:lnTo>
                  <a:cubicBezTo>
                    <a:pt x="807" y="165"/>
                    <a:pt x="833" y="132"/>
                    <a:pt x="833" y="93"/>
                  </a:cubicBezTo>
                  <a:cubicBezTo>
                    <a:pt x="833" y="42"/>
                    <a:pt x="791" y="0"/>
                    <a:pt x="7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78" name="Google Shape;278;p19"/>
          <p:cNvGrpSpPr/>
          <p:nvPr/>
        </p:nvGrpSpPr>
        <p:grpSpPr>
          <a:xfrm rot="1138912">
            <a:off x="7744980" y="175931"/>
            <a:ext cx="692128" cy="613846"/>
            <a:chOff x="6757038" y="4568926"/>
            <a:chExt cx="163860" cy="145334"/>
          </a:xfrm>
        </p:grpSpPr>
        <p:sp>
          <p:nvSpPr>
            <p:cNvPr id="279" name="Google Shape;279;p19"/>
            <p:cNvSpPr/>
            <p:nvPr/>
          </p:nvSpPr>
          <p:spPr>
            <a:xfrm>
              <a:off x="6806767" y="4568926"/>
              <a:ext cx="64448" cy="73642"/>
            </a:xfrm>
            <a:custGeom>
              <a:avLst/>
              <a:gdLst/>
              <a:ahLst/>
              <a:cxnLst/>
              <a:rect l="l" t="t" r="r" b="b"/>
              <a:pathLst>
                <a:path w="1388" h="1586" extrusionOk="0">
                  <a:moveTo>
                    <a:pt x="363" y="0"/>
                  </a:moveTo>
                  <a:cubicBezTo>
                    <a:pt x="176" y="0"/>
                    <a:pt x="0" y="141"/>
                    <a:pt x="0" y="433"/>
                  </a:cubicBezTo>
                  <a:cubicBezTo>
                    <a:pt x="0" y="908"/>
                    <a:pt x="694" y="1586"/>
                    <a:pt x="694" y="1586"/>
                  </a:cubicBezTo>
                  <a:cubicBezTo>
                    <a:pt x="694" y="1586"/>
                    <a:pt x="1388" y="908"/>
                    <a:pt x="1388" y="433"/>
                  </a:cubicBezTo>
                  <a:cubicBezTo>
                    <a:pt x="1388" y="141"/>
                    <a:pt x="1212" y="0"/>
                    <a:pt x="1024" y="0"/>
                  </a:cubicBezTo>
                  <a:cubicBezTo>
                    <a:pt x="905" y="0"/>
                    <a:pt x="781" y="57"/>
                    <a:pt x="694" y="168"/>
                  </a:cubicBezTo>
                  <a:cubicBezTo>
                    <a:pt x="607" y="57"/>
                    <a:pt x="483" y="0"/>
                    <a:pt x="36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0" name="Google Shape;280;p19"/>
            <p:cNvSpPr/>
            <p:nvPr/>
          </p:nvSpPr>
          <p:spPr>
            <a:xfrm>
              <a:off x="6757038" y="4593953"/>
              <a:ext cx="82000" cy="64077"/>
            </a:xfrm>
            <a:custGeom>
              <a:avLst/>
              <a:gdLst/>
              <a:ahLst/>
              <a:cxnLst/>
              <a:rect l="l" t="t" r="r" b="b"/>
              <a:pathLst>
                <a:path w="1766" h="1380" extrusionOk="0">
                  <a:moveTo>
                    <a:pt x="705" y="0"/>
                  </a:moveTo>
                  <a:cubicBezTo>
                    <a:pt x="376" y="0"/>
                    <a:pt x="242" y="349"/>
                    <a:pt x="418" y="609"/>
                  </a:cubicBezTo>
                  <a:cubicBezTo>
                    <a:pt x="75" y="733"/>
                    <a:pt x="1" y="1204"/>
                    <a:pt x="454" y="1350"/>
                  </a:cubicBezTo>
                  <a:cubicBezTo>
                    <a:pt x="518" y="1371"/>
                    <a:pt x="589" y="1380"/>
                    <a:pt x="665" y="1380"/>
                  </a:cubicBezTo>
                  <a:cubicBezTo>
                    <a:pt x="1131" y="1380"/>
                    <a:pt x="1765" y="1047"/>
                    <a:pt x="1765" y="1047"/>
                  </a:cubicBezTo>
                  <a:cubicBezTo>
                    <a:pt x="1765" y="1047"/>
                    <a:pt x="1336" y="177"/>
                    <a:pt x="882" y="31"/>
                  </a:cubicBezTo>
                  <a:cubicBezTo>
                    <a:pt x="818" y="10"/>
                    <a:pt x="759" y="0"/>
                    <a:pt x="7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1" name="Google Shape;281;p19"/>
            <p:cNvSpPr/>
            <p:nvPr/>
          </p:nvSpPr>
          <p:spPr>
            <a:xfrm>
              <a:off x="6770086" y="4642521"/>
              <a:ext cx="76567" cy="71738"/>
            </a:xfrm>
            <a:custGeom>
              <a:avLst/>
              <a:gdLst/>
              <a:ahLst/>
              <a:cxnLst/>
              <a:rect l="l" t="t" r="r" b="b"/>
              <a:pathLst>
                <a:path w="1649" h="1545" extrusionOk="0">
                  <a:moveTo>
                    <a:pt x="1485" y="1"/>
                  </a:moveTo>
                  <a:lnTo>
                    <a:pt x="1485" y="1"/>
                  </a:lnTo>
                  <a:cubicBezTo>
                    <a:pt x="1485" y="1"/>
                    <a:pt x="526" y="140"/>
                    <a:pt x="245" y="525"/>
                  </a:cubicBezTo>
                  <a:cubicBezTo>
                    <a:pt x="0" y="863"/>
                    <a:pt x="229" y="1164"/>
                    <a:pt x="526" y="1164"/>
                  </a:cubicBezTo>
                  <a:cubicBezTo>
                    <a:pt x="567" y="1164"/>
                    <a:pt x="609" y="1158"/>
                    <a:pt x="652" y="1146"/>
                  </a:cubicBezTo>
                  <a:cubicBezTo>
                    <a:pt x="659" y="1374"/>
                    <a:pt x="829" y="1544"/>
                    <a:pt x="1024" y="1544"/>
                  </a:cubicBezTo>
                  <a:cubicBezTo>
                    <a:pt x="1140" y="1544"/>
                    <a:pt x="1264" y="1484"/>
                    <a:pt x="1369" y="1341"/>
                  </a:cubicBezTo>
                  <a:cubicBezTo>
                    <a:pt x="1649" y="956"/>
                    <a:pt x="1485" y="1"/>
                    <a:pt x="14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2" name="Google Shape;282;p19"/>
            <p:cNvSpPr/>
            <p:nvPr/>
          </p:nvSpPr>
          <p:spPr>
            <a:xfrm>
              <a:off x="6831377" y="4642521"/>
              <a:ext cx="76614" cy="71738"/>
            </a:xfrm>
            <a:custGeom>
              <a:avLst/>
              <a:gdLst/>
              <a:ahLst/>
              <a:cxnLst/>
              <a:rect l="l" t="t" r="r" b="b"/>
              <a:pathLst>
                <a:path w="1650" h="1545" extrusionOk="0">
                  <a:moveTo>
                    <a:pt x="164" y="1"/>
                  </a:moveTo>
                  <a:cubicBezTo>
                    <a:pt x="164" y="1"/>
                    <a:pt x="1" y="956"/>
                    <a:pt x="281" y="1341"/>
                  </a:cubicBezTo>
                  <a:cubicBezTo>
                    <a:pt x="385" y="1484"/>
                    <a:pt x="509" y="1544"/>
                    <a:pt x="625" y="1544"/>
                  </a:cubicBezTo>
                  <a:cubicBezTo>
                    <a:pt x="819" y="1544"/>
                    <a:pt x="990" y="1374"/>
                    <a:pt x="998" y="1146"/>
                  </a:cubicBezTo>
                  <a:cubicBezTo>
                    <a:pt x="1040" y="1158"/>
                    <a:pt x="1082" y="1164"/>
                    <a:pt x="1123" y="1164"/>
                  </a:cubicBezTo>
                  <a:cubicBezTo>
                    <a:pt x="1419" y="1164"/>
                    <a:pt x="1649" y="863"/>
                    <a:pt x="1403" y="525"/>
                  </a:cubicBezTo>
                  <a:cubicBezTo>
                    <a:pt x="1123" y="140"/>
                    <a:pt x="164" y="1"/>
                    <a:pt x="16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3" name="Google Shape;283;p19"/>
            <p:cNvSpPr/>
            <p:nvPr/>
          </p:nvSpPr>
          <p:spPr>
            <a:xfrm>
              <a:off x="6838992" y="4593953"/>
              <a:ext cx="81907" cy="64077"/>
            </a:xfrm>
            <a:custGeom>
              <a:avLst/>
              <a:gdLst/>
              <a:ahLst/>
              <a:cxnLst/>
              <a:rect l="l" t="t" r="r" b="b"/>
              <a:pathLst>
                <a:path w="1764" h="1380" extrusionOk="0">
                  <a:moveTo>
                    <a:pt x="1059" y="0"/>
                  </a:moveTo>
                  <a:cubicBezTo>
                    <a:pt x="1005" y="0"/>
                    <a:pt x="946" y="10"/>
                    <a:pt x="883" y="31"/>
                  </a:cubicBezTo>
                  <a:cubicBezTo>
                    <a:pt x="429" y="177"/>
                    <a:pt x="0" y="1047"/>
                    <a:pt x="0" y="1047"/>
                  </a:cubicBezTo>
                  <a:cubicBezTo>
                    <a:pt x="0" y="1047"/>
                    <a:pt x="634" y="1380"/>
                    <a:pt x="1099" y="1380"/>
                  </a:cubicBezTo>
                  <a:cubicBezTo>
                    <a:pt x="1175" y="1380"/>
                    <a:pt x="1247" y="1371"/>
                    <a:pt x="1310" y="1350"/>
                  </a:cubicBezTo>
                  <a:cubicBezTo>
                    <a:pt x="1764" y="1204"/>
                    <a:pt x="1689" y="732"/>
                    <a:pt x="1349" y="609"/>
                  </a:cubicBezTo>
                  <a:cubicBezTo>
                    <a:pt x="1523" y="350"/>
                    <a:pt x="1388" y="0"/>
                    <a:pt x="10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4" name="Google Shape;284;p19"/>
            <p:cNvSpPr/>
            <p:nvPr/>
          </p:nvSpPr>
          <p:spPr>
            <a:xfrm>
              <a:off x="6802356" y="4604865"/>
              <a:ext cx="68813" cy="75221"/>
            </a:xfrm>
            <a:custGeom>
              <a:avLst/>
              <a:gdLst/>
              <a:ahLst/>
              <a:cxnLst/>
              <a:rect l="l" t="t" r="r" b="b"/>
              <a:pathLst>
                <a:path w="1482" h="1620" extrusionOk="0">
                  <a:moveTo>
                    <a:pt x="742" y="0"/>
                  </a:moveTo>
                  <a:cubicBezTo>
                    <a:pt x="691" y="0"/>
                    <a:pt x="649" y="42"/>
                    <a:pt x="649" y="93"/>
                  </a:cubicBezTo>
                  <a:cubicBezTo>
                    <a:pt x="649" y="132"/>
                    <a:pt x="675" y="165"/>
                    <a:pt x="711" y="179"/>
                  </a:cubicBezTo>
                  <a:lnTo>
                    <a:pt x="711" y="563"/>
                  </a:lnTo>
                  <a:cubicBezTo>
                    <a:pt x="686" y="566"/>
                    <a:pt x="664" y="572"/>
                    <a:pt x="644" y="581"/>
                  </a:cubicBezTo>
                  <a:lnTo>
                    <a:pt x="529" y="381"/>
                  </a:lnTo>
                  <a:cubicBezTo>
                    <a:pt x="553" y="351"/>
                    <a:pt x="559" y="310"/>
                    <a:pt x="540" y="275"/>
                  </a:cubicBezTo>
                  <a:cubicBezTo>
                    <a:pt x="523" y="246"/>
                    <a:pt x="492" y="230"/>
                    <a:pt x="461" y="230"/>
                  </a:cubicBezTo>
                  <a:cubicBezTo>
                    <a:pt x="445" y="230"/>
                    <a:pt x="429" y="234"/>
                    <a:pt x="415" y="243"/>
                  </a:cubicBezTo>
                  <a:cubicBezTo>
                    <a:pt x="371" y="268"/>
                    <a:pt x="356" y="323"/>
                    <a:pt x="382" y="367"/>
                  </a:cubicBezTo>
                  <a:cubicBezTo>
                    <a:pt x="399" y="397"/>
                    <a:pt x="429" y="413"/>
                    <a:pt x="461" y="413"/>
                  </a:cubicBezTo>
                  <a:cubicBezTo>
                    <a:pt x="466" y="413"/>
                    <a:pt x="472" y="412"/>
                    <a:pt x="477" y="411"/>
                  </a:cubicBezTo>
                  <a:lnTo>
                    <a:pt x="593" y="611"/>
                  </a:lnTo>
                  <a:cubicBezTo>
                    <a:pt x="574" y="626"/>
                    <a:pt x="558" y="642"/>
                    <a:pt x="543" y="661"/>
                  </a:cubicBezTo>
                  <a:lnTo>
                    <a:pt x="498" y="635"/>
                  </a:lnTo>
                  <a:cubicBezTo>
                    <a:pt x="505" y="598"/>
                    <a:pt x="489" y="560"/>
                    <a:pt x="455" y="540"/>
                  </a:cubicBezTo>
                  <a:cubicBezTo>
                    <a:pt x="440" y="531"/>
                    <a:pt x="424" y="527"/>
                    <a:pt x="409" y="527"/>
                  </a:cubicBezTo>
                  <a:cubicBezTo>
                    <a:pt x="377" y="527"/>
                    <a:pt x="347" y="544"/>
                    <a:pt x="330" y="573"/>
                  </a:cubicBezTo>
                  <a:cubicBezTo>
                    <a:pt x="304" y="616"/>
                    <a:pt x="319" y="672"/>
                    <a:pt x="363" y="698"/>
                  </a:cubicBezTo>
                  <a:cubicBezTo>
                    <a:pt x="377" y="706"/>
                    <a:pt x="393" y="710"/>
                    <a:pt x="408" y="710"/>
                  </a:cubicBezTo>
                  <a:cubicBezTo>
                    <a:pt x="430" y="710"/>
                    <a:pt x="451" y="702"/>
                    <a:pt x="468" y="688"/>
                  </a:cubicBezTo>
                  <a:lnTo>
                    <a:pt x="511" y="714"/>
                  </a:lnTo>
                  <a:cubicBezTo>
                    <a:pt x="503" y="735"/>
                    <a:pt x="498" y="757"/>
                    <a:pt x="494" y="780"/>
                  </a:cubicBezTo>
                  <a:lnTo>
                    <a:pt x="179" y="780"/>
                  </a:lnTo>
                  <a:cubicBezTo>
                    <a:pt x="165" y="744"/>
                    <a:pt x="132" y="719"/>
                    <a:pt x="92" y="719"/>
                  </a:cubicBezTo>
                  <a:cubicBezTo>
                    <a:pt x="42" y="719"/>
                    <a:pt x="1" y="760"/>
                    <a:pt x="1" y="810"/>
                  </a:cubicBezTo>
                  <a:cubicBezTo>
                    <a:pt x="1" y="860"/>
                    <a:pt x="42" y="902"/>
                    <a:pt x="92" y="902"/>
                  </a:cubicBezTo>
                  <a:cubicBezTo>
                    <a:pt x="132" y="902"/>
                    <a:pt x="165" y="876"/>
                    <a:pt x="179" y="841"/>
                  </a:cubicBezTo>
                  <a:lnTo>
                    <a:pt x="494" y="841"/>
                  </a:lnTo>
                  <a:cubicBezTo>
                    <a:pt x="497" y="865"/>
                    <a:pt x="503" y="887"/>
                    <a:pt x="511" y="907"/>
                  </a:cubicBezTo>
                  <a:lnTo>
                    <a:pt x="468" y="933"/>
                  </a:lnTo>
                  <a:cubicBezTo>
                    <a:pt x="451" y="918"/>
                    <a:pt x="430" y="910"/>
                    <a:pt x="408" y="910"/>
                  </a:cubicBezTo>
                  <a:cubicBezTo>
                    <a:pt x="393" y="910"/>
                    <a:pt x="377" y="914"/>
                    <a:pt x="363" y="923"/>
                  </a:cubicBezTo>
                  <a:cubicBezTo>
                    <a:pt x="319" y="948"/>
                    <a:pt x="304" y="1004"/>
                    <a:pt x="330" y="1047"/>
                  </a:cubicBezTo>
                  <a:cubicBezTo>
                    <a:pt x="347" y="1077"/>
                    <a:pt x="377" y="1093"/>
                    <a:pt x="409" y="1093"/>
                  </a:cubicBezTo>
                  <a:cubicBezTo>
                    <a:pt x="424" y="1093"/>
                    <a:pt x="440" y="1089"/>
                    <a:pt x="455" y="1081"/>
                  </a:cubicBezTo>
                  <a:cubicBezTo>
                    <a:pt x="489" y="1061"/>
                    <a:pt x="505" y="1023"/>
                    <a:pt x="498" y="986"/>
                  </a:cubicBezTo>
                  <a:lnTo>
                    <a:pt x="543" y="960"/>
                  </a:lnTo>
                  <a:cubicBezTo>
                    <a:pt x="558" y="978"/>
                    <a:pt x="574" y="994"/>
                    <a:pt x="593" y="1009"/>
                  </a:cubicBezTo>
                  <a:lnTo>
                    <a:pt x="477" y="1210"/>
                  </a:lnTo>
                  <a:cubicBezTo>
                    <a:pt x="472" y="1209"/>
                    <a:pt x="466" y="1208"/>
                    <a:pt x="461" y="1208"/>
                  </a:cubicBezTo>
                  <a:cubicBezTo>
                    <a:pt x="429" y="1208"/>
                    <a:pt x="399" y="1224"/>
                    <a:pt x="382" y="1253"/>
                  </a:cubicBezTo>
                  <a:cubicBezTo>
                    <a:pt x="356" y="1297"/>
                    <a:pt x="371" y="1353"/>
                    <a:pt x="415" y="1378"/>
                  </a:cubicBezTo>
                  <a:cubicBezTo>
                    <a:pt x="429" y="1387"/>
                    <a:pt x="445" y="1390"/>
                    <a:pt x="460" y="1390"/>
                  </a:cubicBezTo>
                  <a:cubicBezTo>
                    <a:pt x="492" y="1390"/>
                    <a:pt x="523" y="1374"/>
                    <a:pt x="540" y="1344"/>
                  </a:cubicBezTo>
                  <a:cubicBezTo>
                    <a:pt x="559" y="1311"/>
                    <a:pt x="554" y="1268"/>
                    <a:pt x="529" y="1240"/>
                  </a:cubicBezTo>
                  <a:lnTo>
                    <a:pt x="644" y="1040"/>
                  </a:lnTo>
                  <a:cubicBezTo>
                    <a:pt x="665" y="1049"/>
                    <a:pt x="688" y="1053"/>
                    <a:pt x="711" y="1057"/>
                  </a:cubicBezTo>
                  <a:lnTo>
                    <a:pt x="711" y="1442"/>
                  </a:lnTo>
                  <a:cubicBezTo>
                    <a:pt x="675" y="1454"/>
                    <a:pt x="649" y="1488"/>
                    <a:pt x="649" y="1528"/>
                  </a:cubicBezTo>
                  <a:cubicBezTo>
                    <a:pt x="649" y="1578"/>
                    <a:pt x="691" y="1619"/>
                    <a:pt x="742" y="1619"/>
                  </a:cubicBezTo>
                  <a:cubicBezTo>
                    <a:pt x="791" y="1619"/>
                    <a:pt x="833" y="1578"/>
                    <a:pt x="833" y="1528"/>
                  </a:cubicBezTo>
                  <a:cubicBezTo>
                    <a:pt x="833" y="1488"/>
                    <a:pt x="807" y="1455"/>
                    <a:pt x="771" y="1442"/>
                  </a:cubicBezTo>
                  <a:lnTo>
                    <a:pt x="771" y="1057"/>
                  </a:lnTo>
                  <a:cubicBezTo>
                    <a:pt x="796" y="1055"/>
                    <a:pt x="818" y="1049"/>
                    <a:pt x="838" y="1040"/>
                  </a:cubicBezTo>
                  <a:lnTo>
                    <a:pt x="954" y="1240"/>
                  </a:lnTo>
                  <a:cubicBezTo>
                    <a:pt x="929" y="1269"/>
                    <a:pt x="923" y="1311"/>
                    <a:pt x="943" y="1344"/>
                  </a:cubicBezTo>
                  <a:cubicBezTo>
                    <a:pt x="960" y="1374"/>
                    <a:pt x="990" y="1390"/>
                    <a:pt x="1022" y="1390"/>
                  </a:cubicBezTo>
                  <a:cubicBezTo>
                    <a:pt x="1037" y="1390"/>
                    <a:pt x="1053" y="1387"/>
                    <a:pt x="1067" y="1378"/>
                  </a:cubicBezTo>
                  <a:cubicBezTo>
                    <a:pt x="1111" y="1353"/>
                    <a:pt x="1126" y="1297"/>
                    <a:pt x="1100" y="1253"/>
                  </a:cubicBezTo>
                  <a:cubicBezTo>
                    <a:pt x="1084" y="1224"/>
                    <a:pt x="1053" y="1208"/>
                    <a:pt x="1021" y="1208"/>
                  </a:cubicBezTo>
                  <a:cubicBezTo>
                    <a:pt x="1016" y="1208"/>
                    <a:pt x="1010" y="1209"/>
                    <a:pt x="1005" y="1210"/>
                  </a:cubicBezTo>
                  <a:lnTo>
                    <a:pt x="890" y="1009"/>
                  </a:lnTo>
                  <a:cubicBezTo>
                    <a:pt x="908" y="996"/>
                    <a:pt x="924" y="979"/>
                    <a:pt x="939" y="960"/>
                  </a:cubicBezTo>
                  <a:lnTo>
                    <a:pt x="984" y="986"/>
                  </a:lnTo>
                  <a:cubicBezTo>
                    <a:pt x="977" y="1023"/>
                    <a:pt x="993" y="1061"/>
                    <a:pt x="1028" y="1081"/>
                  </a:cubicBezTo>
                  <a:cubicBezTo>
                    <a:pt x="1043" y="1089"/>
                    <a:pt x="1058" y="1093"/>
                    <a:pt x="1074" y="1093"/>
                  </a:cubicBezTo>
                  <a:cubicBezTo>
                    <a:pt x="1105" y="1093"/>
                    <a:pt x="1135" y="1077"/>
                    <a:pt x="1152" y="1047"/>
                  </a:cubicBezTo>
                  <a:cubicBezTo>
                    <a:pt x="1178" y="1004"/>
                    <a:pt x="1163" y="948"/>
                    <a:pt x="1120" y="923"/>
                  </a:cubicBezTo>
                  <a:cubicBezTo>
                    <a:pt x="1105" y="915"/>
                    <a:pt x="1089" y="911"/>
                    <a:pt x="1073" y="911"/>
                  </a:cubicBezTo>
                  <a:cubicBezTo>
                    <a:pt x="1052" y="911"/>
                    <a:pt x="1030" y="918"/>
                    <a:pt x="1014" y="933"/>
                  </a:cubicBezTo>
                  <a:lnTo>
                    <a:pt x="971" y="907"/>
                  </a:lnTo>
                  <a:cubicBezTo>
                    <a:pt x="980" y="886"/>
                    <a:pt x="984" y="864"/>
                    <a:pt x="988" y="841"/>
                  </a:cubicBezTo>
                  <a:lnTo>
                    <a:pt x="1304" y="841"/>
                  </a:lnTo>
                  <a:cubicBezTo>
                    <a:pt x="1316" y="876"/>
                    <a:pt x="1350" y="902"/>
                    <a:pt x="1390" y="902"/>
                  </a:cubicBezTo>
                  <a:cubicBezTo>
                    <a:pt x="1440" y="902"/>
                    <a:pt x="1482" y="860"/>
                    <a:pt x="1482" y="810"/>
                  </a:cubicBezTo>
                  <a:cubicBezTo>
                    <a:pt x="1482" y="760"/>
                    <a:pt x="1440" y="719"/>
                    <a:pt x="1390" y="719"/>
                  </a:cubicBezTo>
                  <a:cubicBezTo>
                    <a:pt x="1350" y="719"/>
                    <a:pt x="1317" y="744"/>
                    <a:pt x="1304" y="780"/>
                  </a:cubicBezTo>
                  <a:lnTo>
                    <a:pt x="988" y="780"/>
                  </a:lnTo>
                  <a:cubicBezTo>
                    <a:pt x="986" y="756"/>
                    <a:pt x="980" y="733"/>
                    <a:pt x="971" y="714"/>
                  </a:cubicBezTo>
                  <a:lnTo>
                    <a:pt x="1014" y="688"/>
                  </a:lnTo>
                  <a:cubicBezTo>
                    <a:pt x="1032" y="702"/>
                    <a:pt x="1053" y="710"/>
                    <a:pt x="1075" y="710"/>
                  </a:cubicBezTo>
                  <a:cubicBezTo>
                    <a:pt x="1090" y="710"/>
                    <a:pt x="1105" y="707"/>
                    <a:pt x="1120" y="698"/>
                  </a:cubicBezTo>
                  <a:cubicBezTo>
                    <a:pt x="1163" y="672"/>
                    <a:pt x="1178" y="616"/>
                    <a:pt x="1152" y="573"/>
                  </a:cubicBezTo>
                  <a:cubicBezTo>
                    <a:pt x="1135" y="544"/>
                    <a:pt x="1105" y="527"/>
                    <a:pt x="1074" y="527"/>
                  </a:cubicBezTo>
                  <a:cubicBezTo>
                    <a:pt x="1058" y="527"/>
                    <a:pt x="1043" y="531"/>
                    <a:pt x="1028" y="540"/>
                  </a:cubicBezTo>
                  <a:cubicBezTo>
                    <a:pt x="993" y="560"/>
                    <a:pt x="977" y="598"/>
                    <a:pt x="984" y="635"/>
                  </a:cubicBezTo>
                  <a:lnTo>
                    <a:pt x="939" y="661"/>
                  </a:lnTo>
                  <a:cubicBezTo>
                    <a:pt x="925" y="642"/>
                    <a:pt x="908" y="626"/>
                    <a:pt x="890" y="611"/>
                  </a:cubicBezTo>
                  <a:lnTo>
                    <a:pt x="1005" y="411"/>
                  </a:lnTo>
                  <a:cubicBezTo>
                    <a:pt x="1010" y="412"/>
                    <a:pt x="1016" y="413"/>
                    <a:pt x="1021" y="413"/>
                  </a:cubicBezTo>
                  <a:cubicBezTo>
                    <a:pt x="1053" y="413"/>
                    <a:pt x="1084" y="397"/>
                    <a:pt x="1100" y="367"/>
                  </a:cubicBezTo>
                  <a:cubicBezTo>
                    <a:pt x="1126" y="323"/>
                    <a:pt x="1111" y="268"/>
                    <a:pt x="1067" y="243"/>
                  </a:cubicBezTo>
                  <a:cubicBezTo>
                    <a:pt x="1053" y="234"/>
                    <a:pt x="1037" y="230"/>
                    <a:pt x="1022" y="230"/>
                  </a:cubicBezTo>
                  <a:cubicBezTo>
                    <a:pt x="990" y="230"/>
                    <a:pt x="960" y="246"/>
                    <a:pt x="943" y="275"/>
                  </a:cubicBezTo>
                  <a:cubicBezTo>
                    <a:pt x="923" y="310"/>
                    <a:pt x="928" y="353"/>
                    <a:pt x="954" y="381"/>
                  </a:cubicBezTo>
                  <a:lnTo>
                    <a:pt x="838" y="581"/>
                  </a:lnTo>
                  <a:cubicBezTo>
                    <a:pt x="817" y="572"/>
                    <a:pt x="795" y="567"/>
                    <a:pt x="771" y="563"/>
                  </a:cubicBezTo>
                  <a:lnTo>
                    <a:pt x="771" y="179"/>
                  </a:lnTo>
                  <a:cubicBezTo>
                    <a:pt x="807" y="165"/>
                    <a:pt x="833" y="132"/>
                    <a:pt x="833" y="93"/>
                  </a:cubicBezTo>
                  <a:cubicBezTo>
                    <a:pt x="833" y="42"/>
                    <a:pt x="791" y="0"/>
                    <a:pt x="7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285"/>
        <p:cNvGrpSpPr/>
        <p:nvPr/>
      </p:nvGrpSpPr>
      <p:grpSpPr>
        <a:xfrm>
          <a:off x="0" y="0"/>
          <a:ext cx="0" cy="0"/>
          <a:chOff x="0" y="0"/>
          <a:chExt cx="0" cy="0"/>
        </a:xfrm>
      </p:grpSpPr>
      <p:sp>
        <p:nvSpPr>
          <p:cNvPr id="286" name="Google Shape;286;p20"/>
          <p:cNvSpPr txBox="1">
            <a:spLocks noGrp="1"/>
          </p:cNvSpPr>
          <p:nvPr>
            <p:ph type="title"/>
          </p:nvPr>
        </p:nvSpPr>
        <p:spPr>
          <a:xfrm>
            <a:off x="720000" y="540000"/>
            <a:ext cx="7704000" cy="5643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p:txBody>
      </p:sp>
      <p:grpSp>
        <p:nvGrpSpPr>
          <p:cNvPr id="287" name="Google Shape;287;p20"/>
          <p:cNvGrpSpPr/>
          <p:nvPr/>
        </p:nvGrpSpPr>
        <p:grpSpPr>
          <a:xfrm rot="10800000" flipH="1">
            <a:off x="8047530" y="4240634"/>
            <a:ext cx="854172" cy="446695"/>
            <a:chOff x="6482201" y="670208"/>
            <a:chExt cx="882957" cy="461748"/>
          </a:xfrm>
        </p:grpSpPr>
        <p:sp>
          <p:nvSpPr>
            <p:cNvPr id="288" name="Google Shape;288;p20"/>
            <p:cNvSpPr/>
            <p:nvPr/>
          </p:nvSpPr>
          <p:spPr>
            <a:xfrm>
              <a:off x="6482201" y="952844"/>
              <a:ext cx="882957" cy="179113"/>
            </a:xfrm>
            <a:custGeom>
              <a:avLst/>
              <a:gdLst/>
              <a:ahLst/>
              <a:cxnLst/>
              <a:rect l="l" t="t" r="r" b="b"/>
              <a:pathLst>
                <a:path w="3224" h="654" extrusionOk="0">
                  <a:moveTo>
                    <a:pt x="327" y="1"/>
                  </a:moveTo>
                  <a:cubicBezTo>
                    <a:pt x="147" y="1"/>
                    <a:pt x="0" y="146"/>
                    <a:pt x="0" y="327"/>
                  </a:cubicBezTo>
                  <a:cubicBezTo>
                    <a:pt x="0" y="507"/>
                    <a:pt x="147" y="654"/>
                    <a:pt x="327" y="654"/>
                  </a:cubicBezTo>
                  <a:lnTo>
                    <a:pt x="2898" y="654"/>
                  </a:lnTo>
                  <a:cubicBezTo>
                    <a:pt x="3078" y="654"/>
                    <a:pt x="3223" y="507"/>
                    <a:pt x="3223" y="327"/>
                  </a:cubicBezTo>
                  <a:cubicBezTo>
                    <a:pt x="3222" y="146"/>
                    <a:pt x="3077" y="1"/>
                    <a:pt x="2898"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9" name="Google Shape;289;p20"/>
            <p:cNvSpPr/>
            <p:nvPr/>
          </p:nvSpPr>
          <p:spPr>
            <a:xfrm>
              <a:off x="6605169" y="670208"/>
              <a:ext cx="397659" cy="179113"/>
            </a:xfrm>
            <a:custGeom>
              <a:avLst/>
              <a:gdLst/>
              <a:ahLst/>
              <a:cxnLst/>
              <a:rect l="l" t="t" r="r" b="b"/>
              <a:pathLst>
                <a:path w="1452" h="654" extrusionOk="0">
                  <a:moveTo>
                    <a:pt x="326" y="1"/>
                  </a:moveTo>
                  <a:cubicBezTo>
                    <a:pt x="146" y="1"/>
                    <a:pt x="0" y="147"/>
                    <a:pt x="0" y="328"/>
                  </a:cubicBezTo>
                  <a:cubicBezTo>
                    <a:pt x="0" y="508"/>
                    <a:pt x="146" y="654"/>
                    <a:pt x="326" y="654"/>
                  </a:cubicBezTo>
                  <a:lnTo>
                    <a:pt x="1126" y="654"/>
                  </a:lnTo>
                  <a:cubicBezTo>
                    <a:pt x="1306" y="654"/>
                    <a:pt x="1452" y="508"/>
                    <a:pt x="1452" y="328"/>
                  </a:cubicBezTo>
                  <a:cubicBezTo>
                    <a:pt x="1452" y="147"/>
                    <a:pt x="1306" y="1"/>
                    <a:pt x="1126"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0" name="Google Shape;290;p20"/>
            <p:cNvSpPr/>
            <p:nvPr/>
          </p:nvSpPr>
          <p:spPr>
            <a:xfrm>
              <a:off x="6696094" y="849046"/>
              <a:ext cx="215262" cy="103524"/>
            </a:xfrm>
            <a:custGeom>
              <a:avLst/>
              <a:gdLst/>
              <a:ahLst/>
              <a:cxnLst/>
              <a:rect l="l" t="t" r="r" b="b"/>
              <a:pathLst>
                <a:path w="786" h="378" extrusionOk="0">
                  <a:moveTo>
                    <a:pt x="1" y="1"/>
                  </a:moveTo>
                  <a:cubicBezTo>
                    <a:pt x="105" y="1"/>
                    <a:pt x="190" y="85"/>
                    <a:pt x="190" y="190"/>
                  </a:cubicBezTo>
                  <a:cubicBezTo>
                    <a:pt x="190" y="292"/>
                    <a:pt x="110" y="376"/>
                    <a:pt x="8" y="378"/>
                  </a:cubicBezTo>
                  <a:lnTo>
                    <a:pt x="785" y="378"/>
                  </a:lnTo>
                  <a:cubicBezTo>
                    <a:pt x="681" y="378"/>
                    <a:pt x="596" y="295"/>
                    <a:pt x="596" y="190"/>
                  </a:cubicBezTo>
                  <a:cubicBezTo>
                    <a:pt x="596" y="86"/>
                    <a:pt x="680" y="1"/>
                    <a:pt x="785" y="1"/>
                  </a:cubicBezTo>
                  <a:close/>
                  <a:moveTo>
                    <a:pt x="1" y="378"/>
                  </a:moveTo>
                  <a:cubicBezTo>
                    <a:pt x="2" y="378"/>
                    <a:pt x="3" y="378"/>
                    <a:pt x="5" y="378"/>
                  </a:cubicBezTo>
                  <a:cubicBezTo>
                    <a:pt x="6" y="378"/>
                    <a:pt x="7" y="378"/>
                    <a:pt x="8" y="378"/>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291" name="Google Shape;291;p20"/>
          <p:cNvSpPr/>
          <p:nvPr/>
        </p:nvSpPr>
        <p:spPr>
          <a:xfrm flipH="1">
            <a:off x="7580914" y="4812156"/>
            <a:ext cx="384697" cy="173274"/>
          </a:xfrm>
          <a:custGeom>
            <a:avLst/>
            <a:gdLst/>
            <a:ahLst/>
            <a:cxnLst/>
            <a:rect l="l" t="t" r="r" b="b"/>
            <a:pathLst>
              <a:path w="1452" h="654" extrusionOk="0">
                <a:moveTo>
                  <a:pt x="326" y="1"/>
                </a:moveTo>
                <a:cubicBezTo>
                  <a:pt x="146" y="1"/>
                  <a:pt x="0" y="147"/>
                  <a:pt x="0" y="328"/>
                </a:cubicBezTo>
                <a:cubicBezTo>
                  <a:pt x="0" y="508"/>
                  <a:pt x="146" y="654"/>
                  <a:pt x="326" y="654"/>
                </a:cubicBezTo>
                <a:lnTo>
                  <a:pt x="1126" y="654"/>
                </a:lnTo>
                <a:cubicBezTo>
                  <a:pt x="1306" y="654"/>
                  <a:pt x="1452" y="508"/>
                  <a:pt x="1452" y="328"/>
                </a:cubicBezTo>
                <a:cubicBezTo>
                  <a:pt x="1452" y="147"/>
                  <a:pt x="1306" y="1"/>
                  <a:pt x="1126" y="1"/>
                </a:cubicBezTo>
                <a:close/>
              </a:path>
            </a:pathLst>
          </a:cu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Tree>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7">
  <p:cSld name="Title only 7">
    <p:spTree>
      <p:nvGrpSpPr>
        <p:cNvPr id="1" name="Shape 317"/>
        <p:cNvGrpSpPr/>
        <p:nvPr/>
      </p:nvGrpSpPr>
      <p:grpSpPr>
        <a:xfrm>
          <a:off x="0" y="0"/>
          <a:ext cx="0" cy="0"/>
          <a:chOff x="0" y="0"/>
          <a:chExt cx="0" cy="0"/>
        </a:xfrm>
      </p:grpSpPr>
      <p:sp>
        <p:nvSpPr>
          <p:cNvPr id="318" name="Google Shape;318;p23"/>
          <p:cNvSpPr txBox="1">
            <a:spLocks noGrp="1"/>
          </p:cNvSpPr>
          <p:nvPr>
            <p:ph type="title"/>
          </p:nvPr>
        </p:nvSpPr>
        <p:spPr>
          <a:xfrm>
            <a:off x="720000" y="540000"/>
            <a:ext cx="7704000" cy="5643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p:txBody>
      </p:sp>
    </p:spTree>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8">
  <p:cSld name="Title only 8">
    <p:spTree>
      <p:nvGrpSpPr>
        <p:cNvPr id="1" name="Shape 319"/>
        <p:cNvGrpSpPr/>
        <p:nvPr/>
      </p:nvGrpSpPr>
      <p:grpSpPr>
        <a:xfrm>
          <a:off x="0" y="0"/>
          <a:ext cx="0" cy="0"/>
          <a:chOff x="0" y="0"/>
          <a:chExt cx="0" cy="0"/>
        </a:xfrm>
      </p:grpSpPr>
      <p:sp>
        <p:nvSpPr>
          <p:cNvPr id="320" name="Google Shape;320;p24"/>
          <p:cNvSpPr txBox="1">
            <a:spLocks noGrp="1"/>
          </p:cNvSpPr>
          <p:nvPr>
            <p:ph type="title"/>
          </p:nvPr>
        </p:nvSpPr>
        <p:spPr>
          <a:xfrm>
            <a:off x="720000" y="540000"/>
            <a:ext cx="7704000" cy="5643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p:txBody>
      </p:sp>
      <p:grpSp>
        <p:nvGrpSpPr>
          <p:cNvPr id="321" name="Google Shape;321;p24"/>
          <p:cNvGrpSpPr/>
          <p:nvPr/>
        </p:nvGrpSpPr>
        <p:grpSpPr>
          <a:xfrm rot="1138895">
            <a:off x="8493869" y="1020694"/>
            <a:ext cx="554003" cy="491338"/>
            <a:chOff x="6757038" y="4568926"/>
            <a:chExt cx="163860" cy="145334"/>
          </a:xfrm>
        </p:grpSpPr>
        <p:sp>
          <p:nvSpPr>
            <p:cNvPr id="322" name="Google Shape;322;p24"/>
            <p:cNvSpPr/>
            <p:nvPr/>
          </p:nvSpPr>
          <p:spPr>
            <a:xfrm>
              <a:off x="6806767" y="4568926"/>
              <a:ext cx="64448" cy="73642"/>
            </a:xfrm>
            <a:custGeom>
              <a:avLst/>
              <a:gdLst/>
              <a:ahLst/>
              <a:cxnLst/>
              <a:rect l="l" t="t" r="r" b="b"/>
              <a:pathLst>
                <a:path w="1388" h="1586" extrusionOk="0">
                  <a:moveTo>
                    <a:pt x="363" y="0"/>
                  </a:moveTo>
                  <a:cubicBezTo>
                    <a:pt x="176" y="0"/>
                    <a:pt x="0" y="141"/>
                    <a:pt x="0" y="433"/>
                  </a:cubicBezTo>
                  <a:cubicBezTo>
                    <a:pt x="0" y="908"/>
                    <a:pt x="694" y="1586"/>
                    <a:pt x="694" y="1586"/>
                  </a:cubicBezTo>
                  <a:cubicBezTo>
                    <a:pt x="694" y="1586"/>
                    <a:pt x="1388" y="908"/>
                    <a:pt x="1388" y="433"/>
                  </a:cubicBezTo>
                  <a:cubicBezTo>
                    <a:pt x="1388" y="141"/>
                    <a:pt x="1212" y="0"/>
                    <a:pt x="1024" y="0"/>
                  </a:cubicBezTo>
                  <a:cubicBezTo>
                    <a:pt x="905" y="0"/>
                    <a:pt x="781" y="57"/>
                    <a:pt x="694" y="168"/>
                  </a:cubicBezTo>
                  <a:cubicBezTo>
                    <a:pt x="607" y="57"/>
                    <a:pt x="483" y="0"/>
                    <a:pt x="36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3" name="Google Shape;323;p24"/>
            <p:cNvSpPr/>
            <p:nvPr/>
          </p:nvSpPr>
          <p:spPr>
            <a:xfrm>
              <a:off x="6757038" y="4593953"/>
              <a:ext cx="82000" cy="64077"/>
            </a:xfrm>
            <a:custGeom>
              <a:avLst/>
              <a:gdLst/>
              <a:ahLst/>
              <a:cxnLst/>
              <a:rect l="l" t="t" r="r" b="b"/>
              <a:pathLst>
                <a:path w="1766" h="1380" extrusionOk="0">
                  <a:moveTo>
                    <a:pt x="705" y="0"/>
                  </a:moveTo>
                  <a:cubicBezTo>
                    <a:pt x="376" y="0"/>
                    <a:pt x="242" y="349"/>
                    <a:pt x="418" y="609"/>
                  </a:cubicBezTo>
                  <a:cubicBezTo>
                    <a:pt x="75" y="733"/>
                    <a:pt x="1" y="1204"/>
                    <a:pt x="454" y="1350"/>
                  </a:cubicBezTo>
                  <a:cubicBezTo>
                    <a:pt x="518" y="1371"/>
                    <a:pt x="589" y="1380"/>
                    <a:pt x="665" y="1380"/>
                  </a:cubicBezTo>
                  <a:cubicBezTo>
                    <a:pt x="1131" y="1380"/>
                    <a:pt x="1765" y="1047"/>
                    <a:pt x="1765" y="1047"/>
                  </a:cubicBezTo>
                  <a:cubicBezTo>
                    <a:pt x="1765" y="1047"/>
                    <a:pt x="1336" y="177"/>
                    <a:pt x="882" y="31"/>
                  </a:cubicBezTo>
                  <a:cubicBezTo>
                    <a:pt x="818" y="10"/>
                    <a:pt x="759" y="0"/>
                    <a:pt x="7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4" name="Google Shape;324;p24"/>
            <p:cNvSpPr/>
            <p:nvPr/>
          </p:nvSpPr>
          <p:spPr>
            <a:xfrm>
              <a:off x="6770086" y="4642521"/>
              <a:ext cx="76567" cy="71738"/>
            </a:xfrm>
            <a:custGeom>
              <a:avLst/>
              <a:gdLst/>
              <a:ahLst/>
              <a:cxnLst/>
              <a:rect l="l" t="t" r="r" b="b"/>
              <a:pathLst>
                <a:path w="1649" h="1545" extrusionOk="0">
                  <a:moveTo>
                    <a:pt x="1485" y="1"/>
                  </a:moveTo>
                  <a:lnTo>
                    <a:pt x="1485" y="1"/>
                  </a:lnTo>
                  <a:cubicBezTo>
                    <a:pt x="1485" y="1"/>
                    <a:pt x="526" y="140"/>
                    <a:pt x="245" y="525"/>
                  </a:cubicBezTo>
                  <a:cubicBezTo>
                    <a:pt x="0" y="863"/>
                    <a:pt x="229" y="1164"/>
                    <a:pt x="526" y="1164"/>
                  </a:cubicBezTo>
                  <a:cubicBezTo>
                    <a:pt x="567" y="1164"/>
                    <a:pt x="609" y="1158"/>
                    <a:pt x="652" y="1146"/>
                  </a:cubicBezTo>
                  <a:cubicBezTo>
                    <a:pt x="659" y="1374"/>
                    <a:pt x="829" y="1544"/>
                    <a:pt x="1024" y="1544"/>
                  </a:cubicBezTo>
                  <a:cubicBezTo>
                    <a:pt x="1140" y="1544"/>
                    <a:pt x="1264" y="1484"/>
                    <a:pt x="1369" y="1341"/>
                  </a:cubicBezTo>
                  <a:cubicBezTo>
                    <a:pt x="1649" y="956"/>
                    <a:pt x="1485" y="1"/>
                    <a:pt x="14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5" name="Google Shape;325;p24"/>
            <p:cNvSpPr/>
            <p:nvPr/>
          </p:nvSpPr>
          <p:spPr>
            <a:xfrm>
              <a:off x="6831377" y="4642521"/>
              <a:ext cx="76614" cy="71738"/>
            </a:xfrm>
            <a:custGeom>
              <a:avLst/>
              <a:gdLst/>
              <a:ahLst/>
              <a:cxnLst/>
              <a:rect l="l" t="t" r="r" b="b"/>
              <a:pathLst>
                <a:path w="1650" h="1545" extrusionOk="0">
                  <a:moveTo>
                    <a:pt x="164" y="1"/>
                  </a:moveTo>
                  <a:cubicBezTo>
                    <a:pt x="164" y="1"/>
                    <a:pt x="1" y="956"/>
                    <a:pt x="281" y="1341"/>
                  </a:cubicBezTo>
                  <a:cubicBezTo>
                    <a:pt x="385" y="1484"/>
                    <a:pt x="509" y="1544"/>
                    <a:pt x="625" y="1544"/>
                  </a:cubicBezTo>
                  <a:cubicBezTo>
                    <a:pt x="819" y="1544"/>
                    <a:pt x="990" y="1374"/>
                    <a:pt x="998" y="1146"/>
                  </a:cubicBezTo>
                  <a:cubicBezTo>
                    <a:pt x="1040" y="1158"/>
                    <a:pt x="1082" y="1164"/>
                    <a:pt x="1123" y="1164"/>
                  </a:cubicBezTo>
                  <a:cubicBezTo>
                    <a:pt x="1419" y="1164"/>
                    <a:pt x="1649" y="863"/>
                    <a:pt x="1403" y="525"/>
                  </a:cubicBezTo>
                  <a:cubicBezTo>
                    <a:pt x="1123" y="140"/>
                    <a:pt x="164" y="1"/>
                    <a:pt x="16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6" name="Google Shape;326;p24"/>
            <p:cNvSpPr/>
            <p:nvPr/>
          </p:nvSpPr>
          <p:spPr>
            <a:xfrm>
              <a:off x="6838992" y="4593953"/>
              <a:ext cx="81907" cy="64077"/>
            </a:xfrm>
            <a:custGeom>
              <a:avLst/>
              <a:gdLst/>
              <a:ahLst/>
              <a:cxnLst/>
              <a:rect l="l" t="t" r="r" b="b"/>
              <a:pathLst>
                <a:path w="1764" h="1380" extrusionOk="0">
                  <a:moveTo>
                    <a:pt x="1059" y="0"/>
                  </a:moveTo>
                  <a:cubicBezTo>
                    <a:pt x="1005" y="0"/>
                    <a:pt x="946" y="10"/>
                    <a:pt x="883" y="31"/>
                  </a:cubicBezTo>
                  <a:cubicBezTo>
                    <a:pt x="429" y="177"/>
                    <a:pt x="0" y="1047"/>
                    <a:pt x="0" y="1047"/>
                  </a:cubicBezTo>
                  <a:cubicBezTo>
                    <a:pt x="0" y="1047"/>
                    <a:pt x="634" y="1380"/>
                    <a:pt x="1099" y="1380"/>
                  </a:cubicBezTo>
                  <a:cubicBezTo>
                    <a:pt x="1175" y="1380"/>
                    <a:pt x="1247" y="1371"/>
                    <a:pt x="1310" y="1350"/>
                  </a:cubicBezTo>
                  <a:cubicBezTo>
                    <a:pt x="1764" y="1204"/>
                    <a:pt x="1689" y="732"/>
                    <a:pt x="1349" y="609"/>
                  </a:cubicBezTo>
                  <a:cubicBezTo>
                    <a:pt x="1523" y="350"/>
                    <a:pt x="1388" y="0"/>
                    <a:pt x="10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7" name="Google Shape;327;p24"/>
            <p:cNvSpPr/>
            <p:nvPr/>
          </p:nvSpPr>
          <p:spPr>
            <a:xfrm>
              <a:off x="6802356" y="4604865"/>
              <a:ext cx="68813" cy="75221"/>
            </a:xfrm>
            <a:custGeom>
              <a:avLst/>
              <a:gdLst/>
              <a:ahLst/>
              <a:cxnLst/>
              <a:rect l="l" t="t" r="r" b="b"/>
              <a:pathLst>
                <a:path w="1482" h="1620" extrusionOk="0">
                  <a:moveTo>
                    <a:pt x="742" y="0"/>
                  </a:moveTo>
                  <a:cubicBezTo>
                    <a:pt x="691" y="0"/>
                    <a:pt x="649" y="42"/>
                    <a:pt x="649" y="93"/>
                  </a:cubicBezTo>
                  <a:cubicBezTo>
                    <a:pt x="649" y="132"/>
                    <a:pt x="675" y="165"/>
                    <a:pt x="711" y="179"/>
                  </a:cubicBezTo>
                  <a:lnTo>
                    <a:pt x="711" y="563"/>
                  </a:lnTo>
                  <a:cubicBezTo>
                    <a:pt x="686" y="566"/>
                    <a:pt x="664" y="572"/>
                    <a:pt x="644" y="581"/>
                  </a:cubicBezTo>
                  <a:lnTo>
                    <a:pt x="529" y="381"/>
                  </a:lnTo>
                  <a:cubicBezTo>
                    <a:pt x="553" y="351"/>
                    <a:pt x="559" y="310"/>
                    <a:pt x="540" y="275"/>
                  </a:cubicBezTo>
                  <a:cubicBezTo>
                    <a:pt x="523" y="246"/>
                    <a:pt x="492" y="230"/>
                    <a:pt x="461" y="230"/>
                  </a:cubicBezTo>
                  <a:cubicBezTo>
                    <a:pt x="445" y="230"/>
                    <a:pt x="429" y="234"/>
                    <a:pt x="415" y="243"/>
                  </a:cubicBezTo>
                  <a:cubicBezTo>
                    <a:pt x="371" y="268"/>
                    <a:pt x="356" y="323"/>
                    <a:pt x="382" y="367"/>
                  </a:cubicBezTo>
                  <a:cubicBezTo>
                    <a:pt x="399" y="397"/>
                    <a:pt x="429" y="413"/>
                    <a:pt x="461" y="413"/>
                  </a:cubicBezTo>
                  <a:cubicBezTo>
                    <a:pt x="466" y="413"/>
                    <a:pt x="472" y="412"/>
                    <a:pt x="477" y="411"/>
                  </a:cubicBezTo>
                  <a:lnTo>
                    <a:pt x="593" y="611"/>
                  </a:lnTo>
                  <a:cubicBezTo>
                    <a:pt x="574" y="626"/>
                    <a:pt x="558" y="642"/>
                    <a:pt x="543" y="661"/>
                  </a:cubicBezTo>
                  <a:lnTo>
                    <a:pt x="498" y="635"/>
                  </a:lnTo>
                  <a:cubicBezTo>
                    <a:pt x="505" y="598"/>
                    <a:pt x="489" y="560"/>
                    <a:pt x="455" y="540"/>
                  </a:cubicBezTo>
                  <a:cubicBezTo>
                    <a:pt x="440" y="531"/>
                    <a:pt x="424" y="527"/>
                    <a:pt x="409" y="527"/>
                  </a:cubicBezTo>
                  <a:cubicBezTo>
                    <a:pt x="377" y="527"/>
                    <a:pt x="347" y="544"/>
                    <a:pt x="330" y="573"/>
                  </a:cubicBezTo>
                  <a:cubicBezTo>
                    <a:pt x="304" y="616"/>
                    <a:pt x="319" y="672"/>
                    <a:pt x="363" y="698"/>
                  </a:cubicBezTo>
                  <a:cubicBezTo>
                    <a:pt x="377" y="706"/>
                    <a:pt x="393" y="710"/>
                    <a:pt x="408" y="710"/>
                  </a:cubicBezTo>
                  <a:cubicBezTo>
                    <a:pt x="430" y="710"/>
                    <a:pt x="451" y="702"/>
                    <a:pt x="468" y="688"/>
                  </a:cubicBezTo>
                  <a:lnTo>
                    <a:pt x="511" y="714"/>
                  </a:lnTo>
                  <a:cubicBezTo>
                    <a:pt x="503" y="735"/>
                    <a:pt x="498" y="757"/>
                    <a:pt x="494" y="780"/>
                  </a:cubicBezTo>
                  <a:lnTo>
                    <a:pt x="179" y="780"/>
                  </a:lnTo>
                  <a:cubicBezTo>
                    <a:pt x="165" y="744"/>
                    <a:pt x="132" y="719"/>
                    <a:pt x="92" y="719"/>
                  </a:cubicBezTo>
                  <a:cubicBezTo>
                    <a:pt x="42" y="719"/>
                    <a:pt x="1" y="760"/>
                    <a:pt x="1" y="810"/>
                  </a:cubicBezTo>
                  <a:cubicBezTo>
                    <a:pt x="1" y="860"/>
                    <a:pt x="42" y="902"/>
                    <a:pt x="92" y="902"/>
                  </a:cubicBezTo>
                  <a:cubicBezTo>
                    <a:pt x="132" y="902"/>
                    <a:pt x="165" y="876"/>
                    <a:pt x="179" y="841"/>
                  </a:cubicBezTo>
                  <a:lnTo>
                    <a:pt x="494" y="841"/>
                  </a:lnTo>
                  <a:cubicBezTo>
                    <a:pt x="497" y="865"/>
                    <a:pt x="503" y="887"/>
                    <a:pt x="511" y="907"/>
                  </a:cubicBezTo>
                  <a:lnTo>
                    <a:pt x="468" y="933"/>
                  </a:lnTo>
                  <a:cubicBezTo>
                    <a:pt x="451" y="918"/>
                    <a:pt x="430" y="910"/>
                    <a:pt x="408" y="910"/>
                  </a:cubicBezTo>
                  <a:cubicBezTo>
                    <a:pt x="393" y="910"/>
                    <a:pt x="377" y="914"/>
                    <a:pt x="363" y="923"/>
                  </a:cubicBezTo>
                  <a:cubicBezTo>
                    <a:pt x="319" y="948"/>
                    <a:pt x="304" y="1004"/>
                    <a:pt x="330" y="1047"/>
                  </a:cubicBezTo>
                  <a:cubicBezTo>
                    <a:pt x="347" y="1077"/>
                    <a:pt x="377" y="1093"/>
                    <a:pt x="409" y="1093"/>
                  </a:cubicBezTo>
                  <a:cubicBezTo>
                    <a:pt x="424" y="1093"/>
                    <a:pt x="440" y="1089"/>
                    <a:pt x="455" y="1081"/>
                  </a:cubicBezTo>
                  <a:cubicBezTo>
                    <a:pt x="489" y="1061"/>
                    <a:pt x="505" y="1023"/>
                    <a:pt x="498" y="986"/>
                  </a:cubicBezTo>
                  <a:lnTo>
                    <a:pt x="543" y="960"/>
                  </a:lnTo>
                  <a:cubicBezTo>
                    <a:pt x="558" y="978"/>
                    <a:pt x="574" y="994"/>
                    <a:pt x="593" y="1009"/>
                  </a:cubicBezTo>
                  <a:lnTo>
                    <a:pt x="477" y="1210"/>
                  </a:lnTo>
                  <a:cubicBezTo>
                    <a:pt x="472" y="1209"/>
                    <a:pt x="466" y="1208"/>
                    <a:pt x="461" y="1208"/>
                  </a:cubicBezTo>
                  <a:cubicBezTo>
                    <a:pt x="429" y="1208"/>
                    <a:pt x="399" y="1224"/>
                    <a:pt x="382" y="1253"/>
                  </a:cubicBezTo>
                  <a:cubicBezTo>
                    <a:pt x="356" y="1297"/>
                    <a:pt x="371" y="1353"/>
                    <a:pt x="415" y="1378"/>
                  </a:cubicBezTo>
                  <a:cubicBezTo>
                    <a:pt x="429" y="1387"/>
                    <a:pt x="445" y="1390"/>
                    <a:pt x="460" y="1390"/>
                  </a:cubicBezTo>
                  <a:cubicBezTo>
                    <a:pt x="492" y="1390"/>
                    <a:pt x="523" y="1374"/>
                    <a:pt x="540" y="1344"/>
                  </a:cubicBezTo>
                  <a:cubicBezTo>
                    <a:pt x="559" y="1311"/>
                    <a:pt x="554" y="1268"/>
                    <a:pt x="529" y="1240"/>
                  </a:cubicBezTo>
                  <a:lnTo>
                    <a:pt x="644" y="1040"/>
                  </a:lnTo>
                  <a:cubicBezTo>
                    <a:pt x="665" y="1049"/>
                    <a:pt x="688" y="1053"/>
                    <a:pt x="711" y="1057"/>
                  </a:cubicBezTo>
                  <a:lnTo>
                    <a:pt x="711" y="1442"/>
                  </a:lnTo>
                  <a:cubicBezTo>
                    <a:pt x="675" y="1454"/>
                    <a:pt x="649" y="1488"/>
                    <a:pt x="649" y="1528"/>
                  </a:cubicBezTo>
                  <a:cubicBezTo>
                    <a:pt x="649" y="1578"/>
                    <a:pt x="691" y="1619"/>
                    <a:pt x="742" y="1619"/>
                  </a:cubicBezTo>
                  <a:cubicBezTo>
                    <a:pt x="791" y="1619"/>
                    <a:pt x="833" y="1578"/>
                    <a:pt x="833" y="1528"/>
                  </a:cubicBezTo>
                  <a:cubicBezTo>
                    <a:pt x="833" y="1488"/>
                    <a:pt x="807" y="1455"/>
                    <a:pt x="771" y="1442"/>
                  </a:cubicBezTo>
                  <a:lnTo>
                    <a:pt x="771" y="1057"/>
                  </a:lnTo>
                  <a:cubicBezTo>
                    <a:pt x="796" y="1055"/>
                    <a:pt x="818" y="1049"/>
                    <a:pt x="838" y="1040"/>
                  </a:cubicBezTo>
                  <a:lnTo>
                    <a:pt x="954" y="1240"/>
                  </a:lnTo>
                  <a:cubicBezTo>
                    <a:pt x="929" y="1269"/>
                    <a:pt x="923" y="1311"/>
                    <a:pt x="943" y="1344"/>
                  </a:cubicBezTo>
                  <a:cubicBezTo>
                    <a:pt x="960" y="1374"/>
                    <a:pt x="990" y="1390"/>
                    <a:pt x="1022" y="1390"/>
                  </a:cubicBezTo>
                  <a:cubicBezTo>
                    <a:pt x="1037" y="1390"/>
                    <a:pt x="1053" y="1387"/>
                    <a:pt x="1067" y="1378"/>
                  </a:cubicBezTo>
                  <a:cubicBezTo>
                    <a:pt x="1111" y="1353"/>
                    <a:pt x="1126" y="1297"/>
                    <a:pt x="1100" y="1253"/>
                  </a:cubicBezTo>
                  <a:cubicBezTo>
                    <a:pt x="1084" y="1224"/>
                    <a:pt x="1053" y="1208"/>
                    <a:pt x="1021" y="1208"/>
                  </a:cubicBezTo>
                  <a:cubicBezTo>
                    <a:pt x="1016" y="1208"/>
                    <a:pt x="1010" y="1209"/>
                    <a:pt x="1005" y="1210"/>
                  </a:cubicBezTo>
                  <a:lnTo>
                    <a:pt x="890" y="1009"/>
                  </a:lnTo>
                  <a:cubicBezTo>
                    <a:pt x="908" y="996"/>
                    <a:pt x="924" y="979"/>
                    <a:pt x="939" y="960"/>
                  </a:cubicBezTo>
                  <a:lnTo>
                    <a:pt x="984" y="986"/>
                  </a:lnTo>
                  <a:cubicBezTo>
                    <a:pt x="977" y="1023"/>
                    <a:pt x="993" y="1061"/>
                    <a:pt x="1028" y="1081"/>
                  </a:cubicBezTo>
                  <a:cubicBezTo>
                    <a:pt x="1043" y="1089"/>
                    <a:pt x="1058" y="1093"/>
                    <a:pt x="1074" y="1093"/>
                  </a:cubicBezTo>
                  <a:cubicBezTo>
                    <a:pt x="1105" y="1093"/>
                    <a:pt x="1135" y="1077"/>
                    <a:pt x="1152" y="1047"/>
                  </a:cubicBezTo>
                  <a:cubicBezTo>
                    <a:pt x="1178" y="1004"/>
                    <a:pt x="1163" y="948"/>
                    <a:pt x="1120" y="923"/>
                  </a:cubicBezTo>
                  <a:cubicBezTo>
                    <a:pt x="1105" y="915"/>
                    <a:pt x="1089" y="911"/>
                    <a:pt x="1073" y="911"/>
                  </a:cubicBezTo>
                  <a:cubicBezTo>
                    <a:pt x="1052" y="911"/>
                    <a:pt x="1030" y="918"/>
                    <a:pt x="1014" y="933"/>
                  </a:cubicBezTo>
                  <a:lnTo>
                    <a:pt x="971" y="907"/>
                  </a:lnTo>
                  <a:cubicBezTo>
                    <a:pt x="980" y="886"/>
                    <a:pt x="984" y="864"/>
                    <a:pt x="988" y="841"/>
                  </a:cubicBezTo>
                  <a:lnTo>
                    <a:pt x="1304" y="841"/>
                  </a:lnTo>
                  <a:cubicBezTo>
                    <a:pt x="1316" y="876"/>
                    <a:pt x="1350" y="902"/>
                    <a:pt x="1390" y="902"/>
                  </a:cubicBezTo>
                  <a:cubicBezTo>
                    <a:pt x="1440" y="902"/>
                    <a:pt x="1482" y="860"/>
                    <a:pt x="1482" y="810"/>
                  </a:cubicBezTo>
                  <a:cubicBezTo>
                    <a:pt x="1482" y="760"/>
                    <a:pt x="1440" y="719"/>
                    <a:pt x="1390" y="719"/>
                  </a:cubicBezTo>
                  <a:cubicBezTo>
                    <a:pt x="1350" y="719"/>
                    <a:pt x="1317" y="744"/>
                    <a:pt x="1304" y="780"/>
                  </a:cubicBezTo>
                  <a:lnTo>
                    <a:pt x="988" y="780"/>
                  </a:lnTo>
                  <a:cubicBezTo>
                    <a:pt x="986" y="756"/>
                    <a:pt x="980" y="733"/>
                    <a:pt x="971" y="714"/>
                  </a:cubicBezTo>
                  <a:lnTo>
                    <a:pt x="1014" y="688"/>
                  </a:lnTo>
                  <a:cubicBezTo>
                    <a:pt x="1032" y="702"/>
                    <a:pt x="1053" y="710"/>
                    <a:pt x="1075" y="710"/>
                  </a:cubicBezTo>
                  <a:cubicBezTo>
                    <a:pt x="1090" y="710"/>
                    <a:pt x="1105" y="707"/>
                    <a:pt x="1120" y="698"/>
                  </a:cubicBezTo>
                  <a:cubicBezTo>
                    <a:pt x="1163" y="672"/>
                    <a:pt x="1178" y="616"/>
                    <a:pt x="1152" y="573"/>
                  </a:cubicBezTo>
                  <a:cubicBezTo>
                    <a:pt x="1135" y="544"/>
                    <a:pt x="1105" y="527"/>
                    <a:pt x="1074" y="527"/>
                  </a:cubicBezTo>
                  <a:cubicBezTo>
                    <a:pt x="1058" y="527"/>
                    <a:pt x="1043" y="531"/>
                    <a:pt x="1028" y="540"/>
                  </a:cubicBezTo>
                  <a:cubicBezTo>
                    <a:pt x="993" y="560"/>
                    <a:pt x="977" y="598"/>
                    <a:pt x="984" y="635"/>
                  </a:cubicBezTo>
                  <a:lnTo>
                    <a:pt x="939" y="661"/>
                  </a:lnTo>
                  <a:cubicBezTo>
                    <a:pt x="925" y="642"/>
                    <a:pt x="908" y="626"/>
                    <a:pt x="890" y="611"/>
                  </a:cubicBezTo>
                  <a:lnTo>
                    <a:pt x="1005" y="411"/>
                  </a:lnTo>
                  <a:cubicBezTo>
                    <a:pt x="1010" y="412"/>
                    <a:pt x="1016" y="413"/>
                    <a:pt x="1021" y="413"/>
                  </a:cubicBezTo>
                  <a:cubicBezTo>
                    <a:pt x="1053" y="413"/>
                    <a:pt x="1084" y="397"/>
                    <a:pt x="1100" y="367"/>
                  </a:cubicBezTo>
                  <a:cubicBezTo>
                    <a:pt x="1126" y="323"/>
                    <a:pt x="1111" y="268"/>
                    <a:pt x="1067" y="243"/>
                  </a:cubicBezTo>
                  <a:cubicBezTo>
                    <a:pt x="1053" y="234"/>
                    <a:pt x="1037" y="230"/>
                    <a:pt x="1022" y="230"/>
                  </a:cubicBezTo>
                  <a:cubicBezTo>
                    <a:pt x="990" y="230"/>
                    <a:pt x="960" y="246"/>
                    <a:pt x="943" y="275"/>
                  </a:cubicBezTo>
                  <a:cubicBezTo>
                    <a:pt x="923" y="310"/>
                    <a:pt x="928" y="353"/>
                    <a:pt x="954" y="381"/>
                  </a:cubicBezTo>
                  <a:lnTo>
                    <a:pt x="838" y="581"/>
                  </a:lnTo>
                  <a:cubicBezTo>
                    <a:pt x="817" y="572"/>
                    <a:pt x="795" y="567"/>
                    <a:pt x="771" y="563"/>
                  </a:cubicBezTo>
                  <a:lnTo>
                    <a:pt x="771" y="179"/>
                  </a:lnTo>
                  <a:cubicBezTo>
                    <a:pt x="807" y="165"/>
                    <a:pt x="833" y="132"/>
                    <a:pt x="833" y="93"/>
                  </a:cubicBezTo>
                  <a:cubicBezTo>
                    <a:pt x="833" y="42"/>
                    <a:pt x="791" y="0"/>
                    <a:pt x="7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328" name="Google Shape;328;p24"/>
          <p:cNvGrpSpPr/>
          <p:nvPr/>
        </p:nvGrpSpPr>
        <p:grpSpPr>
          <a:xfrm>
            <a:off x="8343771" y="192419"/>
            <a:ext cx="854172" cy="446695"/>
            <a:chOff x="6482201" y="670208"/>
            <a:chExt cx="882957" cy="461748"/>
          </a:xfrm>
        </p:grpSpPr>
        <p:sp>
          <p:nvSpPr>
            <p:cNvPr id="329" name="Google Shape;329;p24"/>
            <p:cNvSpPr/>
            <p:nvPr/>
          </p:nvSpPr>
          <p:spPr>
            <a:xfrm>
              <a:off x="6482201" y="952844"/>
              <a:ext cx="882957" cy="179113"/>
            </a:xfrm>
            <a:custGeom>
              <a:avLst/>
              <a:gdLst/>
              <a:ahLst/>
              <a:cxnLst/>
              <a:rect l="l" t="t" r="r" b="b"/>
              <a:pathLst>
                <a:path w="3224" h="654" extrusionOk="0">
                  <a:moveTo>
                    <a:pt x="327" y="1"/>
                  </a:moveTo>
                  <a:cubicBezTo>
                    <a:pt x="147" y="1"/>
                    <a:pt x="0" y="146"/>
                    <a:pt x="0" y="327"/>
                  </a:cubicBezTo>
                  <a:cubicBezTo>
                    <a:pt x="0" y="507"/>
                    <a:pt x="147" y="654"/>
                    <a:pt x="327" y="654"/>
                  </a:cubicBezTo>
                  <a:lnTo>
                    <a:pt x="2898" y="654"/>
                  </a:lnTo>
                  <a:cubicBezTo>
                    <a:pt x="3078" y="654"/>
                    <a:pt x="3223" y="507"/>
                    <a:pt x="3223" y="327"/>
                  </a:cubicBezTo>
                  <a:cubicBezTo>
                    <a:pt x="3222" y="146"/>
                    <a:pt x="3077" y="1"/>
                    <a:pt x="2898"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0" name="Google Shape;330;p24"/>
            <p:cNvSpPr/>
            <p:nvPr/>
          </p:nvSpPr>
          <p:spPr>
            <a:xfrm>
              <a:off x="6605169" y="670208"/>
              <a:ext cx="397659" cy="179113"/>
            </a:xfrm>
            <a:custGeom>
              <a:avLst/>
              <a:gdLst/>
              <a:ahLst/>
              <a:cxnLst/>
              <a:rect l="l" t="t" r="r" b="b"/>
              <a:pathLst>
                <a:path w="1452" h="654" extrusionOk="0">
                  <a:moveTo>
                    <a:pt x="326" y="1"/>
                  </a:moveTo>
                  <a:cubicBezTo>
                    <a:pt x="146" y="1"/>
                    <a:pt x="0" y="147"/>
                    <a:pt x="0" y="328"/>
                  </a:cubicBezTo>
                  <a:cubicBezTo>
                    <a:pt x="0" y="508"/>
                    <a:pt x="146" y="654"/>
                    <a:pt x="326" y="654"/>
                  </a:cubicBezTo>
                  <a:lnTo>
                    <a:pt x="1126" y="654"/>
                  </a:lnTo>
                  <a:cubicBezTo>
                    <a:pt x="1306" y="654"/>
                    <a:pt x="1452" y="508"/>
                    <a:pt x="1452" y="328"/>
                  </a:cubicBezTo>
                  <a:cubicBezTo>
                    <a:pt x="1452" y="147"/>
                    <a:pt x="1306" y="1"/>
                    <a:pt x="1126"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1" name="Google Shape;331;p24"/>
            <p:cNvSpPr/>
            <p:nvPr/>
          </p:nvSpPr>
          <p:spPr>
            <a:xfrm>
              <a:off x="6696094" y="849046"/>
              <a:ext cx="215262" cy="103524"/>
            </a:xfrm>
            <a:custGeom>
              <a:avLst/>
              <a:gdLst/>
              <a:ahLst/>
              <a:cxnLst/>
              <a:rect l="l" t="t" r="r" b="b"/>
              <a:pathLst>
                <a:path w="786" h="378" extrusionOk="0">
                  <a:moveTo>
                    <a:pt x="1" y="1"/>
                  </a:moveTo>
                  <a:cubicBezTo>
                    <a:pt x="105" y="1"/>
                    <a:pt x="190" y="85"/>
                    <a:pt x="190" y="190"/>
                  </a:cubicBezTo>
                  <a:cubicBezTo>
                    <a:pt x="190" y="292"/>
                    <a:pt x="110" y="376"/>
                    <a:pt x="8" y="378"/>
                  </a:cubicBezTo>
                  <a:lnTo>
                    <a:pt x="785" y="378"/>
                  </a:lnTo>
                  <a:cubicBezTo>
                    <a:pt x="681" y="378"/>
                    <a:pt x="596" y="295"/>
                    <a:pt x="596" y="190"/>
                  </a:cubicBezTo>
                  <a:cubicBezTo>
                    <a:pt x="596" y="86"/>
                    <a:pt x="680" y="1"/>
                    <a:pt x="785" y="1"/>
                  </a:cubicBezTo>
                  <a:close/>
                  <a:moveTo>
                    <a:pt x="1" y="378"/>
                  </a:moveTo>
                  <a:cubicBezTo>
                    <a:pt x="2" y="378"/>
                    <a:pt x="3" y="378"/>
                    <a:pt x="5" y="378"/>
                  </a:cubicBezTo>
                  <a:cubicBezTo>
                    <a:pt x="6" y="378"/>
                    <a:pt x="7" y="378"/>
                    <a:pt x="8" y="378"/>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332" name="Google Shape;332;p24"/>
          <p:cNvGrpSpPr/>
          <p:nvPr/>
        </p:nvGrpSpPr>
        <p:grpSpPr>
          <a:xfrm rot="-846909">
            <a:off x="7392451" y="234387"/>
            <a:ext cx="386686" cy="342952"/>
            <a:chOff x="6757038" y="4568926"/>
            <a:chExt cx="163860" cy="145334"/>
          </a:xfrm>
        </p:grpSpPr>
        <p:sp>
          <p:nvSpPr>
            <p:cNvPr id="333" name="Google Shape;333;p24"/>
            <p:cNvSpPr/>
            <p:nvPr/>
          </p:nvSpPr>
          <p:spPr>
            <a:xfrm>
              <a:off x="6806767" y="4568926"/>
              <a:ext cx="64448" cy="73642"/>
            </a:xfrm>
            <a:custGeom>
              <a:avLst/>
              <a:gdLst/>
              <a:ahLst/>
              <a:cxnLst/>
              <a:rect l="l" t="t" r="r" b="b"/>
              <a:pathLst>
                <a:path w="1388" h="1586" extrusionOk="0">
                  <a:moveTo>
                    <a:pt x="363" y="0"/>
                  </a:moveTo>
                  <a:cubicBezTo>
                    <a:pt x="176" y="0"/>
                    <a:pt x="0" y="141"/>
                    <a:pt x="0" y="433"/>
                  </a:cubicBezTo>
                  <a:cubicBezTo>
                    <a:pt x="0" y="908"/>
                    <a:pt x="694" y="1586"/>
                    <a:pt x="694" y="1586"/>
                  </a:cubicBezTo>
                  <a:cubicBezTo>
                    <a:pt x="694" y="1586"/>
                    <a:pt x="1388" y="908"/>
                    <a:pt x="1388" y="433"/>
                  </a:cubicBezTo>
                  <a:cubicBezTo>
                    <a:pt x="1388" y="141"/>
                    <a:pt x="1212" y="0"/>
                    <a:pt x="1024" y="0"/>
                  </a:cubicBezTo>
                  <a:cubicBezTo>
                    <a:pt x="905" y="0"/>
                    <a:pt x="781" y="57"/>
                    <a:pt x="694" y="168"/>
                  </a:cubicBezTo>
                  <a:cubicBezTo>
                    <a:pt x="607" y="57"/>
                    <a:pt x="483" y="0"/>
                    <a:pt x="36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4" name="Google Shape;334;p24"/>
            <p:cNvSpPr/>
            <p:nvPr/>
          </p:nvSpPr>
          <p:spPr>
            <a:xfrm>
              <a:off x="6757038" y="4593953"/>
              <a:ext cx="82000" cy="64077"/>
            </a:xfrm>
            <a:custGeom>
              <a:avLst/>
              <a:gdLst/>
              <a:ahLst/>
              <a:cxnLst/>
              <a:rect l="l" t="t" r="r" b="b"/>
              <a:pathLst>
                <a:path w="1766" h="1380" extrusionOk="0">
                  <a:moveTo>
                    <a:pt x="705" y="0"/>
                  </a:moveTo>
                  <a:cubicBezTo>
                    <a:pt x="376" y="0"/>
                    <a:pt x="242" y="349"/>
                    <a:pt x="418" y="609"/>
                  </a:cubicBezTo>
                  <a:cubicBezTo>
                    <a:pt x="75" y="733"/>
                    <a:pt x="1" y="1204"/>
                    <a:pt x="454" y="1350"/>
                  </a:cubicBezTo>
                  <a:cubicBezTo>
                    <a:pt x="518" y="1371"/>
                    <a:pt x="589" y="1380"/>
                    <a:pt x="665" y="1380"/>
                  </a:cubicBezTo>
                  <a:cubicBezTo>
                    <a:pt x="1131" y="1380"/>
                    <a:pt x="1765" y="1047"/>
                    <a:pt x="1765" y="1047"/>
                  </a:cubicBezTo>
                  <a:cubicBezTo>
                    <a:pt x="1765" y="1047"/>
                    <a:pt x="1336" y="177"/>
                    <a:pt x="882" y="31"/>
                  </a:cubicBezTo>
                  <a:cubicBezTo>
                    <a:pt x="818" y="10"/>
                    <a:pt x="759" y="0"/>
                    <a:pt x="7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5" name="Google Shape;335;p24"/>
            <p:cNvSpPr/>
            <p:nvPr/>
          </p:nvSpPr>
          <p:spPr>
            <a:xfrm>
              <a:off x="6770086" y="4642521"/>
              <a:ext cx="76567" cy="71738"/>
            </a:xfrm>
            <a:custGeom>
              <a:avLst/>
              <a:gdLst/>
              <a:ahLst/>
              <a:cxnLst/>
              <a:rect l="l" t="t" r="r" b="b"/>
              <a:pathLst>
                <a:path w="1649" h="1545" extrusionOk="0">
                  <a:moveTo>
                    <a:pt x="1485" y="1"/>
                  </a:moveTo>
                  <a:lnTo>
                    <a:pt x="1485" y="1"/>
                  </a:lnTo>
                  <a:cubicBezTo>
                    <a:pt x="1485" y="1"/>
                    <a:pt x="526" y="140"/>
                    <a:pt x="245" y="525"/>
                  </a:cubicBezTo>
                  <a:cubicBezTo>
                    <a:pt x="0" y="863"/>
                    <a:pt x="229" y="1164"/>
                    <a:pt x="526" y="1164"/>
                  </a:cubicBezTo>
                  <a:cubicBezTo>
                    <a:pt x="567" y="1164"/>
                    <a:pt x="609" y="1158"/>
                    <a:pt x="652" y="1146"/>
                  </a:cubicBezTo>
                  <a:cubicBezTo>
                    <a:pt x="659" y="1374"/>
                    <a:pt x="829" y="1544"/>
                    <a:pt x="1024" y="1544"/>
                  </a:cubicBezTo>
                  <a:cubicBezTo>
                    <a:pt x="1140" y="1544"/>
                    <a:pt x="1264" y="1484"/>
                    <a:pt x="1369" y="1341"/>
                  </a:cubicBezTo>
                  <a:cubicBezTo>
                    <a:pt x="1649" y="956"/>
                    <a:pt x="1485" y="1"/>
                    <a:pt x="14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6" name="Google Shape;336;p24"/>
            <p:cNvSpPr/>
            <p:nvPr/>
          </p:nvSpPr>
          <p:spPr>
            <a:xfrm>
              <a:off x="6831377" y="4642521"/>
              <a:ext cx="76614" cy="71738"/>
            </a:xfrm>
            <a:custGeom>
              <a:avLst/>
              <a:gdLst/>
              <a:ahLst/>
              <a:cxnLst/>
              <a:rect l="l" t="t" r="r" b="b"/>
              <a:pathLst>
                <a:path w="1650" h="1545" extrusionOk="0">
                  <a:moveTo>
                    <a:pt x="164" y="1"/>
                  </a:moveTo>
                  <a:cubicBezTo>
                    <a:pt x="164" y="1"/>
                    <a:pt x="1" y="956"/>
                    <a:pt x="281" y="1341"/>
                  </a:cubicBezTo>
                  <a:cubicBezTo>
                    <a:pt x="385" y="1484"/>
                    <a:pt x="509" y="1544"/>
                    <a:pt x="625" y="1544"/>
                  </a:cubicBezTo>
                  <a:cubicBezTo>
                    <a:pt x="819" y="1544"/>
                    <a:pt x="990" y="1374"/>
                    <a:pt x="998" y="1146"/>
                  </a:cubicBezTo>
                  <a:cubicBezTo>
                    <a:pt x="1040" y="1158"/>
                    <a:pt x="1082" y="1164"/>
                    <a:pt x="1123" y="1164"/>
                  </a:cubicBezTo>
                  <a:cubicBezTo>
                    <a:pt x="1419" y="1164"/>
                    <a:pt x="1649" y="863"/>
                    <a:pt x="1403" y="525"/>
                  </a:cubicBezTo>
                  <a:cubicBezTo>
                    <a:pt x="1123" y="140"/>
                    <a:pt x="164" y="1"/>
                    <a:pt x="16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7" name="Google Shape;337;p24"/>
            <p:cNvSpPr/>
            <p:nvPr/>
          </p:nvSpPr>
          <p:spPr>
            <a:xfrm>
              <a:off x="6838992" y="4593953"/>
              <a:ext cx="81907" cy="64077"/>
            </a:xfrm>
            <a:custGeom>
              <a:avLst/>
              <a:gdLst/>
              <a:ahLst/>
              <a:cxnLst/>
              <a:rect l="l" t="t" r="r" b="b"/>
              <a:pathLst>
                <a:path w="1764" h="1380" extrusionOk="0">
                  <a:moveTo>
                    <a:pt x="1059" y="0"/>
                  </a:moveTo>
                  <a:cubicBezTo>
                    <a:pt x="1005" y="0"/>
                    <a:pt x="946" y="10"/>
                    <a:pt x="883" y="31"/>
                  </a:cubicBezTo>
                  <a:cubicBezTo>
                    <a:pt x="429" y="177"/>
                    <a:pt x="0" y="1047"/>
                    <a:pt x="0" y="1047"/>
                  </a:cubicBezTo>
                  <a:cubicBezTo>
                    <a:pt x="0" y="1047"/>
                    <a:pt x="634" y="1380"/>
                    <a:pt x="1099" y="1380"/>
                  </a:cubicBezTo>
                  <a:cubicBezTo>
                    <a:pt x="1175" y="1380"/>
                    <a:pt x="1247" y="1371"/>
                    <a:pt x="1310" y="1350"/>
                  </a:cubicBezTo>
                  <a:cubicBezTo>
                    <a:pt x="1764" y="1204"/>
                    <a:pt x="1689" y="732"/>
                    <a:pt x="1349" y="609"/>
                  </a:cubicBezTo>
                  <a:cubicBezTo>
                    <a:pt x="1523" y="350"/>
                    <a:pt x="1388" y="0"/>
                    <a:pt x="10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8" name="Google Shape;338;p24"/>
            <p:cNvSpPr/>
            <p:nvPr/>
          </p:nvSpPr>
          <p:spPr>
            <a:xfrm>
              <a:off x="6802356" y="4604865"/>
              <a:ext cx="68813" cy="75221"/>
            </a:xfrm>
            <a:custGeom>
              <a:avLst/>
              <a:gdLst/>
              <a:ahLst/>
              <a:cxnLst/>
              <a:rect l="l" t="t" r="r" b="b"/>
              <a:pathLst>
                <a:path w="1482" h="1620" extrusionOk="0">
                  <a:moveTo>
                    <a:pt x="742" y="0"/>
                  </a:moveTo>
                  <a:cubicBezTo>
                    <a:pt x="691" y="0"/>
                    <a:pt x="649" y="42"/>
                    <a:pt x="649" y="93"/>
                  </a:cubicBezTo>
                  <a:cubicBezTo>
                    <a:pt x="649" y="132"/>
                    <a:pt x="675" y="165"/>
                    <a:pt x="711" y="179"/>
                  </a:cubicBezTo>
                  <a:lnTo>
                    <a:pt x="711" y="563"/>
                  </a:lnTo>
                  <a:cubicBezTo>
                    <a:pt x="686" y="566"/>
                    <a:pt x="664" y="572"/>
                    <a:pt x="644" y="581"/>
                  </a:cubicBezTo>
                  <a:lnTo>
                    <a:pt x="529" y="381"/>
                  </a:lnTo>
                  <a:cubicBezTo>
                    <a:pt x="553" y="351"/>
                    <a:pt x="559" y="310"/>
                    <a:pt x="540" y="275"/>
                  </a:cubicBezTo>
                  <a:cubicBezTo>
                    <a:pt x="523" y="246"/>
                    <a:pt x="492" y="230"/>
                    <a:pt x="461" y="230"/>
                  </a:cubicBezTo>
                  <a:cubicBezTo>
                    <a:pt x="445" y="230"/>
                    <a:pt x="429" y="234"/>
                    <a:pt x="415" y="243"/>
                  </a:cubicBezTo>
                  <a:cubicBezTo>
                    <a:pt x="371" y="268"/>
                    <a:pt x="356" y="323"/>
                    <a:pt x="382" y="367"/>
                  </a:cubicBezTo>
                  <a:cubicBezTo>
                    <a:pt x="399" y="397"/>
                    <a:pt x="429" y="413"/>
                    <a:pt x="461" y="413"/>
                  </a:cubicBezTo>
                  <a:cubicBezTo>
                    <a:pt x="466" y="413"/>
                    <a:pt x="472" y="412"/>
                    <a:pt x="477" y="411"/>
                  </a:cubicBezTo>
                  <a:lnTo>
                    <a:pt x="593" y="611"/>
                  </a:lnTo>
                  <a:cubicBezTo>
                    <a:pt x="574" y="626"/>
                    <a:pt x="558" y="642"/>
                    <a:pt x="543" y="661"/>
                  </a:cubicBezTo>
                  <a:lnTo>
                    <a:pt x="498" y="635"/>
                  </a:lnTo>
                  <a:cubicBezTo>
                    <a:pt x="505" y="598"/>
                    <a:pt x="489" y="560"/>
                    <a:pt x="455" y="540"/>
                  </a:cubicBezTo>
                  <a:cubicBezTo>
                    <a:pt x="440" y="531"/>
                    <a:pt x="424" y="527"/>
                    <a:pt x="409" y="527"/>
                  </a:cubicBezTo>
                  <a:cubicBezTo>
                    <a:pt x="377" y="527"/>
                    <a:pt x="347" y="544"/>
                    <a:pt x="330" y="573"/>
                  </a:cubicBezTo>
                  <a:cubicBezTo>
                    <a:pt x="304" y="616"/>
                    <a:pt x="319" y="672"/>
                    <a:pt x="363" y="698"/>
                  </a:cubicBezTo>
                  <a:cubicBezTo>
                    <a:pt x="377" y="706"/>
                    <a:pt x="393" y="710"/>
                    <a:pt x="408" y="710"/>
                  </a:cubicBezTo>
                  <a:cubicBezTo>
                    <a:pt x="430" y="710"/>
                    <a:pt x="451" y="702"/>
                    <a:pt x="468" y="688"/>
                  </a:cubicBezTo>
                  <a:lnTo>
                    <a:pt x="511" y="714"/>
                  </a:lnTo>
                  <a:cubicBezTo>
                    <a:pt x="503" y="735"/>
                    <a:pt x="498" y="757"/>
                    <a:pt x="494" y="780"/>
                  </a:cubicBezTo>
                  <a:lnTo>
                    <a:pt x="179" y="780"/>
                  </a:lnTo>
                  <a:cubicBezTo>
                    <a:pt x="165" y="744"/>
                    <a:pt x="132" y="719"/>
                    <a:pt x="92" y="719"/>
                  </a:cubicBezTo>
                  <a:cubicBezTo>
                    <a:pt x="42" y="719"/>
                    <a:pt x="1" y="760"/>
                    <a:pt x="1" y="810"/>
                  </a:cubicBezTo>
                  <a:cubicBezTo>
                    <a:pt x="1" y="860"/>
                    <a:pt x="42" y="902"/>
                    <a:pt x="92" y="902"/>
                  </a:cubicBezTo>
                  <a:cubicBezTo>
                    <a:pt x="132" y="902"/>
                    <a:pt x="165" y="876"/>
                    <a:pt x="179" y="841"/>
                  </a:cubicBezTo>
                  <a:lnTo>
                    <a:pt x="494" y="841"/>
                  </a:lnTo>
                  <a:cubicBezTo>
                    <a:pt x="497" y="865"/>
                    <a:pt x="503" y="887"/>
                    <a:pt x="511" y="907"/>
                  </a:cubicBezTo>
                  <a:lnTo>
                    <a:pt x="468" y="933"/>
                  </a:lnTo>
                  <a:cubicBezTo>
                    <a:pt x="451" y="918"/>
                    <a:pt x="430" y="910"/>
                    <a:pt x="408" y="910"/>
                  </a:cubicBezTo>
                  <a:cubicBezTo>
                    <a:pt x="393" y="910"/>
                    <a:pt x="377" y="914"/>
                    <a:pt x="363" y="923"/>
                  </a:cubicBezTo>
                  <a:cubicBezTo>
                    <a:pt x="319" y="948"/>
                    <a:pt x="304" y="1004"/>
                    <a:pt x="330" y="1047"/>
                  </a:cubicBezTo>
                  <a:cubicBezTo>
                    <a:pt x="347" y="1077"/>
                    <a:pt x="377" y="1093"/>
                    <a:pt x="409" y="1093"/>
                  </a:cubicBezTo>
                  <a:cubicBezTo>
                    <a:pt x="424" y="1093"/>
                    <a:pt x="440" y="1089"/>
                    <a:pt x="455" y="1081"/>
                  </a:cubicBezTo>
                  <a:cubicBezTo>
                    <a:pt x="489" y="1061"/>
                    <a:pt x="505" y="1023"/>
                    <a:pt x="498" y="986"/>
                  </a:cubicBezTo>
                  <a:lnTo>
                    <a:pt x="543" y="960"/>
                  </a:lnTo>
                  <a:cubicBezTo>
                    <a:pt x="558" y="978"/>
                    <a:pt x="574" y="994"/>
                    <a:pt x="593" y="1009"/>
                  </a:cubicBezTo>
                  <a:lnTo>
                    <a:pt x="477" y="1210"/>
                  </a:lnTo>
                  <a:cubicBezTo>
                    <a:pt x="472" y="1209"/>
                    <a:pt x="466" y="1208"/>
                    <a:pt x="461" y="1208"/>
                  </a:cubicBezTo>
                  <a:cubicBezTo>
                    <a:pt x="429" y="1208"/>
                    <a:pt x="399" y="1224"/>
                    <a:pt x="382" y="1253"/>
                  </a:cubicBezTo>
                  <a:cubicBezTo>
                    <a:pt x="356" y="1297"/>
                    <a:pt x="371" y="1353"/>
                    <a:pt x="415" y="1378"/>
                  </a:cubicBezTo>
                  <a:cubicBezTo>
                    <a:pt x="429" y="1387"/>
                    <a:pt x="445" y="1390"/>
                    <a:pt x="460" y="1390"/>
                  </a:cubicBezTo>
                  <a:cubicBezTo>
                    <a:pt x="492" y="1390"/>
                    <a:pt x="523" y="1374"/>
                    <a:pt x="540" y="1344"/>
                  </a:cubicBezTo>
                  <a:cubicBezTo>
                    <a:pt x="559" y="1311"/>
                    <a:pt x="554" y="1268"/>
                    <a:pt x="529" y="1240"/>
                  </a:cubicBezTo>
                  <a:lnTo>
                    <a:pt x="644" y="1040"/>
                  </a:lnTo>
                  <a:cubicBezTo>
                    <a:pt x="665" y="1049"/>
                    <a:pt x="688" y="1053"/>
                    <a:pt x="711" y="1057"/>
                  </a:cubicBezTo>
                  <a:lnTo>
                    <a:pt x="711" y="1442"/>
                  </a:lnTo>
                  <a:cubicBezTo>
                    <a:pt x="675" y="1454"/>
                    <a:pt x="649" y="1488"/>
                    <a:pt x="649" y="1528"/>
                  </a:cubicBezTo>
                  <a:cubicBezTo>
                    <a:pt x="649" y="1578"/>
                    <a:pt x="691" y="1619"/>
                    <a:pt x="742" y="1619"/>
                  </a:cubicBezTo>
                  <a:cubicBezTo>
                    <a:pt x="791" y="1619"/>
                    <a:pt x="833" y="1578"/>
                    <a:pt x="833" y="1528"/>
                  </a:cubicBezTo>
                  <a:cubicBezTo>
                    <a:pt x="833" y="1488"/>
                    <a:pt x="807" y="1455"/>
                    <a:pt x="771" y="1442"/>
                  </a:cubicBezTo>
                  <a:lnTo>
                    <a:pt x="771" y="1057"/>
                  </a:lnTo>
                  <a:cubicBezTo>
                    <a:pt x="796" y="1055"/>
                    <a:pt x="818" y="1049"/>
                    <a:pt x="838" y="1040"/>
                  </a:cubicBezTo>
                  <a:lnTo>
                    <a:pt x="954" y="1240"/>
                  </a:lnTo>
                  <a:cubicBezTo>
                    <a:pt x="929" y="1269"/>
                    <a:pt x="923" y="1311"/>
                    <a:pt x="943" y="1344"/>
                  </a:cubicBezTo>
                  <a:cubicBezTo>
                    <a:pt x="960" y="1374"/>
                    <a:pt x="990" y="1390"/>
                    <a:pt x="1022" y="1390"/>
                  </a:cubicBezTo>
                  <a:cubicBezTo>
                    <a:pt x="1037" y="1390"/>
                    <a:pt x="1053" y="1387"/>
                    <a:pt x="1067" y="1378"/>
                  </a:cubicBezTo>
                  <a:cubicBezTo>
                    <a:pt x="1111" y="1353"/>
                    <a:pt x="1126" y="1297"/>
                    <a:pt x="1100" y="1253"/>
                  </a:cubicBezTo>
                  <a:cubicBezTo>
                    <a:pt x="1084" y="1224"/>
                    <a:pt x="1053" y="1208"/>
                    <a:pt x="1021" y="1208"/>
                  </a:cubicBezTo>
                  <a:cubicBezTo>
                    <a:pt x="1016" y="1208"/>
                    <a:pt x="1010" y="1209"/>
                    <a:pt x="1005" y="1210"/>
                  </a:cubicBezTo>
                  <a:lnTo>
                    <a:pt x="890" y="1009"/>
                  </a:lnTo>
                  <a:cubicBezTo>
                    <a:pt x="908" y="996"/>
                    <a:pt x="924" y="979"/>
                    <a:pt x="939" y="960"/>
                  </a:cubicBezTo>
                  <a:lnTo>
                    <a:pt x="984" y="986"/>
                  </a:lnTo>
                  <a:cubicBezTo>
                    <a:pt x="977" y="1023"/>
                    <a:pt x="993" y="1061"/>
                    <a:pt x="1028" y="1081"/>
                  </a:cubicBezTo>
                  <a:cubicBezTo>
                    <a:pt x="1043" y="1089"/>
                    <a:pt x="1058" y="1093"/>
                    <a:pt x="1074" y="1093"/>
                  </a:cubicBezTo>
                  <a:cubicBezTo>
                    <a:pt x="1105" y="1093"/>
                    <a:pt x="1135" y="1077"/>
                    <a:pt x="1152" y="1047"/>
                  </a:cubicBezTo>
                  <a:cubicBezTo>
                    <a:pt x="1178" y="1004"/>
                    <a:pt x="1163" y="948"/>
                    <a:pt x="1120" y="923"/>
                  </a:cubicBezTo>
                  <a:cubicBezTo>
                    <a:pt x="1105" y="915"/>
                    <a:pt x="1089" y="911"/>
                    <a:pt x="1073" y="911"/>
                  </a:cubicBezTo>
                  <a:cubicBezTo>
                    <a:pt x="1052" y="911"/>
                    <a:pt x="1030" y="918"/>
                    <a:pt x="1014" y="933"/>
                  </a:cubicBezTo>
                  <a:lnTo>
                    <a:pt x="971" y="907"/>
                  </a:lnTo>
                  <a:cubicBezTo>
                    <a:pt x="980" y="886"/>
                    <a:pt x="984" y="864"/>
                    <a:pt x="988" y="841"/>
                  </a:cubicBezTo>
                  <a:lnTo>
                    <a:pt x="1304" y="841"/>
                  </a:lnTo>
                  <a:cubicBezTo>
                    <a:pt x="1316" y="876"/>
                    <a:pt x="1350" y="902"/>
                    <a:pt x="1390" y="902"/>
                  </a:cubicBezTo>
                  <a:cubicBezTo>
                    <a:pt x="1440" y="902"/>
                    <a:pt x="1482" y="860"/>
                    <a:pt x="1482" y="810"/>
                  </a:cubicBezTo>
                  <a:cubicBezTo>
                    <a:pt x="1482" y="760"/>
                    <a:pt x="1440" y="719"/>
                    <a:pt x="1390" y="719"/>
                  </a:cubicBezTo>
                  <a:cubicBezTo>
                    <a:pt x="1350" y="719"/>
                    <a:pt x="1317" y="744"/>
                    <a:pt x="1304" y="780"/>
                  </a:cubicBezTo>
                  <a:lnTo>
                    <a:pt x="988" y="780"/>
                  </a:lnTo>
                  <a:cubicBezTo>
                    <a:pt x="986" y="756"/>
                    <a:pt x="980" y="733"/>
                    <a:pt x="971" y="714"/>
                  </a:cubicBezTo>
                  <a:lnTo>
                    <a:pt x="1014" y="688"/>
                  </a:lnTo>
                  <a:cubicBezTo>
                    <a:pt x="1032" y="702"/>
                    <a:pt x="1053" y="710"/>
                    <a:pt x="1075" y="710"/>
                  </a:cubicBezTo>
                  <a:cubicBezTo>
                    <a:pt x="1090" y="710"/>
                    <a:pt x="1105" y="707"/>
                    <a:pt x="1120" y="698"/>
                  </a:cubicBezTo>
                  <a:cubicBezTo>
                    <a:pt x="1163" y="672"/>
                    <a:pt x="1178" y="616"/>
                    <a:pt x="1152" y="573"/>
                  </a:cubicBezTo>
                  <a:cubicBezTo>
                    <a:pt x="1135" y="544"/>
                    <a:pt x="1105" y="527"/>
                    <a:pt x="1074" y="527"/>
                  </a:cubicBezTo>
                  <a:cubicBezTo>
                    <a:pt x="1058" y="527"/>
                    <a:pt x="1043" y="531"/>
                    <a:pt x="1028" y="540"/>
                  </a:cubicBezTo>
                  <a:cubicBezTo>
                    <a:pt x="993" y="560"/>
                    <a:pt x="977" y="598"/>
                    <a:pt x="984" y="635"/>
                  </a:cubicBezTo>
                  <a:lnTo>
                    <a:pt x="939" y="661"/>
                  </a:lnTo>
                  <a:cubicBezTo>
                    <a:pt x="925" y="642"/>
                    <a:pt x="908" y="626"/>
                    <a:pt x="890" y="611"/>
                  </a:cubicBezTo>
                  <a:lnTo>
                    <a:pt x="1005" y="411"/>
                  </a:lnTo>
                  <a:cubicBezTo>
                    <a:pt x="1010" y="412"/>
                    <a:pt x="1016" y="413"/>
                    <a:pt x="1021" y="413"/>
                  </a:cubicBezTo>
                  <a:cubicBezTo>
                    <a:pt x="1053" y="413"/>
                    <a:pt x="1084" y="397"/>
                    <a:pt x="1100" y="367"/>
                  </a:cubicBezTo>
                  <a:cubicBezTo>
                    <a:pt x="1126" y="323"/>
                    <a:pt x="1111" y="268"/>
                    <a:pt x="1067" y="243"/>
                  </a:cubicBezTo>
                  <a:cubicBezTo>
                    <a:pt x="1053" y="234"/>
                    <a:pt x="1037" y="230"/>
                    <a:pt x="1022" y="230"/>
                  </a:cubicBezTo>
                  <a:cubicBezTo>
                    <a:pt x="990" y="230"/>
                    <a:pt x="960" y="246"/>
                    <a:pt x="943" y="275"/>
                  </a:cubicBezTo>
                  <a:cubicBezTo>
                    <a:pt x="923" y="310"/>
                    <a:pt x="928" y="353"/>
                    <a:pt x="954" y="381"/>
                  </a:cubicBezTo>
                  <a:lnTo>
                    <a:pt x="838" y="581"/>
                  </a:lnTo>
                  <a:cubicBezTo>
                    <a:pt x="817" y="572"/>
                    <a:pt x="795" y="567"/>
                    <a:pt x="771" y="563"/>
                  </a:cubicBezTo>
                  <a:lnTo>
                    <a:pt x="771" y="179"/>
                  </a:lnTo>
                  <a:cubicBezTo>
                    <a:pt x="807" y="165"/>
                    <a:pt x="833" y="132"/>
                    <a:pt x="833" y="93"/>
                  </a:cubicBezTo>
                  <a:cubicBezTo>
                    <a:pt x="833" y="42"/>
                    <a:pt x="791" y="0"/>
                    <a:pt x="7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341"/>
        <p:cNvGrpSpPr/>
        <p:nvPr/>
      </p:nvGrpSpPr>
      <p:grpSpPr>
        <a:xfrm>
          <a:off x="0" y="0"/>
          <a:ext cx="0" cy="0"/>
          <a:chOff x="0" y="0"/>
          <a:chExt cx="0" cy="0"/>
        </a:xfrm>
      </p:grpSpPr>
      <p:sp>
        <p:nvSpPr>
          <p:cNvPr id="342" name="Google Shape;342;p26"/>
          <p:cNvSpPr txBox="1">
            <a:spLocks noGrp="1"/>
          </p:cNvSpPr>
          <p:nvPr>
            <p:ph type="subTitle" idx="1"/>
          </p:nvPr>
        </p:nvSpPr>
        <p:spPr>
          <a:xfrm rot="234">
            <a:off x="2371750" y="3035125"/>
            <a:ext cx="4400400" cy="6306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p:txBody>
      </p:sp>
      <p:sp>
        <p:nvSpPr>
          <p:cNvPr id="343" name="Google Shape;343;p26"/>
          <p:cNvSpPr txBox="1">
            <a:spLocks noGrp="1"/>
          </p:cNvSpPr>
          <p:nvPr>
            <p:ph type="title"/>
          </p:nvPr>
        </p:nvSpPr>
        <p:spPr>
          <a:xfrm>
            <a:off x="2371865" y="1477625"/>
            <a:ext cx="4400400" cy="1643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100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p:txBody>
      </p:sp>
      <p:grpSp>
        <p:nvGrpSpPr>
          <p:cNvPr id="344" name="Google Shape;344;p26"/>
          <p:cNvGrpSpPr/>
          <p:nvPr/>
        </p:nvGrpSpPr>
        <p:grpSpPr>
          <a:xfrm>
            <a:off x="-134179" y="4516331"/>
            <a:ext cx="854172" cy="446695"/>
            <a:chOff x="6482201" y="670208"/>
            <a:chExt cx="882957" cy="461748"/>
          </a:xfrm>
        </p:grpSpPr>
        <p:sp>
          <p:nvSpPr>
            <p:cNvPr id="345" name="Google Shape;345;p26"/>
            <p:cNvSpPr/>
            <p:nvPr/>
          </p:nvSpPr>
          <p:spPr>
            <a:xfrm>
              <a:off x="6482201" y="952844"/>
              <a:ext cx="882957" cy="179113"/>
            </a:xfrm>
            <a:custGeom>
              <a:avLst/>
              <a:gdLst/>
              <a:ahLst/>
              <a:cxnLst/>
              <a:rect l="l" t="t" r="r" b="b"/>
              <a:pathLst>
                <a:path w="3224" h="654" extrusionOk="0">
                  <a:moveTo>
                    <a:pt x="327" y="1"/>
                  </a:moveTo>
                  <a:cubicBezTo>
                    <a:pt x="147" y="1"/>
                    <a:pt x="0" y="146"/>
                    <a:pt x="0" y="327"/>
                  </a:cubicBezTo>
                  <a:cubicBezTo>
                    <a:pt x="0" y="507"/>
                    <a:pt x="147" y="654"/>
                    <a:pt x="327" y="654"/>
                  </a:cubicBezTo>
                  <a:lnTo>
                    <a:pt x="2898" y="654"/>
                  </a:lnTo>
                  <a:cubicBezTo>
                    <a:pt x="3078" y="654"/>
                    <a:pt x="3223" y="507"/>
                    <a:pt x="3223" y="327"/>
                  </a:cubicBezTo>
                  <a:cubicBezTo>
                    <a:pt x="3222" y="146"/>
                    <a:pt x="3077" y="1"/>
                    <a:pt x="2898"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6" name="Google Shape;346;p26"/>
            <p:cNvSpPr/>
            <p:nvPr/>
          </p:nvSpPr>
          <p:spPr>
            <a:xfrm>
              <a:off x="6605169" y="670208"/>
              <a:ext cx="397659" cy="179113"/>
            </a:xfrm>
            <a:custGeom>
              <a:avLst/>
              <a:gdLst/>
              <a:ahLst/>
              <a:cxnLst/>
              <a:rect l="l" t="t" r="r" b="b"/>
              <a:pathLst>
                <a:path w="1452" h="654" extrusionOk="0">
                  <a:moveTo>
                    <a:pt x="326" y="1"/>
                  </a:moveTo>
                  <a:cubicBezTo>
                    <a:pt x="146" y="1"/>
                    <a:pt x="0" y="147"/>
                    <a:pt x="0" y="328"/>
                  </a:cubicBezTo>
                  <a:cubicBezTo>
                    <a:pt x="0" y="508"/>
                    <a:pt x="146" y="654"/>
                    <a:pt x="326" y="654"/>
                  </a:cubicBezTo>
                  <a:lnTo>
                    <a:pt x="1126" y="654"/>
                  </a:lnTo>
                  <a:cubicBezTo>
                    <a:pt x="1306" y="654"/>
                    <a:pt x="1452" y="508"/>
                    <a:pt x="1452" y="328"/>
                  </a:cubicBezTo>
                  <a:cubicBezTo>
                    <a:pt x="1452" y="147"/>
                    <a:pt x="1306" y="1"/>
                    <a:pt x="1126"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7" name="Google Shape;347;p26"/>
            <p:cNvSpPr/>
            <p:nvPr/>
          </p:nvSpPr>
          <p:spPr>
            <a:xfrm>
              <a:off x="6696094" y="849046"/>
              <a:ext cx="215262" cy="103524"/>
            </a:xfrm>
            <a:custGeom>
              <a:avLst/>
              <a:gdLst/>
              <a:ahLst/>
              <a:cxnLst/>
              <a:rect l="l" t="t" r="r" b="b"/>
              <a:pathLst>
                <a:path w="786" h="378" extrusionOk="0">
                  <a:moveTo>
                    <a:pt x="1" y="1"/>
                  </a:moveTo>
                  <a:cubicBezTo>
                    <a:pt x="105" y="1"/>
                    <a:pt x="190" y="85"/>
                    <a:pt x="190" y="190"/>
                  </a:cubicBezTo>
                  <a:cubicBezTo>
                    <a:pt x="190" y="292"/>
                    <a:pt x="110" y="376"/>
                    <a:pt x="8" y="378"/>
                  </a:cubicBezTo>
                  <a:lnTo>
                    <a:pt x="785" y="378"/>
                  </a:lnTo>
                  <a:cubicBezTo>
                    <a:pt x="681" y="378"/>
                    <a:pt x="596" y="295"/>
                    <a:pt x="596" y="190"/>
                  </a:cubicBezTo>
                  <a:cubicBezTo>
                    <a:pt x="596" y="86"/>
                    <a:pt x="680" y="1"/>
                    <a:pt x="785" y="1"/>
                  </a:cubicBezTo>
                  <a:close/>
                  <a:moveTo>
                    <a:pt x="1" y="378"/>
                  </a:moveTo>
                  <a:cubicBezTo>
                    <a:pt x="2" y="378"/>
                    <a:pt x="3" y="378"/>
                    <a:pt x="5" y="378"/>
                  </a:cubicBezTo>
                  <a:cubicBezTo>
                    <a:pt x="6" y="378"/>
                    <a:pt x="7" y="378"/>
                    <a:pt x="8" y="378"/>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348" name="Google Shape;348;p26"/>
          <p:cNvGrpSpPr/>
          <p:nvPr/>
        </p:nvGrpSpPr>
        <p:grpSpPr>
          <a:xfrm>
            <a:off x="8219721" y="211881"/>
            <a:ext cx="854172" cy="446695"/>
            <a:chOff x="6482201" y="670208"/>
            <a:chExt cx="882957" cy="461748"/>
          </a:xfrm>
        </p:grpSpPr>
        <p:sp>
          <p:nvSpPr>
            <p:cNvPr id="349" name="Google Shape;349;p26"/>
            <p:cNvSpPr/>
            <p:nvPr/>
          </p:nvSpPr>
          <p:spPr>
            <a:xfrm>
              <a:off x="6482201" y="952844"/>
              <a:ext cx="882957" cy="179113"/>
            </a:xfrm>
            <a:custGeom>
              <a:avLst/>
              <a:gdLst/>
              <a:ahLst/>
              <a:cxnLst/>
              <a:rect l="l" t="t" r="r" b="b"/>
              <a:pathLst>
                <a:path w="3224" h="654" extrusionOk="0">
                  <a:moveTo>
                    <a:pt x="327" y="1"/>
                  </a:moveTo>
                  <a:cubicBezTo>
                    <a:pt x="147" y="1"/>
                    <a:pt x="0" y="146"/>
                    <a:pt x="0" y="327"/>
                  </a:cubicBezTo>
                  <a:cubicBezTo>
                    <a:pt x="0" y="507"/>
                    <a:pt x="147" y="654"/>
                    <a:pt x="327" y="654"/>
                  </a:cubicBezTo>
                  <a:lnTo>
                    <a:pt x="2898" y="654"/>
                  </a:lnTo>
                  <a:cubicBezTo>
                    <a:pt x="3078" y="654"/>
                    <a:pt x="3223" y="507"/>
                    <a:pt x="3223" y="327"/>
                  </a:cubicBezTo>
                  <a:cubicBezTo>
                    <a:pt x="3222" y="146"/>
                    <a:pt x="3077" y="1"/>
                    <a:pt x="2898"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0" name="Google Shape;350;p26"/>
            <p:cNvSpPr/>
            <p:nvPr/>
          </p:nvSpPr>
          <p:spPr>
            <a:xfrm>
              <a:off x="6605169" y="670208"/>
              <a:ext cx="397659" cy="179113"/>
            </a:xfrm>
            <a:custGeom>
              <a:avLst/>
              <a:gdLst/>
              <a:ahLst/>
              <a:cxnLst/>
              <a:rect l="l" t="t" r="r" b="b"/>
              <a:pathLst>
                <a:path w="1452" h="654" extrusionOk="0">
                  <a:moveTo>
                    <a:pt x="326" y="1"/>
                  </a:moveTo>
                  <a:cubicBezTo>
                    <a:pt x="146" y="1"/>
                    <a:pt x="0" y="147"/>
                    <a:pt x="0" y="328"/>
                  </a:cubicBezTo>
                  <a:cubicBezTo>
                    <a:pt x="0" y="508"/>
                    <a:pt x="146" y="654"/>
                    <a:pt x="326" y="654"/>
                  </a:cubicBezTo>
                  <a:lnTo>
                    <a:pt x="1126" y="654"/>
                  </a:lnTo>
                  <a:cubicBezTo>
                    <a:pt x="1306" y="654"/>
                    <a:pt x="1452" y="508"/>
                    <a:pt x="1452" y="328"/>
                  </a:cubicBezTo>
                  <a:cubicBezTo>
                    <a:pt x="1452" y="147"/>
                    <a:pt x="1306" y="1"/>
                    <a:pt x="1126"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1" name="Google Shape;351;p26"/>
            <p:cNvSpPr/>
            <p:nvPr/>
          </p:nvSpPr>
          <p:spPr>
            <a:xfrm>
              <a:off x="6696094" y="849046"/>
              <a:ext cx="215262" cy="103524"/>
            </a:xfrm>
            <a:custGeom>
              <a:avLst/>
              <a:gdLst/>
              <a:ahLst/>
              <a:cxnLst/>
              <a:rect l="l" t="t" r="r" b="b"/>
              <a:pathLst>
                <a:path w="786" h="378" extrusionOk="0">
                  <a:moveTo>
                    <a:pt x="1" y="1"/>
                  </a:moveTo>
                  <a:cubicBezTo>
                    <a:pt x="105" y="1"/>
                    <a:pt x="190" y="85"/>
                    <a:pt x="190" y="190"/>
                  </a:cubicBezTo>
                  <a:cubicBezTo>
                    <a:pt x="190" y="292"/>
                    <a:pt x="110" y="376"/>
                    <a:pt x="8" y="378"/>
                  </a:cubicBezTo>
                  <a:lnTo>
                    <a:pt x="785" y="378"/>
                  </a:lnTo>
                  <a:cubicBezTo>
                    <a:pt x="681" y="378"/>
                    <a:pt x="596" y="295"/>
                    <a:pt x="596" y="190"/>
                  </a:cubicBezTo>
                  <a:cubicBezTo>
                    <a:pt x="596" y="86"/>
                    <a:pt x="680" y="1"/>
                    <a:pt x="785" y="1"/>
                  </a:cubicBezTo>
                  <a:close/>
                  <a:moveTo>
                    <a:pt x="1" y="378"/>
                  </a:moveTo>
                  <a:cubicBezTo>
                    <a:pt x="2" y="378"/>
                    <a:pt x="3" y="378"/>
                    <a:pt x="5" y="378"/>
                  </a:cubicBezTo>
                  <a:cubicBezTo>
                    <a:pt x="6" y="378"/>
                    <a:pt x="7" y="378"/>
                    <a:pt x="8" y="378"/>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endParaRPr lang="en-US"/>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356"/>
        <p:cNvGrpSpPr/>
        <p:nvPr/>
      </p:nvGrpSpPr>
      <p:grpSpPr>
        <a:xfrm>
          <a:off x="0" y="0"/>
          <a:ext cx="0" cy="0"/>
          <a:chOff x="0" y="0"/>
          <a:chExt cx="0" cy="0"/>
        </a:xfrm>
      </p:grpSpPr>
      <p:sp>
        <p:nvSpPr>
          <p:cNvPr id="357" name="Google Shape;357;p28"/>
          <p:cNvSpPr txBox="1">
            <a:spLocks noGrp="1"/>
          </p:cNvSpPr>
          <p:nvPr>
            <p:ph type="title"/>
          </p:nvPr>
        </p:nvSpPr>
        <p:spPr>
          <a:xfrm>
            <a:off x="2371800" y="3335850"/>
            <a:ext cx="4400400" cy="564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p:txBody>
      </p:sp>
      <p:sp>
        <p:nvSpPr>
          <p:cNvPr id="358" name="Google Shape;358;p28"/>
          <p:cNvSpPr txBox="1">
            <a:spLocks noGrp="1"/>
          </p:cNvSpPr>
          <p:nvPr>
            <p:ph type="subTitle" idx="1"/>
          </p:nvPr>
        </p:nvSpPr>
        <p:spPr>
          <a:xfrm rot="-469">
            <a:off x="2371750" y="3900452"/>
            <a:ext cx="4400400" cy="650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p:txBody>
      </p:sp>
      <p:sp>
        <p:nvSpPr>
          <p:cNvPr id="359" name="Google Shape;359;p28"/>
          <p:cNvSpPr>
            <a:spLocks noGrp="1"/>
          </p:cNvSpPr>
          <p:nvPr>
            <p:ph type="pic" idx="2"/>
          </p:nvPr>
        </p:nvSpPr>
        <p:spPr>
          <a:xfrm>
            <a:off x="3038475" y="700825"/>
            <a:ext cx="3066900" cy="1837500"/>
          </a:xfrm>
          <a:prstGeom prst="rect">
            <a:avLst/>
          </a:prstGeom>
          <a:noFill/>
          <a:ln w="19050" cap="flat" cmpd="sng">
            <a:solidFill>
              <a:schemeClr val="dk2"/>
            </a:solidFill>
            <a:prstDash val="solid"/>
            <a:round/>
            <a:headEnd type="none" w="sm" len="sm"/>
            <a:tailEnd type="none" w="sm" len="sm"/>
          </a:ln>
        </p:spPr>
      </p:sp>
      <p:grpSp>
        <p:nvGrpSpPr>
          <p:cNvPr id="360" name="Google Shape;360;p28"/>
          <p:cNvGrpSpPr/>
          <p:nvPr/>
        </p:nvGrpSpPr>
        <p:grpSpPr>
          <a:xfrm flipH="1">
            <a:off x="7961328" y="439948"/>
            <a:ext cx="970016" cy="507276"/>
            <a:chOff x="6482201" y="670208"/>
            <a:chExt cx="882957" cy="461748"/>
          </a:xfrm>
        </p:grpSpPr>
        <p:sp>
          <p:nvSpPr>
            <p:cNvPr id="361" name="Google Shape;361;p28"/>
            <p:cNvSpPr/>
            <p:nvPr/>
          </p:nvSpPr>
          <p:spPr>
            <a:xfrm>
              <a:off x="6482201" y="952844"/>
              <a:ext cx="882957" cy="179113"/>
            </a:xfrm>
            <a:custGeom>
              <a:avLst/>
              <a:gdLst/>
              <a:ahLst/>
              <a:cxnLst/>
              <a:rect l="l" t="t" r="r" b="b"/>
              <a:pathLst>
                <a:path w="3224" h="654" extrusionOk="0">
                  <a:moveTo>
                    <a:pt x="327" y="1"/>
                  </a:moveTo>
                  <a:cubicBezTo>
                    <a:pt x="147" y="1"/>
                    <a:pt x="0" y="146"/>
                    <a:pt x="0" y="327"/>
                  </a:cubicBezTo>
                  <a:cubicBezTo>
                    <a:pt x="0" y="507"/>
                    <a:pt x="147" y="654"/>
                    <a:pt x="327" y="654"/>
                  </a:cubicBezTo>
                  <a:lnTo>
                    <a:pt x="2898" y="654"/>
                  </a:lnTo>
                  <a:cubicBezTo>
                    <a:pt x="3078" y="654"/>
                    <a:pt x="3223" y="507"/>
                    <a:pt x="3223" y="327"/>
                  </a:cubicBezTo>
                  <a:cubicBezTo>
                    <a:pt x="3222" y="146"/>
                    <a:pt x="3077" y="1"/>
                    <a:pt x="2898"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2" name="Google Shape;362;p28"/>
            <p:cNvSpPr/>
            <p:nvPr/>
          </p:nvSpPr>
          <p:spPr>
            <a:xfrm>
              <a:off x="6605169" y="670208"/>
              <a:ext cx="397659" cy="179113"/>
            </a:xfrm>
            <a:custGeom>
              <a:avLst/>
              <a:gdLst/>
              <a:ahLst/>
              <a:cxnLst/>
              <a:rect l="l" t="t" r="r" b="b"/>
              <a:pathLst>
                <a:path w="1452" h="654" extrusionOk="0">
                  <a:moveTo>
                    <a:pt x="326" y="1"/>
                  </a:moveTo>
                  <a:cubicBezTo>
                    <a:pt x="146" y="1"/>
                    <a:pt x="0" y="147"/>
                    <a:pt x="0" y="328"/>
                  </a:cubicBezTo>
                  <a:cubicBezTo>
                    <a:pt x="0" y="508"/>
                    <a:pt x="146" y="654"/>
                    <a:pt x="326" y="654"/>
                  </a:cubicBezTo>
                  <a:lnTo>
                    <a:pt x="1126" y="654"/>
                  </a:lnTo>
                  <a:cubicBezTo>
                    <a:pt x="1306" y="654"/>
                    <a:pt x="1452" y="508"/>
                    <a:pt x="1452" y="328"/>
                  </a:cubicBezTo>
                  <a:cubicBezTo>
                    <a:pt x="1452" y="147"/>
                    <a:pt x="1306" y="1"/>
                    <a:pt x="1126"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3" name="Google Shape;363;p28"/>
            <p:cNvSpPr/>
            <p:nvPr/>
          </p:nvSpPr>
          <p:spPr>
            <a:xfrm>
              <a:off x="6696094" y="849046"/>
              <a:ext cx="215262" cy="103524"/>
            </a:xfrm>
            <a:custGeom>
              <a:avLst/>
              <a:gdLst/>
              <a:ahLst/>
              <a:cxnLst/>
              <a:rect l="l" t="t" r="r" b="b"/>
              <a:pathLst>
                <a:path w="786" h="378" extrusionOk="0">
                  <a:moveTo>
                    <a:pt x="1" y="1"/>
                  </a:moveTo>
                  <a:cubicBezTo>
                    <a:pt x="105" y="1"/>
                    <a:pt x="190" y="85"/>
                    <a:pt x="190" y="190"/>
                  </a:cubicBezTo>
                  <a:cubicBezTo>
                    <a:pt x="190" y="292"/>
                    <a:pt x="110" y="376"/>
                    <a:pt x="8" y="378"/>
                  </a:cubicBezTo>
                  <a:lnTo>
                    <a:pt x="785" y="378"/>
                  </a:lnTo>
                  <a:cubicBezTo>
                    <a:pt x="681" y="378"/>
                    <a:pt x="596" y="295"/>
                    <a:pt x="596" y="190"/>
                  </a:cubicBezTo>
                  <a:cubicBezTo>
                    <a:pt x="596" y="86"/>
                    <a:pt x="680" y="1"/>
                    <a:pt x="785" y="1"/>
                  </a:cubicBezTo>
                  <a:close/>
                  <a:moveTo>
                    <a:pt x="1" y="378"/>
                  </a:moveTo>
                  <a:cubicBezTo>
                    <a:pt x="2" y="378"/>
                    <a:pt x="3" y="378"/>
                    <a:pt x="5" y="378"/>
                  </a:cubicBezTo>
                  <a:cubicBezTo>
                    <a:pt x="6" y="378"/>
                    <a:pt x="7" y="378"/>
                    <a:pt x="8" y="378"/>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364" name="Google Shape;364;p28"/>
          <p:cNvGrpSpPr/>
          <p:nvPr/>
        </p:nvGrpSpPr>
        <p:grpSpPr>
          <a:xfrm rot="-9661105">
            <a:off x="105616" y="3412577"/>
            <a:ext cx="554003" cy="491338"/>
            <a:chOff x="6757038" y="4568926"/>
            <a:chExt cx="163860" cy="145334"/>
          </a:xfrm>
        </p:grpSpPr>
        <p:sp>
          <p:nvSpPr>
            <p:cNvPr id="365" name="Google Shape;365;p28"/>
            <p:cNvSpPr/>
            <p:nvPr/>
          </p:nvSpPr>
          <p:spPr>
            <a:xfrm>
              <a:off x="6806767" y="4568926"/>
              <a:ext cx="64448" cy="73642"/>
            </a:xfrm>
            <a:custGeom>
              <a:avLst/>
              <a:gdLst/>
              <a:ahLst/>
              <a:cxnLst/>
              <a:rect l="l" t="t" r="r" b="b"/>
              <a:pathLst>
                <a:path w="1388" h="1586" extrusionOk="0">
                  <a:moveTo>
                    <a:pt x="363" y="0"/>
                  </a:moveTo>
                  <a:cubicBezTo>
                    <a:pt x="176" y="0"/>
                    <a:pt x="0" y="141"/>
                    <a:pt x="0" y="433"/>
                  </a:cubicBezTo>
                  <a:cubicBezTo>
                    <a:pt x="0" y="908"/>
                    <a:pt x="694" y="1586"/>
                    <a:pt x="694" y="1586"/>
                  </a:cubicBezTo>
                  <a:cubicBezTo>
                    <a:pt x="694" y="1586"/>
                    <a:pt x="1388" y="908"/>
                    <a:pt x="1388" y="433"/>
                  </a:cubicBezTo>
                  <a:cubicBezTo>
                    <a:pt x="1388" y="141"/>
                    <a:pt x="1212" y="0"/>
                    <a:pt x="1024" y="0"/>
                  </a:cubicBezTo>
                  <a:cubicBezTo>
                    <a:pt x="905" y="0"/>
                    <a:pt x="781" y="57"/>
                    <a:pt x="694" y="168"/>
                  </a:cubicBezTo>
                  <a:cubicBezTo>
                    <a:pt x="607" y="57"/>
                    <a:pt x="483" y="0"/>
                    <a:pt x="36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6" name="Google Shape;366;p28"/>
            <p:cNvSpPr/>
            <p:nvPr/>
          </p:nvSpPr>
          <p:spPr>
            <a:xfrm>
              <a:off x="6757038" y="4593953"/>
              <a:ext cx="82000" cy="64077"/>
            </a:xfrm>
            <a:custGeom>
              <a:avLst/>
              <a:gdLst/>
              <a:ahLst/>
              <a:cxnLst/>
              <a:rect l="l" t="t" r="r" b="b"/>
              <a:pathLst>
                <a:path w="1766" h="1380" extrusionOk="0">
                  <a:moveTo>
                    <a:pt x="705" y="0"/>
                  </a:moveTo>
                  <a:cubicBezTo>
                    <a:pt x="376" y="0"/>
                    <a:pt x="242" y="349"/>
                    <a:pt x="418" y="609"/>
                  </a:cubicBezTo>
                  <a:cubicBezTo>
                    <a:pt x="75" y="733"/>
                    <a:pt x="1" y="1204"/>
                    <a:pt x="454" y="1350"/>
                  </a:cubicBezTo>
                  <a:cubicBezTo>
                    <a:pt x="518" y="1371"/>
                    <a:pt x="589" y="1380"/>
                    <a:pt x="665" y="1380"/>
                  </a:cubicBezTo>
                  <a:cubicBezTo>
                    <a:pt x="1131" y="1380"/>
                    <a:pt x="1765" y="1047"/>
                    <a:pt x="1765" y="1047"/>
                  </a:cubicBezTo>
                  <a:cubicBezTo>
                    <a:pt x="1765" y="1047"/>
                    <a:pt x="1336" y="177"/>
                    <a:pt x="882" y="31"/>
                  </a:cubicBezTo>
                  <a:cubicBezTo>
                    <a:pt x="818" y="10"/>
                    <a:pt x="759" y="0"/>
                    <a:pt x="7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7" name="Google Shape;367;p28"/>
            <p:cNvSpPr/>
            <p:nvPr/>
          </p:nvSpPr>
          <p:spPr>
            <a:xfrm>
              <a:off x="6770086" y="4642521"/>
              <a:ext cx="76567" cy="71738"/>
            </a:xfrm>
            <a:custGeom>
              <a:avLst/>
              <a:gdLst/>
              <a:ahLst/>
              <a:cxnLst/>
              <a:rect l="l" t="t" r="r" b="b"/>
              <a:pathLst>
                <a:path w="1649" h="1545" extrusionOk="0">
                  <a:moveTo>
                    <a:pt x="1485" y="1"/>
                  </a:moveTo>
                  <a:lnTo>
                    <a:pt x="1485" y="1"/>
                  </a:lnTo>
                  <a:cubicBezTo>
                    <a:pt x="1485" y="1"/>
                    <a:pt x="526" y="140"/>
                    <a:pt x="245" y="525"/>
                  </a:cubicBezTo>
                  <a:cubicBezTo>
                    <a:pt x="0" y="863"/>
                    <a:pt x="229" y="1164"/>
                    <a:pt x="526" y="1164"/>
                  </a:cubicBezTo>
                  <a:cubicBezTo>
                    <a:pt x="567" y="1164"/>
                    <a:pt x="609" y="1158"/>
                    <a:pt x="652" y="1146"/>
                  </a:cubicBezTo>
                  <a:cubicBezTo>
                    <a:pt x="659" y="1374"/>
                    <a:pt x="829" y="1544"/>
                    <a:pt x="1024" y="1544"/>
                  </a:cubicBezTo>
                  <a:cubicBezTo>
                    <a:pt x="1140" y="1544"/>
                    <a:pt x="1264" y="1484"/>
                    <a:pt x="1369" y="1341"/>
                  </a:cubicBezTo>
                  <a:cubicBezTo>
                    <a:pt x="1649" y="956"/>
                    <a:pt x="1485" y="1"/>
                    <a:pt x="14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8" name="Google Shape;368;p28"/>
            <p:cNvSpPr/>
            <p:nvPr/>
          </p:nvSpPr>
          <p:spPr>
            <a:xfrm>
              <a:off x="6831377" y="4642521"/>
              <a:ext cx="76614" cy="71738"/>
            </a:xfrm>
            <a:custGeom>
              <a:avLst/>
              <a:gdLst/>
              <a:ahLst/>
              <a:cxnLst/>
              <a:rect l="l" t="t" r="r" b="b"/>
              <a:pathLst>
                <a:path w="1650" h="1545" extrusionOk="0">
                  <a:moveTo>
                    <a:pt x="164" y="1"/>
                  </a:moveTo>
                  <a:cubicBezTo>
                    <a:pt x="164" y="1"/>
                    <a:pt x="1" y="956"/>
                    <a:pt x="281" y="1341"/>
                  </a:cubicBezTo>
                  <a:cubicBezTo>
                    <a:pt x="385" y="1484"/>
                    <a:pt x="509" y="1544"/>
                    <a:pt x="625" y="1544"/>
                  </a:cubicBezTo>
                  <a:cubicBezTo>
                    <a:pt x="819" y="1544"/>
                    <a:pt x="990" y="1374"/>
                    <a:pt x="998" y="1146"/>
                  </a:cubicBezTo>
                  <a:cubicBezTo>
                    <a:pt x="1040" y="1158"/>
                    <a:pt x="1082" y="1164"/>
                    <a:pt x="1123" y="1164"/>
                  </a:cubicBezTo>
                  <a:cubicBezTo>
                    <a:pt x="1419" y="1164"/>
                    <a:pt x="1649" y="863"/>
                    <a:pt x="1403" y="525"/>
                  </a:cubicBezTo>
                  <a:cubicBezTo>
                    <a:pt x="1123" y="140"/>
                    <a:pt x="164" y="1"/>
                    <a:pt x="16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9" name="Google Shape;369;p28"/>
            <p:cNvSpPr/>
            <p:nvPr/>
          </p:nvSpPr>
          <p:spPr>
            <a:xfrm>
              <a:off x="6838992" y="4593953"/>
              <a:ext cx="81907" cy="64077"/>
            </a:xfrm>
            <a:custGeom>
              <a:avLst/>
              <a:gdLst/>
              <a:ahLst/>
              <a:cxnLst/>
              <a:rect l="l" t="t" r="r" b="b"/>
              <a:pathLst>
                <a:path w="1764" h="1380" extrusionOk="0">
                  <a:moveTo>
                    <a:pt x="1059" y="0"/>
                  </a:moveTo>
                  <a:cubicBezTo>
                    <a:pt x="1005" y="0"/>
                    <a:pt x="946" y="10"/>
                    <a:pt x="883" y="31"/>
                  </a:cubicBezTo>
                  <a:cubicBezTo>
                    <a:pt x="429" y="177"/>
                    <a:pt x="0" y="1047"/>
                    <a:pt x="0" y="1047"/>
                  </a:cubicBezTo>
                  <a:cubicBezTo>
                    <a:pt x="0" y="1047"/>
                    <a:pt x="634" y="1380"/>
                    <a:pt x="1099" y="1380"/>
                  </a:cubicBezTo>
                  <a:cubicBezTo>
                    <a:pt x="1175" y="1380"/>
                    <a:pt x="1247" y="1371"/>
                    <a:pt x="1310" y="1350"/>
                  </a:cubicBezTo>
                  <a:cubicBezTo>
                    <a:pt x="1764" y="1204"/>
                    <a:pt x="1689" y="732"/>
                    <a:pt x="1349" y="609"/>
                  </a:cubicBezTo>
                  <a:cubicBezTo>
                    <a:pt x="1523" y="350"/>
                    <a:pt x="1388" y="0"/>
                    <a:pt x="10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0" name="Google Shape;370;p28"/>
            <p:cNvSpPr/>
            <p:nvPr/>
          </p:nvSpPr>
          <p:spPr>
            <a:xfrm>
              <a:off x="6802356" y="4604865"/>
              <a:ext cx="68813" cy="75221"/>
            </a:xfrm>
            <a:custGeom>
              <a:avLst/>
              <a:gdLst/>
              <a:ahLst/>
              <a:cxnLst/>
              <a:rect l="l" t="t" r="r" b="b"/>
              <a:pathLst>
                <a:path w="1482" h="1620" extrusionOk="0">
                  <a:moveTo>
                    <a:pt x="742" y="0"/>
                  </a:moveTo>
                  <a:cubicBezTo>
                    <a:pt x="691" y="0"/>
                    <a:pt x="649" y="42"/>
                    <a:pt x="649" y="93"/>
                  </a:cubicBezTo>
                  <a:cubicBezTo>
                    <a:pt x="649" y="132"/>
                    <a:pt x="675" y="165"/>
                    <a:pt x="711" y="179"/>
                  </a:cubicBezTo>
                  <a:lnTo>
                    <a:pt x="711" y="563"/>
                  </a:lnTo>
                  <a:cubicBezTo>
                    <a:pt x="686" y="566"/>
                    <a:pt x="664" y="572"/>
                    <a:pt x="644" y="581"/>
                  </a:cubicBezTo>
                  <a:lnTo>
                    <a:pt x="529" y="381"/>
                  </a:lnTo>
                  <a:cubicBezTo>
                    <a:pt x="553" y="351"/>
                    <a:pt x="559" y="310"/>
                    <a:pt x="540" y="275"/>
                  </a:cubicBezTo>
                  <a:cubicBezTo>
                    <a:pt x="523" y="246"/>
                    <a:pt x="492" y="230"/>
                    <a:pt x="461" y="230"/>
                  </a:cubicBezTo>
                  <a:cubicBezTo>
                    <a:pt x="445" y="230"/>
                    <a:pt x="429" y="234"/>
                    <a:pt x="415" y="243"/>
                  </a:cubicBezTo>
                  <a:cubicBezTo>
                    <a:pt x="371" y="268"/>
                    <a:pt x="356" y="323"/>
                    <a:pt x="382" y="367"/>
                  </a:cubicBezTo>
                  <a:cubicBezTo>
                    <a:pt x="399" y="397"/>
                    <a:pt x="429" y="413"/>
                    <a:pt x="461" y="413"/>
                  </a:cubicBezTo>
                  <a:cubicBezTo>
                    <a:pt x="466" y="413"/>
                    <a:pt x="472" y="412"/>
                    <a:pt x="477" y="411"/>
                  </a:cubicBezTo>
                  <a:lnTo>
                    <a:pt x="593" y="611"/>
                  </a:lnTo>
                  <a:cubicBezTo>
                    <a:pt x="574" y="626"/>
                    <a:pt x="558" y="642"/>
                    <a:pt x="543" y="661"/>
                  </a:cubicBezTo>
                  <a:lnTo>
                    <a:pt x="498" y="635"/>
                  </a:lnTo>
                  <a:cubicBezTo>
                    <a:pt x="505" y="598"/>
                    <a:pt x="489" y="560"/>
                    <a:pt x="455" y="540"/>
                  </a:cubicBezTo>
                  <a:cubicBezTo>
                    <a:pt x="440" y="531"/>
                    <a:pt x="424" y="527"/>
                    <a:pt x="409" y="527"/>
                  </a:cubicBezTo>
                  <a:cubicBezTo>
                    <a:pt x="377" y="527"/>
                    <a:pt x="347" y="544"/>
                    <a:pt x="330" y="573"/>
                  </a:cubicBezTo>
                  <a:cubicBezTo>
                    <a:pt x="304" y="616"/>
                    <a:pt x="319" y="672"/>
                    <a:pt x="363" y="698"/>
                  </a:cubicBezTo>
                  <a:cubicBezTo>
                    <a:pt x="377" y="706"/>
                    <a:pt x="393" y="710"/>
                    <a:pt x="408" y="710"/>
                  </a:cubicBezTo>
                  <a:cubicBezTo>
                    <a:pt x="430" y="710"/>
                    <a:pt x="451" y="702"/>
                    <a:pt x="468" y="688"/>
                  </a:cubicBezTo>
                  <a:lnTo>
                    <a:pt x="511" y="714"/>
                  </a:lnTo>
                  <a:cubicBezTo>
                    <a:pt x="503" y="735"/>
                    <a:pt x="498" y="757"/>
                    <a:pt x="494" y="780"/>
                  </a:cubicBezTo>
                  <a:lnTo>
                    <a:pt x="179" y="780"/>
                  </a:lnTo>
                  <a:cubicBezTo>
                    <a:pt x="165" y="744"/>
                    <a:pt x="132" y="719"/>
                    <a:pt x="92" y="719"/>
                  </a:cubicBezTo>
                  <a:cubicBezTo>
                    <a:pt x="42" y="719"/>
                    <a:pt x="1" y="760"/>
                    <a:pt x="1" y="810"/>
                  </a:cubicBezTo>
                  <a:cubicBezTo>
                    <a:pt x="1" y="860"/>
                    <a:pt x="42" y="902"/>
                    <a:pt x="92" y="902"/>
                  </a:cubicBezTo>
                  <a:cubicBezTo>
                    <a:pt x="132" y="902"/>
                    <a:pt x="165" y="876"/>
                    <a:pt x="179" y="841"/>
                  </a:cubicBezTo>
                  <a:lnTo>
                    <a:pt x="494" y="841"/>
                  </a:lnTo>
                  <a:cubicBezTo>
                    <a:pt x="497" y="865"/>
                    <a:pt x="503" y="887"/>
                    <a:pt x="511" y="907"/>
                  </a:cubicBezTo>
                  <a:lnTo>
                    <a:pt x="468" y="933"/>
                  </a:lnTo>
                  <a:cubicBezTo>
                    <a:pt x="451" y="918"/>
                    <a:pt x="430" y="910"/>
                    <a:pt x="408" y="910"/>
                  </a:cubicBezTo>
                  <a:cubicBezTo>
                    <a:pt x="393" y="910"/>
                    <a:pt x="377" y="914"/>
                    <a:pt x="363" y="923"/>
                  </a:cubicBezTo>
                  <a:cubicBezTo>
                    <a:pt x="319" y="948"/>
                    <a:pt x="304" y="1004"/>
                    <a:pt x="330" y="1047"/>
                  </a:cubicBezTo>
                  <a:cubicBezTo>
                    <a:pt x="347" y="1077"/>
                    <a:pt x="377" y="1093"/>
                    <a:pt x="409" y="1093"/>
                  </a:cubicBezTo>
                  <a:cubicBezTo>
                    <a:pt x="424" y="1093"/>
                    <a:pt x="440" y="1089"/>
                    <a:pt x="455" y="1081"/>
                  </a:cubicBezTo>
                  <a:cubicBezTo>
                    <a:pt x="489" y="1061"/>
                    <a:pt x="505" y="1023"/>
                    <a:pt x="498" y="986"/>
                  </a:cubicBezTo>
                  <a:lnTo>
                    <a:pt x="543" y="960"/>
                  </a:lnTo>
                  <a:cubicBezTo>
                    <a:pt x="558" y="978"/>
                    <a:pt x="574" y="994"/>
                    <a:pt x="593" y="1009"/>
                  </a:cubicBezTo>
                  <a:lnTo>
                    <a:pt x="477" y="1210"/>
                  </a:lnTo>
                  <a:cubicBezTo>
                    <a:pt x="472" y="1209"/>
                    <a:pt x="466" y="1208"/>
                    <a:pt x="461" y="1208"/>
                  </a:cubicBezTo>
                  <a:cubicBezTo>
                    <a:pt x="429" y="1208"/>
                    <a:pt x="399" y="1224"/>
                    <a:pt x="382" y="1253"/>
                  </a:cubicBezTo>
                  <a:cubicBezTo>
                    <a:pt x="356" y="1297"/>
                    <a:pt x="371" y="1353"/>
                    <a:pt x="415" y="1378"/>
                  </a:cubicBezTo>
                  <a:cubicBezTo>
                    <a:pt x="429" y="1387"/>
                    <a:pt x="445" y="1390"/>
                    <a:pt x="460" y="1390"/>
                  </a:cubicBezTo>
                  <a:cubicBezTo>
                    <a:pt x="492" y="1390"/>
                    <a:pt x="523" y="1374"/>
                    <a:pt x="540" y="1344"/>
                  </a:cubicBezTo>
                  <a:cubicBezTo>
                    <a:pt x="559" y="1311"/>
                    <a:pt x="554" y="1268"/>
                    <a:pt x="529" y="1240"/>
                  </a:cubicBezTo>
                  <a:lnTo>
                    <a:pt x="644" y="1040"/>
                  </a:lnTo>
                  <a:cubicBezTo>
                    <a:pt x="665" y="1049"/>
                    <a:pt x="688" y="1053"/>
                    <a:pt x="711" y="1057"/>
                  </a:cubicBezTo>
                  <a:lnTo>
                    <a:pt x="711" y="1442"/>
                  </a:lnTo>
                  <a:cubicBezTo>
                    <a:pt x="675" y="1454"/>
                    <a:pt x="649" y="1488"/>
                    <a:pt x="649" y="1528"/>
                  </a:cubicBezTo>
                  <a:cubicBezTo>
                    <a:pt x="649" y="1578"/>
                    <a:pt x="691" y="1619"/>
                    <a:pt x="742" y="1619"/>
                  </a:cubicBezTo>
                  <a:cubicBezTo>
                    <a:pt x="791" y="1619"/>
                    <a:pt x="833" y="1578"/>
                    <a:pt x="833" y="1528"/>
                  </a:cubicBezTo>
                  <a:cubicBezTo>
                    <a:pt x="833" y="1488"/>
                    <a:pt x="807" y="1455"/>
                    <a:pt x="771" y="1442"/>
                  </a:cubicBezTo>
                  <a:lnTo>
                    <a:pt x="771" y="1057"/>
                  </a:lnTo>
                  <a:cubicBezTo>
                    <a:pt x="796" y="1055"/>
                    <a:pt x="818" y="1049"/>
                    <a:pt x="838" y="1040"/>
                  </a:cubicBezTo>
                  <a:lnTo>
                    <a:pt x="954" y="1240"/>
                  </a:lnTo>
                  <a:cubicBezTo>
                    <a:pt x="929" y="1269"/>
                    <a:pt x="923" y="1311"/>
                    <a:pt x="943" y="1344"/>
                  </a:cubicBezTo>
                  <a:cubicBezTo>
                    <a:pt x="960" y="1374"/>
                    <a:pt x="990" y="1390"/>
                    <a:pt x="1022" y="1390"/>
                  </a:cubicBezTo>
                  <a:cubicBezTo>
                    <a:pt x="1037" y="1390"/>
                    <a:pt x="1053" y="1387"/>
                    <a:pt x="1067" y="1378"/>
                  </a:cubicBezTo>
                  <a:cubicBezTo>
                    <a:pt x="1111" y="1353"/>
                    <a:pt x="1126" y="1297"/>
                    <a:pt x="1100" y="1253"/>
                  </a:cubicBezTo>
                  <a:cubicBezTo>
                    <a:pt x="1084" y="1224"/>
                    <a:pt x="1053" y="1208"/>
                    <a:pt x="1021" y="1208"/>
                  </a:cubicBezTo>
                  <a:cubicBezTo>
                    <a:pt x="1016" y="1208"/>
                    <a:pt x="1010" y="1209"/>
                    <a:pt x="1005" y="1210"/>
                  </a:cubicBezTo>
                  <a:lnTo>
                    <a:pt x="890" y="1009"/>
                  </a:lnTo>
                  <a:cubicBezTo>
                    <a:pt x="908" y="996"/>
                    <a:pt x="924" y="979"/>
                    <a:pt x="939" y="960"/>
                  </a:cubicBezTo>
                  <a:lnTo>
                    <a:pt x="984" y="986"/>
                  </a:lnTo>
                  <a:cubicBezTo>
                    <a:pt x="977" y="1023"/>
                    <a:pt x="993" y="1061"/>
                    <a:pt x="1028" y="1081"/>
                  </a:cubicBezTo>
                  <a:cubicBezTo>
                    <a:pt x="1043" y="1089"/>
                    <a:pt x="1058" y="1093"/>
                    <a:pt x="1074" y="1093"/>
                  </a:cubicBezTo>
                  <a:cubicBezTo>
                    <a:pt x="1105" y="1093"/>
                    <a:pt x="1135" y="1077"/>
                    <a:pt x="1152" y="1047"/>
                  </a:cubicBezTo>
                  <a:cubicBezTo>
                    <a:pt x="1178" y="1004"/>
                    <a:pt x="1163" y="948"/>
                    <a:pt x="1120" y="923"/>
                  </a:cubicBezTo>
                  <a:cubicBezTo>
                    <a:pt x="1105" y="915"/>
                    <a:pt x="1089" y="911"/>
                    <a:pt x="1073" y="911"/>
                  </a:cubicBezTo>
                  <a:cubicBezTo>
                    <a:pt x="1052" y="911"/>
                    <a:pt x="1030" y="918"/>
                    <a:pt x="1014" y="933"/>
                  </a:cubicBezTo>
                  <a:lnTo>
                    <a:pt x="971" y="907"/>
                  </a:lnTo>
                  <a:cubicBezTo>
                    <a:pt x="980" y="886"/>
                    <a:pt x="984" y="864"/>
                    <a:pt x="988" y="841"/>
                  </a:cubicBezTo>
                  <a:lnTo>
                    <a:pt x="1304" y="841"/>
                  </a:lnTo>
                  <a:cubicBezTo>
                    <a:pt x="1316" y="876"/>
                    <a:pt x="1350" y="902"/>
                    <a:pt x="1390" y="902"/>
                  </a:cubicBezTo>
                  <a:cubicBezTo>
                    <a:pt x="1440" y="902"/>
                    <a:pt x="1482" y="860"/>
                    <a:pt x="1482" y="810"/>
                  </a:cubicBezTo>
                  <a:cubicBezTo>
                    <a:pt x="1482" y="760"/>
                    <a:pt x="1440" y="719"/>
                    <a:pt x="1390" y="719"/>
                  </a:cubicBezTo>
                  <a:cubicBezTo>
                    <a:pt x="1350" y="719"/>
                    <a:pt x="1317" y="744"/>
                    <a:pt x="1304" y="780"/>
                  </a:cubicBezTo>
                  <a:lnTo>
                    <a:pt x="988" y="780"/>
                  </a:lnTo>
                  <a:cubicBezTo>
                    <a:pt x="986" y="756"/>
                    <a:pt x="980" y="733"/>
                    <a:pt x="971" y="714"/>
                  </a:cubicBezTo>
                  <a:lnTo>
                    <a:pt x="1014" y="688"/>
                  </a:lnTo>
                  <a:cubicBezTo>
                    <a:pt x="1032" y="702"/>
                    <a:pt x="1053" y="710"/>
                    <a:pt x="1075" y="710"/>
                  </a:cubicBezTo>
                  <a:cubicBezTo>
                    <a:pt x="1090" y="710"/>
                    <a:pt x="1105" y="707"/>
                    <a:pt x="1120" y="698"/>
                  </a:cubicBezTo>
                  <a:cubicBezTo>
                    <a:pt x="1163" y="672"/>
                    <a:pt x="1178" y="616"/>
                    <a:pt x="1152" y="573"/>
                  </a:cubicBezTo>
                  <a:cubicBezTo>
                    <a:pt x="1135" y="544"/>
                    <a:pt x="1105" y="527"/>
                    <a:pt x="1074" y="527"/>
                  </a:cubicBezTo>
                  <a:cubicBezTo>
                    <a:pt x="1058" y="527"/>
                    <a:pt x="1043" y="531"/>
                    <a:pt x="1028" y="540"/>
                  </a:cubicBezTo>
                  <a:cubicBezTo>
                    <a:pt x="993" y="560"/>
                    <a:pt x="977" y="598"/>
                    <a:pt x="984" y="635"/>
                  </a:cubicBezTo>
                  <a:lnTo>
                    <a:pt x="939" y="661"/>
                  </a:lnTo>
                  <a:cubicBezTo>
                    <a:pt x="925" y="642"/>
                    <a:pt x="908" y="626"/>
                    <a:pt x="890" y="611"/>
                  </a:cubicBezTo>
                  <a:lnTo>
                    <a:pt x="1005" y="411"/>
                  </a:lnTo>
                  <a:cubicBezTo>
                    <a:pt x="1010" y="412"/>
                    <a:pt x="1016" y="413"/>
                    <a:pt x="1021" y="413"/>
                  </a:cubicBezTo>
                  <a:cubicBezTo>
                    <a:pt x="1053" y="413"/>
                    <a:pt x="1084" y="397"/>
                    <a:pt x="1100" y="367"/>
                  </a:cubicBezTo>
                  <a:cubicBezTo>
                    <a:pt x="1126" y="323"/>
                    <a:pt x="1111" y="268"/>
                    <a:pt x="1067" y="243"/>
                  </a:cubicBezTo>
                  <a:cubicBezTo>
                    <a:pt x="1053" y="234"/>
                    <a:pt x="1037" y="230"/>
                    <a:pt x="1022" y="230"/>
                  </a:cubicBezTo>
                  <a:cubicBezTo>
                    <a:pt x="990" y="230"/>
                    <a:pt x="960" y="246"/>
                    <a:pt x="943" y="275"/>
                  </a:cubicBezTo>
                  <a:cubicBezTo>
                    <a:pt x="923" y="310"/>
                    <a:pt x="928" y="353"/>
                    <a:pt x="954" y="381"/>
                  </a:cubicBezTo>
                  <a:lnTo>
                    <a:pt x="838" y="581"/>
                  </a:lnTo>
                  <a:cubicBezTo>
                    <a:pt x="817" y="572"/>
                    <a:pt x="795" y="567"/>
                    <a:pt x="771" y="563"/>
                  </a:cubicBezTo>
                  <a:lnTo>
                    <a:pt x="771" y="179"/>
                  </a:lnTo>
                  <a:cubicBezTo>
                    <a:pt x="807" y="165"/>
                    <a:pt x="833" y="132"/>
                    <a:pt x="833" y="93"/>
                  </a:cubicBezTo>
                  <a:cubicBezTo>
                    <a:pt x="833" y="42"/>
                    <a:pt x="791" y="0"/>
                    <a:pt x="7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371" name="Google Shape;371;p28"/>
          <p:cNvGrpSpPr/>
          <p:nvPr/>
        </p:nvGrpSpPr>
        <p:grpSpPr>
          <a:xfrm rot="9953091">
            <a:off x="1374351" y="4547296"/>
            <a:ext cx="386686" cy="342952"/>
            <a:chOff x="6757038" y="4568926"/>
            <a:chExt cx="163860" cy="145334"/>
          </a:xfrm>
        </p:grpSpPr>
        <p:sp>
          <p:nvSpPr>
            <p:cNvPr id="372" name="Google Shape;372;p28"/>
            <p:cNvSpPr/>
            <p:nvPr/>
          </p:nvSpPr>
          <p:spPr>
            <a:xfrm>
              <a:off x="6806767" y="4568926"/>
              <a:ext cx="64448" cy="73642"/>
            </a:xfrm>
            <a:custGeom>
              <a:avLst/>
              <a:gdLst/>
              <a:ahLst/>
              <a:cxnLst/>
              <a:rect l="l" t="t" r="r" b="b"/>
              <a:pathLst>
                <a:path w="1388" h="1586" extrusionOk="0">
                  <a:moveTo>
                    <a:pt x="363" y="0"/>
                  </a:moveTo>
                  <a:cubicBezTo>
                    <a:pt x="176" y="0"/>
                    <a:pt x="0" y="141"/>
                    <a:pt x="0" y="433"/>
                  </a:cubicBezTo>
                  <a:cubicBezTo>
                    <a:pt x="0" y="908"/>
                    <a:pt x="694" y="1586"/>
                    <a:pt x="694" y="1586"/>
                  </a:cubicBezTo>
                  <a:cubicBezTo>
                    <a:pt x="694" y="1586"/>
                    <a:pt x="1388" y="908"/>
                    <a:pt x="1388" y="433"/>
                  </a:cubicBezTo>
                  <a:cubicBezTo>
                    <a:pt x="1388" y="141"/>
                    <a:pt x="1212" y="0"/>
                    <a:pt x="1024" y="0"/>
                  </a:cubicBezTo>
                  <a:cubicBezTo>
                    <a:pt x="905" y="0"/>
                    <a:pt x="781" y="57"/>
                    <a:pt x="694" y="168"/>
                  </a:cubicBezTo>
                  <a:cubicBezTo>
                    <a:pt x="607" y="57"/>
                    <a:pt x="483" y="0"/>
                    <a:pt x="36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3" name="Google Shape;373;p28"/>
            <p:cNvSpPr/>
            <p:nvPr/>
          </p:nvSpPr>
          <p:spPr>
            <a:xfrm>
              <a:off x="6757038" y="4593953"/>
              <a:ext cx="82000" cy="64077"/>
            </a:xfrm>
            <a:custGeom>
              <a:avLst/>
              <a:gdLst/>
              <a:ahLst/>
              <a:cxnLst/>
              <a:rect l="l" t="t" r="r" b="b"/>
              <a:pathLst>
                <a:path w="1766" h="1380" extrusionOk="0">
                  <a:moveTo>
                    <a:pt x="705" y="0"/>
                  </a:moveTo>
                  <a:cubicBezTo>
                    <a:pt x="376" y="0"/>
                    <a:pt x="242" y="349"/>
                    <a:pt x="418" y="609"/>
                  </a:cubicBezTo>
                  <a:cubicBezTo>
                    <a:pt x="75" y="733"/>
                    <a:pt x="1" y="1204"/>
                    <a:pt x="454" y="1350"/>
                  </a:cubicBezTo>
                  <a:cubicBezTo>
                    <a:pt x="518" y="1371"/>
                    <a:pt x="589" y="1380"/>
                    <a:pt x="665" y="1380"/>
                  </a:cubicBezTo>
                  <a:cubicBezTo>
                    <a:pt x="1131" y="1380"/>
                    <a:pt x="1765" y="1047"/>
                    <a:pt x="1765" y="1047"/>
                  </a:cubicBezTo>
                  <a:cubicBezTo>
                    <a:pt x="1765" y="1047"/>
                    <a:pt x="1336" y="177"/>
                    <a:pt x="882" y="31"/>
                  </a:cubicBezTo>
                  <a:cubicBezTo>
                    <a:pt x="818" y="10"/>
                    <a:pt x="759" y="0"/>
                    <a:pt x="7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4" name="Google Shape;374;p28"/>
            <p:cNvSpPr/>
            <p:nvPr/>
          </p:nvSpPr>
          <p:spPr>
            <a:xfrm>
              <a:off x="6770086" y="4642521"/>
              <a:ext cx="76567" cy="71738"/>
            </a:xfrm>
            <a:custGeom>
              <a:avLst/>
              <a:gdLst/>
              <a:ahLst/>
              <a:cxnLst/>
              <a:rect l="l" t="t" r="r" b="b"/>
              <a:pathLst>
                <a:path w="1649" h="1545" extrusionOk="0">
                  <a:moveTo>
                    <a:pt x="1485" y="1"/>
                  </a:moveTo>
                  <a:lnTo>
                    <a:pt x="1485" y="1"/>
                  </a:lnTo>
                  <a:cubicBezTo>
                    <a:pt x="1485" y="1"/>
                    <a:pt x="526" y="140"/>
                    <a:pt x="245" y="525"/>
                  </a:cubicBezTo>
                  <a:cubicBezTo>
                    <a:pt x="0" y="863"/>
                    <a:pt x="229" y="1164"/>
                    <a:pt x="526" y="1164"/>
                  </a:cubicBezTo>
                  <a:cubicBezTo>
                    <a:pt x="567" y="1164"/>
                    <a:pt x="609" y="1158"/>
                    <a:pt x="652" y="1146"/>
                  </a:cubicBezTo>
                  <a:cubicBezTo>
                    <a:pt x="659" y="1374"/>
                    <a:pt x="829" y="1544"/>
                    <a:pt x="1024" y="1544"/>
                  </a:cubicBezTo>
                  <a:cubicBezTo>
                    <a:pt x="1140" y="1544"/>
                    <a:pt x="1264" y="1484"/>
                    <a:pt x="1369" y="1341"/>
                  </a:cubicBezTo>
                  <a:cubicBezTo>
                    <a:pt x="1649" y="956"/>
                    <a:pt x="1485" y="1"/>
                    <a:pt x="14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5" name="Google Shape;375;p28"/>
            <p:cNvSpPr/>
            <p:nvPr/>
          </p:nvSpPr>
          <p:spPr>
            <a:xfrm>
              <a:off x="6831377" y="4642521"/>
              <a:ext cx="76614" cy="71738"/>
            </a:xfrm>
            <a:custGeom>
              <a:avLst/>
              <a:gdLst/>
              <a:ahLst/>
              <a:cxnLst/>
              <a:rect l="l" t="t" r="r" b="b"/>
              <a:pathLst>
                <a:path w="1650" h="1545" extrusionOk="0">
                  <a:moveTo>
                    <a:pt x="164" y="1"/>
                  </a:moveTo>
                  <a:cubicBezTo>
                    <a:pt x="164" y="1"/>
                    <a:pt x="1" y="956"/>
                    <a:pt x="281" y="1341"/>
                  </a:cubicBezTo>
                  <a:cubicBezTo>
                    <a:pt x="385" y="1484"/>
                    <a:pt x="509" y="1544"/>
                    <a:pt x="625" y="1544"/>
                  </a:cubicBezTo>
                  <a:cubicBezTo>
                    <a:pt x="819" y="1544"/>
                    <a:pt x="990" y="1374"/>
                    <a:pt x="998" y="1146"/>
                  </a:cubicBezTo>
                  <a:cubicBezTo>
                    <a:pt x="1040" y="1158"/>
                    <a:pt x="1082" y="1164"/>
                    <a:pt x="1123" y="1164"/>
                  </a:cubicBezTo>
                  <a:cubicBezTo>
                    <a:pt x="1419" y="1164"/>
                    <a:pt x="1649" y="863"/>
                    <a:pt x="1403" y="525"/>
                  </a:cubicBezTo>
                  <a:cubicBezTo>
                    <a:pt x="1123" y="140"/>
                    <a:pt x="164" y="1"/>
                    <a:pt x="16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6" name="Google Shape;376;p28"/>
            <p:cNvSpPr/>
            <p:nvPr/>
          </p:nvSpPr>
          <p:spPr>
            <a:xfrm>
              <a:off x="6838992" y="4593953"/>
              <a:ext cx="81907" cy="64077"/>
            </a:xfrm>
            <a:custGeom>
              <a:avLst/>
              <a:gdLst/>
              <a:ahLst/>
              <a:cxnLst/>
              <a:rect l="l" t="t" r="r" b="b"/>
              <a:pathLst>
                <a:path w="1764" h="1380" extrusionOk="0">
                  <a:moveTo>
                    <a:pt x="1059" y="0"/>
                  </a:moveTo>
                  <a:cubicBezTo>
                    <a:pt x="1005" y="0"/>
                    <a:pt x="946" y="10"/>
                    <a:pt x="883" y="31"/>
                  </a:cubicBezTo>
                  <a:cubicBezTo>
                    <a:pt x="429" y="177"/>
                    <a:pt x="0" y="1047"/>
                    <a:pt x="0" y="1047"/>
                  </a:cubicBezTo>
                  <a:cubicBezTo>
                    <a:pt x="0" y="1047"/>
                    <a:pt x="634" y="1380"/>
                    <a:pt x="1099" y="1380"/>
                  </a:cubicBezTo>
                  <a:cubicBezTo>
                    <a:pt x="1175" y="1380"/>
                    <a:pt x="1247" y="1371"/>
                    <a:pt x="1310" y="1350"/>
                  </a:cubicBezTo>
                  <a:cubicBezTo>
                    <a:pt x="1764" y="1204"/>
                    <a:pt x="1689" y="732"/>
                    <a:pt x="1349" y="609"/>
                  </a:cubicBezTo>
                  <a:cubicBezTo>
                    <a:pt x="1523" y="350"/>
                    <a:pt x="1388" y="0"/>
                    <a:pt x="10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7" name="Google Shape;377;p28"/>
            <p:cNvSpPr/>
            <p:nvPr/>
          </p:nvSpPr>
          <p:spPr>
            <a:xfrm>
              <a:off x="6802356" y="4604865"/>
              <a:ext cx="68813" cy="75221"/>
            </a:xfrm>
            <a:custGeom>
              <a:avLst/>
              <a:gdLst/>
              <a:ahLst/>
              <a:cxnLst/>
              <a:rect l="l" t="t" r="r" b="b"/>
              <a:pathLst>
                <a:path w="1482" h="1620" extrusionOk="0">
                  <a:moveTo>
                    <a:pt x="742" y="0"/>
                  </a:moveTo>
                  <a:cubicBezTo>
                    <a:pt x="691" y="0"/>
                    <a:pt x="649" y="42"/>
                    <a:pt x="649" y="93"/>
                  </a:cubicBezTo>
                  <a:cubicBezTo>
                    <a:pt x="649" y="132"/>
                    <a:pt x="675" y="165"/>
                    <a:pt x="711" y="179"/>
                  </a:cubicBezTo>
                  <a:lnTo>
                    <a:pt x="711" y="563"/>
                  </a:lnTo>
                  <a:cubicBezTo>
                    <a:pt x="686" y="566"/>
                    <a:pt x="664" y="572"/>
                    <a:pt x="644" y="581"/>
                  </a:cubicBezTo>
                  <a:lnTo>
                    <a:pt x="529" y="381"/>
                  </a:lnTo>
                  <a:cubicBezTo>
                    <a:pt x="553" y="351"/>
                    <a:pt x="559" y="310"/>
                    <a:pt x="540" y="275"/>
                  </a:cubicBezTo>
                  <a:cubicBezTo>
                    <a:pt x="523" y="246"/>
                    <a:pt x="492" y="230"/>
                    <a:pt x="461" y="230"/>
                  </a:cubicBezTo>
                  <a:cubicBezTo>
                    <a:pt x="445" y="230"/>
                    <a:pt x="429" y="234"/>
                    <a:pt x="415" y="243"/>
                  </a:cubicBezTo>
                  <a:cubicBezTo>
                    <a:pt x="371" y="268"/>
                    <a:pt x="356" y="323"/>
                    <a:pt x="382" y="367"/>
                  </a:cubicBezTo>
                  <a:cubicBezTo>
                    <a:pt x="399" y="397"/>
                    <a:pt x="429" y="413"/>
                    <a:pt x="461" y="413"/>
                  </a:cubicBezTo>
                  <a:cubicBezTo>
                    <a:pt x="466" y="413"/>
                    <a:pt x="472" y="412"/>
                    <a:pt x="477" y="411"/>
                  </a:cubicBezTo>
                  <a:lnTo>
                    <a:pt x="593" y="611"/>
                  </a:lnTo>
                  <a:cubicBezTo>
                    <a:pt x="574" y="626"/>
                    <a:pt x="558" y="642"/>
                    <a:pt x="543" y="661"/>
                  </a:cubicBezTo>
                  <a:lnTo>
                    <a:pt x="498" y="635"/>
                  </a:lnTo>
                  <a:cubicBezTo>
                    <a:pt x="505" y="598"/>
                    <a:pt x="489" y="560"/>
                    <a:pt x="455" y="540"/>
                  </a:cubicBezTo>
                  <a:cubicBezTo>
                    <a:pt x="440" y="531"/>
                    <a:pt x="424" y="527"/>
                    <a:pt x="409" y="527"/>
                  </a:cubicBezTo>
                  <a:cubicBezTo>
                    <a:pt x="377" y="527"/>
                    <a:pt x="347" y="544"/>
                    <a:pt x="330" y="573"/>
                  </a:cubicBezTo>
                  <a:cubicBezTo>
                    <a:pt x="304" y="616"/>
                    <a:pt x="319" y="672"/>
                    <a:pt x="363" y="698"/>
                  </a:cubicBezTo>
                  <a:cubicBezTo>
                    <a:pt x="377" y="706"/>
                    <a:pt x="393" y="710"/>
                    <a:pt x="408" y="710"/>
                  </a:cubicBezTo>
                  <a:cubicBezTo>
                    <a:pt x="430" y="710"/>
                    <a:pt x="451" y="702"/>
                    <a:pt x="468" y="688"/>
                  </a:cubicBezTo>
                  <a:lnTo>
                    <a:pt x="511" y="714"/>
                  </a:lnTo>
                  <a:cubicBezTo>
                    <a:pt x="503" y="735"/>
                    <a:pt x="498" y="757"/>
                    <a:pt x="494" y="780"/>
                  </a:cubicBezTo>
                  <a:lnTo>
                    <a:pt x="179" y="780"/>
                  </a:lnTo>
                  <a:cubicBezTo>
                    <a:pt x="165" y="744"/>
                    <a:pt x="132" y="719"/>
                    <a:pt x="92" y="719"/>
                  </a:cubicBezTo>
                  <a:cubicBezTo>
                    <a:pt x="42" y="719"/>
                    <a:pt x="1" y="760"/>
                    <a:pt x="1" y="810"/>
                  </a:cubicBezTo>
                  <a:cubicBezTo>
                    <a:pt x="1" y="860"/>
                    <a:pt x="42" y="902"/>
                    <a:pt x="92" y="902"/>
                  </a:cubicBezTo>
                  <a:cubicBezTo>
                    <a:pt x="132" y="902"/>
                    <a:pt x="165" y="876"/>
                    <a:pt x="179" y="841"/>
                  </a:cubicBezTo>
                  <a:lnTo>
                    <a:pt x="494" y="841"/>
                  </a:lnTo>
                  <a:cubicBezTo>
                    <a:pt x="497" y="865"/>
                    <a:pt x="503" y="887"/>
                    <a:pt x="511" y="907"/>
                  </a:cubicBezTo>
                  <a:lnTo>
                    <a:pt x="468" y="933"/>
                  </a:lnTo>
                  <a:cubicBezTo>
                    <a:pt x="451" y="918"/>
                    <a:pt x="430" y="910"/>
                    <a:pt x="408" y="910"/>
                  </a:cubicBezTo>
                  <a:cubicBezTo>
                    <a:pt x="393" y="910"/>
                    <a:pt x="377" y="914"/>
                    <a:pt x="363" y="923"/>
                  </a:cubicBezTo>
                  <a:cubicBezTo>
                    <a:pt x="319" y="948"/>
                    <a:pt x="304" y="1004"/>
                    <a:pt x="330" y="1047"/>
                  </a:cubicBezTo>
                  <a:cubicBezTo>
                    <a:pt x="347" y="1077"/>
                    <a:pt x="377" y="1093"/>
                    <a:pt x="409" y="1093"/>
                  </a:cubicBezTo>
                  <a:cubicBezTo>
                    <a:pt x="424" y="1093"/>
                    <a:pt x="440" y="1089"/>
                    <a:pt x="455" y="1081"/>
                  </a:cubicBezTo>
                  <a:cubicBezTo>
                    <a:pt x="489" y="1061"/>
                    <a:pt x="505" y="1023"/>
                    <a:pt x="498" y="986"/>
                  </a:cubicBezTo>
                  <a:lnTo>
                    <a:pt x="543" y="960"/>
                  </a:lnTo>
                  <a:cubicBezTo>
                    <a:pt x="558" y="978"/>
                    <a:pt x="574" y="994"/>
                    <a:pt x="593" y="1009"/>
                  </a:cubicBezTo>
                  <a:lnTo>
                    <a:pt x="477" y="1210"/>
                  </a:lnTo>
                  <a:cubicBezTo>
                    <a:pt x="472" y="1209"/>
                    <a:pt x="466" y="1208"/>
                    <a:pt x="461" y="1208"/>
                  </a:cubicBezTo>
                  <a:cubicBezTo>
                    <a:pt x="429" y="1208"/>
                    <a:pt x="399" y="1224"/>
                    <a:pt x="382" y="1253"/>
                  </a:cubicBezTo>
                  <a:cubicBezTo>
                    <a:pt x="356" y="1297"/>
                    <a:pt x="371" y="1353"/>
                    <a:pt x="415" y="1378"/>
                  </a:cubicBezTo>
                  <a:cubicBezTo>
                    <a:pt x="429" y="1387"/>
                    <a:pt x="445" y="1390"/>
                    <a:pt x="460" y="1390"/>
                  </a:cubicBezTo>
                  <a:cubicBezTo>
                    <a:pt x="492" y="1390"/>
                    <a:pt x="523" y="1374"/>
                    <a:pt x="540" y="1344"/>
                  </a:cubicBezTo>
                  <a:cubicBezTo>
                    <a:pt x="559" y="1311"/>
                    <a:pt x="554" y="1268"/>
                    <a:pt x="529" y="1240"/>
                  </a:cubicBezTo>
                  <a:lnTo>
                    <a:pt x="644" y="1040"/>
                  </a:lnTo>
                  <a:cubicBezTo>
                    <a:pt x="665" y="1049"/>
                    <a:pt x="688" y="1053"/>
                    <a:pt x="711" y="1057"/>
                  </a:cubicBezTo>
                  <a:lnTo>
                    <a:pt x="711" y="1442"/>
                  </a:lnTo>
                  <a:cubicBezTo>
                    <a:pt x="675" y="1454"/>
                    <a:pt x="649" y="1488"/>
                    <a:pt x="649" y="1528"/>
                  </a:cubicBezTo>
                  <a:cubicBezTo>
                    <a:pt x="649" y="1578"/>
                    <a:pt x="691" y="1619"/>
                    <a:pt x="742" y="1619"/>
                  </a:cubicBezTo>
                  <a:cubicBezTo>
                    <a:pt x="791" y="1619"/>
                    <a:pt x="833" y="1578"/>
                    <a:pt x="833" y="1528"/>
                  </a:cubicBezTo>
                  <a:cubicBezTo>
                    <a:pt x="833" y="1488"/>
                    <a:pt x="807" y="1455"/>
                    <a:pt x="771" y="1442"/>
                  </a:cubicBezTo>
                  <a:lnTo>
                    <a:pt x="771" y="1057"/>
                  </a:lnTo>
                  <a:cubicBezTo>
                    <a:pt x="796" y="1055"/>
                    <a:pt x="818" y="1049"/>
                    <a:pt x="838" y="1040"/>
                  </a:cubicBezTo>
                  <a:lnTo>
                    <a:pt x="954" y="1240"/>
                  </a:lnTo>
                  <a:cubicBezTo>
                    <a:pt x="929" y="1269"/>
                    <a:pt x="923" y="1311"/>
                    <a:pt x="943" y="1344"/>
                  </a:cubicBezTo>
                  <a:cubicBezTo>
                    <a:pt x="960" y="1374"/>
                    <a:pt x="990" y="1390"/>
                    <a:pt x="1022" y="1390"/>
                  </a:cubicBezTo>
                  <a:cubicBezTo>
                    <a:pt x="1037" y="1390"/>
                    <a:pt x="1053" y="1387"/>
                    <a:pt x="1067" y="1378"/>
                  </a:cubicBezTo>
                  <a:cubicBezTo>
                    <a:pt x="1111" y="1353"/>
                    <a:pt x="1126" y="1297"/>
                    <a:pt x="1100" y="1253"/>
                  </a:cubicBezTo>
                  <a:cubicBezTo>
                    <a:pt x="1084" y="1224"/>
                    <a:pt x="1053" y="1208"/>
                    <a:pt x="1021" y="1208"/>
                  </a:cubicBezTo>
                  <a:cubicBezTo>
                    <a:pt x="1016" y="1208"/>
                    <a:pt x="1010" y="1209"/>
                    <a:pt x="1005" y="1210"/>
                  </a:cubicBezTo>
                  <a:lnTo>
                    <a:pt x="890" y="1009"/>
                  </a:lnTo>
                  <a:cubicBezTo>
                    <a:pt x="908" y="996"/>
                    <a:pt x="924" y="979"/>
                    <a:pt x="939" y="960"/>
                  </a:cubicBezTo>
                  <a:lnTo>
                    <a:pt x="984" y="986"/>
                  </a:lnTo>
                  <a:cubicBezTo>
                    <a:pt x="977" y="1023"/>
                    <a:pt x="993" y="1061"/>
                    <a:pt x="1028" y="1081"/>
                  </a:cubicBezTo>
                  <a:cubicBezTo>
                    <a:pt x="1043" y="1089"/>
                    <a:pt x="1058" y="1093"/>
                    <a:pt x="1074" y="1093"/>
                  </a:cubicBezTo>
                  <a:cubicBezTo>
                    <a:pt x="1105" y="1093"/>
                    <a:pt x="1135" y="1077"/>
                    <a:pt x="1152" y="1047"/>
                  </a:cubicBezTo>
                  <a:cubicBezTo>
                    <a:pt x="1178" y="1004"/>
                    <a:pt x="1163" y="948"/>
                    <a:pt x="1120" y="923"/>
                  </a:cubicBezTo>
                  <a:cubicBezTo>
                    <a:pt x="1105" y="915"/>
                    <a:pt x="1089" y="911"/>
                    <a:pt x="1073" y="911"/>
                  </a:cubicBezTo>
                  <a:cubicBezTo>
                    <a:pt x="1052" y="911"/>
                    <a:pt x="1030" y="918"/>
                    <a:pt x="1014" y="933"/>
                  </a:cubicBezTo>
                  <a:lnTo>
                    <a:pt x="971" y="907"/>
                  </a:lnTo>
                  <a:cubicBezTo>
                    <a:pt x="980" y="886"/>
                    <a:pt x="984" y="864"/>
                    <a:pt x="988" y="841"/>
                  </a:cubicBezTo>
                  <a:lnTo>
                    <a:pt x="1304" y="841"/>
                  </a:lnTo>
                  <a:cubicBezTo>
                    <a:pt x="1316" y="876"/>
                    <a:pt x="1350" y="902"/>
                    <a:pt x="1390" y="902"/>
                  </a:cubicBezTo>
                  <a:cubicBezTo>
                    <a:pt x="1440" y="902"/>
                    <a:pt x="1482" y="860"/>
                    <a:pt x="1482" y="810"/>
                  </a:cubicBezTo>
                  <a:cubicBezTo>
                    <a:pt x="1482" y="760"/>
                    <a:pt x="1440" y="719"/>
                    <a:pt x="1390" y="719"/>
                  </a:cubicBezTo>
                  <a:cubicBezTo>
                    <a:pt x="1350" y="719"/>
                    <a:pt x="1317" y="744"/>
                    <a:pt x="1304" y="780"/>
                  </a:cubicBezTo>
                  <a:lnTo>
                    <a:pt x="988" y="780"/>
                  </a:lnTo>
                  <a:cubicBezTo>
                    <a:pt x="986" y="756"/>
                    <a:pt x="980" y="733"/>
                    <a:pt x="971" y="714"/>
                  </a:cubicBezTo>
                  <a:lnTo>
                    <a:pt x="1014" y="688"/>
                  </a:lnTo>
                  <a:cubicBezTo>
                    <a:pt x="1032" y="702"/>
                    <a:pt x="1053" y="710"/>
                    <a:pt x="1075" y="710"/>
                  </a:cubicBezTo>
                  <a:cubicBezTo>
                    <a:pt x="1090" y="710"/>
                    <a:pt x="1105" y="707"/>
                    <a:pt x="1120" y="698"/>
                  </a:cubicBezTo>
                  <a:cubicBezTo>
                    <a:pt x="1163" y="672"/>
                    <a:pt x="1178" y="616"/>
                    <a:pt x="1152" y="573"/>
                  </a:cubicBezTo>
                  <a:cubicBezTo>
                    <a:pt x="1135" y="544"/>
                    <a:pt x="1105" y="527"/>
                    <a:pt x="1074" y="527"/>
                  </a:cubicBezTo>
                  <a:cubicBezTo>
                    <a:pt x="1058" y="527"/>
                    <a:pt x="1043" y="531"/>
                    <a:pt x="1028" y="540"/>
                  </a:cubicBezTo>
                  <a:cubicBezTo>
                    <a:pt x="993" y="560"/>
                    <a:pt x="977" y="598"/>
                    <a:pt x="984" y="635"/>
                  </a:cubicBezTo>
                  <a:lnTo>
                    <a:pt x="939" y="661"/>
                  </a:lnTo>
                  <a:cubicBezTo>
                    <a:pt x="925" y="642"/>
                    <a:pt x="908" y="626"/>
                    <a:pt x="890" y="611"/>
                  </a:cubicBezTo>
                  <a:lnTo>
                    <a:pt x="1005" y="411"/>
                  </a:lnTo>
                  <a:cubicBezTo>
                    <a:pt x="1010" y="412"/>
                    <a:pt x="1016" y="413"/>
                    <a:pt x="1021" y="413"/>
                  </a:cubicBezTo>
                  <a:cubicBezTo>
                    <a:pt x="1053" y="413"/>
                    <a:pt x="1084" y="397"/>
                    <a:pt x="1100" y="367"/>
                  </a:cubicBezTo>
                  <a:cubicBezTo>
                    <a:pt x="1126" y="323"/>
                    <a:pt x="1111" y="268"/>
                    <a:pt x="1067" y="243"/>
                  </a:cubicBezTo>
                  <a:cubicBezTo>
                    <a:pt x="1053" y="234"/>
                    <a:pt x="1037" y="230"/>
                    <a:pt x="1022" y="230"/>
                  </a:cubicBezTo>
                  <a:cubicBezTo>
                    <a:pt x="990" y="230"/>
                    <a:pt x="960" y="246"/>
                    <a:pt x="943" y="275"/>
                  </a:cubicBezTo>
                  <a:cubicBezTo>
                    <a:pt x="923" y="310"/>
                    <a:pt x="928" y="353"/>
                    <a:pt x="954" y="381"/>
                  </a:cubicBezTo>
                  <a:lnTo>
                    <a:pt x="838" y="581"/>
                  </a:lnTo>
                  <a:cubicBezTo>
                    <a:pt x="817" y="572"/>
                    <a:pt x="795" y="567"/>
                    <a:pt x="771" y="563"/>
                  </a:cubicBezTo>
                  <a:lnTo>
                    <a:pt x="771" y="179"/>
                  </a:lnTo>
                  <a:cubicBezTo>
                    <a:pt x="807" y="165"/>
                    <a:pt x="833" y="132"/>
                    <a:pt x="833" y="93"/>
                  </a:cubicBezTo>
                  <a:cubicBezTo>
                    <a:pt x="833" y="42"/>
                    <a:pt x="791" y="0"/>
                    <a:pt x="7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378" name="Google Shape;378;p28"/>
          <p:cNvGrpSpPr/>
          <p:nvPr/>
        </p:nvGrpSpPr>
        <p:grpSpPr>
          <a:xfrm rot="10800000">
            <a:off x="-44456" y="4285495"/>
            <a:ext cx="854172" cy="446695"/>
            <a:chOff x="6482201" y="670208"/>
            <a:chExt cx="882957" cy="461748"/>
          </a:xfrm>
        </p:grpSpPr>
        <p:sp>
          <p:nvSpPr>
            <p:cNvPr id="379" name="Google Shape;379;p28"/>
            <p:cNvSpPr/>
            <p:nvPr/>
          </p:nvSpPr>
          <p:spPr>
            <a:xfrm>
              <a:off x="6482201" y="952844"/>
              <a:ext cx="882957" cy="179113"/>
            </a:xfrm>
            <a:custGeom>
              <a:avLst/>
              <a:gdLst/>
              <a:ahLst/>
              <a:cxnLst/>
              <a:rect l="l" t="t" r="r" b="b"/>
              <a:pathLst>
                <a:path w="3224" h="654" extrusionOk="0">
                  <a:moveTo>
                    <a:pt x="327" y="1"/>
                  </a:moveTo>
                  <a:cubicBezTo>
                    <a:pt x="147" y="1"/>
                    <a:pt x="0" y="146"/>
                    <a:pt x="0" y="327"/>
                  </a:cubicBezTo>
                  <a:cubicBezTo>
                    <a:pt x="0" y="507"/>
                    <a:pt x="147" y="654"/>
                    <a:pt x="327" y="654"/>
                  </a:cubicBezTo>
                  <a:lnTo>
                    <a:pt x="2898" y="654"/>
                  </a:lnTo>
                  <a:cubicBezTo>
                    <a:pt x="3078" y="654"/>
                    <a:pt x="3223" y="507"/>
                    <a:pt x="3223" y="327"/>
                  </a:cubicBezTo>
                  <a:cubicBezTo>
                    <a:pt x="3222" y="146"/>
                    <a:pt x="3077" y="1"/>
                    <a:pt x="2898"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0" name="Google Shape;380;p28"/>
            <p:cNvSpPr/>
            <p:nvPr/>
          </p:nvSpPr>
          <p:spPr>
            <a:xfrm>
              <a:off x="6605169" y="670208"/>
              <a:ext cx="397659" cy="179113"/>
            </a:xfrm>
            <a:custGeom>
              <a:avLst/>
              <a:gdLst/>
              <a:ahLst/>
              <a:cxnLst/>
              <a:rect l="l" t="t" r="r" b="b"/>
              <a:pathLst>
                <a:path w="1452" h="654" extrusionOk="0">
                  <a:moveTo>
                    <a:pt x="326" y="1"/>
                  </a:moveTo>
                  <a:cubicBezTo>
                    <a:pt x="146" y="1"/>
                    <a:pt x="0" y="147"/>
                    <a:pt x="0" y="328"/>
                  </a:cubicBezTo>
                  <a:cubicBezTo>
                    <a:pt x="0" y="508"/>
                    <a:pt x="146" y="654"/>
                    <a:pt x="326" y="654"/>
                  </a:cubicBezTo>
                  <a:lnTo>
                    <a:pt x="1126" y="654"/>
                  </a:lnTo>
                  <a:cubicBezTo>
                    <a:pt x="1306" y="654"/>
                    <a:pt x="1452" y="508"/>
                    <a:pt x="1452" y="328"/>
                  </a:cubicBezTo>
                  <a:cubicBezTo>
                    <a:pt x="1452" y="147"/>
                    <a:pt x="1306" y="1"/>
                    <a:pt x="1126"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1" name="Google Shape;381;p28"/>
            <p:cNvSpPr/>
            <p:nvPr/>
          </p:nvSpPr>
          <p:spPr>
            <a:xfrm>
              <a:off x="6696094" y="849046"/>
              <a:ext cx="215262" cy="103524"/>
            </a:xfrm>
            <a:custGeom>
              <a:avLst/>
              <a:gdLst/>
              <a:ahLst/>
              <a:cxnLst/>
              <a:rect l="l" t="t" r="r" b="b"/>
              <a:pathLst>
                <a:path w="786" h="378" extrusionOk="0">
                  <a:moveTo>
                    <a:pt x="1" y="1"/>
                  </a:moveTo>
                  <a:cubicBezTo>
                    <a:pt x="105" y="1"/>
                    <a:pt x="190" y="85"/>
                    <a:pt x="190" y="190"/>
                  </a:cubicBezTo>
                  <a:cubicBezTo>
                    <a:pt x="190" y="292"/>
                    <a:pt x="110" y="376"/>
                    <a:pt x="8" y="378"/>
                  </a:cubicBezTo>
                  <a:lnTo>
                    <a:pt x="785" y="378"/>
                  </a:lnTo>
                  <a:cubicBezTo>
                    <a:pt x="681" y="378"/>
                    <a:pt x="596" y="295"/>
                    <a:pt x="596" y="190"/>
                  </a:cubicBezTo>
                  <a:cubicBezTo>
                    <a:pt x="596" y="86"/>
                    <a:pt x="680" y="1"/>
                    <a:pt x="785" y="1"/>
                  </a:cubicBezTo>
                  <a:close/>
                  <a:moveTo>
                    <a:pt x="1" y="378"/>
                  </a:moveTo>
                  <a:cubicBezTo>
                    <a:pt x="2" y="378"/>
                    <a:pt x="3" y="378"/>
                    <a:pt x="5" y="378"/>
                  </a:cubicBezTo>
                  <a:cubicBezTo>
                    <a:pt x="6" y="378"/>
                    <a:pt x="7" y="378"/>
                    <a:pt x="8" y="378"/>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382" name="Google Shape;382;p28"/>
          <p:cNvGrpSpPr/>
          <p:nvPr/>
        </p:nvGrpSpPr>
        <p:grpSpPr>
          <a:xfrm rot="9661105" flipH="1">
            <a:off x="8484369" y="3412577"/>
            <a:ext cx="554003" cy="491338"/>
            <a:chOff x="6757038" y="4568926"/>
            <a:chExt cx="163860" cy="145334"/>
          </a:xfrm>
        </p:grpSpPr>
        <p:sp>
          <p:nvSpPr>
            <p:cNvPr id="383" name="Google Shape;383;p28"/>
            <p:cNvSpPr/>
            <p:nvPr/>
          </p:nvSpPr>
          <p:spPr>
            <a:xfrm>
              <a:off x="6806767" y="4568926"/>
              <a:ext cx="64448" cy="73642"/>
            </a:xfrm>
            <a:custGeom>
              <a:avLst/>
              <a:gdLst/>
              <a:ahLst/>
              <a:cxnLst/>
              <a:rect l="l" t="t" r="r" b="b"/>
              <a:pathLst>
                <a:path w="1388" h="1586" extrusionOk="0">
                  <a:moveTo>
                    <a:pt x="363" y="0"/>
                  </a:moveTo>
                  <a:cubicBezTo>
                    <a:pt x="176" y="0"/>
                    <a:pt x="0" y="141"/>
                    <a:pt x="0" y="433"/>
                  </a:cubicBezTo>
                  <a:cubicBezTo>
                    <a:pt x="0" y="908"/>
                    <a:pt x="694" y="1586"/>
                    <a:pt x="694" y="1586"/>
                  </a:cubicBezTo>
                  <a:cubicBezTo>
                    <a:pt x="694" y="1586"/>
                    <a:pt x="1388" y="908"/>
                    <a:pt x="1388" y="433"/>
                  </a:cubicBezTo>
                  <a:cubicBezTo>
                    <a:pt x="1388" y="141"/>
                    <a:pt x="1212" y="0"/>
                    <a:pt x="1024" y="0"/>
                  </a:cubicBezTo>
                  <a:cubicBezTo>
                    <a:pt x="905" y="0"/>
                    <a:pt x="781" y="57"/>
                    <a:pt x="694" y="168"/>
                  </a:cubicBezTo>
                  <a:cubicBezTo>
                    <a:pt x="607" y="57"/>
                    <a:pt x="483" y="0"/>
                    <a:pt x="36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4" name="Google Shape;384;p28"/>
            <p:cNvSpPr/>
            <p:nvPr/>
          </p:nvSpPr>
          <p:spPr>
            <a:xfrm>
              <a:off x="6757038" y="4593953"/>
              <a:ext cx="82000" cy="64077"/>
            </a:xfrm>
            <a:custGeom>
              <a:avLst/>
              <a:gdLst/>
              <a:ahLst/>
              <a:cxnLst/>
              <a:rect l="l" t="t" r="r" b="b"/>
              <a:pathLst>
                <a:path w="1766" h="1380" extrusionOk="0">
                  <a:moveTo>
                    <a:pt x="705" y="0"/>
                  </a:moveTo>
                  <a:cubicBezTo>
                    <a:pt x="376" y="0"/>
                    <a:pt x="242" y="349"/>
                    <a:pt x="418" y="609"/>
                  </a:cubicBezTo>
                  <a:cubicBezTo>
                    <a:pt x="75" y="733"/>
                    <a:pt x="1" y="1204"/>
                    <a:pt x="454" y="1350"/>
                  </a:cubicBezTo>
                  <a:cubicBezTo>
                    <a:pt x="518" y="1371"/>
                    <a:pt x="589" y="1380"/>
                    <a:pt x="665" y="1380"/>
                  </a:cubicBezTo>
                  <a:cubicBezTo>
                    <a:pt x="1131" y="1380"/>
                    <a:pt x="1765" y="1047"/>
                    <a:pt x="1765" y="1047"/>
                  </a:cubicBezTo>
                  <a:cubicBezTo>
                    <a:pt x="1765" y="1047"/>
                    <a:pt x="1336" y="177"/>
                    <a:pt x="882" y="31"/>
                  </a:cubicBezTo>
                  <a:cubicBezTo>
                    <a:pt x="818" y="10"/>
                    <a:pt x="759" y="0"/>
                    <a:pt x="7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5" name="Google Shape;385;p28"/>
            <p:cNvSpPr/>
            <p:nvPr/>
          </p:nvSpPr>
          <p:spPr>
            <a:xfrm>
              <a:off x="6770086" y="4642521"/>
              <a:ext cx="76567" cy="71738"/>
            </a:xfrm>
            <a:custGeom>
              <a:avLst/>
              <a:gdLst/>
              <a:ahLst/>
              <a:cxnLst/>
              <a:rect l="l" t="t" r="r" b="b"/>
              <a:pathLst>
                <a:path w="1649" h="1545" extrusionOk="0">
                  <a:moveTo>
                    <a:pt x="1485" y="1"/>
                  </a:moveTo>
                  <a:lnTo>
                    <a:pt x="1485" y="1"/>
                  </a:lnTo>
                  <a:cubicBezTo>
                    <a:pt x="1485" y="1"/>
                    <a:pt x="526" y="140"/>
                    <a:pt x="245" y="525"/>
                  </a:cubicBezTo>
                  <a:cubicBezTo>
                    <a:pt x="0" y="863"/>
                    <a:pt x="229" y="1164"/>
                    <a:pt x="526" y="1164"/>
                  </a:cubicBezTo>
                  <a:cubicBezTo>
                    <a:pt x="567" y="1164"/>
                    <a:pt x="609" y="1158"/>
                    <a:pt x="652" y="1146"/>
                  </a:cubicBezTo>
                  <a:cubicBezTo>
                    <a:pt x="659" y="1374"/>
                    <a:pt x="829" y="1544"/>
                    <a:pt x="1024" y="1544"/>
                  </a:cubicBezTo>
                  <a:cubicBezTo>
                    <a:pt x="1140" y="1544"/>
                    <a:pt x="1264" y="1484"/>
                    <a:pt x="1369" y="1341"/>
                  </a:cubicBezTo>
                  <a:cubicBezTo>
                    <a:pt x="1649" y="956"/>
                    <a:pt x="1485" y="1"/>
                    <a:pt x="14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6" name="Google Shape;386;p28"/>
            <p:cNvSpPr/>
            <p:nvPr/>
          </p:nvSpPr>
          <p:spPr>
            <a:xfrm>
              <a:off x="6831377" y="4642521"/>
              <a:ext cx="76614" cy="71738"/>
            </a:xfrm>
            <a:custGeom>
              <a:avLst/>
              <a:gdLst/>
              <a:ahLst/>
              <a:cxnLst/>
              <a:rect l="l" t="t" r="r" b="b"/>
              <a:pathLst>
                <a:path w="1650" h="1545" extrusionOk="0">
                  <a:moveTo>
                    <a:pt x="164" y="1"/>
                  </a:moveTo>
                  <a:cubicBezTo>
                    <a:pt x="164" y="1"/>
                    <a:pt x="1" y="956"/>
                    <a:pt x="281" y="1341"/>
                  </a:cubicBezTo>
                  <a:cubicBezTo>
                    <a:pt x="385" y="1484"/>
                    <a:pt x="509" y="1544"/>
                    <a:pt x="625" y="1544"/>
                  </a:cubicBezTo>
                  <a:cubicBezTo>
                    <a:pt x="819" y="1544"/>
                    <a:pt x="990" y="1374"/>
                    <a:pt x="998" y="1146"/>
                  </a:cubicBezTo>
                  <a:cubicBezTo>
                    <a:pt x="1040" y="1158"/>
                    <a:pt x="1082" y="1164"/>
                    <a:pt x="1123" y="1164"/>
                  </a:cubicBezTo>
                  <a:cubicBezTo>
                    <a:pt x="1419" y="1164"/>
                    <a:pt x="1649" y="863"/>
                    <a:pt x="1403" y="525"/>
                  </a:cubicBezTo>
                  <a:cubicBezTo>
                    <a:pt x="1123" y="140"/>
                    <a:pt x="164" y="1"/>
                    <a:pt x="16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7" name="Google Shape;387;p28"/>
            <p:cNvSpPr/>
            <p:nvPr/>
          </p:nvSpPr>
          <p:spPr>
            <a:xfrm>
              <a:off x="6838992" y="4593953"/>
              <a:ext cx="81907" cy="64077"/>
            </a:xfrm>
            <a:custGeom>
              <a:avLst/>
              <a:gdLst/>
              <a:ahLst/>
              <a:cxnLst/>
              <a:rect l="l" t="t" r="r" b="b"/>
              <a:pathLst>
                <a:path w="1764" h="1380" extrusionOk="0">
                  <a:moveTo>
                    <a:pt x="1059" y="0"/>
                  </a:moveTo>
                  <a:cubicBezTo>
                    <a:pt x="1005" y="0"/>
                    <a:pt x="946" y="10"/>
                    <a:pt x="883" y="31"/>
                  </a:cubicBezTo>
                  <a:cubicBezTo>
                    <a:pt x="429" y="177"/>
                    <a:pt x="0" y="1047"/>
                    <a:pt x="0" y="1047"/>
                  </a:cubicBezTo>
                  <a:cubicBezTo>
                    <a:pt x="0" y="1047"/>
                    <a:pt x="634" y="1380"/>
                    <a:pt x="1099" y="1380"/>
                  </a:cubicBezTo>
                  <a:cubicBezTo>
                    <a:pt x="1175" y="1380"/>
                    <a:pt x="1247" y="1371"/>
                    <a:pt x="1310" y="1350"/>
                  </a:cubicBezTo>
                  <a:cubicBezTo>
                    <a:pt x="1764" y="1204"/>
                    <a:pt x="1689" y="732"/>
                    <a:pt x="1349" y="609"/>
                  </a:cubicBezTo>
                  <a:cubicBezTo>
                    <a:pt x="1523" y="350"/>
                    <a:pt x="1388" y="0"/>
                    <a:pt x="10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8" name="Google Shape;388;p28"/>
            <p:cNvSpPr/>
            <p:nvPr/>
          </p:nvSpPr>
          <p:spPr>
            <a:xfrm>
              <a:off x="6802356" y="4604865"/>
              <a:ext cx="68813" cy="75221"/>
            </a:xfrm>
            <a:custGeom>
              <a:avLst/>
              <a:gdLst/>
              <a:ahLst/>
              <a:cxnLst/>
              <a:rect l="l" t="t" r="r" b="b"/>
              <a:pathLst>
                <a:path w="1482" h="1620" extrusionOk="0">
                  <a:moveTo>
                    <a:pt x="742" y="0"/>
                  </a:moveTo>
                  <a:cubicBezTo>
                    <a:pt x="691" y="0"/>
                    <a:pt x="649" y="42"/>
                    <a:pt x="649" y="93"/>
                  </a:cubicBezTo>
                  <a:cubicBezTo>
                    <a:pt x="649" y="132"/>
                    <a:pt x="675" y="165"/>
                    <a:pt x="711" y="179"/>
                  </a:cubicBezTo>
                  <a:lnTo>
                    <a:pt x="711" y="563"/>
                  </a:lnTo>
                  <a:cubicBezTo>
                    <a:pt x="686" y="566"/>
                    <a:pt x="664" y="572"/>
                    <a:pt x="644" y="581"/>
                  </a:cubicBezTo>
                  <a:lnTo>
                    <a:pt x="529" y="381"/>
                  </a:lnTo>
                  <a:cubicBezTo>
                    <a:pt x="553" y="351"/>
                    <a:pt x="559" y="310"/>
                    <a:pt x="540" y="275"/>
                  </a:cubicBezTo>
                  <a:cubicBezTo>
                    <a:pt x="523" y="246"/>
                    <a:pt x="492" y="230"/>
                    <a:pt x="461" y="230"/>
                  </a:cubicBezTo>
                  <a:cubicBezTo>
                    <a:pt x="445" y="230"/>
                    <a:pt x="429" y="234"/>
                    <a:pt x="415" y="243"/>
                  </a:cubicBezTo>
                  <a:cubicBezTo>
                    <a:pt x="371" y="268"/>
                    <a:pt x="356" y="323"/>
                    <a:pt x="382" y="367"/>
                  </a:cubicBezTo>
                  <a:cubicBezTo>
                    <a:pt x="399" y="397"/>
                    <a:pt x="429" y="413"/>
                    <a:pt x="461" y="413"/>
                  </a:cubicBezTo>
                  <a:cubicBezTo>
                    <a:pt x="466" y="413"/>
                    <a:pt x="472" y="412"/>
                    <a:pt x="477" y="411"/>
                  </a:cubicBezTo>
                  <a:lnTo>
                    <a:pt x="593" y="611"/>
                  </a:lnTo>
                  <a:cubicBezTo>
                    <a:pt x="574" y="626"/>
                    <a:pt x="558" y="642"/>
                    <a:pt x="543" y="661"/>
                  </a:cubicBezTo>
                  <a:lnTo>
                    <a:pt x="498" y="635"/>
                  </a:lnTo>
                  <a:cubicBezTo>
                    <a:pt x="505" y="598"/>
                    <a:pt x="489" y="560"/>
                    <a:pt x="455" y="540"/>
                  </a:cubicBezTo>
                  <a:cubicBezTo>
                    <a:pt x="440" y="531"/>
                    <a:pt x="424" y="527"/>
                    <a:pt x="409" y="527"/>
                  </a:cubicBezTo>
                  <a:cubicBezTo>
                    <a:pt x="377" y="527"/>
                    <a:pt x="347" y="544"/>
                    <a:pt x="330" y="573"/>
                  </a:cubicBezTo>
                  <a:cubicBezTo>
                    <a:pt x="304" y="616"/>
                    <a:pt x="319" y="672"/>
                    <a:pt x="363" y="698"/>
                  </a:cubicBezTo>
                  <a:cubicBezTo>
                    <a:pt x="377" y="706"/>
                    <a:pt x="393" y="710"/>
                    <a:pt x="408" y="710"/>
                  </a:cubicBezTo>
                  <a:cubicBezTo>
                    <a:pt x="430" y="710"/>
                    <a:pt x="451" y="702"/>
                    <a:pt x="468" y="688"/>
                  </a:cubicBezTo>
                  <a:lnTo>
                    <a:pt x="511" y="714"/>
                  </a:lnTo>
                  <a:cubicBezTo>
                    <a:pt x="503" y="735"/>
                    <a:pt x="498" y="757"/>
                    <a:pt x="494" y="780"/>
                  </a:cubicBezTo>
                  <a:lnTo>
                    <a:pt x="179" y="780"/>
                  </a:lnTo>
                  <a:cubicBezTo>
                    <a:pt x="165" y="744"/>
                    <a:pt x="132" y="719"/>
                    <a:pt x="92" y="719"/>
                  </a:cubicBezTo>
                  <a:cubicBezTo>
                    <a:pt x="42" y="719"/>
                    <a:pt x="1" y="760"/>
                    <a:pt x="1" y="810"/>
                  </a:cubicBezTo>
                  <a:cubicBezTo>
                    <a:pt x="1" y="860"/>
                    <a:pt x="42" y="902"/>
                    <a:pt x="92" y="902"/>
                  </a:cubicBezTo>
                  <a:cubicBezTo>
                    <a:pt x="132" y="902"/>
                    <a:pt x="165" y="876"/>
                    <a:pt x="179" y="841"/>
                  </a:cubicBezTo>
                  <a:lnTo>
                    <a:pt x="494" y="841"/>
                  </a:lnTo>
                  <a:cubicBezTo>
                    <a:pt x="497" y="865"/>
                    <a:pt x="503" y="887"/>
                    <a:pt x="511" y="907"/>
                  </a:cubicBezTo>
                  <a:lnTo>
                    <a:pt x="468" y="933"/>
                  </a:lnTo>
                  <a:cubicBezTo>
                    <a:pt x="451" y="918"/>
                    <a:pt x="430" y="910"/>
                    <a:pt x="408" y="910"/>
                  </a:cubicBezTo>
                  <a:cubicBezTo>
                    <a:pt x="393" y="910"/>
                    <a:pt x="377" y="914"/>
                    <a:pt x="363" y="923"/>
                  </a:cubicBezTo>
                  <a:cubicBezTo>
                    <a:pt x="319" y="948"/>
                    <a:pt x="304" y="1004"/>
                    <a:pt x="330" y="1047"/>
                  </a:cubicBezTo>
                  <a:cubicBezTo>
                    <a:pt x="347" y="1077"/>
                    <a:pt x="377" y="1093"/>
                    <a:pt x="409" y="1093"/>
                  </a:cubicBezTo>
                  <a:cubicBezTo>
                    <a:pt x="424" y="1093"/>
                    <a:pt x="440" y="1089"/>
                    <a:pt x="455" y="1081"/>
                  </a:cubicBezTo>
                  <a:cubicBezTo>
                    <a:pt x="489" y="1061"/>
                    <a:pt x="505" y="1023"/>
                    <a:pt x="498" y="986"/>
                  </a:cubicBezTo>
                  <a:lnTo>
                    <a:pt x="543" y="960"/>
                  </a:lnTo>
                  <a:cubicBezTo>
                    <a:pt x="558" y="978"/>
                    <a:pt x="574" y="994"/>
                    <a:pt x="593" y="1009"/>
                  </a:cubicBezTo>
                  <a:lnTo>
                    <a:pt x="477" y="1210"/>
                  </a:lnTo>
                  <a:cubicBezTo>
                    <a:pt x="472" y="1209"/>
                    <a:pt x="466" y="1208"/>
                    <a:pt x="461" y="1208"/>
                  </a:cubicBezTo>
                  <a:cubicBezTo>
                    <a:pt x="429" y="1208"/>
                    <a:pt x="399" y="1224"/>
                    <a:pt x="382" y="1253"/>
                  </a:cubicBezTo>
                  <a:cubicBezTo>
                    <a:pt x="356" y="1297"/>
                    <a:pt x="371" y="1353"/>
                    <a:pt x="415" y="1378"/>
                  </a:cubicBezTo>
                  <a:cubicBezTo>
                    <a:pt x="429" y="1387"/>
                    <a:pt x="445" y="1390"/>
                    <a:pt x="460" y="1390"/>
                  </a:cubicBezTo>
                  <a:cubicBezTo>
                    <a:pt x="492" y="1390"/>
                    <a:pt x="523" y="1374"/>
                    <a:pt x="540" y="1344"/>
                  </a:cubicBezTo>
                  <a:cubicBezTo>
                    <a:pt x="559" y="1311"/>
                    <a:pt x="554" y="1268"/>
                    <a:pt x="529" y="1240"/>
                  </a:cubicBezTo>
                  <a:lnTo>
                    <a:pt x="644" y="1040"/>
                  </a:lnTo>
                  <a:cubicBezTo>
                    <a:pt x="665" y="1049"/>
                    <a:pt x="688" y="1053"/>
                    <a:pt x="711" y="1057"/>
                  </a:cubicBezTo>
                  <a:lnTo>
                    <a:pt x="711" y="1442"/>
                  </a:lnTo>
                  <a:cubicBezTo>
                    <a:pt x="675" y="1454"/>
                    <a:pt x="649" y="1488"/>
                    <a:pt x="649" y="1528"/>
                  </a:cubicBezTo>
                  <a:cubicBezTo>
                    <a:pt x="649" y="1578"/>
                    <a:pt x="691" y="1619"/>
                    <a:pt x="742" y="1619"/>
                  </a:cubicBezTo>
                  <a:cubicBezTo>
                    <a:pt x="791" y="1619"/>
                    <a:pt x="833" y="1578"/>
                    <a:pt x="833" y="1528"/>
                  </a:cubicBezTo>
                  <a:cubicBezTo>
                    <a:pt x="833" y="1488"/>
                    <a:pt x="807" y="1455"/>
                    <a:pt x="771" y="1442"/>
                  </a:cubicBezTo>
                  <a:lnTo>
                    <a:pt x="771" y="1057"/>
                  </a:lnTo>
                  <a:cubicBezTo>
                    <a:pt x="796" y="1055"/>
                    <a:pt x="818" y="1049"/>
                    <a:pt x="838" y="1040"/>
                  </a:cubicBezTo>
                  <a:lnTo>
                    <a:pt x="954" y="1240"/>
                  </a:lnTo>
                  <a:cubicBezTo>
                    <a:pt x="929" y="1269"/>
                    <a:pt x="923" y="1311"/>
                    <a:pt x="943" y="1344"/>
                  </a:cubicBezTo>
                  <a:cubicBezTo>
                    <a:pt x="960" y="1374"/>
                    <a:pt x="990" y="1390"/>
                    <a:pt x="1022" y="1390"/>
                  </a:cubicBezTo>
                  <a:cubicBezTo>
                    <a:pt x="1037" y="1390"/>
                    <a:pt x="1053" y="1387"/>
                    <a:pt x="1067" y="1378"/>
                  </a:cubicBezTo>
                  <a:cubicBezTo>
                    <a:pt x="1111" y="1353"/>
                    <a:pt x="1126" y="1297"/>
                    <a:pt x="1100" y="1253"/>
                  </a:cubicBezTo>
                  <a:cubicBezTo>
                    <a:pt x="1084" y="1224"/>
                    <a:pt x="1053" y="1208"/>
                    <a:pt x="1021" y="1208"/>
                  </a:cubicBezTo>
                  <a:cubicBezTo>
                    <a:pt x="1016" y="1208"/>
                    <a:pt x="1010" y="1209"/>
                    <a:pt x="1005" y="1210"/>
                  </a:cubicBezTo>
                  <a:lnTo>
                    <a:pt x="890" y="1009"/>
                  </a:lnTo>
                  <a:cubicBezTo>
                    <a:pt x="908" y="996"/>
                    <a:pt x="924" y="979"/>
                    <a:pt x="939" y="960"/>
                  </a:cubicBezTo>
                  <a:lnTo>
                    <a:pt x="984" y="986"/>
                  </a:lnTo>
                  <a:cubicBezTo>
                    <a:pt x="977" y="1023"/>
                    <a:pt x="993" y="1061"/>
                    <a:pt x="1028" y="1081"/>
                  </a:cubicBezTo>
                  <a:cubicBezTo>
                    <a:pt x="1043" y="1089"/>
                    <a:pt x="1058" y="1093"/>
                    <a:pt x="1074" y="1093"/>
                  </a:cubicBezTo>
                  <a:cubicBezTo>
                    <a:pt x="1105" y="1093"/>
                    <a:pt x="1135" y="1077"/>
                    <a:pt x="1152" y="1047"/>
                  </a:cubicBezTo>
                  <a:cubicBezTo>
                    <a:pt x="1178" y="1004"/>
                    <a:pt x="1163" y="948"/>
                    <a:pt x="1120" y="923"/>
                  </a:cubicBezTo>
                  <a:cubicBezTo>
                    <a:pt x="1105" y="915"/>
                    <a:pt x="1089" y="911"/>
                    <a:pt x="1073" y="911"/>
                  </a:cubicBezTo>
                  <a:cubicBezTo>
                    <a:pt x="1052" y="911"/>
                    <a:pt x="1030" y="918"/>
                    <a:pt x="1014" y="933"/>
                  </a:cubicBezTo>
                  <a:lnTo>
                    <a:pt x="971" y="907"/>
                  </a:lnTo>
                  <a:cubicBezTo>
                    <a:pt x="980" y="886"/>
                    <a:pt x="984" y="864"/>
                    <a:pt x="988" y="841"/>
                  </a:cubicBezTo>
                  <a:lnTo>
                    <a:pt x="1304" y="841"/>
                  </a:lnTo>
                  <a:cubicBezTo>
                    <a:pt x="1316" y="876"/>
                    <a:pt x="1350" y="902"/>
                    <a:pt x="1390" y="902"/>
                  </a:cubicBezTo>
                  <a:cubicBezTo>
                    <a:pt x="1440" y="902"/>
                    <a:pt x="1482" y="860"/>
                    <a:pt x="1482" y="810"/>
                  </a:cubicBezTo>
                  <a:cubicBezTo>
                    <a:pt x="1482" y="760"/>
                    <a:pt x="1440" y="719"/>
                    <a:pt x="1390" y="719"/>
                  </a:cubicBezTo>
                  <a:cubicBezTo>
                    <a:pt x="1350" y="719"/>
                    <a:pt x="1317" y="744"/>
                    <a:pt x="1304" y="780"/>
                  </a:cubicBezTo>
                  <a:lnTo>
                    <a:pt x="988" y="780"/>
                  </a:lnTo>
                  <a:cubicBezTo>
                    <a:pt x="986" y="756"/>
                    <a:pt x="980" y="733"/>
                    <a:pt x="971" y="714"/>
                  </a:cubicBezTo>
                  <a:lnTo>
                    <a:pt x="1014" y="688"/>
                  </a:lnTo>
                  <a:cubicBezTo>
                    <a:pt x="1032" y="702"/>
                    <a:pt x="1053" y="710"/>
                    <a:pt x="1075" y="710"/>
                  </a:cubicBezTo>
                  <a:cubicBezTo>
                    <a:pt x="1090" y="710"/>
                    <a:pt x="1105" y="707"/>
                    <a:pt x="1120" y="698"/>
                  </a:cubicBezTo>
                  <a:cubicBezTo>
                    <a:pt x="1163" y="672"/>
                    <a:pt x="1178" y="616"/>
                    <a:pt x="1152" y="573"/>
                  </a:cubicBezTo>
                  <a:cubicBezTo>
                    <a:pt x="1135" y="544"/>
                    <a:pt x="1105" y="527"/>
                    <a:pt x="1074" y="527"/>
                  </a:cubicBezTo>
                  <a:cubicBezTo>
                    <a:pt x="1058" y="527"/>
                    <a:pt x="1043" y="531"/>
                    <a:pt x="1028" y="540"/>
                  </a:cubicBezTo>
                  <a:cubicBezTo>
                    <a:pt x="993" y="560"/>
                    <a:pt x="977" y="598"/>
                    <a:pt x="984" y="635"/>
                  </a:cubicBezTo>
                  <a:lnTo>
                    <a:pt x="939" y="661"/>
                  </a:lnTo>
                  <a:cubicBezTo>
                    <a:pt x="925" y="642"/>
                    <a:pt x="908" y="626"/>
                    <a:pt x="890" y="611"/>
                  </a:cubicBezTo>
                  <a:lnTo>
                    <a:pt x="1005" y="411"/>
                  </a:lnTo>
                  <a:cubicBezTo>
                    <a:pt x="1010" y="412"/>
                    <a:pt x="1016" y="413"/>
                    <a:pt x="1021" y="413"/>
                  </a:cubicBezTo>
                  <a:cubicBezTo>
                    <a:pt x="1053" y="413"/>
                    <a:pt x="1084" y="397"/>
                    <a:pt x="1100" y="367"/>
                  </a:cubicBezTo>
                  <a:cubicBezTo>
                    <a:pt x="1126" y="323"/>
                    <a:pt x="1111" y="268"/>
                    <a:pt x="1067" y="243"/>
                  </a:cubicBezTo>
                  <a:cubicBezTo>
                    <a:pt x="1053" y="234"/>
                    <a:pt x="1037" y="230"/>
                    <a:pt x="1022" y="230"/>
                  </a:cubicBezTo>
                  <a:cubicBezTo>
                    <a:pt x="990" y="230"/>
                    <a:pt x="960" y="246"/>
                    <a:pt x="943" y="275"/>
                  </a:cubicBezTo>
                  <a:cubicBezTo>
                    <a:pt x="923" y="310"/>
                    <a:pt x="928" y="353"/>
                    <a:pt x="954" y="381"/>
                  </a:cubicBezTo>
                  <a:lnTo>
                    <a:pt x="838" y="581"/>
                  </a:lnTo>
                  <a:cubicBezTo>
                    <a:pt x="817" y="572"/>
                    <a:pt x="795" y="567"/>
                    <a:pt x="771" y="563"/>
                  </a:cubicBezTo>
                  <a:lnTo>
                    <a:pt x="771" y="179"/>
                  </a:lnTo>
                  <a:cubicBezTo>
                    <a:pt x="807" y="165"/>
                    <a:pt x="833" y="132"/>
                    <a:pt x="833" y="93"/>
                  </a:cubicBezTo>
                  <a:cubicBezTo>
                    <a:pt x="833" y="42"/>
                    <a:pt x="791" y="0"/>
                    <a:pt x="7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389" name="Google Shape;389;p28"/>
          <p:cNvGrpSpPr/>
          <p:nvPr/>
        </p:nvGrpSpPr>
        <p:grpSpPr>
          <a:xfrm rot="-9953091" flipH="1">
            <a:off x="7382951" y="4547296"/>
            <a:ext cx="386686" cy="342952"/>
            <a:chOff x="6757038" y="4568926"/>
            <a:chExt cx="163860" cy="145334"/>
          </a:xfrm>
        </p:grpSpPr>
        <p:sp>
          <p:nvSpPr>
            <p:cNvPr id="390" name="Google Shape;390;p28"/>
            <p:cNvSpPr/>
            <p:nvPr/>
          </p:nvSpPr>
          <p:spPr>
            <a:xfrm>
              <a:off x="6806767" y="4568926"/>
              <a:ext cx="64448" cy="73642"/>
            </a:xfrm>
            <a:custGeom>
              <a:avLst/>
              <a:gdLst/>
              <a:ahLst/>
              <a:cxnLst/>
              <a:rect l="l" t="t" r="r" b="b"/>
              <a:pathLst>
                <a:path w="1388" h="1586" extrusionOk="0">
                  <a:moveTo>
                    <a:pt x="363" y="0"/>
                  </a:moveTo>
                  <a:cubicBezTo>
                    <a:pt x="176" y="0"/>
                    <a:pt x="0" y="141"/>
                    <a:pt x="0" y="433"/>
                  </a:cubicBezTo>
                  <a:cubicBezTo>
                    <a:pt x="0" y="908"/>
                    <a:pt x="694" y="1586"/>
                    <a:pt x="694" y="1586"/>
                  </a:cubicBezTo>
                  <a:cubicBezTo>
                    <a:pt x="694" y="1586"/>
                    <a:pt x="1388" y="908"/>
                    <a:pt x="1388" y="433"/>
                  </a:cubicBezTo>
                  <a:cubicBezTo>
                    <a:pt x="1388" y="141"/>
                    <a:pt x="1212" y="0"/>
                    <a:pt x="1024" y="0"/>
                  </a:cubicBezTo>
                  <a:cubicBezTo>
                    <a:pt x="905" y="0"/>
                    <a:pt x="781" y="57"/>
                    <a:pt x="694" y="168"/>
                  </a:cubicBezTo>
                  <a:cubicBezTo>
                    <a:pt x="607" y="57"/>
                    <a:pt x="483" y="0"/>
                    <a:pt x="36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1" name="Google Shape;391;p28"/>
            <p:cNvSpPr/>
            <p:nvPr/>
          </p:nvSpPr>
          <p:spPr>
            <a:xfrm>
              <a:off x="6757038" y="4593953"/>
              <a:ext cx="82000" cy="64077"/>
            </a:xfrm>
            <a:custGeom>
              <a:avLst/>
              <a:gdLst/>
              <a:ahLst/>
              <a:cxnLst/>
              <a:rect l="l" t="t" r="r" b="b"/>
              <a:pathLst>
                <a:path w="1766" h="1380" extrusionOk="0">
                  <a:moveTo>
                    <a:pt x="705" y="0"/>
                  </a:moveTo>
                  <a:cubicBezTo>
                    <a:pt x="376" y="0"/>
                    <a:pt x="242" y="349"/>
                    <a:pt x="418" y="609"/>
                  </a:cubicBezTo>
                  <a:cubicBezTo>
                    <a:pt x="75" y="733"/>
                    <a:pt x="1" y="1204"/>
                    <a:pt x="454" y="1350"/>
                  </a:cubicBezTo>
                  <a:cubicBezTo>
                    <a:pt x="518" y="1371"/>
                    <a:pt x="589" y="1380"/>
                    <a:pt x="665" y="1380"/>
                  </a:cubicBezTo>
                  <a:cubicBezTo>
                    <a:pt x="1131" y="1380"/>
                    <a:pt x="1765" y="1047"/>
                    <a:pt x="1765" y="1047"/>
                  </a:cubicBezTo>
                  <a:cubicBezTo>
                    <a:pt x="1765" y="1047"/>
                    <a:pt x="1336" y="177"/>
                    <a:pt x="882" y="31"/>
                  </a:cubicBezTo>
                  <a:cubicBezTo>
                    <a:pt x="818" y="10"/>
                    <a:pt x="759" y="0"/>
                    <a:pt x="7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2" name="Google Shape;392;p28"/>
            <p:cNvSpPr/>
            <p:nvPr/>
          </p:nvSpPr>
          <p:spPr>
            <a:xfrm>
              <a:off x="6770086" y="4642521"/>
              <a:ext cx="76567" cy="71738"/>
            </a:xfrm>
            <a:custGeom>
              <a:avLst/>
              <a:gdLst/>
              <a:ahLst/>
              <a:cxnLst/>
              <a:rect l="l" t="t" r="r" b="b"/>
              <a:pathLst>
                <a:path w="1649" h="1545" extrusionOk="0">
                  <a:moveTo>
                    <a:pt x="1485" y="1"/>
                  </a:moveTo>
                  <a:lnTo>
                    <a:pt x="1485" y="1"/>
                  </a:lnTo>
                  <a:cubicBezTo>
                    <a:pt x="1485" y="1"/>
                    <a:pt x="526" y="140"/>
                    <a:pt x="245" y="525"/>
                  </a:cubicBezTo>
                  <a:cubicBezTo>
                    <a:pt x="0" y="863"/>
                    <a:pt x="229" y="1164"/>
                    <a:pt x="526" y="1164"/>
                  </a:cubicBezTo>
                  <a:cubicBezTo>
                    <a:pt x="567" y="1164"/>
                    <a:pt x="609" y="1158"/>
                    <a:pt x="652" y="1146"/>
                  </a:cubicBezTo>
                  <a:cubicBezTo>
                    <a:pt x="659" y="1374"/>
                    <a:pt x="829" y="1544"/>
                    <a:pt x="1024" y="1544"/>
                  </a:cubicBezTo>
                  <a:cubicBezTo>
                    <a:pt x="1140" y="1544"/>
                    <a:pt x="1264" y="1484"/>
                    <a:pt x="1369" y="1341"/>
                  </a:cubicBezTo>
                  <a:cubicBezTo>
                    <a:pt x="1649" y="956"/>
                    <a:pt x="1485" y="1"/>
                    <a:pt x="14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3" name="Google Shape;393;p28"/>
            <p:cNvSpPr/>
            <p:nvPr/>
          </p:nvSpPr>
          <p:spPr>
            <a:xfrm>
              <a:off x="6831377" y="4642521"/>
              <a:ext cx="76614" cy="71738"/>
            </a:xfrm>
            <a:custGeom>
              <a:avLst/>
              <a:gdLst/>
              <a:ahLst/>
              <a:cxnLst/>
              <a:rect l="l" t="t" r="r" b="b"/>
              <a:pathLst>
                <a:path w="1650" h="1545" extrusionOk="0">
                  <a:moveTo>
                    <a:pt x="164" y="1"/>
                  </a:moveTo>
                  <a:cubicBezTo>
                    <a:pt x="164" y="1"/>
                    <a:pt x="1" y="956"/>
                    <a:pt x="281" y="1341"/>
                  </a:cubicBezTo>
                  <a:cubicBezTo>
                    <a:pt x="385" y="1484"/>
                    <a:pt x="509" y="1544"/>
                    <a:pt x="625" y="1544"/>
                  </a:cubicBezTo>
                  <a:cubicBezTo>
                    <a:pt x="819" y="1544"/>
                    <a:pt x="990" y="1374"/>
                    <a:pt x="998" y="1146"/>
                  </a:cubicBezTo>
                  <a:cubicBezTo>
                    <a:pt x="1040" y="1158"/>
                    <a:pt x="1082" y="1164"/>
                    <a:pt x="1123" y="1164"/>
                  </a:cubicBezTo>
                  <a:cubicBezTo>
                    <a:pt x="1419" y="1164"/>
                    <a:pt x="1649" y="863"/>
                    <a:pt x="1403" y="525"/>
                  </a:cubicBezTo>
                  <a:cubicBezTo>
                    <a:pt x="1123" y="140"/>
                    <a:pt x="164" y="1"/>
                    <a:pt x="16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4" name="Google Shape;394;p28"/>
            <p:cNvSpPr/>
            <p:nvPr/>
          </p:nvSpPr>
          <p:spPr>
            <a:xfrm>
              <a:off x="6838992" y="4593953"/>
              <a:ext cx="81907" cy="64077"/>
            </a:xfrm>
            <a:custGeom>
              <a:avLst/>
              <a:gdLst/>
              <a:ahLst/>
              <a:cxnLst/>
              <a:rect l="l" t="t" r="r" b="b"/>
              <a:pathLst>
                <a:path w="1764" h="1380" extrusionOk="0">
                  <a:moveTo>
                    <a:pt x="1059" y="0"/>
                  </a:moveTo>
                  <a:cubicBezTo>
                    <a:pt x="1005" y="0"/>
                    <a:pt x="946" y="10"/>
                    <a:pt x="883" y="31"/>
                  </a:cubicBezTo>
                  <a:cubicBezTo>
                    <a:pt x="429" y="177"/>
                    <a:pt x="0" y="1047"/>
                    <a:pt x="0" y="1047"/>
                  </a:cubicBezTo>
                  <a:cubicBezTo>
                    <a:pt x="0" y="1047"/>
                    <a:pt x="634" y="1380"/>
                    <a:pt x="1099" y="1380"/>
                  </a:cubicBezTo>
                  <a:cubicBezTo>
                    <a:pt x="1175" y="1380"/>
                    <a:pt x="1247" y="1371"/>
                    <a:pt x="1310" y="1350"/>
                  </a:cubicBezTo>
                  <a:cubicBezTo>
                    <a:pt x="1764" y="1204"/>
                    <a:pt x="1689" y="732"/>
                    <a:pt x="1349" y="609"/>
                  </a:cubicBezTo>
                  <a:cubicBezTo>
                    <a:pt x="1523" y="350"/>
                    <a:pt x="1388" y="0"/>
                    <a:pt x="10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5" name="Google Shape;395;p28"/>
            <p:cNvSpPr/>
            <p:nvPr/>
          </p:nvSpPr>
          <p:spPr>
            <a:xfrm>
              <a:off x="6802356" y="4604865"/>
              <a:ext cx="68813" cy="75221"/>
            </a:xfrm>
            <a:custGeom>
              <a:avLst/>
              <a:gdLst/>
              <a:ahLst/>
              <a:cxnLst/>
              <a:rect l="l" t="t" r="r" b="b"/>
              <a:pathLst>
                <a:path w="1482" h="1620" extrusionOk="0">
                  <a:moveTo>
                    <a:pt x="742" y="0"/>
                  </a:moveTo>
                  <a:cubicBezTo>
                    <a:pt x="691" y="0"/>
                    <a:pt x="649" y="42"/>
                    <a:pt x="649" y="93"/>
                  </a:cubicBezTo>
                  <a:cubicBezTo>
                    <a:pt x="649" y="132"/>
                    <a:pt x="675" y="165"/>
                    <a:pt x="711" y="179"/>
                  </a:cubicBezTo>
                  <a:lnTo>
                    <a:pt x="711" y="563"/>
                  </a:lnTo>
                  <a:cubicBezTo>
                    <a:pt x="686" y="566"/>
                    <a:pt x="664" y="572"/>
                    <a:pt x="644" y="581"/>
                  </a:cubicBezTo>
                  <a:lnTo>
                    <a:pt x="529" y="381"/>
                  </a:lnTo>
                  <a:cubicBezTo>
                    <a:pt x="553" y="351"/>
                    <a:pt x="559" y="310"/>
                    <a:pt x="540" y="275"/>
                  </a:cubicBezTo>
                  <a:cubicBezTo>
                    <a:pt x="523" y="246"/>
                    <a:pt x="492" y="230"/>
                    <a:pt x="461" y="230"/>
                  </a:cubicBezTo>
                  <a:cubicBezTo>
                    <a:pt x="445" y="230"/>
                    <a:pt x="429" y="234"/>
                    <a:pt x="415" y="243"/>
                  </a:cubicBezTo>
                  <a:cubicBezTo>
                    <a:pt x="371" y="268"/>
                    <a:pt x="356" y="323"/>
                    <a:pt x="382" y="367"/>
                  </a:cubicBezTo>
                  <a:cubicBezTo>
                    <a:pt x="399" y="397"/>
                    <a:pt x="429" y="413"/>
                    <a:pt x="461" y="413"/>
                  </a:cubicBezTo>
                  <a:cubicBezTo>
                    <a:pt x="466" y="413"/>
                    <a:pt x="472" y="412"/>
                    <a:pt x="477" y="411"/>
                  </a:cubicBezTo>
                  <a:lnTo>
                    <a:pt x="593" y="611"/>
                  </a:lnTo>
                  <a:cubicBezTo>
                    <a:pt x="574" y="626"/>
                    <a:pt x="558" y="642"/>
                    <a:pt x="543" y="661"/>
                  </a:cubicBezTo>
                  <a:lnTo>
                    <a:pt x="498" y="635"/>
                  </a:lnTo>
                  <a:cubicBezTo>
                    <a:pt x="505" y="598"/>
                    <a:pt x="489" y="560"/>
                    <a:pt x="455" y="540"/>
                  </a:cubicBezTo>
                  <a:cubicBezTo>
                    <a:pt x="440" y="531"/>
                    <a:pt x="424" y="527"/>
                    <a:pt x="409" y="527"/>
                  </a:cubicBezTo>
                  <a:cubicBezTo>
                    <a:pt x="377" y="527"/>
                    <a:pt x="347" y="544"/>
                    <a:pt x="330" y="573"/>
                  </a:cubicBezTo>
                  <a:cubicBezTo>
                    <a:pt x="304" y="616"/>
                    <a:pt x="319" y="672"/>
                    <a:pt x="363" y="698"/>
                  </a:cubicBezTo>
                  <a:cubicBezTo>
                    <a:pt x="377" y="706"/>
                    <a:pt x="393" y="710"/>
                    <a:pt x="408" y="710"/>
                  </a:cubicBezTo>
                  <a:cubicBezTo>
                    <a:pt x="430" y="710"/>
                    <a:pt x="451" y="702"/>
                    <a:pt x="468" y="688"/>
                  </a:cubicBezTo>
                  <a:lnTo>
                    <a:pt x="511" y="714"/>
                  </a:lnTo>
                  <a:cubicBezTo>
                    <a:pt x="503" y="735"/>
                    <a:pt x="498" y="757"/>
                    <a:pt x="494" y="780"/>
                  </a:cubicBezTo>
                  <a:lnTo>
                    <a:pt x="179" y="780"/>
                  </a:lnTo>
                  <a:cubicBezTo>
                    <a:pt x="165" y="744"/>
                    <a:pt x="132" y="719"/>
                    <a:pt x="92" y="719"/>
                  </a:cubicBezTo>
                  <a:cubicBezTo>
                    <a:pt x="42" y="719"/>
                    <a:pt x="1" y="760"/>
                    <a:pt x="1" y="810"/>
                  </a:cubicBezTo>
                  <a:cubicBezTo>
                    <a:pt x="1" y="860"/>
                    <a:pt x="42" y="902"/>
                    <a:pt x="92" y="902"/>
                  </a:cubicBezTo>
                  <a:cubicBezTo>
                    <a:pt x="132" y="902"/>
                    <a:pt x="165" y="876"/>
                    <a:pt x="179" y="841"/>
                  </a:cubicBezTo>
                  <a:lnTo>
                    <a:pt x="494" y="841"/>
                  </a:lnTo>
                  <a:cubicBezTo>
                    <a:pt x="497" y="865"/>
                    <a:pt x="503" y="887"/>
                    <a:pt x="511" y="907"/>
                  </a:cubicBezTo>
                  <a:lnTo>
                    <a:pt x="468" y="933"/>
                  </a:lnTo>
                  <a:cubicBezTo>
                    <a:pt x="451" y="918"/>
                    <a:pt x="430" y="910"/>
                    <a:pt x="408" y="910"/>
                  </a:cubicBezTo>
                  <a:cubicBezTo>
                    <a:pt x="393" y="910"/>
                    <a:pt x="377" y="914"/>
                    <a:pt x="363" y="923"/>
                  </a:cubicBezTo>
                  <a:cubicBezTo>
                    <a:pt x="319" y="948"/>
                    <a:pt x="304" y="1004"/>
                    <a:pt x="330" y="1047"/>
                  </a:cubicBezTo>
                  <a:cubicBezTo>
                    <a:pt x="347" y="1077"/>
                    <a:pt x="377" y="1093"/>
                    <a:pt x="409" y="1093"/>
                  </a:cubicBezTo>
                  <a:cubicBezTo>
                    <a:pt x="424" y="1093"/>
                    <a:pt x="440" y="1089"/>
                    <a:pt x="455" y="1081"/>
                  </a:cubicBezTo>
                  <a:cubicBezTo>
                    <a:pt x="489" y="1061"/>
                    <a:pt x="505" y="1023"/>
                    <a:pt x="498" y="986"/>
                  </a:cubicBezTo>
                  <a:lnTo>
                    <a:pt x="543" y="960"/>
                  </a:lnTo>
                  <a:cubicBezTo>
                    <a:pt x="558" y="978"/>
                    <a:pt x="574" y="994"/>
                    <a:pt x="593" y="1009"/>
                  </a:cubicBezTo>
                  <a:lnTo>
                    <a:pt x="477" y="1210"/>
                  </a:lnTo>
                  <a:cubicBezTo>
                    <a:pt x="472" y="1209"/>
                    <a:pt x="466" y="1208"/>
                    <a:pt x="461" y="1208"/>
                  </a:cubicBezTo>
                  <a:cubicBezTo>
                    <a:pt x="429" y="1208"/>
                    <a:pt x="399" y="1224"/>
                    <a:pt x="382" y="1253"/>
                  </a:cubicBezTo>
                  <a:cubicBezTo>
                    <a:pt x="356" y="1297"/>
                    <a:pt x="371" y="1353"/>
                    <a:pt x="415" y="1378"/>
                  </a:cubicBezTo>
                  <a:cubicBezTo>
                    <a:pt x="429" y="1387"/>
                    <a:pt x="445" y="1390"/>
                    <a:pt x="460" y="1390"/>
                  </a:cubicBezTo>
                  <a:cubicBezTo>
                    <a:pt x="492" y="1390"/>
                    <a:pt x="523" y="1374"/>
                    <a:pt x="540" y="1344"/>
                  </a:cubicBezTo>
                  <a:cubicBezTo>
                    <a:pt x="559" y="1311"/>
                    <a:pt x="554" y="1268"/>
                    <a:pt x="529" y="1240"/>
                  </a:cubicBezTo>
                  <a:lnTo>
                    <a:pt x="644" y="1040"/>
                  </a:lnTo>
                  <a:cubicBezTo>
                    <a:pt x="665" y="1049"/>
                    <a:pt x="688" y="1053"/>
                    <a:pt x="711" y="1057"/>
                  </a:cubicBezTo>
                  <a:lnTo>
                    <a:pt x="711" y="1442"/>
                  </a:lnTo>
                  <a:cubicBezTo>
                    <a:pt x="675" y="1454"/>
                    <a:pt x="649" y="1488"/>
                    <a:pt x="649" y="1528"/>
                  </a:cubicBezTo>
                  <a:cubicBezTo>
                    <a:pt x="649" y="1578"/>
                    <a:pt x="691" y="1619"/>
                    <a:pt x="742" y="1619"/>
                  </a:cubicBezTo>
                  <a:cubicBezTo>
                    <a:pt x="791" y="1619"/>
                    <a:pt x="833" y="1578"/>
                    <a:pt x="833" y="1528"/>
                  </a:cubicBezTo>
                  <a:cubicBezTo>
                    <a:pt x="833" y="1488"/>
                    <a:pt x="807" y="1455"/>
                    <a:pt x="771" y="1442"/>
                  </a:cubicBezTo>
                  <a:lnTo>
                    <a:pt x="771" y="1057"/>
                  </a:lnTo>
                  <a:cubicBezTo>
                    <a:pt x="796" y="1055"/>
                    <a:pt x="818" y="1049"/>
                    <a:pt x="838" y="1040"/>
                  </a:cubicBezTo>
                  <a:lnTo>
                    <a:pt x="954" y="1240"/>
                  </a:lnTo>
                  <a:cubicBezTo>
                    <a:pt x="929" y="1269"/>
                    <a:pt x="923" y="1311"/>
                    <a:pt x="943" y="1344"/>
                  </a:cubicBezTo>
                  <a:cubicBezTo>
                    <a:pt x="960" y="1374"/>
                    <a:pt x="990" y="1390"/>
                    <a:pt x="1022" y="1390"/>
                  </a:cubicBezTo>
                  <a:cubicBezTo>
                    <a:pt x="1037" y="1390"/>
                    <a:pt x="1053" y="1387"/>
                    <a:pt x="1067" y="1378"/>
                  </a:cubicBezTo>
                  <a:cubicBezTo>
                    <a:pt x="1111" y="1353"/>
                    <a:pt x="1126" y="1297"/>
                    <a:pt x="1100" y="1253"/>
                  </a:cubicBezTo>
                  <a:cubicBezTo>
                    <a:pt x="1084" y="1224"/>
                    <a:pt x="1053" y="1208"/>
                    <a:pt x="1021" y="1208"/>
                  </a:cubicBezTo>
                  <a:cubicBezTo>
                    <a:pt x="1016" y="1208"/>
                    <a:pt x="1010" y="1209"/>
                    <a:pt x="1005" y="1210"/>
                  </a:cubicBezTo>
                  <a:lnTo>
                    <a:pt x="890" y="1009"/>
                  </a:lnTo>
                  <a:cubicBezTo>
                    <a:pt x="908" y="996"/>
                    <a:pt x="924" y="979"/>
                    <a:pt x="939" y="960"/>
                  </a:cubicBezTo>
                  <a:lnTo>
                    <a:pt x="984" y="986"/>
                  </a:lnTo>
                  <a:cubicBezTo>
                    <a:pt x="977" y="1023"/>
                    <a:pt x="993" y="1061"/>
                    <a:pt x="1028" y="1081"/>
                  </a:cubicBezTo>
                  <a:cubicBezTo>
                    <a:pt x="1043" y="1089"/>
                    <a:pt x="1058" y="1093"/>
                    <a:pt x="1074" y="1093"/>
                  </a:cubicBezTo>
                  <a:cubicBezTo>
                    <a:pt x="1105" y="1093"/>
                    <a:pt x="1135" y="1077"/>
                    <a:pt x="1152" y="1047"/>
                  </a:cubicBezTo>
                  <a:cubicBezTo>
                    <a:pt x="1178" y="1004"/>
                    <a:pt x="1163" y="948"/>
                    <a:pt x="1120" y="923"/>
                  </a:cubicBezTo>
                  <a:cubicBezTo>
                    <a:pt x="1105" y="915"/>
                    <a:pt x="1089" y="911"/>
                    <a:pt x="1073" y="911"/>
                  </a:cubicBezTo>
                  <a:cubicBezTo>
                    <a:pt x="1052" y="911"/>
                    <a:pt x="1030" y="918"/>
                    <a:pt x="1014" y="933"/>
                  </a:cubicBezTo>
                  <a:lnTo>
                    <a:pt x="971" y="907"/>
                  </a:lnTo>
                  <a:cubicBezTo>
                    <a:pt x="980" y="886"/>
                    <a:pt x="984" y="864"/>
                    <a:pt x="988" y="841"/>
                  </a:cubicBezTo>
                  <a:lnTo>
                    <a:pt x="1304" y="841"/>
                  </a:lnTo>
                  <a:cubicBezTo>
                    <a:pt x="1316" y="876"/>
                    <a:pt x="1350" y="902"/>
                    <a:pt x="1390" y="902"/>
                  </a:cubicBezTo>
                  <a:cubicBezTo>
                    <a:pt x="1440" y="902"/>
                    <a:pt x="1482" y="860"/>
                    <a:pt x="1482" y="810"/>
                  </a:cubicBezTo>
                  <a:cubicBezTo>
                    <a:pt x="1482" y="760"/>
                    <a:pt x="1440" y="719"/>
                    <a:pt x="1390" y="719"/>
                  </a:cubicBezTo>
                  <a:cubicBezTo>
                    <a:pt x="1350" y="719"/>
                    <a:pt x="1317" y="744"/>
                    <a:pt x="1304" y="780"/>
                  </a:cubicBezTo>
                  <a:lnTo>
                    <a:pt x="988" y="780"/>
                  </a:lnTo>
                  <a:cubicBezTo>
                    <a:pt x="986" y="756"/>
                    <a:pt x="980" y="733"/>
                    <a:pt x="971" y="714"/>
                  </a:cubicBezTo>
                  <a:lnTo>
                    <a:pt x="1014" y="688"/>
                  </a:lnTo>
                  <a:cubicBezTo>
                    <a:pt x="1032" y="702"/>
                    <a:pt x="1053" y="710"/>
                    <a:pt x="1075" y="710"/>
                  </a:cubicBezTo>
                  <a:cubicBezTo>
                    <a:pt x="1090" y="710"/>
                    <a:pt x="1105" y="707"/>
                    <a:pt x="1120" y="698"/>
                  </a:cubicBezTo>
                  <a:cubicBezTo>
                    <a:pt x="1163" y="672"/>
                    <a:pt x="1178" y="616"/>
                    <a:pt x="1152" y="573"/>
                  </a:cubicBezTo>
                  <a:cubicBezTo>
                    <a:pt x="1135" y="544"/>
                    <a:pt x="1105" y="527"/>
                    <a:pt x="1074" y="527"/>
                  </a:cubicBezTo>
                  <a:cubicBezTo>
                    <a:pt x="1058" y="527"/>
                    <a:pt x="1043" y="531"/>
                    <a:pt x="1028" y="540"/>
                  </a:cubicBezTo>
                  <a:cubicBezTo>
                    <a:pt x="993" y="560"/>
                    <a:pt x="977" y="598"/>
                    <a:pt x="984" y="635"/>
                  </a:cubicBezTo>
                  <a:lnTo>
                    <a:pt x="939" y="661"/>
                  </a:lnTo>
                  <a:cubicBezTo>
                    <a:pt x="925" y="642"/>
                    <a:pt x="908" y="626"/>
                    <a:pt x="890" y="611"/>
                  </a:cubicBezTo>
                  <a:lnTo>
                    <a:pt x="1005" y="411"/>
                  </a:lnTo>
                  <a:cubicBezTo>
                    <a:pt x="1010" y="412"/>
                    <a:pt x="1016" y="413"/>
                    <a:pt x="1021" y="413"/>
                  </a:cubicBezTo>
                  <a:cubicBezTo>
                    <a:pt x="1053" y="413"/>
                    <a:pt x="1084" y="397"/>
                    <a:pt x="1100" y="367"/>
                  </a:cubicBezTo>
                  <a:cubicBezTo>
                    <a:pt x="1126" y="323"/>
                    <a:pt x="1111" y="268"/>
                    <a:pt x="1067" y="243"/>
                  </a:cubicBezTo>
                  <a:cubicBezTo>
                    <a:pt x="1053" y="234"/>
                    <a:pt x="1037" y="230"/>
                    <a:pt x="1022" y="230"/>
                  </a:cubicBezTo>
                  <a:cubicBezTo>
                    <a:pt x="990" y="230"/>
                    <a:pt x="960" y="246"/>
                    <a:pt x="943" y="275"/>
                  </a:cubicBezTo>
                  <a:cubicBezTo>
                    <a:pt x="923" y="310"/>
                    <a:pt x="928" y="353"/>
                    <a:pt x="954" y="381"/>
                  </a:cubicBezTo>
                  <a:lnTo>
                    <a:pt x="838" y="581"/>
                  </a:lnTo>
                  <a:cubicBezTo>
                    <a:pt x="817" y="572"/>
                    <a:pt x="795" y="567"/>
                    <a:pt x="771" y="563"/>
                  </a:cubicBezTo>
                  <a:lnTo>
                    <a:pt x="771" y="179"/>
                  </a:lnTo>
                  <a:cubicBezTo>
                    <a:pt x="807" y="165"/>
                    <a:pt x="833" y="132"/>
                    <a:pt x="833" y="93"/>
                  </a:cubicBezTo>
                  <a:cubicBezTo>
                    <a:pt x="833" y="42"/>
                    <a:pt x="791" y="0"/>
                    <a:pt x="7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396" name="Google Shape;396;p28"/>
          <p:cNvGrpSpPr/>
          <p:nvPr/>
        </p:nvGrpSpPr>
        <p:grpSpPr>
          <a:xfrm rot="10800000" flipH="1">
            <a:off x="8334271" y="4285495"/>
            <a:ext cx="854172" cy="446695"/>
            <a:chOff x="6482201" y="670208"/>
            <a:chExt cx="882957" cy="461748"/>
          </a:xfrm>
        </p:grpSpPr>
        <p:sp>
          <p:nvSpPr>
            <p:cNvPr id="397" name="Google Shape;397;p28"/>
            <p:cNvSpPr/>
            <p:nvPr/>
          </p:nvSpPr>
          <p:spPr>
            <a:xfrm>
              <a:off x="6482201" y="952844"/>
              <a:ext cx="882957" cy="179113"/>
            </a:xfrm>
            <a:custGeom>
              <a:avLst/>
              <a:gdLst/>
              <a:ahLst/>
              <a:cxnLst/>
              <a:rect l="l" t="t" r="r" b="b"/>
              <a:pathLst>
                <a:path w="3224" h="654" extrusionOk="0">
                  <a:moveTo>
                    <a:pt x="327" y="1"/>
                  </a:moveTo>
                  <a:cubicBezTo>
                    <a:pt x="147" y="1"/>
                    <a:pt x="0" y="146"/>
                    <a:pt x="0" y="327"/>
                  </a:cubicBezTo>
                  <a:cubicBezTo>
                    <a:pt x="0" y="507"/>
                    <a:pt x="147" y="654"/>
                    <a:pt x="327" y="654"/>
                  </a:cubicBezTo>
                  <a:lnTo>
                    <a:pt x="2898" y="654"/>
                  </a:lnTo>
                  <a:cubicBezTo>
                    <a:pt x="3078" y="654"/>
                    <a:pt x="3223" y="507"/>
                    <a:pt x="3223" y="327"/>
                  </a:cubicBezTo>
                  <a:cubicBezTo>
                    <a:pt x="3222" y="146"/>
                    <a:pt x="3077" y="1"/>
                    <a:pt x="2898"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8" name="Google Shape;398;p28"/>
            <p:cNvSpPr/>
            <p:nvPr/>
          </p:nvSpPr>
          <p:spPr>
            <a:xfrm>
              <a:off x="6605169" y="670208"/>
              <a:ext cx="397659" cy="179113"/>
            </a:xfrm>
            <a:custGeom>
              <a:avLst/>
              <a:gdLst/>
              <a:ahLst/>
              <a:cxnLst/>
              <a:rect l="l" t="t" r="r" b="b"/>
              <a:pathLst>
                <a:path w="1452" h="654" extrusionOk="0">
                  <a:moveTo>
                    <a:pt x="326" y="1"/>
                  </a:moveTo>
                  <a:cubicBezTo>
                    <a:pt x="146" y="1"/>
                    <a:pt x="0" y="147"/>
                    <a:pt x="0" y="328"/>
                  </a:cubicBezTo>
                  <a:cubicBezTo>
                    <a:pt x="0" y="508"/>
                    <a:pt x="146" y="654"/>
                    <a:pt x="326" y="654"/>
                  </a:cubicBezTo>
                  <a:lnTo>
                    <a:pt x="1126" y="654"/>
                  </a:lnTo>
                  <a:cubicBezTo>
                    <a:pt x="1306" y="654"/>
                    <a:pt x="1452" y="508"/>
                    <a:pt x="1452" y="328"/>
                  </a:cubicBezTo>
                  <a:cubicBezTo>
                    <a:pt x="1452" y="147"/>
                    <a:pt x="1306" y="1"/>
                    <a:pt x="1126"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9" name="Google Shape;399;p28"/>
            <p:cNvSpPr/>
            <p:nvPr/>
          </p:nvSpPr>
          <p:spPr>
            <a:xfrm>
              <a:off x="6696094" y="849046"/>
              <a:ext cx="215262" cy="103524"/>
            </a:xfrm>
            <a:custGeom>
              <a:avLst/>
              <a:gdLst/>
              <a:ahLst/>
              <a:cxnLst/>
              <a:rect l="l" t="t" r="r" b="b"/>
              <a:pathLst>
                <a:path w="786" h="378" extrusionOk="0">
                  <a:moveTo>
                    <a:pt x="1" y="1"/>
                  </a:moveTo>
                  <a:cubicBezTo>
                    <a:pt x="105" y="1"/>
                    <a:pt x="190" y="85"/>
                    <a:pt x="190" y="190"/>
                  </a:cubicBezTo>
                  <a:cubicBezTo>
                    <a:pt x="190" y="292"/>
                    <a:pt x="110" y="376"/>
                    <a:pt x="8" y="378"/>
                  </a:cubicBezTo>
                  <a:lnTo>
                    <a:pt x="785" y="378"/>
                  </a:lnTo>
                  <a:cubicBezTo>
                    <a:pt x="681" y="378"/>
                    <a:pt x="596" y="295"/>
                    <a:pt x="596" y="190"/>
                  </a:cubicBezTo>
                  <a:cubicBezTo>
                    <a:pt x="596" y="86"/>
                    <a:pt x="680" y="1"/>
                    <a:pt x="785" y="1"/>
                  </a:cubicBezTo>
                  <a:close/>
                  <a:moveTo>
                    <a:pt x="1" y="378"/>
                  </a:moveTo>
                  <a:cubicBezTo>
                    <a:pt x="2" y="378"/>
                    <a:pt x="3" y="378"/>
                    <a:pt x="5" y="378"/>
                  </a:cubicBezTo>
                  <a:cubicBezTo>
                    <a:pt x="6" y="378"/>
                    <a:pt x="7" y="378"/>
                    <a:pt x="8" y="378"/>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00" name="Google Shape;400;p28"/>
          <p:cNvGrpSpPr/>
          <p:nvPr/>
        </p:nvGrpSpPr>
        <p:grpSpPr>
          <a:xfrm>
            <a:off x="212649" y="439948"/>
            <a:ext cx="970016" cy="507276"/>
            <a:chOff x="6482201" y="670208"/>
            <a:chExt cx="882957" cy="461748"/>
          </a:xfrm>
        </p:grpSpPr>
        <p:sp>
          <p:nvSpPr>
            <p:cNvPr id="401" name="Google Shape;401;p28"/>
            <p:cNvSpPr/>
            <p:nvPr/>
          </p:nvSpPr>
          <p:spPr>
            <a:xfrm>
              <a:off x="6482201" y="952844"/>
              <a:ext cx="882957" cy="179113"/>
            </a:xfrm>
            <a:custGeom>
              <a:avLst/>
              <a:gdLst/>
              <a:ahLst/>
              <a:cxnLst/>
              <a:rect l="l" t="t" r="r" b="b"/>
              <a:pathLst>
                <a:path w="3224" h="654" extrusionOk="0">
                  <a:moveTo>
                    <a:pt x="327" y="1"/>
                  </a:moveTo>
                  <a:cubicBezTo>
                    <a:pt x="147" y="1"/>
                    <a:pt x="0" y="146"/>
                    <a:pt x="0" y="327"/>
                  </a:cubicBezTo>
                  <a:cubicBezTo>
                    <a:pt x="0" y="507"/>
                    <a:pt x="147" y="654"/>
                    <a:pt x="327" y="654"/>
                  </a:cubicBezTo>
                  <a:lnTo>
                    <a:pt x="2898" y="654"/>
                  </a:lnTo>
                  <a:cubicBezTo>
                    <a:pt x="3078" y="654"/>
                    <a:pt x="3223" y="507"/>
                    <a:pt x="3223" y="327"/>
                  </a:cubicBezTo>
                  <a:cubicBezTo>
                    <a:pt x="3222" y="146"/>
                    <a:pt x="3077" y="1"/>
                    <a:pt x="2898"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2" name="Google Shape;402;p28"/>
            <p:cNvSpPr/>
            <p:nvPr/>
          </p:nvSpPr>
          <p:spPr>
            <a:xfrm>
              <a:off x="6605169" y="670208"/>
              <a:ext cx="397659" cy="179113"/>
            </a:xfrm>
            <a:custGeom>
              <a:avLst/>
              <a:gdLst/>
              <a:ahLst/>
              <a:cxnLst/>
              <a:rect l="l" t="t" r="r" b="b"/>
              <a:pathLst>
                <a:path w="1452" h="654" extrusionOk="0">
                  <a:moveTo>
                    <a:pt x="326" y="1"/>
                  </a:moveTo>
                  <a:cubicBezTo>
                    <a:pt x="146" y="1"/>
                    <a:pt x="0" y="147"/>
                    <a:pt x="0" y="328"/>
                  </a:cubicBezTo>
                  <a:cubicBezTo>
                    <a:pt x="0" y="508"/>
                    <a:pt x="146" y="654"/>
                    <a:pt x="326" y="654"/>
                  </a:cubicBezTo>
                  <a:lnTo>
                    <a:pt x="1126" y="654"/>
                  </a:lnTo>
                  <a:cubicBezTo>
                    <a:pt x="1306" y="654"/>
                    <a:pt x="1452" y="508"/>
                    <a:pt x="1452" y="328"/>
                  </a:cubicBezTo>
                  <a:cubicBezTo>
                    <a:pt x="1452" y="147"/>
                    <a:pt x="1306" y="1"/>
                    <a:pt x="1126"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3" name="Google Shape;403;p28"/>
            <p:cNvSpPr/>
            <p:nvPr/>
          </p:nvSpPr>
          <p:spPr>
            <a:xfrm>
              <a:off x="6696094" y="849046"/>
              <a:ext cx="215262" cy="103524"/>
            </a:xfrm>
            <a:custGeom>
              <a:avLst/>
              <a:gdLst/>
              <a:ahLst/>
              <a:cxnLst/>
              <a:rect l="l" t="t" r="r" b="b"/>
              <a:pathLst>
                <a:path w="786" h="378" extrusionOk="0">
                  <a:moveTo>
                    <a:pt x="1" y="1"/>
                  </a:moveTo>
                  <a:cubicBezTo>
                    <a:pt x="105" y="1"/>
                    <a:pt x="190" y="85"/>
                    <a:pt x="190" y="190"/>
                  </a:cubicBezTo>
                  <a:cubicBezTo>
                    <a:pt x="190" y="292"/>
                    <a:pt x="110" y="376"/>
                    <a:pt x="8" y="378"/>
                  </a:cubicBezTo>
                  <a:lnTo>
                    <a:pt x="785" y="378"/>
                  </a:lnTo>
                  <a:cubicBezTo>
                    <a:pt x="681" y="378"/>
                    <a:pt x="596" y="295"/>
                    <a:pt x="596" y="190"/>
                  </a:cubicBezTo>
                  <a:cubicBezTo>
                    <a:pt x="596" y="86"/>
                    <a:pt x="680" y="1"/>
                    <a:pt x="785" y="1"/>
                  </a:cubicBezTo>
                  <a:close/>
                  <a:moveTo>
                    <a:pt x="1" y="378"/>
                  </a:moveTo>
                  <a:cubicBezTo>
                    <a:pt x="2" y="378"/>
                    <a:pt x="3" y="378"/>
                    <a:pt x="5" y="378"/>
                  </a:cubicBezTo>
                  <a:cubicBezTo>
                    <a:pt x="6" y="378"/>
                    <a:pt x="7" y="378"/>
                    <a:pt x="8" y="378"/>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404"/>
        <p:cNvGrpSpPr/>
        <p:nvPr/>
      </p:nvGrpSpPr>
      <p:grpSpPr>
        <a:xfrm>
          <a:off x="0" y="0"/>
          <a:ext cx="0" cy="0"/>
          <a:chOff x="0" y="0"/>
          <a:chExt cx="0" cy="0"/>
        </a:xfrm>
      </p:grpSpPr>
      <p:sp>
        <p:nvSpPr>
          <p:cNvPr id="405" name="Google Shape;405;p29"/>
          <p:cNvSpPr>
            <a:spLocks noGrp="1"/>
          </p:cNvSpPr>
          <p:nvPr>
            <p:ph type="pic" idx="2"/>
          </p:nvPr>
        </p:nvSpPr>
        <p:spPr>
          <a:xfrm>
            <a:off x="1853564" y="1267021"/>
            <a:ext cx="1789500" cy="2610300"/>
          </a:xfrm>
          <a:prstGeom prst="rect">
            <a:avLst/>
          </a:prstGeom>
          <a:noFill/>
          <a:ln w="19050" cap="flat" cmpd="sng">
            <a:solidFill>
              <a:schemeClr val="dk2"/>
            </a:solidFill>
            <a:prstDash val="solid"/>
            <a:round/>
            <a:headEnd type="none" w="sm" len="sm"/>
            <a:tailEnd type="none" w="sm" len="sm"/>
          </a:ln>
        </p:spPr>
      </p:sp>
      <p:sp>
        <p:nvSpPr>
          <p:cNvPr id="406" name="Google Shape;406;p29"/>
          <p:cNvSpPr txBox="1">
            <a:spLocks noGrp="1"/>
          </p:cNvSpPr>
          <p:nvPr>
            <p:ph type="title"/>
          </p:nvPr>
        </p:nvSpPr>
        <p:spPr>
          <a:xfrm>
            <a:off x="4414226" y="1714688"/>
            <a:ext cx="3377100" cy="993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p:txBody>
      </p:sp>
      <p:sp>
        <p:nvSpPr>
          <p:cNvPr id="407" name="Google Shape;407;p29"/>
          <p:cNvSpPr txBox="1">
            <a:spLocks noGrp="1"/>
          </p:cNvSpPr>
          <p:nvPr>
            <p:ph type="subTitle" idx="1"/>
          </p:nvPr>
        </p:nvSpPr>
        <p:spPr>
          <a:xfrm rot="-305">
            <a:off x="4414225" y="2708438"/>
            <a:ext cx="3377100" cy="834300"/>
          </a:xfrm>
          <a:prstGeom prst="rect">
            <a:avLst/>
          </a:prstGeom>
          <a:noFill/>
          <a:ln>
            <a:noFill/>
          </a:ln>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p:txBody>
      </p:sp>
      <p:grpSp>
        <p:nvGrpSpPr>
          <p:cNvPr id="408" name="Google Shape;408;p29"/>
          <p:cNvGrpSpPr/>
          <p:nvPr/>
        </p:nvGrpSpPr>
        <p:grpSpPr>
          <a:xfrm rot="10800000" flipH="1">
            <a:off x="-217476" y="3654381"/>
            <a:ext cx="970016" cy="507276"/>
            <a:chOff x="6482201" y="670208"/>
            <a:chExt cx="882957" cy="461748"/>
          </a:xfrm>
        </p:grpSpPr>
        <p:sp>
          <p:nvSpPr>
            <p:cNvPr id="409" name="Google Shape;409;p29"/>
            <p:cNvSpPr/>
            <p:nvPr/>
          </p:nvSpPr>
          <p:spPr>
            <a:xfrm>
              <a:off x="6482201" y="952844"/>
              <a:ext cx="882957" cy="179113"/>
            </a:xfrm>
            <a:custGeom>
              <a:avLst/>
              <a:gdLst/>
              <a:ahLst/>
              <a:cxnLst/>
              <a:rect l="l" t="t" r="r" b="b"/>
              <a:pathLst>
                <a:path w="3224" h="654" extrusionOk="0">
                  <a:moveTo>
                    <a:pt x="327" y="1"/>
                  </a:moveTo>
                  <a:cubicBezTo>
                    <a:pt x="147" y="1"/>
                    <a:pt x="0" y="146"/>
                    <a:pt x="0" y="327"/>
                  </a:cubicBezTo>
                  <a:cubicBezTo>
                    <a:pt x="0" y="507"/>
                    <a:pt x="147" y="654"/>
                    <a:pt x="327" y="654"/>
                  </a:cubicBezTo>
                  <a:lnTo>
                    <a:pt x="2898" y="654"/>
                  </a:lnTo>
                  <a:cubicBezTo>
                    <a:pt x="3078" y="654"/>
                    <a:pt x="3223" y="507"/>
                    <a:pt x="3223" y="327"/>
                  </a:cubicBezTo>
                  <a:cubicBezTo>
                    <a:pt x="3222" y="146"/>
                    <a:pt x="3077" y="1"/>
                    <a:pt x="2898"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0" name="Google Shape;410;p29"/>
            <p:cNvSpPr/>
            <p:nvPr/>
          </p:nvSpPr>
          <p:spPr>
            <a:xfrm>
              <a:off x="6605169" y="670208"/>
              <a:ext cx="397659" cy="179113"/>
            </a:xfrm>
            <a:custGeom>
              <a:avLst/>
              <a:gdLst/>
              <a:ahLst/>
              <a:cxnLst/>
              <a:rect l="l" t="t" r="r" b="b"/>
              <a:pathLst>
                <a:path w="1452" h="654" extrusionOk="0">
                  <a:moveTo>
                    <a:pt x="326" y="1"/>
                  </a:moveTo>
                  <a:cubicBezTo>
                    <a:pt x="146" y="1"/>
                    <a:pt x="0" y="147"/>
                    <a:pt x="0" y="328"/>
                  </a:cubicBezTo>
                  <a:cubicBezTo>
                    <a:pt x="0" y="508"/>
                    <a:pt x="146" y="654"/>
                    <a:pt x="326" y="654"/>
                  </a:cubicBezTo>
                  <a:lnTo>
                    <a:pt x="1126" y="654"/>
                  </a:lnTo>
                  <a:cubicBezTo>
                    <a:pt x="1306" y="654"/>
                    <a:pt x="1452" y="508"/>
                    <a:pt x="1452" y="328"/>
                  </a:cubicBezTo>
                  <a:cubicBezTo>
                    <a:pt x="1452" y="147"/>
                    <a:pt x="1306" y="1"/>
                    <a:pt x="1126"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1" name="Google Shape;411;p29"/>
            <p:cNvSpPr/>
            <p:nvPr/>
          </p:nvSpPr>
          <p:spPr>
            <a:xfrm>
              <a:off x="6696094" y="849046"/>
              <a:ext cx="215262" cy="103524"/>
            </a:xfrm>
            <a:custGeom>
              <a:avLst/>
              <a:gdLst/>
              <a:ahLst/>
              <a:cxnLst/>
              <a:rect l="l" t="t" r="r" b="b"/>
              <a:pathLst>
                <a:path w="786" h="378" extrusionOk="0">
                  <a:moveTo>
                    <a:pt x="1" y="1"/>
                  </a:moveTo>
                  <a:cubicBezTo>
                    <a:pt x="105" y="1"/>
                    <a:pt x="190" y="85"/>
                    <a:pt x="190" y="190"/>
                  </a:cubicBezTo>
                  <a:cubicBezTo>
                    <a:pt x="190" y="292"/>
                    <a:pt x="110" y="376"/>
                    <a:pt x="8" y="378"/>
                  </a:cubicBezTo>
                  <a:lnTo>
                    <a:pt x="785" y="378"/>
                  </a:lnTo>
                  <a:cubicBezTo>
                    <a:pt x="681" y="378"/>
                    <a:pt x="596" y="295"/>
                    <a:pt x="596" y="190"/>
                  </a:cubicBezTo>
                  <a:cubicBezTo>
                    <a:pt x="596" y="86"/>
                    <a:pt x="680" y="1"/>
                    <a:pt x="785" y="1"/>
                  </a:cubicBezTo>
                  <a:close/>
                  <a:moveTo>
                    <a:pt x="1" y="378"/>
                  </a:moveTo>
                  <a:cubicBezTo>
                    <a:pt x="2" y="378"/>
                    <a:pt x="3" y="378"/>
                    <a:pt x="5" y="378"/>
                  </a:cubicBezTo>
                  <a:cubicBezTo>
                    <a:pt x="6" y="378"/>
                    <a:pt x="7" y="378"/>
                    <a:pt x="8" y="378"/>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12" name="Google Shape;412;p29"/>
          <p:cNvGrpSpPr/>
          <p:nvPr/>
        </p:nvGrpSpPr>
        <p:grpSpPr>
          <a:xfrm flipH="1">
            <a:off x="7205714" y="3679522"/>
            <a:ext cx="2071193" cy="1819657"/>
            <a:chOff x="-224150" y="2662929"/>
            <a:chExt cx="2960539" cy="2600996"/>
          </a:xfrm>
        </p:grpSpPr>
        <p:sp>
          <p:nvSpPr>
            <p:cNvPr id="413" name="Google Shape;413;p29"/>
            <p:cNvSpPr/>
            <p:nvPr/>
          </p:nvSpPr>
          <p:spPr>
            <a:xfrm rot="10800000" flipH="1">
              <a:off x="1587760" y="2662929"/>
              <a:ext cx="1148629" cy="2465373"/>
            </a:xfrm>
            <a:custGeom>
              <a:avLst/>
              <a:gdLst/>
              <a:ahLst/>
              <a:cxnLst/>
              <a:rect l="l" t="t" r="r" b="b"/>
              <a:pathLst>
                <a:path w="2582" h="5542" extrusionOk="0">
                  <a:moveTo>
                    <a:pt x="2357" y="1"/>
                  </a:moveTo>
                  <a:lnTo>
                    <a:pt x="927" y="328"/>
                  </a:lnTo>
                  <a:cubicBezTo>
                    <a:pt x="1022" y="829"/>
                    <a:pt x="1038" y="1352"/>
                    <a:pt x="985" y="1871"/>
                  </a:cubicBezTo>
                  <a:cubicBezTo>
                    <a:pt x="932" y="2389"/>
                    <a:pt x="813" y="2906"/>
                    <a:pt x="636" y="3402"/>
                  </a:cubicBezTo>
                  <a:cubicBezTo>
                    <a:pt x="470" y="3867"/>
                    <a:pt x="255" y="4314"/>
                    <a:pt x="1" y="4729"/>
                  </a:cubicBezTo>
                  <a:cubicBezTo>
                    <a:pt x="622" y="4563"/>
                    <a:pt x="1330" y="4097"/>
                    <a:pt x="1330" y="4097"/>
                  </a:cubicBezTo>
                  <a:lnTo>
                    <a:pt x="1588" y="5541"/>
                  </a:lnTo>
                  <a:cubicBezTo>
                    <a:pt x="1860" y="5020"/>
                    <a:pt x="2078" y="4473"/>
                    <a:pt x="2241" y="3911"/>
                  </a:cubicBezTo>
                  <a:cubicBezTo>
                    <a:pt x="2421" y="3281"/>
                    <a:pt x="2531" y="2633"/>
                    <a:pt x="2556" y="1974"/>
                  </a:cubicBezTo>
                  <a:cubicBezTo>
                    <a:pt x="2581" y="1317"/>
                    <a:pt x="2523" y="650"/>
                    <a:pt x="235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4" name="Google Shape;414;p29"/>
            <p:cNvSpPr/>
            <p:nvPr/>
          </p:nvSpPr>
          <p:spPr>
            <a:xfrm rot="10800000" flipH="1">
              <a:off x="1885816" y="3651836"/>
              <a:ext cx="813204" cy="1467124"/>
            </a:xfrm>
            <a:custGeom>
              <a:avLst/>
              <a:gdLst/>
              <a:ahLst/>
              <a:cxnLst/>
              <a:rect l="l" t="t" r="r" b="b"/>
              <a:pathLst>
                <a:path w="1828" h="3298" extrusionOk="0">
                  <a:moveTo>
                    <a:pt x="1685" y="1"/>
                  </a:moveTo>
                  <a:lnTo>
                    <a:pt x="256" y="328"/>
                  </a:lnTo>
                  <a:cubicBezTo>
                    <a:pt x="352" y="829"/>
                    <a:pt x="367" y="1352"/>
                    <a:pt x="314" y="1872"/>
                  </a:cubicBezTo>
                  <a:cubicBezTo>
                    <a:pt x="265" y="2355"/>
                    <a:pt x="157" y="2834"/>
                    <a:pt x="1" y="3297"/>
                  </a:cubicBezTo>
                  <a:cubicBezTo>
                    <a:pt x="829" y="2633"/>
                    <a:pt x="1467" y="1734"/>
                    <a:pt x="1828" y="736"/>
                  </a:cubicBezTo>
                  <a:cubicBezTo>
                    <a:pt x="1795" y="488"/>
                    <a:pt x="1748" y="244"/>
                    <a:pt x="16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5" name="Google Shape;415;p29"/>
            <p:cNvSpPr/>
            <p:nvPr/>
          </p:nvSpPr>
          <p:spPr>
            <a:xfrm rot="10800000" flipH="1">
              <a:off x="-223705" y="2704689"/>
              <a:ext cx="2896928" cy="2559236"/>
            </a:xfrm>
            <a:custGeom>
              <a:avLst/>
              <a:gdLst/>
              <a:ahLst/>
              <a:cxnLst/>
              <a:rect l="l" t="t" r="r" b="b"/>
              <a:pathLst>
                <a:path w="6512" h="5753" extrusionOk="0">
                  <a:moveTo>
                    <a:pt x="4782" y="1"/>
                  </a:moveTo>
                  <a:cubicBezTo>
                    <a:pt x="4724" y="1"/>
                    <a:pt x="4657" y="14"/>
                    <a:pt x="4571" y="48"/>
                  </a:cubicBezTo>
                  <a:cubicBezTo>
                    <a:pt x="4461" y="91"/>
                    <a:pt x="4388" y="186"/>
                    <a:pt x="4312" y="276"/>
                  </a:cubicBezTo>
                  <a:cubicBezTo>
                    <a:pt x="3607" y="1097"/>
                    <a:pt x="2046" y="2325"/>
                    <a:pt x="628" y="3141"/>
                  </a:cubicBezTo>
                  <a:cubicBezTo>
                    <a:pt x="240" y="3364"/>
                    <a:pt x="2" y="3775"/>
                    <a:pt x="2" y="4220"/>
                  </a:cubicBezTo>
                  <a:lnTo>
                    <a:pt x="2" y="4230"/>
                  </a:lnTo>
                  <a:cubicBezTo>
                    <a:pt x="2" y="4230"/>
                    <a:pt x="0" y="4953"/>
                    <a:pt x="0" y="5037"/>
                  </a:cubicBezTo>
                  <a:cubicBezTo>
                    <a:pt x="0" y="5303"/>
                    <a:pt x="133" y="5553"/>
                    <a:pt x="355" y="5700"/>
                  </a:cubicBezTo>
                  <a:lnTo>
                    <a:pt x="433" y="5752"/>
                  </a:lnTo>
                  <a:lnTo>
                    <a:pt x="433" y="5160"/>
                  </a:lnTo>
                  <a:cubicBezTo>
                    <a:pt x="433" y="5160"/>
                    <a:pt x="4419" y="3342"/>
                    <a:pt x="6450" y="314"/>
                  </a:cubicBezTo>
                  <a:cubicBezTo>
                    <a:pt x="6511" y="222"/>
                    <a:pt x="6475" y="70"/>
                    <a:pt x="6319" y="32"/>
                  </a:cubicBezTo>
                  <a:cubicBezTo>
                    <a:pt x="6281" y="23"/>
                    <a:pt x="6242" y="19"/>
                    <a:pt x="6203" y="19"/>
                  </a:cubicBezTo>
                  <a:cubicBezTo>
                    <a:pt x="6000" y="19"/>
                    <a:pt x="5779" y="128"/>
                    <a:pt x="5451" y="128"/>
                  </a:cubicBezTo>
                  <a:cubicBezTo>
                    <a:pt x="5381" y="128"/>
                    <a:pt x="5307" y="123"/>
                    <a:pt x="5227" y="111"/>
                  </a:cubicBezTo>
                  <a:cubicBezTo>
                    <a:pt x="5017" y="80"/>
                    <a:pt x="4926" y="1"/>
                    <a:pt x="47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6" name="Google Shape;416;p29"/>
            <p:cNvSpPr/>
            <p:nvPr/>
          </p:nvSpPr>
          <p:spPr>
            <a:xfrm rot="10800000" flipH="1">
              <a:off x="-222370" y="2701575"/>
              <a:ext cx="1282531" cy="1849252"/>
            </a:xfrm>
            <a:custGeom>
              <a:avLst/>
              <a:gdLst/>
              <a:ahLst/>
              <a:cxnLst/>
              <a:rect l="l" t="t" r="r" b="b"/>
              <a:pathLst>
                <a:path w="2883" h="4157" extrusionOk="0">
                  <a:moveTo>
                    <a:pt x="2883" y="0"/>
                  </a:moveTo>
                  <a:lnTo>
                    <a:pt x="2883" y="0"/>
                  </a:lnTo>
                  <a:cubicBezTo>
                    <a:pt x="2193" y="550"/>
                    <a:pt x="1390" y="1108"/>
                    <a:pt x="627" y="1545"/>
                  </a:cubicBezTo>
                  <a:cubicBezTo>
                    <a:pt x="239" y="1768"/>
                    <a:pt x="1" y="2180"/>
                    <a:pt x="1" y="2626"/>
                  </a:cubicBezTo>
                  <a:lnTo>
                    <a:pt x="1" y="2634"/>
                  </a:lnTo>
                  <a:cubicBezTo>
                    <a:pt x="1" y="2634"/>
                    <a:pt x="0" y="3358"/>
                    <a:pt x="0" y="3441"/>
                  </a:cubicBezTo>
                  <a:cubicBezTo>
                    <a:pt x="0" y="3709"/>
                    <a:pt x="133" y="3958"/>
                    <a:pt x="355" y="4105"/>
                  </a:cubicBezTo>
                  <a:lnTo>
                    <a:pt x="432" y="4157"/>
                  </a:lnTo>
                  <a:lnTo>
                    <a:pt x="432" y="3565"/>
                  </a:lnTo>
                  <a:cubicBezTo>
                    <a:pt x="432" y="3565"/>
                    <a:pt x="1369" y="3138"/>
                    <a:pt x="2564" y="2353"/>
                  </a:cubicBezTo>
                  <a:cubicBezTo>
                    <a:pt x="2422" y="2139"/>
                    <a:pt x="2351" y="1872"/>
                    <a:pt x="2348" y="1612"/>
                  </a:cubicBezTo>
                  <a:cubicBezTo>
                    <a:pt x="2344" y="1235"/>
                    <a:pt x="2467" y="866"/>
                    <a:pt x="2618" y="522"/>
                  </a:cubicBezTo>
                  <a:cubicBezTo>
                    <a:pt x="2698" y="344"/>
                    <a:pt x="2786" y="169"/>
                    <a:pt x="288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7" name="Google Shape;417;p29"/>
            <p:cNvSpPr/>
            <p:nvPr/>
          </p:nvSpPr>
          <p:spPr>
            <a:xfrm rot="10800000" flipH="1">
              <a:off x="-224150" y="2704689"/>
              <a:ext cx="455981" cy="1267385"/>
            </a:xfrm>
            <a:custGeom>
              <a:avLst/>
              <a:gdLst/>
              <a:ahLst/>
              <a:cxnLst/>
              <a:rect l="l" t="t" r="r" b="b"/>
              <a:pathLst>
                <a:path w="1025" h="2849" extrusionOk="0">
                  <a:moveTo>
                    <a:pt x="1025" y="0"/>
                  </a:moveTo>
                  <a:lnTo>
                    <a:pt x="1025" y="0"/>
                  </a:lnTo>
                  <a:cubicBezTo>
                    <a:pt x="894" y="81"/>
                    <a:pt x="761" y="159"/>
                    <a:pt x="630" y="235"/>
                  </a:cubicBezTo>
                  <a:cubicBezTo>
                    <a:pt x="242" y="458"/>
                    <a:pt x="2" y="869"/>
                    <a:pt x="2" y="1316"/>
                  </a:cubicBezTo>
                  <a:lnTo>
                    <a:pt x="2" y="1326"/>
                  </a:lnTo>
                  <a:cubicBezTo>
                    <a:pt x="2" y="1326"/>
                    <a:pt x="0" y="2049"/>
                    <a:pt x="0" y="2133"/>
                  </a:cubicBezTo>
                  <a:cubicBezTo>
                    <a:pt x="0" y="2399"/>
                    <a:pt x="133" y="2649"/>
                    <a:pt x="355" y="2796"/>
                  </a:cubicBezTo>
                  <a:lnTo>
                    <a:pt x="433" y="2848"/>
                  </a:lnTo>
                  <a:lnTo>
                    <a:pt x="433" y="2256"/>
                  </a:lnTo>
                  <a:cubicBezTo>
                    <a:pt x="433" y="2256"/>
                    <a:pt x="491" y="2229"/>
                    <a:pt x="593" y="2181"/>
                  </a:cubicBezTo>
                  <a:cubicBezTo>
                    <a:pt x="559" y="2089"/>
                    <a:pt x="541" y="1991"/>
                    <a:pt x="541" y="1891"/>
                  </a:cubicBezTo>
                  <a:cubicBezTo>
                    <a:pt x="541" y="1805"/>
                    <a:pt x="542" y="1055"/>
                    <a:pt x="542" y="1055"/>
                  </a:cubicBezTo>
                  <a:lnTo>
                    <a:pt x="542" y="1046"/>
                  </a:lnTo>
                  <a:cubicBezTo>
                    <a:pt x="542" y="707"/>
                    <a:pt x="757" y="291"/>
                    <a:pt x="10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18" name="Google Shape;418;p29"/>
          <p:cNvGrpSpPr/>
          <p:nvPr/>
        </p:nvGrpSpPr>
        <p:grpSpPr>
          <a:xfrm rot="-1138865" flipH="1">
            <a:off x="6696506" y="4625098"/>
            <a:ext cx="735532" cy="652320"/>
            <a:chOff x="6757038" y="4568926"/>
            <a:chExt cx="163860" cy="145334"/>
          </a:xfrm>
        </p:grpSpPr>
        <p:sp>
          <p:nvSpPr>
            <p:cNvPr id="419" name="Google Shape;419;p29"/>
            <p:cNvSpPr/>
            <p:nvPr/>
          </p:nvSpPr>
          <p:spPr>
            <a:xfrm>
              <a:off x="6806767" y="4568926"/>
              <a:ext cx="64448" cy="73642"/>
            </a:xfrm>
            <a:custGeom>
              <a:avLst/>
              <a:gdLst/>
              <a:ahLst/>
              <a:cxnLst/>
              <a:rect l="l" t="t" r="r" b="b"/>
              <a:pathLst>
                <a:path w="1388" h="1586" extrusionOk="0">
                  <a:moveTo>
                    <a:pt x="363" y="0"/>
                  </a:moveTo>
                  <a:cubicBezTo>
                    <a:pt x="176" y="0"/>
                    <a:pt x="0" y="141"/>
                    <a:pt x="0" y="433"/>
                  </a:cubicBezTo>
                  <a:cubicBezTo>
                    <a:pt x="0" y="908"/>
                    <a:pt x="694" y="1586"/>
                    <a:pt x="694" y="1586"/>
                  </a:cubicBezTo>
                  <a:cubicBezTo>
                    <a:pt x="694" y="1586"/>
                    <a:pt x="1388" y="908"/>
                    <a:pt x="1388" y="433"/>
                  </a:cubicBezTo>
                  <a:cubicBezTo>
                    <a:pt x="1388" y="141"/>
                    <a:pt x="1212" y="0"/>
                    <a:pt x="1024" y="0"/>
                  </a:cubicBezTo>
                  <a:cubicBezTo>
                    <a:pt x="905" y="0"/>
                    <a:pt x="781" y="57"/>
                    <a:pt x="694" y="168"/>
                  </a:cubicBezTo>
                  <a:cubicBezTo>
                    <a:pt x="607" y="57"/>
                    <a:pt x="483" y="0"/>
                    <a:pt x="36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0" name="Google Shape;420;p29"/>
            <p:cNvSpPr/>
            <p:nvPr/>
          </p:nvSpPr>
          <p:spPr>
            <a:xfrm>
              <a:off x="6757038" y="4593953"/>
              <a:ext cx="82000" cy="64077"/>
            </a:xfrm>
            <a:custGeom>
              <a:avLst/>
              <a:gdLst/>
              <a:ahLst/>
              <a:cxnLst/>
              <a:rect l="l" t="t" r="r" b="b"/>
              <a:pathLst>
                <a:path w="1766" h="1380" extrusionOk="0">
                  <a:moveTo>
                    <a:pt x="705" y="0"/>
                  </a:moveTo>
                  <a:cubicBezTo>
                    <a:pt x="376" y="0"/>
                    <a:pt x="242" y="349"/>
                    <a:pt x="418" y="609"/>
                  </a:cubicBezTo>
                  <a:cubicBezTo>
                    <a:pt x="75" y="733"/>
                    <a:pt x="1" y="1204"/>
                    <a:pt x="454" y="1350"/>
                  </a:cubicBezTo>
                  <a:cubicBezTo>
                    <a:pt x="518" y="1371"/>
                    <a:pt x="589" y="1380"/>
                    <a:pt x="665" y="1380"/>
                  </a:cubicBezTo>
                  <a:cubicBezTo>
                    <a:pt x="1131" y="1380"/>
                    <a:pt x="1765" y="1047"/>
                    <a:pt x="1765" y="1047"/>
                  </a:cubicBezTo>
                  <a:cubicBezTo>
                    <a:pt x="1765" y="1047"/>
                    <a:pt x="1336" y="177"/>
                    <a:pt x="882" y="31"/>
                  </a:cubicBezTo>
                  <a:cubicBezTo>
                    <a:pt x="818" y="10"/>
                    <a:pt x="759" y="0"/>
                    <a:pt x="7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1" name="Google Shape;421;p29"/>
            <p:cNvSpPr/>
            <p:nvPr/>
          </p:nvSpPr>
          <p:spPr>
            <a:xfrm>
              <a:off x="6770086" y="4642521"/>
              <a:ext cx="76567" cy="71738"/>
            </a:xfrm>
            <a:custGeom>
              <a:avLst/>
              <a:gdLst/>
              <a:ahLst/>
              <a:cxnLst/>
              <a:rect l="l" t="t" r="r" b="b"/>
              <a:pathLst>
                <a:path w="1649" h="1545" extrusionOk="0">
                  <a:moveTo>
                    <a:pt x="1485" y="1"/>
                  </a:moveTo>
                  <a:lnTo>
                    <a:pt x="1485" y="1"/>
                  </a:lnTo>
                  <a:cubicBezTo>
                    <a:pt x="1485" y="1"/>
                    <a:pt x="526" y="140"/>
                    <a:pt x="245" y="525"/>
                  </a:cubicBezTo>
                  <a:cubicBezTo>
                    <a:pt x="0" y="863"/>
                    <a:pt x="229" y="1164"/>
                    <a:pt x="526" y="1164"/>
                  </a:cubicBezTo>
                  <a:cubicBezTo>
                    <a:pt x="567" y="1164"/>
                    <a:pt x="609" y="1158"/>
                    <a:pt x="652" y="1146"/>
                  </a:cubicBezTo>
                  <a:cubicBezTo>
                    <a:pt x="659" y="1374"/>
                    <a:pt x="829" y="1544"/>
                    <a:pt x="1024" y="1544"/>
                  </a:cubicBezTo>
                  <a:cubicBezTo>
                    <a:pt x="1140" y="1544"/>
                    <a:pt x="1264" y="1484"/>
                    <a:pt x="1369" y="1341"/>
                  </a:cubicBezTo>
                  <a:cubicBezTo>
                    <a:pt x="1649" y="956"/>
                    <a:pt x="1485" y="1"/>
                    <a:pt x="14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2" name="Google Shape;422;p29"/>
            <p:cNvSpPr/>
            <p:nvPr/>
          </p:nvSpPr>
          <p:spPr>
            <a:xfrm>
              <a:off x="6831377" y="4642521"/>
              <a:ext cx="76614" cy="71738"/>
            </a:xfrm>
            <a:custGeom>
              <a:avLst/>
              <a:gdLst/>
              <a:ahLst/>
              <a:cxnLst/>
              <a:rect l="l" t="t" r="r" b="b"/>
              <a:pathLst>
                <a:path w="1650" h="1545" extrusionOk="0">
                  <a:moveTo>
                    <a:pt x="164" y="1"/>
                  </a:moveTo>
                  <a:cubicBezTo>
                    <a:pt x="164" y="1"/>
                    <a:pt x="1" y="956"/>
                    <a:pt x="281" y="1341"/>
                  </a:cubicBezTo>
                  <a:cubicBezTo>
                    <a:pt x="385" y="1484"/>
                    <a:pt x="509" y="1544"/>
                    <a:pt x="625" y="1544"/>
                  </a:cubicBezTo>
                  <a:cubicBezTo>
                    <a:pt x="819" y="1544"/>
                    <a:pt x="990" y="1374"/>
                    <a:pt x="998" y="1146"/>
                  </a:cubicBezTo>
                  <a:cubicBezTo>
                    <a:pt x="1040" y="1158"/>
                    <a:pt x="1082" y="1164"/>
                    <a:pt x="1123" y="1164"/>
                  </a:cubicBezTo>
                  <a:cubicBezTo>
                    <a:pt x="1419" y="1164"/>
                    <a:pt x="1649" y="863"/>
                    <a:pt x="1403" y="525"/>
                  </a:cubicBezTo>
                  <a:cubicBezTo>
                    <a:pt x="1123" y="140"/>
                    <a:pt x="164" y="1"/>
                    <a:pt x="16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3" name="Google Shape;423;p29"/>
            <p:cNvSpPr/>
            <p:nvPr/>
          </p:nvSpPr>
          <p:spPr>
            <a:xfrm>
              <a:off x="6838992" y="4593953"/>
              <a:ext cx="81907" cy="64077"/>
            </a:xfrm>
            <a:custGeom>
              <a:avLst/>
              <a:gdLst/>
              <a:ahLst/>
              <a:cxnLst/>
              <a:rect l="l" t="t" r="r" b="b"/>
              <a:pathLst>
                <a:path w="1764" h="1380" extrusionOk="0">
                  <a:moveTo>
                    <a:pt x="1059" y="0"/>
                  </a:moveTo>
                  <a:cubicBezTo>
                    <a:pt x="1005" y="0"/>
                    <a:pt x="946" y="10"/>
                    <a:pt x="883" y="31"/>
                  </a:cubicBezTo>
                  <a:cubicBezTo>
                    <a:pt x="429" y="177"/>
                    <a:pt x="0" y="1047"/>
                    <a:pt x="0" y="1047"/>
                  </a:cubicBezTo>
                  <a:cubicBezTo>
                    <a:pt x="0" y="1047"/>
                    <a:pt x="634" y="1380"/>
                    <a:pt x="1099" y="1380"/>
                  </a:cubicBezTo>
                  <a:cubicBezTo>
                    <a:pt x="1175" y="1380"/>
                    <a:pt x="1247" y="1371"/>
                    <a:pt x="1310" y="1350"/>
                  </a:cubicBezTo>
                  <a:cubicBezTo>
                    <a:pt x="1764" y="1204"/>
                    <a:pt x="1689" y="732"/>
                    <a:pt x="1349" y="609"/>
                  </a:cubicBezTo>
                  <a:cubicBezTo>
                    <a:pt x="1523" y="350"/>
                    <a:pt x="1388" y="0"/>
                    <a:pt x="10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4" name="Google Shape;424;p29"/>
            <p:cNvSpPr/>
            <p:nvPr/>
          </p:nvSpPr>
          <p:spPr>
            <a:xfrm>
              <a:off x="6802356" y="4604865"/>
              <a:ext cx="68813" cy="75221"/>
            </a:xfrm>
            <a:custGeom>
              <a:avLst/>
              <a:gdLst/>
              <a:ahLst/>
              <a:cxnLst/>
              <a:rect l="l" t="t" r="r" b="b"/>
              <a:pathLst>
                <a:path w="1482" h="1620" extrusionOk="0">
                  <a:moveTo>
                    <a:pt x="742" y="0"/>
                  </a:moveTo>
                  <a:cubicBezTo>
                    <a:pt x="691" y="0"/>
                    <a:pt x="649" y="42"/>
                    <a:pt x="649" y="93"/>
                  </a:cubicBezTo>
                  <a:cubicBezTo>
                    <a:pt x="649" y="132"/>
                    <a:pt x="675" y="165"/>
                    <a:pt x="711" y="179"/>
                  </a:cubicBezTo>
                  <a:lnTo>
                    <a:pt x="711" y="563"/>
                  </a:lnTo>
                  <a:cubicBezTo>
                    <a:pt x="686" y="566"/>
                    <a:pt x="664" y="572"/>
                    <a:pt x="644" y="581"/>
                  </a:cubicBezTo>
                  <a:lnTo>
                    <a:pt x="529" y="381"/>
                  </a:lnTo>
                  <a:cubicBezTo>
                    <a:pt x="553" y="351"/>
                    <a:pt x="559" y="310"/>
                    <a:pt x="540" y="275"/>
                  </a:cubicBezTo>
                  <a:cubicBezTo>
                    <a:pt x="523" y="246"/>
                    <a:pt x="492" y="230"/>
                    <a:pt x="461" y="230"/>
                  </a:cubicBezTo>
                  <a:cubicBezTo>
                    <a:pt x="445" y="230"/>
                    <a:pt x="429" y="234"/>
                    <a:pt x="415" y="243"/>
                  </a:cubicBezTo>
                  <a:cubicBezTo>
                    <a:pt x="371" y="268"/>
                    <a:pt x="356" y="323"/>
                    <a:pt x="382" y="367"/>
                  </a:cubicBezTo>
                  <a:cubicBezTo>
                    <a:pt x="399" y="397"/>
                    <a:pt x="429" y="413"/>
                    <a:pt x="461" y="413"/>
                  </a:cubicBezTo>
                  <a:cubicBezTo>
                    <a:pt x="466" y="413"/>
                    <a:pt x="472" y="412"/>
                    <a:pt x="477" y="411"/>
                  </a:cubicBezTo>
                  <a:lnTo>
                    <a:pt x="593" y="611"/>
                  </a:lnTo>
                  <a:cubicBezTo>
                    <a:pt x="574" y="626"/>
                    <a:pt x="558" y="642"/>
                    <a:pt x="543" y="661"/>
                  </a:cubicBezTo>
                  <a:lnTo>
                    <a:pt x="498" y="635"/>
                  </a:lnTo>
                  <a:cubicBezTo>
                    <a:pt x="505" y="598"/>
                    <a:pt x="489" y="560"/>
                    <a:pt x="455" y="540"/>
                  </a:cubicBezTo>
                  <a:cubicBezTo>
                    <a:pt x="440" y="531"/>
                    <a:pt x="424" y="527"/>
                    <a:pt x="409" y="527"/>
                  </a:cubicBezTo>
                  <a:cubicBezTo>
                    <a:pt x="377" y="527"/>
                    <a:pt x="347" y="544"/>
                    <a:pt x="330" y="573"/>
                  </a:cubicBezTo>
                  <a:cubicBezTo>
                    <a:pt x="304" y="616"/>
                    <a:pt x="319" y="672"/>
                    <a:pt x="363" y="698"/>
                  </a:cubicBezTo>
                  <a:cubicBezTo>
                    <a:pt x="377" y="706"/>
                    <a:pt x="393" y="710"/>
                    <a:pt x="408" y="710"/>
                  </a:cubicBezTo>
                  <a:cubicBezTo>
                    <a:pt x="430" y="710"/>
                    <a:pt x="451" y="702"/>
                    <a:pt x="468" y="688"/>
                  </a:cubicBezTo>
                  <a:lnTo>
                    <a:pt x="511" y="714"/>
                  </a:lnTo>
                  <a:cubicBezTo>
                    <a:pt x="503" y="735"/>
                    <a:pt x="498" y="757"/>
                    <a:pt x="494" y="780"/>
                  </a:cubicBezTo>
                  <a:lnTo>
                    <a:pt x="179" y="780"/>
                  </a:lnTo>
                  <a:cubicBezTo>
                    <a:pt x="165" y="744"/>
                    <a:pt x="132" y="719"/>
                    <a:pt x="92" y="719"/>
                  </a:cubicBezTo>
                  <a:cubicBezTo>
                    <a:pt x="42" y="719"/>
                    <a:pt x="1" y="760"/>
                    <a:pt x="1" y="810"/>
                  </a:cubicBezTo>
                  <a:cubicBezTo>
                    <a:pt x="1" y="860"/>
                    <a:pt x="42" y="902"/>
                    <a:pt x="92" y="902"/>
                  </a:cubicBezTo>
                  <a:cubicBezTo>
                    <a:pt x="132" y="902"/>
                    <a:pt x="165" y="876"/>
                    <a:pt x="179" y="841"/>
                  </a:cubicBezTo>
                  <a:lnTo>
                    <a:pt x="494" y="841"/>
                  </a:lnTo>
                  <a:cubicBezTo>
                    <a:pt x="497" y="865"/>
                    <a:pt x="503" y="887"/>
                    <a:pt x="511" y="907"/>
                  </a:cubicBezTo>
                  <a:lnTo>
                    <a:pt x="468" y="933"/>
                  </a:lnTo>
                  <a:cubicBezTo>
                    <a:pt x="451" y="918"/>
                    <a:pt x="430" y="910"/>
                    <a:pt x="408" y="910"/>
                  </a:cubicBezTo>
                  <a:cubicBezTo>
                    <a:pt x="393" y="910"/>
                    <a:pt x="377" y="914"/>
                    <a:pt x="363" y="923"/>
                  </a:cubicBezTo>
                  <a:cubicBezTo>
                    <a:pt x="319" y="948"/>
                    <a:pt x="304" y="1004"/>
                    <a:pt x="330" y="1047"/>
                  </a:cubicBezTo>
                  <a:cubicBezTo>
                    <a:pt x="347" y="1077"/>
                    <a:pt x="377" y="1093"/>
                    <a:pt x="409" y="1093"/>
                  </a:cubicBezTo>
                  <a:cubicBezTo>
                    <a:pt x="424" y="1093"/>
                    <a:pt x="440" y="1089"/>
                    <a:pt x="455" y="1081"/>
                  </a:cubicBezTo>
                  <a:cubicBezTo>
                    <a:pt x="489" y="1061"/>
                    <a:pt x="505" y="1023"/>
                    <a:pt x="498" y="986"/>
                  </a:cubicBezTo>
                  <a:lnTo>
                    <a:pt x="543" y="960"/>
                  </a:lnTo>
                  <a:cubicBezTo>
                    <a:pt x="558" y="978"/>
                    <a:pt x="574" y="994"/>
                    <a:pt x="593" y="1009"/>
                  </a:cubicBezTo>
                  <a:lnTo>
                    <a:pt x="477" y="1210"/>
                  </a:lnTo>
                  <a:cubicBezTo>
                    <a:pt x="472" y="1209"/>
                    <a:pt x="466" y="1208"/>
                    <a:pt x="461" y="1208"/>
                  </a:cubicBezTo>
                  <a:cubicBezTo>
                    <a:pt x="429" y="1208"/>
                    <a:pt x="399" y="1224"/>
                    <a:pt x="382" y="1253"/>
                  </a:cubicBezTo>
                  <a:cubicBezTo>
                    <a:pt x="356" y="1297"/>
                    <a:pt x="371" y="1353"/>
                    <a:pt x="415" y="1378"/>
                  </a:cubicBezTo>
                  <a:cubicBezTo>
                    <a:pt x="429" y="1387"/>
                    <a:pt x="445" y="1390"/>
                    <a:pt x="460" y="1390"/>
                  </a:cubicBezTo>
                  <a:cubicBezTo>
                    <a:pt x="492" y="1390"/>
                    <a:pt x="523" y="1374"/>
                    <a:pt x="540" y="1344"/>
                  </a:cubicBezTo>
                  <a:cubicBezTo>
                    <a:pt x="559" y="1311"/>
                    <a:pt x="554" y="1268"/>
                    <a:pt x="529" y="1240"/>
                  </a:cubicBezTo>
                  <a:lnTo>
                    <a:pt x="644" y="1040"/>
                  </a:lnTo>
                  <a:cubicBezTo>
                    <a:pt x="665" y="1049"/>
                    <a:pt x="688" y="1053"/>
                    <a:pt x="711" y="1057"/>
                  </a:cubicBezTo>
                  <a:lnTo>
                    <a:pt x="711" y="1442"/>
                  </a:lnTo>
                  <a:cubicBezTo>
                    <a:pt x="675" y="1454"/>
                    <a:pt x="649" y="1488"/>
                    <a:pt x="649" y="1528"/>
                  </a:cubicBezTo>
                  <a:cubicBezTo>
                    <a:pt x="649" y="1578"/>
                    <a:pt x="691" y="1619"/>
                    <a:pt x="742" y="1619"/>
                  </a:cubicBezTo>
                  <a:cubicBezTo>
                    <a:pt x="791" y="1619"/>
                    <a:pt x="833" y="1578"/>
                    <a:pt x="833" y="1528"/>
                  </a:cubicBezTo>
                  <a:cubicBezTo>
                    <a:pt x="833" y="1488"/>
                    <a:pt x="807" y="1455"/>
                    <a:pt x="771" y="1442"/>
                  </a:cubicBezTo>
                  <a:lnTo>
                    <a:pt x="771" y="1057"/>
                  </a:lnTo>
                  <a:cubicBezTo>
                    <a:pt x="796" y="1055"/>
                    <a:pt x="818" y="1049"/>
                    <a:pt x="838" y="1040"/>
                  </a:cubicBezTo>
                  <a:lnTo>
                    <a:pt x="954" y="1240"/>
                  </a:lnTo>
                  <a:cubicBezTo>
                    <a:pt x="929" y="1269"/>
                    <a:pt x="923" y="1311"/>
                    <a:pt x="943" y="1344"/>
                  </a:cubicBezTo>
                  <a:cubicBezTo>
                    <a:pt x="960" y="1374"/>
                    <a:pt x="990" y="1390"/>
                    <a:pt x="1022" y="1390"/>
                  </a:cubicBezTo>
                  <a:cubicBezTo>
                    <a:pt x="1037" y="1390"/>
                    <a:pt x="1053" y="1387"/>
                    <a:pt x="1067" y="1378"/>
                  </a:cubicBezTo>
                  <a:cubicBezTo>
                    <a:pt x="1111" y="1353"/>
                    <a:pt x="1126" y="1297"/>
                    <a:pt x="1100" y="1253"/>
                  </a:cubicBezTo>
                  <a:cubicBezTo>
                    <a:pt x="1084" y="1224"/>
                    <a:pt x="1053" y="1208"/>
                    <a:pt x="1021" y="1208"/>
                  </a:cubicBezTo>
                  <a:cubicBezTo>
                    <a:pt x="1016" y="1208"/>
                    <a:pt x="1010" y="1209"/>
                    <a:pt x="1005" y="1210"/>
                  </a:cubicBezTo>
                  <a:lnTo>
                    <a:pt x="890" y="1009"/>
                  </a:lnTo>
                  <a:cubicBezTo>
                    <a:pt x="908" y="996"/>
                    <a:pt x="924" y="979"/>
                    <a:pt x="939" y="960"/>
                  </a:cubicBezTo>
                  <a:lnTo>
                    <a:pt x="984" y="986"/>
                  </a:lnTo>
                  <a:cubicBezTo>
                    <a:pt x="977" y="1023"/>
                    <a:pt x="993" y="1061"/>
                    <a:pt x="1028" y="1081"/>
                  </a:cubicBezTo>
                  <a:cubicBezTo>
                    <a:pt x="1043" y="1089"/>
                    <a:pt x="1058" y="1093"/>
                    <a:pt x="1074" y="1093"/>
                  </a:cubicBezTo>
                  <a:cubicBezTo>
                    <a:pt x="1105" y="1093"/>
                    <a:pt x="1135" y="1077"/>
                    <a:pt x="1152" y="1047"/>
                  </a:cubicBezTo>
                  <a:cubicBezTo>
                    <a:pt x="1178" y="1004"/>
                    <a:pt x="1163" y="948"/>
                    <a:pt x="1120" y="923"/>
                  </a:cubicBezTo>
                  <a:cubicBezTo>
                    <a:pt x="1105" y="915"/>
                    <a:pt x="1089" y="911"/>
                    <a:pt x="1073" y="911"/>
                  </a:cubicBezTo>
                  <a:cubicBezTo>
                    <a:pt x="1052" y="911"/>
                    <a:pt x="1030" y="918"/>
                    <a:pt x="1014" y="933"/>
                  </a:cubicBezTo>
                  <a:lnTo>
                    <a:pt x="971" y="907"/>
                  </a:lnTo>
                  <a:cubicBezTo>
                    <a:pt x="980" y="886"/>
                    <a:pt x="984" y="864"/>
                    <a:pt x="988" y="841"/>
                  </a:cubicBezTo>
                  <a:lnTo>
                    <a:pt x="1304" y="841"/>
                  </a:lnTo>
                  <a:cubicBezTo>
                    <a:pt x="1316" y="876"/>
                    <a:pt x="1350" y="902"/>
                    <a:pt x="1390" y="902"/>
                  </a:cubicBezTo>
                  <a:cubicBezTo>
                    <a:pt x="1440" y="902"/>
                    <a:pt x="1482" y="860"/>
                    <a:pt x="1482" y="810"/>
                  </a:cubicBezTo>
                  <a:cubicBezTo>
                    <a:pt x="1482" y="760"/>
                    <a:pt x="1440" y="719"/>
                    <a:pt x="1390" y="719"/>
                  </a:cubicBezTo>
                  <a:cubicBezTo>
                    <a:pt x="1350" y="719"/>
                    <a:pt x="1317" y="744"/>
                    <a:pt x="1304" y="780"/>
                  </a:cubicBezTo>
                  <a:lnTo>
                    <a:pt x="988" y="780"/>
                  </a:lnTo>
                  <a:cubicBezTo>
                    <a:pt x="986" y="756"/>
                    <a:pt x="980" y="733"/>
                    <a:pt x="971" y="714"/>
                  </a:cubicBezTo>
                  <a:lnTo>
                    <a:pt x="1014" y="688"/>
                  </a:lnTo>
                  <a:cubicBezTo>
                    <a:pt x="1032" y="702"/>
                    <a:pt x="1053" y="710"/>
                    <a:pt x="1075" y="710"/>
                  </a:cubicBezTo>
                  <a:cubicBezTo>
                    <a:pt x="1090" y="710"/>
                    <a:pt x="1105" y="707"/>
                    <a:pt x="1120" y="698"/>
                  </a:cubicBezTo>
                  <a:cubicBezTo>
                    <a:pt x="1163" y="672"/>
                    <a:pt x="1178" y="616"/>
                    <a:pt x="1152" y="573"/>
                  </a:cubicBezTo>
                  <a:cubicBezTo>
                    <a:pt x="1135" y="544"/>
                    <a:pt x="1105" y="527"/>
                    <a:pt x="1074" y="527"/>
                  </a:cubicBezTo>
                  <a:cubicBezTo>
                    <a:pt x="1058" y="527"/>
                    <a:pt x="1043" y="531"/>
                    <a:pt x="1028" y="540"/>
                  </a:cubicBezTo>
                  <a:cubicBezTo>
                    <a:pt x="993" y="560"/>
                    <a:pt x="977" y="598"/>
                    <a:pt x="984" y="635"/>
                  </a:cubicBezTo>
                  <a:lnTo>
                    <a:pt x="939" y="661"/>
                  </a:lnTo>
                  <a:cubicBezTo>
                    <a:pt x="925" y="642"/>
                    <a:pt x="908" y="626"/>
                    <a:pt x="890" y="611"/>
                  </a:cubicBezTo>
                  <a:lnTo>
                    <a:pt x="1005" y="411"/>
                  </a:lnTo>
                  <a:cubicBezTo>
                    <a:pt x="1010" y="412"/>
                    <a:pt x="1016" y="413"/>
                    <a:pt x="1021" y="413"/>
                  </a:cubicBezTo>
                  <a:cubicBezTo>
                    <a:pt x="1053" y="413"/>
                    <a:pt x="1084" y="397"/>
                    <a:pt x="1100" y="367"/>
                  </a:cubicBezTo>
                  <a:cubicBezTo>
                    <a:pt x="1126" y="323"/>
                    <a:pt x="1111" y="268"/>
                    <a:pt x="1067" y="243"/>
                  </a:cubicBezTo>
                  <a:cubicBezTo>
                    <a:pt x="1053" y="234"/>
                    <a:pt x="1037" y="230"/>
                    <a:pt x="1022" y="230"/>
                  </a:cubicBezTo>
                  <a:cubicBezTo>
                    <a:pt x="990" y="230"/>
                    <a:pt x="960" y="246"/>
                    <a:pt x="943" y="275"/>
                  </a:cubicBezTo>
                  <a:cubicBezTo>
                    <a:pt x="923" y="310"/>
                    <a:pt x="928" y="353"/>
                    <a:pt x="954" y="381"/>
                  </a:cubicBezTo>
                  <a:lnTo>
                    <a:pt x="838" y="581"/>
                  </a:lnTo>
                  <a:cubicBezTo>
                    <a:pt x="817" y="572"/>
                    <a:pt x="795" y="567"/>
                    <a:pt x="771" y="563"/>
                  </a:cubicBezTo>
                  <a:lnTo>
                    <a:pt x="771" y="179"/>
                  </a:lnTo>
                  <a:cubicBezTo>
                    <a:pt x="807" y="165"/>
                    <a:pt x="833" y="132"/>
                    <a:pt x="833" y="93"/>
                  </a:cubicBezTo>
                  <a:cubicBezTo>
                    <a:pt x="833" y="42"/>
                    <a:pt x="791" y="0"/>
                    <a:pt x="7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425"/>
        <p:cNvGrpSpPr/>
        <p:nvPr/>
      </p:nvGrpSpPr>
      <p:grpSpPr>
        <a:xfrm>
          <a:off x="0" y="0"/>
          <a:ext cx="0" cy="0"/>
          <a:chOff x="0" y="0"/>
          <a:chExt cx="0" cy="0"/>
        </a:xfrm>
      </p:grpSpPr>
      <p:sp>
        <p:nvSpPr>
          <p:cNvPr id="426" name="Google Shape;426;p30"/>
          <p:cNvSpPr txBox="1">
            <a:spLocks noGrp="1"/>
          </p:cNvSpPr>
          <p:nvPr>
            <p:ph type="title"/>
          </p:nvPr>
        </p:nvSpPr>
        <p:spPr>
          <a:xfrm>
            <a:off x="1385276" y="1740075"/>
            <a:ext cx="3377100" cy="9936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p:txBody>
      </p:sp>
      <p:sp>
        <p:nvSpPr>
          <p:cNvPr id="427" name="Google Shape;427;p30"/>
          <p:cNvSpPr txBox="1">
            <a:spLocks noGrp="1"/>
          </p:cNvSpPr>
          <p:nvPr>
            <p:ph type="subTitle" idx="1"/>
          </p:nvPr>
        </p:nvSpPr>
        <p:spPr>
          <a:xfrm rot="-305">
            <a:off x="1385275" y="2733825"/>
            <a:ext cx="3377100" cy="8343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p:txBody>
      </p:sp>
      <p:sp>
        <p:nvSpPr>
          <p:cNvPr id="428" name="Google Shape;428;p30"/>
          <p:cNvSpPr>
            <a:spLocks noGrp="1"/>
          </p:cNvSpPr>
          <p:nvPr>
            <p:ph type="pic" idx="2"/>
          </p:nvPr>
        </p:nvSpPr>
        <p:spPr>
          <a:xfrm>
            <a:off x="5619175" y="1383575"/>
            <a:ext cx="1353000" cy="2349000"/>
          </a:xfrm>
          <a:prstGeom prst="rect">
            <a:avLst/>
          </a:prstGeom>
          <a:noFill/>
          <a:ln>
            <a:noFill/>
          </a:ln>
        </p:spPr>
      </p:sp>
      <p:sp>
        <p:nvSpPr>
          <p:cNvPr id="429" name="Google Shape;429;p30"/>
          <p:cNvSpPr/>
          <p:nvPr/>
        </p:nvSpPr>
        <p:spPr>
          <a:xfrm flipH="1">
            <a:off x="7221184" y="469788"/>
            <a:ext cx="311712" cy="140402"/>
          </a:xfrm>
          <a:custGeom>
            <a:avLst/>
            <a:gdLst/>
            <a:ahLst/>
            <a:cxnLst/>
            <a:rect l="l" t="t" r="r" b="b"/>
            <a:pathLst>
              <a:path w="1452" h="654" extrusionOk="0">
                <a:moveTo>
                  <a:pt x="326" y="1"/>
                </a:moveTo>
                <a:cubicBezTo>
                  <a:pt x="146" y="1"/>
                  <a:pt x="0" y="147"/>
                  <a:pt x="0" y="328"/>
                </a:cubicBezTo>
                <a:cubicBezTo>
                  <a:pt x="0" y="508"/>
                  <a:pt x="146" y="654"/>
                  <a:pt x="326" y="654"/>
                </a:cubicBezTo>
                <a:lnTo>
                  <a:pt x="1126" y="654"/>
                </a:lnTo>
                <a:cubicBezTo>
                  <a:pt x="1306" y="654"/>
                  <a:pt x="1452" y="508"/>
                  <a:pt x="1452" y="328"/>
                </a:cubicBezTo>
                <a:cubicBezTo>
                  <a:pt x="1452" y="147"/>
                  <a:pt x="1306" y="1"/>
                  <a:pt x="1126" y="1"/>
                </a:cubicBezTo>
                <a:close/>
              </a:path>
            </a:pathLst>
          </a:cu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430" name="Google Shape;430;p30"/>
          <p:cNvGrpSpPr/>
          <p:nvPr/>
        </p:nvGrpSpPr>
        <p:grpSpPr>
          <a:xfrm>
            <a:off x="665325" y="4811155"/>
            <a:ext cx="617024" cy="446702"/>
            <a:chOff x="4798933" y="5330140"/>
            <a:chExt cx="263922" cy="191070"/>
          </a:xfrm>
        </p:grpSpPr>
        <p:sp>
          <p:nvSpPr>
            <p:cNvPr id="431" name="Google Shape;431;p30"/>
            <p:cNvSpPr/>
            <p:nvPr/>
          </p:nvSpPr>
          <p:spPr>
            <a:xfrm>
              <a:off x="4852377" y="5350896"/>
              <a:ext cx="95883" cy="166600"/>
            </a:xfrm>
            <a:custGeom>
              <a:avLst/>
              <a:gdLst/>
              <a:ahLst/>
              <a:cxnLst/>
              <a:rect l="l" t="t" r="r" b="b"/>
              <a:pathLst>
                <a:path w="2065" h="3588" extrusionOk="0">
                  <a:moveTo>
                    <a:pt x="461" y="0"/>
                  </a:moveTo>
                  <a:lnTo>
                    <a:pt x="461" y="0"/>
                  </a:lnTo>
                  <a:cubicBezTo>
                    <a:pt x="461" y="0"/>
                    <a:pt x="0" y="1283"/>
                    <a:pt x="764" y="2700"/>
                  </a:cubicBezTo>
                  <a:cubicBezTo>
                    <a:pt x="1219" y="3544"/>
                    <a:pt x="1621" y="3587"/>
                    <a:pt x="1699" y="3587"/>
                  </a:cubicBezTo>
                  <a:cubicBezTo>
                    <a:pt x="1708" y="3587"/>
                    <a:pt x="1713" y="3587"/>
                    <a:pt x="1713" y="3587"/>
                  </a:cubicBezTo>
                  <a:cubicBezTo>
                    <a:pt x="1713" y="3587"/>
                    <a:pt x="2064" y="3274"/>
                    <a:pt x="1866" y="2192"/>
                  </a:cubicBezTo>
                  <a:cubicBezTo>
                    <a:pt x="1565" y="562"/>
                    <a:pt x="461" y="0"/>
                    <a:pt x="4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2" name="Google Shape;432;p30"/>
            <p:cNvSpPr/>
            <p:nvPr/>
          </p:nvSpPr>
          <p:spPr>
            <a:xfrm>
              <a:off x="4851170" y="5348713"/>
              <a:ext cx="98715" cy="170314"/>
            </a:xfrm>
            <a:custGeom>
              <a:avLst/>
              <a:gdLst/>
              <a:ahLst/>
              <a:cxnLst/>
              <a:rect l="l" t="t" r="r" b="b"/>
              <a:pathLst>
                <a:path w="2126" h="3668" extrusionOk="0">
                  <a:moveTo>
                    <a:pt x="507" y="96"/>
                  </a:moveTo>
                  <a:lnTo>
                    <a:pt x="507" y="96"/>
                  </a:lnTo>
                  <a:cubicBezTo>
                    <a:pt x="590" y="146"/>
                    <a:pt x="813" y="290"/>
                    <a:pt x="1055" y="557"/>
                  </a:cubicBezTo>
                  <a:cubicBezTo>
                    <a:pt x="1336" y="868"/>
                    <a:pt x="1706" y="1413"/>
                    <a:pt x="1860" y="2245"/>
                  </a:cubicBezTo>
                  <a:cubicBezTo>
                    <a:pt x="2036" y="3199"/>
                    <a:pt x="1775" y="3545"/>
                    <a:pt x="1726" y="3600"/>
                  </a:cubicBezTo>
                  <a:cubicBezTo>
                    <a:pt x="1657" y="3599"/>
                    <a:pt x="1264" y="3554"/>
                    <a:pt x="820" y="2731"/>
                  </a:cubicBezTo>
                  <a:cubicBezTo>
                    <a:pt x="146" y="1478"/>
                    <a:pt x="441" y="318"/>
                    <a:pt x="507" y="96"/>
                  </a:cubicBezTo>
                  <a:close/>
                  <a:moveTo>
                    <a:pt x="470" y="1"/>
                  </a:moveTo>
                  <a:lnTo>
                    <a:pt x="457" y="37"/>
                  </a:lnTo>
                  <a:cubicBezTo>
                    <a:pt x="453" y="51"/>
                    <a:pt x="1" y="1349"/>
                    <a:pt x="762" y="2763"/>
                  </a:cubicBezTo>
                  <a:cubicBezTo>
                    <a:pt x="1222" y="3616"/>
                    <a:pt x="1633" y="3668"/>
                    <a:pt x="1726" y="3668"/>
                  </a:cubicBezTo>
                  <a:cubicBezTo>
                    <a:pt x="1734" y="3668"/>
                    <a:pt x="1742" y="3666"/>
                    <a:pt x="1743" y="3666"/>
                  </a:cubicBezTo>
                  <a:lnTo>
                    <a:pt x="1754" y="3664"/>
                  </a:lnTo>
                  <a:lnTo>
                    <a:pt x="1761" y="3658"/>
                  </a:lnTo>
                  <a:cubicBezTo>
                    <a:pt x="1776" y="3645"/>
                    <a:pt x="2125" y="3321"/>
                    <a:pt x="1924" y="2233"/>
                  </a:cubicBezTo>
                  <a:cubicBezTo>
                    <a:pt x="1768" y="1384"/>
                    <a:pt x="1392" y="828"/>
                    <a:pt x="1102" y="510"/>
                  </a:cubicBezTo>
                  <a:cubicBezTo>
                    <a:pt x="789" y="165"/>
                    <a:pt x="516" y="23"/>
                    <a:pt x="503" y="18"/>
                  </a:cubicBezTo>
                  <a:lnTo>
                    <a:pt x="47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3" name="Google Shape;433;p30"/>
            <p:cNvSpPr/>
            <p:nvPr/>
          </p:nvSpPr>
          <p:spPr>
            <a:xfrm>
              <a:off x="4830089" y="5378244"/>
              <a:ext cx="115942" cy="139158"/>
            </a:xfrm>
            <a:custGeom>
              <a:avLst/>
              <a:gdLst/>
              <a:ahLst/>
              <a:cxnLst/>
              <a:rect l="l" t="t" r="r" b="b"/>
              <a:pathLst>
                <a:path w="2497" h="2997" extrusionOk="0">
                  <a:moveTo>
                    <a:pt x="95" y="1"/>
                  </a:moveTo>
                  <a:cubicBezTo>
                    <a:pt x="95" y="1"/>
                    <a:pt x="0" y="1384"/>
                    <a:pt x="1106" y="2461"/>
                  </a:cubicBezTo>
                  <a:cubicBezTo>
                    <a:pt x="1571" y="2914"/>
                    <a:pt x="1904" y="2997"/>
                    <a:pt x="2086" y="2997"/>
                  </a:cubicBezTo>
                  <a:cubicBezTo>
                    <a:pt x="2191" y="2997"/>
                    <a:pt x="2246" y="2969"/>
                    <a:pt x="2246" y="2969"/>
                  </a:cubicBezTo>
                  <a:cubicBezTo>
                    <a:pt x="2246" y="2969"/>
                    <a:pt x="2496" y="2547"/>
                    <a:pt x="2018" y="1589"/>
                  </a:cubicBezTo>
                  <a:cubicBezTo>
                    <a:pt x="1295" y="145"/>
                    <a:pt x="95" y="1"/>
                    <a:pt x="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4" name="Google Shape;434;p30"/>
            <p:cNvSpPr/>
            <p:nvPr/>
          </p:nvSpPr>
          <p:spPr>
            <a:xfrm>
              <a:off x="4829068" y="5376526"/>
              <a:ext cx="118542" cy="142501"/>
            </a:xfrm>
            <a:custGeom>
              <a:avLst/>
              <a:gdLst/>
              <a:ahLst/>
              <a:cxnLst/>
              <a:rect l="l" t="t" r="r" b="b"/>
              <a:pathLst>
                <a:path w="2553" h="3069" extrusionOk="0">
                  <a:moveTo>
                    <a:pt x="149" y="78"/>
                  </a:moveTo>
                  <a:lnTo>
                    <a:pt x="149" y="78"/>
                  </a:lnTo>
                  <a:cubicBezTo>
                    <a:pt x="239" y="95"/>
                    <a:pt x="490" y="153"/>
                    <a:pt x="796" y="322"/>
                  </a:cubicBezTo>
                  <a:cubicBezTo>
                    <a:pt x="1147" y="518"/>
                    <a:pt x="1642" y="906"/>
                    <a:pt x="2012" y="1642"/>
                  </a:cubicBezTo>
                  <a:cubicBezTo>
                    <a:pt x="2438" y="2494"/>
                    <a:pt x="2275" y="2916"/>
                    <a:pt x="2245" y="2981"/>
                  </a:cubicBezTo>
                  <a:cubicBezTo>
                    <a:pt x="2227" y="2988"/>
                    <a:pt x="2182" y="3001"/>
                    <a:pt x="2111" y="3001"/>
                  </a:cubicBezTo>
                  <a:cubicBezTo>
                    <a:pt x="1937" y="3001"/>
                    <a:pt x="1610" y="2922"/>
                    <a:pt x="1152" y="2475"/>
                  </a:cubicBezTo>
                  <a:cubicBezTo>
                    <a:pt x="170" y="1517"/>
                    <a:pt x="144" y="303"/>
                    <a:pt x="149" y="78"/>
                  </a:cubicBezTo>
                  <a:close/>
                  <a:moveTo>
                    <a:pt x="85" y="0"/>
                  </a:moveTo>
                  <a:lnTo>
                    <a:pt x="82" y="35"/>
                  </a:lnTo>
                  <a:cubicBezTo>
                    <a:pt x="82" y="49"/>
                    <a:pt x="0" y="1445"/>
                    <a:pt x="1104" y="2522"/>
                  </a:cubicBezTo>
                  <a:cubicBezTo>
                    <a:pt x="1573" y="2981"/>
                    <a:pt x="1915" y="3069"/>
                    <a:pt x="2106" y="3069"/>
                  </a:cubicBezTo>
                  <a:cubicBezTo>
                    <a:pt x="2216" y="3069"/>
                    <a:pt x="2277" y="3040"/>
                    <a:pt x="2283" y="3033"/>
                  </a:cubicBezTo>
                  <a:lnTo>
                    <a:pt x="2290" y="3030"/>
                  </a:lnTo>
                  <a:lnTo>
                    <a:pt x="2295" y="3022"/>
                  </a:lnTo>
                  <a:cubicBezTo>
                    <a:pt x="2306" y="3005"/>
                    <a:pt x="2552" y="2574"/>
                    <a:pt x="2069" y="1610"/>
                  </a:cubicBezTo>
                  <a:cubicBezTo>
                    <a:pt x="1347" y="167"/>
                    <a:pt x="132" y="6"/>
                    <a:pt x="119" y="5"/>
                  </a:cubicBezTo>
                  <a:lnTo>
                    <a:pt x="8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5" name="Google Shape;435;p30"/>
            <p:cNvSpPr/>
            <p:nvPr/>
          </p:nvSpPr>
          <p:spPr>
            <a:xfrm>
              <a:off x="4800791" y="5423191"/>
              <a:ext cx="142966" cy="94304"/>
            </a:xfrm>
            <a:custGeom>
              <a:avLst/>
              <a:gdLst/>
              <a:ahLst/>
              <a:cxnLst/>
              <a:rect l="l" t="t" r="r" b="b"/>
              <a:pathLst>
                <a:path w="3079" h="2031" extrusionOk="0">
                  <a:moveTo>
                    <a:pt x="589" y="0"/>
                  </a:moveTo>
                  <a:cubicBezTo>
                    <a:pt x="231" y="0"/>
                    <a:pt x="1" y="81"/>
                    <a:pt x="1" y="81"/>
                  </a:cubicBezTo>
                  <a:cubicBezTo>
                    <a:pt x="1" y="81"/>
                    <a:pt x="383" y="1396"/>
                    <a:pt x="1767" y="1894"/>
                  </a:cubicBezTo>
                  <a:cubicBezTo>
                    <a:pt x="2049" y="1995"/>
                    <a:pt x="2273" y="2030"/>
                    <a:pt x="2448" y="2030"/>
                  </a:cubicBezTo>
                  <a:cubicBezTo>
                    <a:pt x="2843" y="2030"/>
                    <a:pt x="2989" y="1851"/>
                    <a:pt x="2989" y="1851"/>
                  </a:cubicBezTo>
                  <a:cubicBezTo>
                    <a:pt x="2989" y="1851"/>
                    <a:pt x="3078" y="1351"/>
                    <a:pt x="2310" y="682"/>
                  </a:cubicBezTo>
                  <a:cubicBezTo>
                    <a:pt x="1671" y="125"/>
                    <a:pt x="1032" y="0"/>
                    <a:pt x="5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6" name="Google Shape;436;p30"/>
            <p:cNvSpPr/>
            <p:nvPr/>
          </p:nvSpPr>
          <p:spPr>
            <a:xfrm>
              <a:off x="4798933" y="5421705"/>
              <a:ext cx="146123" cy="97323"/>
            </a:xfrm>
            <a:custGeom>
              <a:avLst/>
              <a:gdLst/>
              <a:ahLst/>
              <a:cxnLst/>
              <a:rect l="l" t="t" r="r" b="b"/>
              <a:pathLst>
                <a:path w="3147" h="2096" extrusionOk="0">
                  <a:moveTo>
                    <a:pt x="625" y="68"/>
                  </a:moveTo>
                  <a:cubicBezTo>
                    <a:pt x="1063" y="68"/>
                    <a:pt x="1699" y="189"/>
                    <a:pt x="2331" y="738"/>
                  </a:cubicBezTo>
                  <a:cubicBezTo>
                    <a:pt x="3017" y="1335"/>
                    <a:pt x="3006" y="1798"/>
                    <a:pt x="3000" y="1867"/>
                  </a:cubicBezTo>
                  <a:cubicBezTo>
                    <a:pt x="2969" y="1898"/>
                    <a:pt x="2818" y="2027"/>
                    <a:pt x="2486" y="2027"/>
                  </a:cubicBezTo>
                  <a:cubicBezTo>
                    <a:pt x="2315" y="2027"/>
                    <a:pt x="2095" y="1993"/>
                    <a:pt x="1819" y="1894"/>
                  </a:cubicBezTo>
                  <a:cubicBezTo>
                    <a:pt x="586" y="1451"/>
                    <a:pt x="152" y="336"/>
                    <a:pt x="83" y="135"/>
                  </a:cubicBezTo>
                  <a:cubicBezTo>
                    <a:pt x="156" y="114"/>
                    <a:pt x="353" y="68"/>
                    <a:pt x="625" y="68"/>
                  </a:cubicBezTo>
                  <a:close/>
                  <a:moveTo>
                    <a:pt x="624" y="0"/>
                  </a:moveTo>
                  <a:cubicBezTo>
                    <a:pt x="267" y="0"/>
                    <a:pt x="35" y="78"/>
                    <a:pt x="30" y="79"/>
                  </a:cubicBezTo>
                  <a:lnTo>
                    <a:pt x="0" y="90"/>
                  </a:lnTo>
                  <a:lnTo>
                    <a:pt x="9" y="121"/>
                  </a:lnTo>
                  <a:cubicBezTo>
                    <a:pt x="13" y="135"/>
                    <a:pt x="412" y="1459"/>
                    <a:pt x="1797" y="1956"/>
                  </a:cubicBezTo>
                  <a:cubicBezTo>
                    <a:pt x="2083" y="2059"/>
                    <a:pt x="2312" y="2096"/>
                    <a:pt x="2491" y="2096"/>
                  </a:cubicBezTo>
                  <a:cubicBezTo>
                    <a:pt x="2893" y="2096"/>
                    <a:pt x="3048" y="1914"/>
                    <a:pt x="3057" y="1902"/>
                  </a:cubicBezTo>
                  <a:lnTo>
                    <a:pt x="3062" y="1895"/>
                  </a:lnTo>
                  <a:lnTo>
                    <a:pt x="3064" y="1887"/>
                  </a:lnTo>
                  <a:cubicBezTo>
                    <a:pt x="3068" y="1866"/>
                    <a:pt x="3146" y="1361"/>
                    <a:pt x="2374" y="688"/>
                  </a:cubicBezTo>
                  <a:cubicBezTo>
                    <a:pt x="1728" y="125"/>
                    <a:pt x="1076" y="0"/>
                    <a:pt x="6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7" name="Google Shape;437;p30"/>
            <p:cNvSpPr/>
            <p:nvPr/>
          </p:nvSpPr>
          <p:spPr>
            <a:xfrm>
              <a:off x="4913436" y="5350896"/>
              <a:ext cx="95883" cy="166600"/>
            </a:xfrm>
            <a:custGeom>
              <a:avLst/>
              <a:gdLst/>
              <a:ahLst/>
              <a:cxnLst/>
              <a:rect l="l" t="t" r="r" b="b"/>
              <a:pathLst>
                <a:path w="2065" h="3588" extrusionOk="0">
                  <a:moveTo>
                    <a:pt x="1604" y="0"/>
                  </a:moveTo>
                  <a:cubicBezTo>
                    <a:pt x="1604" y="0"/>
                    <a:pt x="500" y="562"/>
                    <a:pt x="200" y="2192"/>
                  </a:cubicBezTo>
                  <a:cubicBezTo>
                    <a:pt x="1" y="3274"/>
                    <a:pt x="353" y="3587"/>
                    <a:pt x="353" y="3587"/>
                  </a:cubicBezTo>
                  <a:cubicBezTo>
                    <a:pt x="353" y="3587"/>
                    <a:pt x="358" y="3587"/>
                    <a:pt x="367" y="3587"/>
                  </a:cubicBezTo>
                  <a:cubicBezTo>
                    <a:pt x="445" y="3587"/>
                    <a:pt x="847" y="3544"/>
                    <a:pt x="1301" y="2700"/>
                  </a:cubicBezTo>
                  <a:cubicBezTo>
                    <a:pt x="2064" y="1283"/>
                    <a:pt x="1604" y="0"/>
                    <a:pt x="16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8" name="Google Shape;438;p30"/>
            <p:cNvSpPr/>
            <p:nvPr/>
          </p:nvSpPr>
          <p:spPr>
            <a:xfrm>
              <a:off x="4911857" y="5348713"/>
              <a:ext cx="98669" cy="170314"/>
            </a:xfrm>
            <a:custGeom>
              <a:avLst/>
              <a:gdLst/>
              <a:ahLst/>
              <a:cxnLst/>
              <a:rect l="l" t="t" r="r" b="b"/>
              <a:pathLst>
                <a:path w="2125" h="3668" extrusionOk="0">
                  <a:moveTo>
                    <a:pt x="1620" y="98"/>
                  </a:moveTo>
                  <a:lnTo>
                    <a:pt x="1620" y="98"/>
                  </a:lnTo>
                  <a:cubicBezTo>
                    <a:pt x="1685" y="319"/>
                    <a:pt x="1981" y="1478"/>
                    <a:pt x="1306" y="2732"/>
                  </a:cubicBezTo>
                  <a:cubicBezTo>
                    <a:pt x="863" y="3556"/>
                    <a:pt x="470" y="3600"/>
                    <a:pt x="401" y="3602"/>
                  </a:cubicBezTo>
                  <a:cubicBezTo>
                    <a:pt x="352" y="3547"/>
                    <a:pt x="91" y="3200"/>
                    <a:pt x="267" y="2246"/>
                  </a:cubicBezTo>
                  <a:cubicBezTo>
                    <a:pt x="531" y="815"/>
                    <a:pt x="1431" y="210"/>
                    <a:pt x="1620" y="98"/>
                  </a:cubicBezTo>
                  <a:close/>
                  <a:moveTo>
                    <a:pt x="1656" y="1"/>
                  </a:moveTo>
                  <a:lnTo>
                    <a:pt x="1622" y="19"/>
                  </a:lnTo>
                  <a:cubicBezTo>
                    <a:pt x="1611" y="25"/>
                    <a:pt x="1338" y="165"/>
                    <a:pt x="1024" y="510"/>
                  </a:cubicBezTo>
                  <a:cubicBezTo>
                    <a:pt x="735" y="827"/>
                    <a:pt x="357" y="1384"/>
                    <a:pt x="201" y="2233"/>
                  </a:cubicBezTo>
                  <a:cubicBezTo>
                    <a:pt x="1" y="3321"/>
                    <a:pt x="350" y="3645"/>
                    <a:pt x="364" y="3658"/>
                  </a:cubicBezTo>
                  <a:lnTo>
                    <a:pt x="372" y="3665"/>
                  </a:lnTo>
                  <a:lnTo>
                    <a:pt x="383" y="3666"/>
                  </a:lnTo>
                  <a:cubicBezTo>
                    <a:pt x="384" y="3668"/>
                    <a:pt x="390" y="3668"/>
                    <a:pt x="401" y="3668"/>
                  </a:cubicBezTo>
                  <a:cubicBezTo>
                    <a:pt x="494" y="3668"/>
                    <a:pt x="905" y="3616"/>
                    <a:pt x="1364" y="2763"/>
                  </a:cubicBezTo>
                  <a:cubicBezTo>
                    <a:pt x="2125" y="1349"/>
                    <a:pt x="1674" y="51"/>
                    <a:pt x="1668" y="37"/>
                  </a:cubicBezTo>
                  <a:lnTo>
                    <a:pt x="16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9" name="Google Shape;439;p30"/>
            <p:cNvSpPr/>
            <p:nvPr/>
          </p:nvSpPr>
          <p:spPr>
            <a:xfrm>
              <a:off x="4915757" y="5378244"/>
              <a:ext cx="115942" cy="139158"/>
            </a:xfrm>
            <a:custGeom>
              <a:avLst/>
              <a:gdLst/>
              <a:ahLst/>
              <a:cxnLst/>
              <a:rect l="l" t="t" r="r" b="b"/>
              <a:pathLst>
                <a:path w="2497" h="2997" extrusionOk="0">
                  <a:moveTo>
                    <a:pt x="2402" y="1"/>
                  </a:moveTo>
                  <a:cubicBezTo>
                    <a:pt x="2402" y="1"/>
                    <a:pt x="1201" y="145"/>
                    <a:pt x="479" y="1589"/>
                  </a:cubicBezTo>
                  <a:cubicBezTo>
                    <a:pt x="1" y="2547"/>
                    <a:pt x="251" y="2969"/>
                    <a:pt x="251" y="2969"/>
                  </a:cubicBezTo>
                  <a:cubicBezTo>
                    <a:pt x="251" y="2969"/>
                    <a:pt x="306" y="2997"/>
                    <a:pt x="411" y="2997"/>
                  </a:cubicBezTo>
                  <a:cubicBezTo>
                    <a:pt x="593" y="2997"/>
                    <a:pt x="926" y="2914"/>
                    <a:pt x="1390" y="2461"/>
                  </a:cubicBezTo>
                  <a:cubicBezTo>
                    <a:pt x="2496" y="1384"/>
                    <a:pt x="2402" y="1"/>
                    <a:pt x="24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0" name="Google Shape;440;p30"/>
            <p:cNvSpPr/>
            <p:nvPr/>
          </p:nvSpPr>
          <p:spPr>
            <a:xfrm>
              <a:off x="4914179" y="5376666"/>
              <a:ext cx="118496" cy="142362"/>
            </a:xfrm>
            <a:custGeom>
              <a:avLst/>
              <a:gdLst/>
              <a:ahLst/>
              <a:cxnLst/>
              <a:rect l="l" t="t" r="r" b="b"/>
              <a:pathLst>
                <a:path w="2552" h="3066" extrusionOk="0">
                  <a:moveTo>
                    <a:pt x="2404" y="74"/>
                  </a:moveTo>
                  <a:lnTo>
                    <a:pt x="2404" y="74"/>
                  </a:lnTo>
                  <a:cubicBezTo>
                    <a:pt x="2408" y="300"/>
                    <a:pt x="2383" y="1516"/>
                    <a:pt x="1401" y="2472"/>
                  </a:cubicBezTo>
                  <a:cubicBezTo>
                    <a:pt x="941" y="2919"/>
                    <a:pt x="614" y="2998"/>
                    <a:pt x="441" y="2998"/>
                  </a:cubicBezTo>
                  <a:cubicBezTo>
                    <a:pt x="371" y="2998"/>
                    <a:pt x="325" y="2985"/>
                    <a:pt x="307" y="2978"/>
                  </a:cubicBezTo>
                  <a:cubicBezTo>
                    <a:pt x="277" y="2912"/>
                    <a:pt x="116" y="2490"/>
                    <a:pt x="544" y="1639"/>
                  </a:cubicBezTo>
                  <a:cubicBezTo>
                    <a:pt x="911" y="901"/>
                    <a:pt x="1407" y="513"/>
                    <a:pt x="1760" y="318"/>
                  </a:cubicBezTo>
                  <a:cubicBezTo>
                    <a:pt x="2063" y="150"/>
                    <a:pt x="2314" y="92"/>
                    <a:pt x="2404" y="74"/>
                  </a:cubicBezTo>
                  <a:close/>
                  <a:moveTo>
                    <a:pt x="2467" y="1"/>
                  </a:moveTo>
                  <a:lnTo>
                    <a:pt x="2432" y="4"/>
                  </a:lnTo>
                  <a:cubicBezTo>
                    <a:pt x="2420" y="6"/>
                    <a:pt x="1204" y="166"/>
                    <a:pt x="483" y="1610"/>
                  </a:cubicBezTo>
                  <a:cubicBezTo>
                    <a:pt x="1" y="2573"/>
                    <a:pt x="245" y="3005"/>
                    <a:pt x="255" y="3022"/>
                  </a:cubicBezTo>
                  <a:lnTo>
                    <a:pt x="261" y="3029"/>
                  </a:lnTo>
                  <a:lnTo>
                    <a:pt x="269" y="3034"/>
                  </a:lnTo>
                  <a:cubicBezTo>
                    <a:pt x="276" y="3037"/>
                    <a:pt x="335" y="3066"/>
                    <a:pt x="445" y="3066"/>
                  </a:cubicBezTo>
                  <a:cubicBezTo>
                    <a:pt x="636" y="3066"/>
                    <a:pt x="976" y="2980"/>
                    <a:pt x="1448" y="2522"/>
                  </a:cubicBezTo>
                  <a:cubicBezTo>
                    <a:pt x="2552" y="1445"/>
                    <a:pt x="2471" y="49"/>
                    <a:pt x="2469" y="35"/>
                  </a:cubicBezTo>
                  <a:lnTo>
                    <a:pt x="246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1" name="Google Shape;441;p30"/>
            <p:cNvSpPr/>
            <p:nvPr/>
          </p:nvSpPr>
          <p:spPr>
            <a:xfrm>
              <a:off x="4917940" y="5423191"/>
              <a:ext cx="142919" cy="94304"/>
            </a:xfrm>
            <a:custGeom>
              <a:avLst/>
              <a:gdLst/>
              <a:ahLst/>
              <a:cxnLst/>
              <a:rect l="l" t="t" r="r" b="b"/>
              <a:pathLst>
                <a:path w="3078" h="2031" extrusionOk="0">
                  <a:moveTo>
                    <a:pt x="2490" y="0"/>
                  </a:moveTo>
                  <a:cubicBezTo>
                    <a:pt x="2047" y="0"/>
                    <a:pt x="1408" y="125"/>
                    <a:pt x="769" y="682"/>
                  </a:cubicBezTo>
                  <a:cubicBezTo>
                    <a:pt x="0" y="1351"/>
                    <a:pt x="89" y="1851"/>
                    <a:pt x="89" y="1851"/>
                  </a:cubicBezTo>
                  <a:cubicBezTo>
                    <a:pt x="89" y="1851"/>
                    <a:pt x="235" y="2030"/>
                    <a:pt x="631" y="2030"/>
                  </a:cubicBezTo>
                  <a:cubicBezTo>
                    <a:pt x="806" y="2030"/>
                    <a:pt x="1030" y="1995"/>
                    <a:pt x="1312" y="1894"/>
                  </a:cubicBezTo>
                  <a:cubicBezTo>
                    <a:pt x="2696" y="1396"/>
                    <a:pt x="3078" y="81"/>
                    <a:pt x="3078" y="81"/>
                  </a:cubicBezTo>
                  <a:cubicBezTo>
                    <a:pt x="3078" y="81"/>
                    <a:pt x="2848" y="0"/>
                    <a:pt x="24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2" name="Google Shape;442;p30"/>
            <p:cNvSpPr/>
            <p:nvPr/>
          </p:nvSpPr>
          <p:spPr>
            <a:xfrm>
              <a:off x="4916686" y="5421612"/>
              <a:ext cx="146170" cy="97415"/>
            </a:xfrm>
            <a:custGeom>
              <a:avLst/>
              <a:gdLst/>
              <a:ahLst/>
              <a:cxnLst/>
              <a:rect l="l" t="t" r="r" b="b"/>
              <a:pathLst>
                <a:path w="3148" h="2098" extrusionOk="0">
                  <a:moveTo>
                    <a:pt x="2523" y="70"/>
                  </a:moveTo>
                  <a:cubicBezTo>
                    <a:pt x="2795" y="70"/>
                    <a:pt x="2991" y="116"/>
                    <a:pt x="3065" y="137"/>
                  </a:cubicBezTo>
                  <a:cubicBezTo>
                    <a:pt x="2996" y="338"/>
                    <a:pt x="2562" y="1453"/>
                    <a:pt x="1329" y="1896"/>
                  </a:cubicBezTo>
                  <a:cubicBezTo>
                    <a:pt x="1052" y="1995"/>
                    <a:pt x="832" y="2029"/>
                    <a:pt x="661" y="2029"/>
                  </a:cubicBezTo>
                  <a:cubicBezTo>
                    <a:pt x="328" y="2029"/>
                    <a:pt x="179" y="1900"/>
                    <a:pt x="148" y="1869"/>
                  </a:cubicBezTo>
                  <a:cubicBezTo>
                    <a:pt x="142" y="1800"/>
                    <a:pt x="131" y="1337"/>
                    <a:pt x="817" y="740"/>
                  </a:cubicBezTo>
                  <a:cubicBezTo>
                    <a:pt x="1449" y="191"/>
                    <a:pt x="2084" y="70"/>
                    <a:pt x="2523" y="70"/>
                  </a:cubicBezTo>
                  <a:close/>
                  <a:moveTo>
                    <a:pt x="2524" y="1"/>
                  </a:moveTo>
                  <a:cubicBezTo>
                    <a:pt x="2478" y="1"/>
                    <a:pt x="2431" y="2"/>
                    <a:pt x="2382" y="5"/>
                  </a:cubicBezTo>
                  <a:cubicBezTo>
                    <a:pt x="1983" y="27"/>
                    <a:pt x="1378" y="165"/>
                    <a:pt x="774" y="691"/>
                  </a:cubicBezTo>
                  <a:cubicBezTo>
                    <a:pt x="1" y="1364"/>
                    <a:pt x="79" y="1869"/>
                    <a:pt x="83" y="1891"/>
                  </a:cubicBezTo>
                  <a:lnTo>
                    <a:pt x="85" y="1899"/>
                  </a:lnTo>
                  <a:lnTo>
                    <a:pt x="90" y="1905"/>
                  </a:lnTo>
                  <a:cubicBezTo>
                    <a:pt x="99" y="1916"/>
                    <a:pt x="253" y="2098"/>
                    <a:pt x="656" y="2098"/>
                  </a:cubicBezTo>
                  <a:cubicBezTo>
                    <a:pt x="835" y="2098"/>
                    <a:pt x="1063" y="2061"/>
                    <a:pt x="1351" y="1960"/>
                  </a:cubicBezTo>
                  <a:cubicBezTo>
                    <a:pt x="2734" y="1462"/>
                    <a:pt x="3135" y="138"/>
                    <a:pt x="3138" y="124"/>
                  </a:cubicBezTo>
                  <a:lnTo>
                    <a:pt x="3147" y="93"/>
                  </a:lnTo>
                  <a:lnTo>
                    <a:pt x="3118" y="84"/>
                  </a:lnTo>
                  <a:cubicBezTo>
                    <a:pt x="3106" y="80"/>
                    <a:pt x="2879" y="1"/>
                    <a:pt x="25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3" name="Google Shape;443;p30"/>
            <p:cNvSpPr/>
            <p:nvPr/>
          </p:nvSpPr>
          <p:spPr>
            <a:xfrm>
              <a:off x="4890034" y="5332601"/>
              <a:ext cx="81628" cy="186984"/>
            </a:xfrm>
            <a:custGeom>
              <a:avLst/>
              <a:gdLst/>
              <a:ahLst/>
              <a:cxnLst/>
              <a:rect l="l" t="t" r="r" b="b"/>
              <a:pathLst>
                <a:path w="1758" h="4027" extrusionOk="0">
                  <a:moveTo>
                    <a:pt x="879" y="0"/>
                  </a:moveTo>
                  <a:cubicBezTo>
                    <a:pt x="879" y="0"/>
                    <a:pt x="0" y="1036"/>
                    <a:pt x="260" y="2746"/>
                  </a:cubicBezTo>
                  <a:cubicBezTo>
                    <a:pt x="433" y="3882"/>
                    <a:pt x="879" y="4026"/>
                    <a:pt x="879" y="4026"/>
                  </a:cubicBezTo>
                  <a:cubicBezTo>
                    <a:pt x="879" y="4026"/>
                    <a:pt x="1325" y="3882"/>
                    <a:pt x="1497" y="2746"/>
                  </a:cubicBezTo>
                  <a:cubicBezTo>
                    <a:pt x="1757" y="1036"/>
                    <a:pt x="879" y="0"/>
                    <a:pt x="8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4" name="Google Shape;444;p30"/>
            <p:cNvSpPr/>
            <p:nvPr/>
          </p:nvSpPr>
          <p:spPr>
            <a:xfrm>
              <a:off x="4893005" y="5330140"/>
              <a:ext cx="74431" cy="191070"/>
            </a:xfrm>
            <a:custGeom>
              <a:avLst/>
              <a:gdLst/>
              <a:ahLst/>
              <a:cxnLst/>
              <a:rect l="l" t="t" r="r" b="b"/>
              <a:pathLst>
                <a:path w="1603" h="4115" extrusionOk="0">
                  <a:moveTo>
                    <a:pt x="815" y="108"/>
                  </a:moveTo>
                  <a:cubicBezTo>
                    <a:pt x="879" y="191"/>
                    <a:pt x="1046" y="430"/>
                    <a:pt x="1192" y="799"/>
                  </a:cubicBezTo>
                  <a:cubicBezTo>
                    <a:pt x="1361" y="1227"/>
                    <a:pt x="1533" y="1919"/>
                    <a:pt x="1400" y="2794"/>
                  </a:cubicBezTo>
                  <a:cubicBezTo>
                    <a:pt x="1250" y="3792"/>
                    <a:pt x="881" y="4010"/>
                    <a:pt x="815" y="4042"/>
                  </a:cubicBezTo>
                  <a:cubicBezTo>
                    <a:pt x="748" y="4010"/>
                    <a:pt x="381" y="3792"/>
                    <a:pt x="230" y="2794"/>
                  </a:cubicBezTo>
                  <a:cubicBezTo>
                    <a:pt x="0" y="1285"/>
                    <a:pt x="673" y="297"/>
                    <a:pt x="815" y="108"/>
                  </a:cubicBezTo>
                  <a:close/>
                  <a:moveTo>
                    <a:pt x="815" y="0"/>
                  </a:moveTo>
                  <a:lnTo>
                    <a:pt x="790" y="31"/>
                  </a:lnTo>
                  <a:cubicBezTo>
                    <a:pt x="780" y="42"/>
                    <a:pt x="565" y="299"/>
                    <a:pt x="377" y="771"/>
                  </a:cubicBezTo>
                  <a:cubicBezTo>
                    <a:pt x="205" y="1206"/>
                    <a:pt x="29" y="1912"/>
                    <a:pt x="164" y="2803"/>
                  </a:cubicBezTo>
                  <a:cubicBezTo>
                    <a:pt x="338" y="3945"/>
                    <a:pt x="786" y="4104"/>
                    <a:pt x="805" y="4110"/>
                  </a:cubicBezTo>
                  <a:lnTo>
                    <a:pt x="815" y="4114"/>
                  </a:lnTo>
                  <a:lnTo>
                    <a:pt x="826" y="4110"/>
                  </a:lnTo>
                  <a:cubicBezTo>
                    <a:pt x="844" y="4105"/>
                    <a:pt x="1293" y="3945"/>
                    <a:pt x="1467" y="2803"/>
                  </a:cubicBezTo>
                  <a:cubicBezTo>
                    <a:pt x="1602" y="1911"/>
                    <a:pt x="1426" y="1206"/>
                    <a:pt x="1253" y="771"/>
                  </a:cubicBezTo>
                  <a:cubicBezTo>
                    <a:pt x="1066" y="299"/>
                    <a:pt x="849" y="42"/>
                    <a:pt x="841" y="31"/>
                  </a:cubicBezTo>
                  <a:lnTo>
                    <a:pt x="81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45" name="Google Shape;445;p30"/>
          <p:cNvGrpSpPr/>
          <p:nvPr/>
        </p:nvGrpSpPr>
        <p:grpSpPr>
          <a:xfrm>
            <a:off x="1473101" y="4263311"/>
            <a:ext cx="1206703" cy="994500"/>
            <a:chOff x="6849207" y="6069810"/>
            <a:chExt cx="180390" cy="148677"/>
          </a:xfrm>
        </p:grpSpPr>
        <p:sp>
          <p:nvSpPr>
            <p:cNvPr id="446" name="Google Shape;446;p30"/>
            <p:cNvSpPr/>
            <p:nvPr/>
          </p:nvSpPr>
          <p:spPr>
            <a:xfrm>
              <a:off x="6918159" y="6073618"/>
              <a:ext cx="22705" cy="106609"/>
            </a:xfrm>
            <a:custGeom>
              <a:avLst/>
              <a:gdLst/>
              <a:ahLst/>
              <a:cxnLst/>
              <a:rect l="l" t="t" r="r" b="b"/>
              <a:pathLst>
                <a:path w="489" h="2296" extrusionOk="0">
                  <a:moveTo>
                    <a:pt x="60" y="0"/>
                  </a:moveTo>
                  <a:lnTo>
                    <a:pt x="0" y="18"/>
                  </a:lnTo>
                  <a:cubicBezTo>
                    <a:pt x="100" y="358"/>
                    <a:pt x="426" y="1527"/>
                    <a:pt x="426" y="2295"/>
                  </a:cubicBezTo>
                  <a:lnTo>
                    <a:pt x="489" y="2295"/>
                  </a:lnTo>
                  <a:cubicBezTo>
                    <a:pt x="489" y="1518"/>
                    <a:pt x="161" y="342"/>
                    <a:pt x="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7" name="Google Shape;447;p30"/>
            <p:cNvSpPr/>
            <p:nvPr/>
          </p:nvSpPr>
          <p:spPr>
            <a:xfrm>
              <a:off x="6914723" y="6069857"/>
              <a:ext cx="9751" cy="8776"/>
            </a:xfrm>
            <a:custGeom>
              <a:avLst/>
              <a:gdLst/>
              <a:ahLst/>
              <a:cxnLst/>
              <a:rect l="l" t="t" r="r" b="b"/>
              <a:pathLst>
                <a:path w="210" h="189" extrusionOk="0">
                  <a:moveTo>
                    <a:pt x="105" y="1"/>
                  </a:moveTo>
                  <a:cubicBezTo>
                    <a:pt x="96" y="1"/>
                    <a:pt x="87" y="2"/>
                    <a:pt x="79" y="5"/>
                  </a:cubicBezTo>
                  <a:cubicBezTo>
                    <a:pt x="29" y="19"/>
                    <a:pt x="0" y="70"/>
                    <a:pt x="15" y="121"/>
                  </a:cubicBezTo>
                  <a:cubicBezTo>
                    <a:pt x="26" y="162"/>
                    <a:pt x="64" y="189"/>
                    <a:pt x="105" y="189"/>
                  </a:cubicBezTo>
                  <a:cubicBezTo>
                    <a:pt x="114" y="189"/>
                    <a:pt x="123" y="188"/>
                    <a:pt x="132" y="185"/>
                  </a:cubicBezTo>
                  <a:cubicBezTo>
                    <a:pt x="180" y="170"/>
                    <a:pt x="209" y="117"/>
                    <a:pt x="195" y="68"/>
                  </a:cubicBezTo>
                  <a:cubicBezTo>
                    <a:pt x="183" y="28"/>
                    <a:pt x="146" y="1"/>
                    <a:pt x="10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8" name="Google Shape;448;p30"/>
            <p:cNvSpPr/>
            <p:nvPr/>
          </p:nvSpPr>
          <p:spPr>
            <a:xfrm>
              <a:off x="6900190" y="6095023"/>
              <a:ext cx="35799" cy="102337"/>
            </a:xfrm>
            <a:custGeom>
              <a:avLst/>
              <a:gdLst/>
              <a:ahLst/>
              <a:cxnLst/>
              <a:rect l="l" t="t" r="r" b="b"/>
              <a:pathLst>
                <a:path w="771" h="2204" extrusionOk="0">
                  <a:moveTo>
                    <a:pt x="48" y="1"/>
                  </a:moveTo>
                  <a:lnTo>
                    <a:pt x="1" y="43"/>
                  </a:lnTo>
                  <a:cubicBezTo>
                    <a:pt x="485" y="568"/>
                    <a:pt x="706" y="2188"/>
                    <a:pt x="708" y="2204"/>
                  </a:cubicBezTo>
                  <a:lnTo>
                    <a:pt x="771" y="2196"/>
                  </a:lnTo>
                  <a:cubicBezTo>
                    <a:pt x="761" y="2128"/>
                    <a:pt x="543" y="541"/>
                    <a:pt x="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9" name="Google Shape;449;p30"/>
            <p:cNvSpPr/>
            <p:nvPr/>
          </p:nvSpPr>
          <p:spPr>
            <a:xfrm>
              <a:off x="6896707" y="6091866"/>
              <a:ext cx="9612" cy="8729"/>
            </a:xfrm>
            <a:custGeom>
              <a:avLst/>
              <a:gdLst/>
              <a:ahLst/>
              <a:cxnLst/>
              <a:rect l="l" t="t" r="r" b="b"/>
              <a:pathLst>
                <a:path w="207" h="188" extrusionOk="0">
                  <a:moveTo>
                    <a:pt x="103" y="0"/>
                  </a:moveTo>
                  <a:cubicBezTo>
                    <a:pt x="79" y="0"/>
                    <a:pt x="54" y="10"/>
                    <a:pt x="37" y="29"/>
                  </a:cubicBezTo>
                  <a:cubicBezTo>
                    <a:pt x="1" y="66"/>
                    <a:pt x="1" y="125"/>
                    <a:pt x="38" y="161"/>
                  </a:cubicBezTo>
                  <a:cubicBezTo>
                    <a:pt x="56" y="178"/>
                    <a:pt x="80" y="187"/>
                    <a:pt x="103" y="187"/>
                  </a:cubicBezTo>
                  <a:cubicBezTo>
                    <a:pt x="128" y="187"/>
                    <a:pt x="152" y="178"/>
                    <a:pt x="170" y="159"/>
                  </a:cubicBezTo>
                  <a:cubicBezTo>
                    <a:pt x="206" y="122"/>
                    <a:pt x="206" y="64"/>
                    <a:pt x="169" y="26"/>
                  </a:cubicBezTo>
                  <a:cubicBezTo>
                    <a:pt x="151" y="9"/>
                    <a:pt x="127" y="0"/>
                    <a:pt x="1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0" name="Google Shape;450;p30"/>
            <p:cNvSpPr/>
            <p:nvPr/>
          </p:nvSpPr>
          <p:spPr>
            <a:xfrm>
              <a:off x="6937939" y="6073618"/>
              <a:ext cx="22705" cy="106609"/>
            </a:xfrm>
            <a:custGeom>
              <a:avLst/>
              <a:gdLst/>
              <a:ahLst/>
              <a:cxnLst/>
              <a:rect l="l" t="t" r="r" b="b"/>
              <a:pathLst>
                <a:path w="489" h="2296" extrusionOk="0">
                  <a:moveTo>
                    <a:pt x="429" y="0"/>
                  </a:moveTo>
                  <a:cubicBezTo>
                    <a:pt x="328" y="342"/>
                    <a:pt x="0" y="1518"/>
                    <a:pt x="0" y="2295"/>
                  </a:cubicBezTo>
                  <a:lnTo>
                    <a:pt x="63" y="2295"/>
                  </a:lnTo>
                  <a:cubicBezTo>
                    <a:pt x="63" y="1527"/>
                    <a:pt x="389" y="358"/>
                    <a:pt x="488" y="18"/>
                  </a:cubicBezTo>
                  <a:lnTo>
                    <a:pt x="42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1" name="Google Shape;451;p30"/>
            <p:cNvSpPr/>
            <p:nvPr/>
          </p:nvSpPr>
          <p:spPr>
            <a:xfrm>
              <a:off x="6954330" y="6069810"/>
              <a:ext cx="9751" cy="8776"/>
            </a:xfrm>
            <a:custGeom>
              <a:avLst/>
              <a:gdLst/>
              <a:ahLst/>
              <a:cxnLst/>
              <a:rect l="l" t="t" r="r" b="b"/>
              <a:pathLst>
                <a:path w="210" h="189" extrusionOk="0">
                  <a:moveTo>
                    <a:pt x="105" y="1"/>
                  </a:moveTo>
                  <a:cubicBezTo>
                    <a:pt x="65" y="1"/>
                    <a:pt x="27" y="27"/>
                    <a:pt x="14" y="68"/>
                  </a:cubicBezTo>
                  <a:cubicBezTo>
                    <a:pt x="1" y="117"/>
                    <a:pt x="29" y="170"/>
                    <a:pt x="78" y="185"/>
                  </a:cubicBezTo>
                  <a:cubicBezTo>
                    <a:pt x="87" y="187"/>
                    <a:pt x="96" y="189"/>
                    <a:pt x="104" y="189"/>
                  </a:cubicBezTo>
                  <a:cubicBezTo>
                    <a:pt x="146" y="189"/>
                    <a:pt x="183" y="163"/>
                    <a:pt x="195" y="121"/>
                  </a:cubicBezTo>
                  <a:cubicBezTo>
                    <a:pt x="210" y="71"/>
                    <a:pt x="181" y="18"/>
                    <a:pt x="131" y="5"/>
                  </a:cubicBezTo>
                  <a:cubicBezTo>
                    <a:pt x="122" y="2"/>
                    <a:pt x="114" y="1"/>
                    <a:pt x="10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2" name="Google Shape;452;p30"/>
            <p:cNvSpPr/>
            <p:nvPr/>
          </p:nvSpPr>
          <p:spPr>
            <a:xfrm>
              <a:off x="6942815" y="6095023"/>
              <a:ext cx="35753" cy="102337"/>
            </a:xfrm>
            <a:custGeom>
              <a:avLst/>
              <a:gdLst/>
              <a:ahLst/>
              <a:cxnLst/>
              <a:rect l="l" t="t" r="r" b="b"/>
              <a:pathLst>
                <a:path w="770" h="2204" extrusionOk="0">
                  <a:moveTo>
                    <a:pt x="723" y="1"/>
                  </a:moveTo>
                  <a:cubicBezTo>
                    <a:pt x="225" y="541"/>
                    <a:pt x="10" y="2128"/>
                    <a:pt x="0" y="2196"/>
                  </a:cubicBezTo>
                  <a:lnTo>
                    <a:pt x="63" y="2204"/>
                  </a:lnTo>
                  <a:cubicBezTo>
                    <a:pt x="65" y="2188"/>
                    <a:pt x="286" y="568"/>
                    <a:pt x="770" y="43"/>
                  </a:cubicBezTo>
                  <a:lnTo>
                    <a:pt x="72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3" name="Google Shape;453;p30"/>
            <p:cNvSpPr/>
            <p:nvPr/>
          </p:nvSpPr>
          <p:spPr>
            <a:xfrm>
              <a:off x="6972578" y="6091866"/>
              <a:ext cx="9565" cy="8729"/>
            </a:xfrm>
            <a:custGeom>
              <a:avLst/>
              <a:gdLst/>
              <a:ahLst/>
              <a:cxnLst/>
              <a:rect l="l" t="t" r="r" b="b"/>
              <a:pathLst>
                <a:path w="206" h="188" extrusionOk="0">
                  <a:moveTo>
                    <a:pt x="103" y="0"/>
                  </a:moveTo>
                  <a:cubicBezTo>
                    <a:pt x="80" y="0"/>
                    <a:pt x="56" y="9"/>
                    <a:pt x="38" y="26"/>
                  </a:cubicBezTo>
                  <a:cubicBezTo>
                    <a:pt x="0" y="63"/>
                    <a:pt x="0" y="122"/>
                    <a:pt x="35" y="159"/>
                  </a:cubicBezTo>
                  <a:cubicBezTo>
                    <a:pt x="54" y="178"/>
                    <a:pt x="78" y="187"/>
                    <a:pt x="102" y="187"/>
                  </a:cubicBezTo>
                  <a:cubicBezTo>
                    <a:pt x="126" y="187"/>
                    <a:pt x="150" y="178"/>
                    <a:pt x="168" y="161"/>
                  </a:cubicBezTo>
                  <a:cubicBezTo>
                    <a:pt x="205" y="125"/>
                    <a:pt x="205" y="65"/>
                    <a:pt x="170" y="29"/>
                  </a:cubicBezTo>
                  <a:cubicBezTo>
                    <a:pt x="152" y="10"/>
                    <a:pt x="128" y="0"/>
                    <a:pt x="1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4" name="Google Shape;454;p30"/>
            <p:cNvSpPr/>
            <p:nvPr/>
          </p:nvSpPr>
          <p:spPr>
            <a:xfrm>
              <a:off x="6851064" y="6159843"/>
              <a:ext cx="97137" cy="55812"/>
            </a:xfrm>
            <a:custGeom>
              <a:avLst/>
              <a:gdLst/>
              <a:ahLst/>
              <a:cxnLst/>
              <a:rect l="l" t="t" r="r" b="b"/>
              <a:pathLst>
                <a:path w="2092" h="1202" extrusionOk="0">
                  <a:moveTo>
                    <a:pt x="399" y="1"/>
                  </a:moveTo>
                  <a:cubicBezTo>
                    <a:pt x="156" y="1"/>
                    <a:pt x="0" y="49"/>
                    <a:pt x="0" y="49"/>
                  </a:cubicBezTo>
                  <a:cubicBezTo>
                    <a:pt x="0" y="49"/>
                    <a:pt x="261" y="827"/>
                    <a:pt x="1201" y="1121"/>
                  </a:cubicBezTo>
                  <a:cubicBezTo>
                    <a:pt x="1393" y="1181"/>
                    <a:pt x="1545" y="1202"/>
                    <a:pt x="1664" y="1202"/>
                  </a:cubicBezTo>
                  <a:cubicBezTo>
                    <a:pt x="1932" y="1202"/>
                    <a:pt x="2031" y="1097"/>
                    <a:pt x="2031" y="1097"/>
                  </a:cubicBezTo>
                  <a:cubicBezTo>
                    <a:pt x="2031" y="1097"/>
                    <a:pt x="2092" y="800"/>
                    <a:pt x="1570" y="404"/>
                  </a:cubicBezTo>
                  <a:cubicBezTo>
                    <a:pt x="1134" y="75"/>
                    <a:pt x="700" y="1"/>
                    <a:pt x="3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5" name="Google Shape;455;p30"/>
            <p:cNvSpPr/>
            <p:nvPr/>
          </p:nvSpPr>
          <p:spPr>
            <a:xfrm>
              <a:off x="6849207" y="6158543"/>
              <a:ext cx="100294" cy="58644"/>
            </a:xfrm>
            <a:custGeom>
              <a:avLst/>
              <a:gdLst/>
              <a:ahLst/>
              <a:cxnLst/>
              <a:rect l="l" t="t" r="r" b="b"/>
              <a:pathLst>
                <a:path w="2160" h="1263" extrusionOk="0">
                  <a:moveTo>
                    <a:pt x="437" y="61"/>
                  </a:moveTo>
                  <a:cubicBezTo>
                    <a:pt x="733" y="61"/>
                    <a:pt x="1163" y="133"/>
                    <a:pt x="1591" y="457"/>
                  </a:cubicBezTo>
                  <a:cubicBezTo>
                    <a:pt x="2037" y="795"/>
                    <a:pt x="2045" y="1057"/>
                    <a:pt x="2043" y="1109"/>
                  </a:cubicBezTo>
                  <a:cubicBezTo>
                    <a:pt x="2016" y="1129"/>
                    <a:pt x="1915" y="1198"/>
                    <a:pt x="1701" y="1198"/>
                  </a:cubicBezTo>
                  <a:cubicBezTo>
                    <a:pt x="1586" y="1198"/>
                    <a:pt x="1438" y="1178"/>
                    <a:pt x="1251" y="1119"/>
                  </a:cubicBezTo>
                  <a:cubicBezTo>
                    <a:pt x="444" y="867"/>
                    <a:pt x="143" y="246"/>
                    <a:pt x="83" y="98"/>
                  </a:cubicBezTo>
                  <a:cubicBezTo>
                    <a:pt x="139" y="85"/>
                    <a:pt x="266" y="61"/>
                    <a:pt x="437" y="61"/>
                  </a:cubicBezTo>
                  <a:close/>
                  <a:moveTo>
                    <a:pt x="436" y="0"/>
                  </a:moveTo>
                  <a:cubicBezTo>
                    <a:pt x="192" y="0"/>
                    <a:pt x="34" y="47"/>
                    <a:pt x="31" y="48"/>
                  </a:cubicBezTo>
                  <a:lnTo>
                    <a:pt x="0" y="58"/>
                  </a:lnTo>
                  <a:lnTo>
                    <a:pt x="11" y="87"/>
                  </a:lnTo>
                  <a:cubicBezTo>
                    <a:pt x="14" y="96"/>
                    <a:pt x="287" y="884"/>
                    <a:pt x="1232" y="1180"/>
                  </a:cubicBezTo>
                  <a:cubicBezTo>
                    <a:pt x="1427" y="1241"/>
                    <a:pt x="1582" y="1263"/>
                    <a:pt x="1704" y="1263"/>
                  </a:cubicBezTo>
                  <a:cubicBezTo>
                    <a:pt x="1981" y="1263"/>
                    <a:pt x="2087" y="1152"/>
                    <a:pt x="2093" y="1147"/>
                  </a:cubicBezTo>
                  <a:lnTo>
                    <a:pt x="2100" y="1140"/>
                  </a:lnTo>
                  <a:lnTo>
                    <a:pt x="2101" y="1131"/>
                  </a:lnTo>
                  <a:cubicBezTo>
                    <a:pt x="2103" y="1119"/>
                    <a:pt x="2159" y="811"/>
                    <a:pt x="1629" y="409"/>
                  </a:cubicBezTo>
                  <a:cubicBezTo>
                    <a:pt x="1188" y="75"/>
                    <a:pt x="744" y="0"/>
                    <a:pt x="4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6" name="Google Shape;456;p30"/>
            <p:cNvSpPr/>
            <p:nvPr/>
          </p:nvSpPr>
          <p:spPr>
            <a:xfrm>
              <a:off x="6930556" y="6159843"/>
              <a:ext cx="97183" cy="55812"/>
            </a:xfrm>
            <a:custGeom>
              <a:avLst/>
              <a:gdLst/>
              <a:ahLst/>
              <a:cxnLst/>
              <a:rect l="l" t="t" r="r" b="b"/>
              <a:pathLst>
                <a:path w="2093" h="1202" extrusionOk="0">
                  <a:moveTo>
                    <a:pt x="1694" y="1"/>
                  </a:moveTo>
                  <a:cubicBezTo>
                    <a:pt x="1393" y="1"/>
                    <a:pt x="958" y="75"/>
                    <a:pt x="523" y="404"/>
                  </a:cubicBezTo>
                  <a:cubicBezTo>
                    <a:pt x="1" y="800"/>
                    <a:pt x="61" y="1097"/>
                    <a:pt x="61" y="1097"/>
                  </a:cubicBezTo>
                  <a:cubicBezTo>
                    <a:pt x="61" y="1097"/>
                    <a:pt x="161" y="1202"/>
                    <a:pt x="428" y="1202"/>
                  </a:cubicBezTo>
                  <a:cubicBezTo>
                    <a:pt x="547" y="1202"/>
                    <a:pt x="700" y="1181"/>
                    <a:pt x="892" y="1121"/>
                  </a:cubicBezTo>
                  <a:cubicBezTo>
                    <a:pt x="1832" y="827"/>
                    <a:pt x="2092" y="49"/>
                    <a:pt x="2092" y="49"/>
                  </a:cubicBezTo>
                  <a:cubicBezTo>
                    <a:pt x="2092" y="49"/>
                    <a:pt x="1936" y="1"/>
                    <a:pt x="169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7" name="Google Shape;457;p30"/>
            <p:cNvSpPr/>
            <p:nvPr/>
          </p:nvSpPr>
          <p:spPr>
            <a:xfrm>
              <a:off x="6929303" y="6158496"/>
              <a:ext cx="100294" cy="58691"/>
            </a:xfrm>
            <a:custGeom>
              <a:avLst/>
              <a:gdLst/>
              <a:ahLst/>
              <a:cxnLst/>
              <a:rect l="l" t="t" r="r" b="b"/>
              <a:pathLst>
                <a:path w="2160" h="1264" extrusionOk="0">
                  <a:moveTo>
                    <a:pt x="1725" y="62"/>
                  </a:moveTo>
                  <a:cubicBezTo>
                    <a:pt x="1896" y="62"/>
                    <a:pt x="2022" y="86"/>
                    <a:pt x="2079" y="99"/>
                  </a:cubicBezTo>
                  <a:cubicBezTo>
                    <a:pt x="2017" y="245"/>
                    <a:pt x="1718" y="868"/>
                    <a:pt x="911" y="1120"/>
                  </a:cubicBezTo>
                  <a:cubicBezTo>
                    <a:pt x="723" y="1179"/>
                    <a:pt x="575" y="1199"/>
                    <a:pt x="459" y="1199"/>
                  </a:cubicBezTo>
                  <a:cubicBezTo>
                    <a:pt x="245" y="1199"/>
                    <a:pt x="144" y="1130"/>
                    <a:pt x="118" y="1110"/>
                  </a:cubicBezTo>
                  <a:cubicBezTo>
                    <a:pt x="116" y="1058"/>
                    <a:pt x="123" y="796"/>
                    <a:pt x="569" y="458"/>
                  </a:cubicBezTo>
                  <a:cubicBezTo>
                    <a:pt x="997" y="134"/>
                    <a:pt x="1428" y="62"/>
                    <a:pt x="1725" y="62"/>
                  </a:cubicBezTo>
                  <a:close/>
                  <a:moveTo>
                    <a:pt x="1723" y="0"/>
                  </a:moveTo>
                  <a:cubicBezTo>
                    <a:pt x="1416" y="0"/>
                    <a:pt x="971" y="75"/>
                    <a:pt x="531" y="409"/>
                  </a:cubicBezTo>
                  <a:cubicBezTo>
                    <a:pt x="0" y="810"/>
                    <a:pt x="57" y="1117"/>
                    <a:pt x="59" y="1131"/>
                  </a:cubicBezTo>
                  <a:lnTo>
                    <a:pt x="60" y="1139"/>
                  </a:lnTo>
                  <a:lnTo>
                    <a:pt x="67" y="1147"/>
                  </a:lnTo>
                  <a:cubicBezTo>
                    <a:pt x="74" y="1153"/>
                    <a:pt x="180" y="1264"/>
                    <a:pt x="457" y="1264"/>
                  </a:cubicBezTo>
                  <a:cubicBezTo>
                    <a:pt x="579" y="1264"/>
                    <a:pt x="734" y="1242"/>
                    <a:pt x="928" y="1180"/>
                  </a:cubicBezTo>
                  <a:cubicBezTo>
                    <a:pt x="1873" y="883"/>
                    <a:pt x="2146" y="96"/>
                    <a:pt x="2149" y="87"/>
                  </a:cubicBezTo>
                  <a:lnTo>
                    <a:pt x="2160" y="56"/>
                  </a:lnTo>
                  <a:lnTo>
                    <a:pt x="2129" y="48"/>
                  </a:lnTo>
                  <a:cubicBezTo>
                    <a:pt x="2126" y="47"/>
                    <a:pt x="1967" y="0"/>
                    <a:pt x="172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8" name="Google Shape;458;p30"/>
            <p:cNvSpPr/>
            <p:nvPr/>
          </p:nvSpPr>
          <p:spPr>
            <a:xfrm>
              <a:off x="6870937" y="6133330"/>
              <a:ext cx="78842" cy="82325"/>
            </a:xfrm>
            <a:custGeom>
              <a:avLst/>
              <a:gdLst/>
              <a:ahLst/>
              <a:cxnLst/>
              <a:rect l="l" t="t" r="r" b="b"/>
              <a:pathLst>
                <a:path w="1698" h="1773" extrusionOk="0">
                  <a:moveTo>
                    <a:pt x="64" y="1"/>
                  </a:moveTo>
                  <a:lnTo>
                    <a:pt x="64" y="1"/>
                  </a:lnTo>
                  <a:cubicBezTo>
                    <a:pt x="64" y="1"/>
                    <a:pt x="0" y="818"/>
                    <a:pt x="752" y="1456"/>
                  </a:cubicBezTo>
                  <a:cubicBezTo>
                    <a:pt x="1066" y="1723"/>
                    <a:pt x="1292" y="1773"/>
                    <a:pt x="1416" y="1773"/>
                  </a:cubicBezTo>
                  <a:cubicBezTo>
                    <a:pt x="1489" y="1773"/>
                    <a:pt x="1527" y="1756"/>
                    <a:pt x="1527" y="1756"/>
                  </a:cubicBezTo>
                  <a:cubicBezTo>
                    <a:pt x="1527" y="1756"/>
                    <a:pt x="1698" y="1506"/>
                    <a:pt x="1371" y="940"/>
                  </a:cubicBezTo>
                  <a:cubicBezTo>
                    <a:pt x="879" y="86"/>
                    <a:pt x="64" y="1"/>
                    <a:pt x="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9" name="Google Shape;459;p30"/>
            <p:cNvSpPr/>
            <p:nvPr/>
          </p:nvSpPr>
          <p:spPr>
            <a:xfrm>
              <a:off x="6869776" y="6131705"/>
              <a:ext cx="81489" cy="85482"/>
            </a:xfrm>
            <a:custGeom>
              <a:avLst/>
              <a:gdLst/>
              <a:ahLst/>
              <a:cxnLst/>
              <a:rect l="l" t="t" r="r" b="b"/>
              <a:pathLst>
                <a:path w="1755" h="1841" extrusionOk="0">
                  <a:moveTo>
                    <a:pt x="119" y="71"/>
                  </a:moveTo>
                  <a:lnTo>
                    <a:pt x="119" y="71"/>
                  </a:lnTo>
                  <a:cubicBezTo>
                    <a:pt x="275" y="99"/>
                    <a:pt x="947" y="257"/>
                    <a:pt x="1368" y="991"/>
                  </a:cubicBezTo>
                  <a:cubicBezTo>
                    <a:pt x="1647" y="1475"/>
                    <a:pt x="1552" y="1720"/>
                    <a:pt x="1530" y="1766"/>
                  </a:cubicBezTo>
                  <a:cubicBezTo>
                    <a:pt x="1516" y="1770"/>
                    <a:pt x="1486" y="1776"/>
                    <a:pt x="1442" y="1776"/>
                  </a:cubicBezTo>
                  <a:cubicBezTo>
                    <a:pt x="1326" y="1776"/>
                    <a:pt x="1105" y="1731"/>
                    <a:pt x="795" y="1467"/>
                  </a:cubicBezTo>
                  <a:cubicBezTo>
                    <a:pt x="152" y="920"/>
                    <a:pt x="118" y="230"/>
                    <a:pt x="119" y="71"/>
                  </a:cubicBezTo>
                  <a:close/>
                  <a:moveTo>
                    <a:pt x="60" y="1"/>
                  </a:moveTo>
                  <a:lnTo>
                    <a:pt x="57" y="33"/>
                  </a:lnTo>
                  <a:cubicBezTo>
                    <a:pt x="56" y="42"/>
                    <a:pt x="1" y="874"/>
                    <a:pt x="756" y="1515"/>
                  </a:cubicBezTo>
                  <a:cubicBezTo>
                    <a:pt x="1076" y="1789"/>
                    <a:pt x="1310" y="1841"/>
                    <a:pt x="1441" y="1841"/>
                  </a:cubicBezTo>
                  <a:cubicBezTo>
                    <a:pt x="1517" y="1841"/>
                    <a:pt x="1559" y="1821"/>
                    <a:pt x="1564" y="1821"/>
                  </a:cubicBezTo>
                  <a:lnTo>
                    <a:pt x="1571" y="1817"/>
                  </a:lnTo>
                  <a:lnTo>
                    <a:pt x="1576" y="1810"/>
                  </a:lnTo>
                  <a:cubicBezTo>
                    <a:pt x="1585" y="1799"/>
                    <a:pt x="1755" y="1538"/>
                    <a:pt x="1422" y="960"/>
                  </a:cubicBezTo>
                  <a:cubicBezTo>
                    <a:pt x="930" y="102"/>
                    <a:pt x="100" y="6"/>
                    <a:pt x="92" y="5"/>
                  </a:cubicBezTo>
                  <a:lnTo>
                    <a:pt x="6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0" name="Google Shape;460;p30"/>
            <p:cNvSpPr/>
            <p:nvPr/>
          </p:nvSpPr>
          <p:spPr>
            <a:xfrm>
              <a:off x="6929024" y="6133330"/>
              <a:ext cx="78889" cy="82325"/>
            </a:xfrm>
            <a:custGeom>
              <a:avLst/>
              <a:gdLst/>
              <a:ahLst/>
              <a:cxnLst/>
              <a:rect l="l" t="t" r="r" b="b"/>
              <a:pathLst>
                <a:path w="1699" h="1773" extrusionOk="0">
                  <a:moveTo>
                    <a:pt x="1635" y="1"/>
                  </a:moveTo>
                  <a:cubicBezTo>
                    <a:pt x="1635" y="1"/>
                    <a:pt x="818" y="86"/>
                    <a:pt x="328" y="940"/>
                  </a:cubicBezTo>
                  <a:cubicBezTo>
                    <a:pt x="1" y="1506"/>
                    <a:pt x="172" y="1756"/>
                    <a:pt x="172" y="1756"/>
                  </a:cubicBezTo>
                  <a:cubicBezTo>
                    <a:pt x="172" y="1756"/>
                    <a:pt x="210" y="1773"/>
                    <a:pt x="282" y="1773"/>
                  </a:cubicBezTo>
                  <a:cubicBezTo>
                    <a:pt x="406" y="1773"/>
                    <a:pt x="632" y="1723"/>
                    <a:pt x="947" y="1456"/>
                  </a:cubicBezTo>
                  <a:cubicBezTo>
                    <a:pt x="1698" y="818"/>
                    <a:pt x="1635" y="1"/>
                    <a:pt x="16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1" name="Google Shape;461;p30"/>
            <p:cNvSpPr/>
            <p:nvPr/>
          </p:nvSpPr>
          <p:spPr>
            <a:xfrm>
              <a:off x="6927538" y="6131658"/>
              <a:ext cx="81443" cy="85529"/>
            </a:xfrm>
            <a:custGeom>
              <a:avLst/>
              <a:gdLst/>
              <a:ahLst/>
              <a:cxnLst/>
              <a:rect l="l" t="t" r="r" b="b"/>
              <a:pathLst>
                <a:path w="1754" h="1842" extrusionOk="0">
                  <a:moveTo>
                    <a:pt x="1636" y="72"/>
                  </a:moveTo>
                  <a:cubicBezTo>
                    <a:pt x="1639" y="231"/>
                    <a:pt x="1604" y="920"/>
                    <a:pt x="960" y="1468"/>
                  </a:cubicBezTo>
                  <a:cubicBezTo>
                    <a:pt x="649" y="1732"/>
                    <a:pt x="428" y="1777"/>
                    <a:pt x="312" y="1777"/>
                  </a:cubicBezTo>
                  <a:cubicBezTo>
                    <a:pt x="268" y="1777"/>
                    <a:pt x="239" y="1771"/>
                    <a:pt x="225" y="1767"/>
                  </a:cubicBezTo>
                  <a:cubicBezTo>
                    <a:pt x="203" y="1721"/>
                    <a:pt x="108" y="1476"/>
                    <a:pt x="385" y="990"/>
                  </a:cubicBezTo>
                  <a:cubicBezTo>
                    <a:pt x="808" y="258"/>
                    <a:pt x="1480" y="100"/>
                    <a:pt x="1636" y="72"/>
                  </a:cubicBezTo>
                  <a:close/>
                  <a:moveTo>
                    <a:pt x="1694" y="1"/>
                  </a:moveTo>
                  <a:lnTo>
                    <a:pt x="1663" y="5"/>
                  </a:lnTo>
                  <a:cubicBezTo>
                    <a:pt x="1655" y="6"/>
                    <a:pt x="825" y="102"/>
                    <a:pt x="331" y="960"/>
                  </a:cubicBezTo>
                  <a:cubicBezTo>
                    <a:pt x="0" y="1537"/>
                    <a:pt x="170" y="1799"/>
                    <a:pt x="177" y="1810"/>
                  </a:cubicBezTo>
                  <a:lnTo>
                    <a:pt x="183" y="1817"/>
                  </a:lnTo>
                  <a:lnTo>
                    <a:pt x="191" y="1821"/>
                  </a:lnTo>
                  <a:cubicBezTo>
                    <a:pt x="195" y="1824"/>
                    <a:pt x="238" y="1842"/>
                    <a:pt x="313" y="1842"/>
                  </a:cubicBezTo>
                  <a:cubicBezTo>
                    <a:pt x="445" y="1842"/>
                    <a:pt x="678" y="1790"/>
                    <a:pt x="999" y="1515"/>
                  </a:cubicBezTo>
                  <a:cubicBezTo>
                    <a:pt x="1754" y="873"/>
                    <a:pt x="1698" y="40"/>
                    <a:pt x="1698" y="33"/>
                  </a:cubicBezTo>
                  <a:lnTo>
                    <a:pt x="169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2" name="Google Shape;462;p30"/>
            <p:cNvSpPr/>
            <p:nvPr/>
          </p:nvSpPr>
          <p:spPr>
            <a:xfrm>
              <a:off x="6886121" y="6117171"/>
              <a:ext cx="65145" cy="98483"/>
            </a:xfrm>
            <a:custGeom>
              <a:avLst/>
              <a:gdLst/>
              <a:ahLst/>
              <a:cxnLst/>
              <a:rect l="l" t="t" r="r" b="b"/>
              <a:pathLst>
                <a:path w="1403" h="2121" extrusionOk="0">
                  <a:moveTo>
                    <a:pt x="313" y="1"/>
                  </a:moveTo>
                  <a:lnTo>
                    <a:pt x="313" y="1"/>
                  </a:lnTo>
                  <a:cubicBezTo>
                    <a:pt x="313" y="1"/>
                    <a:pt x="0" y="759"/>
                    <a:pt x="519" y="1597"/>
                  </a:cubicBezTo>
                  <a:cubicBezTo>
                    <a:pt x="827" y="2095"/>
                    <a:pt x="1101" y="2121"/>
                    <a:pt x="1155" y="2121"/>
                  </a:cubicBezTo>
                  <a:cubicBezTo>
                    <a:pt x="1161" y="2121"/>
                    <a:pt x="1164" y="2121"/>
                    <a:pt x="1164" y="2121"/>
                  </a:cubicBezTo>
                  <a:cubicBezTo>
                    <a:pt x="1164" y="2121"/>
                    <a:pt x="1403" y="1937"/>
                    <a:pt x="1268" y="1297"/>
                  </a:cubicBezTo>
                  <a:cubicBezTo>
                    <a:pt x="1063" y="333"/>
                    <a:pt x="314" y="1"/>
                    <a:pt x="3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3" name="Google Shape;463;p30"/>
            <p:cNvSpPr/>
            <p:nvPr/>
          </p:nvSpPr>
          <p:spPr>
            <a:xfrm>
              <a:off x="6884728" y="6115267"/>
              <a:ext cx="68024" cy="101919"/>
            </a:xfrm>
            <a:custGeom>
              <a:avLst/>
              <a:gdLst/>
              <a:ahLst/>
              <a:cxnLst/>
              <a:rect l="l" t="t" r="r" b="b"/>
              <a:pathLst>
                <a:path w="1465" h="2195" extrusionOk="0">
                  <a:moveTo>
                    <a:pt x="360" y="84"/>
                  </a:moveTo>
                  <a:cubicBezTo>
                    <a:pt x="502" y="159"/>
                    <a:pt x="1092" y="517"/>
                    <a:pt x="1267" y="1343"/>
                  </a:cubicBezTo>
                  <a:cubicBezTo>
                    <a:pt x="1384" y="1890"/>
                    <a:pt x="1218" y="2094"/>
                    <a:pt x="1182" y="2131"/>
                  </a:cubicBezTo>
                  <a:cubicBezTo>
                    <a:pt x="1129" y="2129"/>
                    <a:pt x="870" y="2096"/>
                    <a:pt x="576" y="1621"/>
                  </a:cubicBezTo>
                  <a:cubicBezTo>
                    <a:pt x="131" y="901"/>
                    <a:pt x="311" y="236"/>
                    <a:pt x="360" y="84"/>
                  </a:cubicBezTo>
                  <a:close/>
                  <a:moveTo>
                    <a:pt x="324" y="0"/>
                  </a:moveTo>
                  <a:lnTo>
                    <a:pt x="313" y="30"/>
                  </a:lnTo>
                  <a:cubicBezTo>
                    <a:pt x="311" y="37"/>
                    <a:pt x="1" y="812"/>
                    <a:pt x="521" y="1654"/>
                  </a:cubicBezTo>
                  <a:cubicBezTo>
                    <a:pt x="837" y="2164"/>
                    <a:pt x="1119" y="2195"/>
                    <a:pt x="1183" y="2195"/>
                  </a:cubicBezTo>
                  <a:cubicBezTo>
                    <a:pt x="1190" y="2195"/>
                    <a:pt x="1193" y="2193"/>
                    <a:pt x="1194" y="2193"/>
                  </a:cubicBezTo>
                  <a:cubicBezTo>
                    <a:pt x="1195" y="2193"/>
                    <a:pt x="1195" y="2193"/>
                    <a:pt x="1195" y="2193"/>
                  </a:cubicBezTo>
                  <a:lnTo>
                    <a:pt x="1204" y="2192"/>
                  </a:lnTo>
                  <a:lnTo>
                    <a:pt x="1211" y="2187"/>
                  </a:lnTo>
                  <a:cubicBezTo>
                    <a:pt x="1221" y="2180"/>
                    <a:pt x="1465" y="1983"/>
                    <a:pt x="1327" y="1331"/>
                  </a:cubicBezTo>
                  <a:cubicBezTo>
                    <a:pt x="1121" y="364"/>
                    <a:pt x="361" y="17"/>
                    <a:pt x="354" y="14"/>
                  </a:cubicBezTo>
                  <a:lnTo>
                    <a:pt x="32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4" name="Google Shape;464;p30"/>
            <p:cNvSpPr/>
            <p:nvPr/>
          </p:nvSpPr>
          <p:spPr>
            <a:xfrm>
              <a:off x="6927585" y="6117171"/>
              <a:ext cx="65145" cy="98483"/>
            </a:xfrm>
            <a:custGeom>
              <a:avLst/>
              <a:gdLst/>
              <a:ahLst/>
              <a:cxnLst/>
              <a:rect l="l" t="t" r="r" b="b"/>
              <a:pathLst>
                <a:path w="1403" h="2121" extrusionOk="0">
                  <a:moveTo>
                    <a:pt x="1089" y="1"/>
                  </a:moveTo>
                  <a:cubicBezTo>
                    <a:pt x="1089" y="1"/>
                    <a:pt x="340" y="333"/>
                    <a:pt x="136" y="1297"/>
                  </a:cubicBezTo>
                  <a:cubicBezTo>
                    <a:pt x="0" y="1937"/>
                    <a:pt x="239" y="2121"/>
                    <a:pt x="239" y="2121"/>
                  </a:cubicBezTo>
                  <a:cubicBezTo>
                    <a:pt x="239" y="2121"/>
                    <a:pt x="242" y="2121"/>
                    <a:pt x="248" y="2121"/>
                  </a:cubicBezTo>
                  <a:cubicBezTo>
                    <a:pt x="301" y="2121"/>
                    <a:pt x="576" y="2095"/>
                    <a:pt x="884" y="1597"/>
                  </a:cubicBezTo>
                  <a:cubicBezTo>
                    <a:pt x="1402" y="759"/>
                    <a:pt x="1089" y="1"/>
                    <a:pt x="10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5" name="Google Shape;465;p30"/>
            <p:cNvSpPr/>
            <p:nvPr/>
          </p:nvSpPr>
          <p:spPr>
            <a:xfrm>
              <a:off x="6926006" y="6115267"/>
              <a:ext cx="68070" cy="101919"/>
            </a:xfrm>
            <a:custGeom>
              <a:avLst/>
              <a:gdLst/>
              <a:ahLst/>
              <a:cxnLst/>
              <a:rect l="l" t="t" r="r" b="b"/>
              <a:pathLst>
                <a:path w="1466" h="2195" extrusionOk="0">
                  <a:moveTo>
                    <a:pt x="1106" y="84"/>
                  </a:moveTo>
                  <a:lnTo>
                    <a:pt x="1106" y="84"/>
                  </a:lnTo>
                  <a:cubicBezTo>
                    <a:pt x="1157" y="236"/>
                    <a:pt x="1336" y="903"/>
                    <a:pt x="893" y="1621"/>
                  </a:cubicBezTo>
                  <a:cubicBezTo>
                    <a:pt x="598" y="2096"/>
                    <a:pt x="338" y="2129"/>
                    <a:pt x="287" y="2131"/>
                  </a:cubicBezTo>
                  <a:cubicBezTo>
                    <a:pt x="250" y="2094"/>
                    <a:pt x="85" y="1890"/>
                    <a:pt x="200" y="1343"/>
                  </a:cubicBezTo>
                  <a:cubicBezTo>
                    <a:pt x="375" y="517"/>
                    <a:pt x="966" y="158"/>
                    <a:pt x="1106" y="84"/>
                  </a:cubicBezTo>
                  <a:close/>
                  <a:moveTo>
                    <a:pt x="1139" y="0"/>
                  </a:moveTo>
                  <a:lnTo>
                    <a:pt x="1111" y="14"/>
                  </a:lnTo>
                  <a:cubicBezTo>
                    <a:pt x="1102" y="16"/>
                    <a:pt x="343" y="363"/>
                    <a:pt x="138" y="1331"/>
                  </a:cubicBezTo>
                  <a:cubicBezTo>
                    <a:pt x="0" y="1983"/>
                    <a:pt x="242" y="2180"/>
                    <a:pt x="253" y="2187"/>
                  </a:cubicBezTo>
                  <a:lnTo>
                    <a:pt x="260" y="2192"/>
                  </a:lnTo>
                  <a:lnTo>
                    <a:pt x="269" y="2195"/>
                  </a:lnTo>
                  <a:lnTo>
                    <a:pt x="283" y="2195"/>
                  </a:lnTo>
                  <a:cubicBezTo>
                    <a:pt x="346" y="2195"/>
                    <a:pt x="630" y="2163"/>
                    <a:pt x="943" y="1654"/>
                  </a:cubicBezTo>
                  <a:cubicBezTo>
                    <a:pt x="1465" y="812"/>
                    <a:pt x="1154" y="37"/>
                    <a:pt x="1152" y="30"/>
                  </a:cubicBezTo>
                  <a:lnTo>
                    <a:pt x="11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6" name="Google Shape;466;p30"/>
            <p:cNvSpPr/>
            <p:nvPr/>
          </p:nvSpPr>
          <p:spPr>
            <a:xfrm>
              <a:off x="6911705" y="6106306"/>
              <a:ext cx="55394" cy="110695"/>
            </a:xfrm>
            <a:custGeom>
              <a:avLst/>
              <a:gdLst/>
              <a:ahLst/>
              <a:cxnLst/>
              <a:rect l="l" t="t" r="r" b="b"/>
              <a:pathLst>
                <a:path w="1193" h="2384" extrusionOk="0">
                  <a:moveTo>
                    <a:pt x="597" y="1"/>
                  </a:moveTo>
                  <a:cubicBezTo>
                    <a:pt x="597" y="1"/>
                    <a:pt x="0" y="612"/>
                    <a:pt x="176" y="1625"/>
                  </a:cubicBezTo>
                  <a:cubicBezTo>
                    <a:pt x="293" y="2297"/>
                    <a:pt x="597" y="2383"/>
                    <a:pt x="597" y="2383"/>
                  </a:cubicBezTo>
                  <a:cubicBezTo>
                    <a:pt x="597" y="2383"/>
                    <a:pt x="899" y="2297"/>
                    <a:pt x="1017" y="1625"/>
                  </a:cubicBezTo>
                  <a:cubicBezTo>
                    <a:pt x="1192" y="612"/>
                    <a:pt x="597" y="1"/>
                    <a:pt x="5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7" name="Google Shape;467;p30"/>
            <p:cNvSpPr/>
            <p:nvPr/>
          </p:nvSpPr>
          <p:spPr>
            <a:xfrm>
              <a:off x="6910312" y="6104309"/>
              <a:ext cx="58366" cy="114178"/>
            </a:xfrm>
            <a:custGeom>
              <a:avLst/>
              <a:gdLst/>
              <a:ahLst/>
              <a:cxnLst/>
              <a:rect l="l" t="t" r="r" b="b"/>
              <a:pathLst>
                <a:path w="1257" h="2459" extrusionOk="0">
                  <a:moveTo>
                    <a:pt x="627" y="91"/>
                  </a:moveTo>
                  <a:cubicBezTo>
                    <a:pt x="732" y="215"/>
                    <a:pt x="1168" y="791"/>
                    <a:pt x="1018" y="1662"/>
                  </a:cubicBezTo>
                  <a:cubicBezTo>
                    <a:pt x="917" y="2239"/>
                    <a:pt x="675" y="2370"/>
                    <a:pt x="627" y="2391"/>
                  </a:cubicBezTo>
                  <a:cubicBezTo>
                    <a:pt x="578" y="2370"/>
                    <a:pt x="338" y="2237"/>
                    <a:pt x="237" y="1662"/>
                  </a:cubicBezTo>
                  <a:cubicBezTo>
                    <a:pt x="85" y="791"/>
                    <a:pt x="522" y="215"/>
                    <a:pt x="627" y="91"/>
                  </a:cubicBezTo>
                  <a:close/>
                  <a:moveTo>
                    <a:pt x="628" y="0"/>
                  </a:moveTo>
                  <a:lnTo>
                    <a:pt x="606" y="23"/>
                  </a:lnTo>
                  <a:cubicBezTo>
                    <a:pt x="599" y="28"/>
                    <a:pt x="1" y="659"/>
                    <a:pt x="177" y="1674"/>
                  </a:cubicBezTo>
                  <a:cubicBezTo>
                    <a:pt x="296" y="2356"/>
                    <a:pt x="606" y="2452"/>
                    <a:pt x="619" y="2455"/>
                  </a:cubicBezTo>
                  <a:lnTo>
                    <a:pt x="627" y="2458"/>
                  </a:lnTo>
                  <a:lnTo>
                    <a:pt x="638" y="2455"/>
                  </a:lnTo>
                  <a:cubicBezTo>
                    <a:pt x="649" y="2453"/>
                    <a:pt x="960" y="2357"/>
                    <a:pt x="1079" y="1674"/>
                  </a:cubicBezTo>
                  <a:cubicBezTo>
                    <a:pt x="1256" y="659"/>
                    <a:pt x="658" y="29"/>
                    <a:pt x="651" y="23"/>
                  </a:cubicBezTo>
                  <a:lnTo>
                    <a:pt x="62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68" name="Google Shape;468;p30"/>
          <p:cNvGrpSpPr/>
          <p:nvPr/>
        </p:nvGrpSpPr>
        <p:grpSpPr>
          <a:xfrm>
            <a:off x="2870550" y="4811155"/>
            <a:ext cx="617024" cy="446702"/>
            <a:chOff x="4798933" y="5330140"/>
            <a:chExt cx="263922" cy="191070"/>
          </a:xfrm>
        </p:grpSpPr>
        <p:sp>
          <p:nvSpPr>
            <p:cNvPr id="469" name="Google Shape;469;p30"/>
            <p:cNvSpPr/>
            <p:nvPr/>
          </p:nvSpPr>
          <p:spPr>
            <a:xfrm>
              <a:off x="4852377" y="5350896"/>
              <a:ext cx="95883" cy="166600"/>
            </a:xfrm>
            <a:custGeom>
              <a:avLst/>
              <a:gdLst/>
              <a:ahLst/>
              <a:cxnLst/>
              <a:rect l="l" t="t" r="r" b="b"/>
              <a:pathLst>
                <a:path w="2065" h="3588" extrusionOk="0">
                  <a:moveTo>
                    <a:pt x="461" y="0"/>
                  </a:moveTo>
                  <a:lnTo>
                    <a:pt x="461" y="0"/>
                  </a:lnTo>
                  <a:cubicBezTo>
                    <a:pt x="461" y="0"/>
                    <a:pt x="0" y="1283"/>
                    <a:pt x="764" y="2700"/>
                  </a:cubicBezTo>
                  <a:cubicBezTo>
                    <a:pt x="1219" y="3544"/>
                    <a:pt x="1621" y="3587"/>
                    <a:pt x="1699" y="3587"/>
                  </a:cubicBezTo>
                  <a:cubicBezTo>
                    <a:pt x="1708" y="3587"/>
                    <a:pt x="1713" y="3587"/>
                    <a:pt x="1713" y="3587"/>
                  </a:cubicBezTo>
                  <a:cubicBezTo>
                    <a:pt x="1713" y="3587"/>
                    <a:pt x="2064" y="3274"/>
                    <a:pt x="1866" y="2192"/>
                  </a:cubicBezTo>
                  <a:cubicBezTo>
                    <a:pt x="1565" y="562"/>
                    <a:pt x="461" y="0"/>
                    <a:pt x="4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0" name="Google Shape;470;p30"/>
            <p:cNvSpPr/>
            <p:nvPr/>
          </p:nvSpPr>
          <p:spPr>
            <a:xfrm>
              <a:off x="4851170" y="5348713"/>
              <a:ext cx="98715" cy="170314"/>
            </a:xfrm>
            <a:custGeom>
              <a:avLst/>
              <a:gdLst/>
              <a:ahLst/>
              <a:cxnLst/>
              <a:rect l="l" t="t" r="r" b="b"/>
              <a:pathLst>
                <a:path w="2126" h="3668" extrusionOk="0">
                  <a:moveTo>
                    <a:pt x="507" y="96"/>
                  </a:moveTo>
                  <a:lnTo>
                    <a:pt x="507" y="96"/>
                  </a:lnTo>
                  <a:cubicBezTo>
                    <a:pt x="590" y="146"/>
                    <a:pt x="813" y="290"/>
                    <a:pt x="1055" y="557"/>
                  </a:cubicBezTo>
                  <a:cubicBezTo>
                    <a:pt x="1336" y="868"/>
                    <a:pt x="1706" y="1413"/>
                    <a:pt x="1860" y="2245"/>
                  </a:cubicBezTo>
                  <a:cubicBezTo>
                    <a:pt x="2036" y="3199"/>
                    <a:pt x="1775" y="3545"/>
                    <a:pt x="1726" y="3600"/>
                  </a:cubicBezTo>
                  <a:cubicBezTo>
                    <a:pt x="1657" y="3599"/>
                    <a:pt x="1264" y="3554"/>
                    <a:pt x="820" y="2731"/>
                  </a:cubicBezTo>
                  <a:cubicBezTo>
                    <a:pt x="146" y="1478"/>
                    <a:pt x="441" y="318"/>
                    <a:pt x="507" y="96"/>
                  </a:cubicBezTo>
                  <a:close/>
                  <a:moveTo>
                    <a:pt x="470" y="1"/>
                  </a:moveTo>
                  <a:lnTo>
                    <a:pt x="457" y="37"/>
                  </a:lnTo>
                  <a:cubicBezTo>
                    <a:pt x="453" y="51"/>
                    <a:pt x="1" y="1349"/>
                    <a:pt x="762" y="2763"/>
                  </a:cubicBezTo>
                  <a:cubicBezTo>
                    <a:pt x="1222" y="3616"/>
                    <a:pt x="1633" y="3668"/>
                    <a:pt x="1726" y="3668"/>
                  </a:cubicBezTo>
                  <a:cubicBezTo>
                    <a:pt x="1734" y="3668"/>
                    <a:pt x="1742" y="3666"/>
                    <a:pt x="1743" y="3666"/>
                  </a:cubicBezTo>
                  <a:lnTo>
                    <a:pt x="1754" y="3664"/>
                  </a:lnTo>
                  <a:lnTo>
                    <a:pt x="1761" y="3658"/>
                  </a:lnTo>
                  <a:cubicBezTo>
                    <a:pt x="1776" y="3645"/>
                    <a:pt x="2125" y="3321"/>
                    <a:pt x="1924" y="2233"/>
                  </a:cubicBezTo>
                  <a:cubicBezTo>
                    <a:pt x="1768" y="1384"/>
                    <a:pt x="1392" y="828"/>
                    <a:pt x="1102" y="510"/>
                  </a:cubicBezTo>
                  <a:cubicBezTo>
                    <a:pt x="789" y="165"/>
                    <a:pt x="516" y="23"/>
                    <a:pt x="503" y="18"/>
                  </a:cubicBezTo>
                  <a:lnTo>
                    <a:pt x="47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1" name="Google Shape;471;p30"/>
            <p:cNvSpPr/>
            <p:nvPr/>
          </p:nvSpPr>
          <p:spPr>
            <a:xfrm>
              <a:off x="4830089" y="5378244"/>
              <a:ext cx="115942" cy="139158"/>
            </a:xfrm>
            <a:custGeom>
              <a:avLst/>
              <a:gdLst/>
              <a:ahLst/>
              <a:cxnLst/>
              <a:rect l="l" t="t" r="r" b="b"/>
              <a:pathLst>
                <a:path w="2497" h="2997" extrusionOk="0">
                  <a:moveTo>
                    <a:pt x="95" y="1"/>
                  </a:moveTo>
                  <a:cubicBezTo>
                    <a:pt x="95" y="1"/>
                    <a:pt x="0" y="1384"/>
                    <a:pt x="1106" y="2461"/>
                  </a:cubicBezTo>
                  <a:cubicBezTo>
                    <a:pt x="1571" y="2914"/>
                    <a:pt x="1904" y="2997"/>
                    <a:pt x="2086" y="2997"/>
                  </a:cubicBezTo>
                  <a:cubicBezTo>
                    <a:pt x="2191" y="2997"/>
                    <a:pt x="2246" y="2969"/>
                    <a:pt x="2246" y="2969"/>
                  </a:cubicBezTo>
                  <a:cubicBezTo>
                    <a:pt x="2246" y="2969"/>
                    <a:pt x="2496" y="2547"/>
                    <a:pt x="2018" y="1589"/>
                  </a:cubicBezTo>
                  <a:cubicBezTo>
                    <a:pt x="1295" y="145"/>
                    <a:pt x="95" y="1"/>
                    <a:pt x="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2" name="Google Shape;472;p30"/>
            <p:cNvSpPr/>
            <p:nvPr/>
          </p:nvSpPr>
          <p:spPr>
            <a:xfrm>
              <a:off x="4829068" y="5376526"/>
              <a:ext cx="118542" cy="142501"/>
            </a:xfrm>
            <a:custGeom>
              <a:avLst/>
              <a:gdLst/>
              <a:ahLst/>
              <a:cxnLst/>
              <a:rect l="l" t="t" r="r" b="b"/>
              <a:pathLst>
                <a:path w="2553" h="3069" extrusionOk="0">
                  <a:moveTo>
                    <a:pt x="149" y="78"/>
                  </a:moveTo>
                  <a:lnTo>
                    <a:pt x="149" y="78"/>
                  </a:lnTo>
                  <a:cubicBezTo>
                    <a:pt x="239" y="95"/>
                    <a:pt x="490" y="153"/>
                    <a:pt x="796" y="322"/>
                  </a:cubicBezTo>
                  <a:cubicBezTo>
                    <a:pt x="1147" y="518"/>
                    <a:pt x="1642" y="906"/>
                    <a:pt x="2012" y="1642"/>
                  </a:cubicBezTo>
                  <a:cubicBezTo>
                    <a:pt x="2438" y="2494"/>
                    <a:pt x="2275" y="2916"/>
                    <a:pt x="2245" y="2981"/>
                  </a:cubicBezTo>
                  <a:cubicBezTo>
                    <a:pt x="2227" y="2988"/>
                    <a:pt x="2182" y="3001"/>
                    <a:pt x="2111" y="3001"/>
                  </a:cubicBezTo>
                  <a:cubicBezTo>
                    <a:pt x="1937" y="3001"/>
                    <a:pt x="1610" y="2922"/>
                    <a:pt x="1152" y="2475"/>
                  </a:cubicBezTo>
                  <a:cubicBezTo>
                    <a:pt x="170" y="1517"/>
                    <a:pt x="144" y="303"/>
                    <a:pt x="149" y="78"/>
                  </a:cubicBezTo>
                  <a:close/>
                  <a:moveTo>
                    <a:pt x="85" y="0"/>
                  </a:moveTo>
                  <a:lnTo>
                    <a:pt x="82" y="35"/>
                  </a:lnTo>
                  <a:cubicBezTo>
                    <a:pt x="82" y="49"/>
                    <a:pt x="0" y="1445"/>
                    <a:pt x="1104" y="2522"/>
                  </a:cubicBezTo>
                  <a:cubicBezTo>
                    <a:pt x="1573" y="2981"/>
                    <a:pt x="1915" y="3069"/>
                    <a:pt x="2106" y="3069"/>
                  </a:cubicBezTo>
                  <a:cubicBezTo>
                    <a:pt x="2216" y="3069"/>
                    <a:pt x="2277" y="3040"/>
                    <a:pt x="2283" y="3033"/>
                  </a:cubicBezTo>
                  <a:lnTo>
                    <a:pt x="2290" y="3030"/>
                  </a:lnTo>
                  <a:lnTo>
                    <a:pt x="2295" y="3022"/>
                  </a:lnTo>
                  <a:cubicBezTo>
                    <a:pt x="2306" y="3005"/>
                    <a:pt x="2552" y="2574"/>
                    <a:pt x="2069" y="1610"/>
                  </a:cubicBezTo>
                  <a:cubicBezTo>
                    <a:pt x="1347" y="167"/>
                    <a:pt x="132" y="6"/>
                    <a:pt x="119" y="5"/>
                  </a:cubicBezTo>
                  <a:lnTo>
                    <a:pt x="8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3" name="Google Shape;473;p30"/>
            <p:cNvSpPr/>
            <p:nvPr/>
          </p:nvSpPr>
          <p:spPr>
            <a:xfrm>
              <a:off x="4800791" y="5423191"/>
              <a:ext cx="142966" cy="94304"/>
            </a:xfrm>
            <a:custGeom>
              <a:avLst/>
              <a:gdLst/>
              <a:ahLst/>
              <a:cxnLst/>
              <a:rect l="l" t="t" r="r" b="b"/>
              <a:pathLst>
                <a:path w="3079" h="2031" extrusionOk="0">
                  <a:moveTo>
                    <a:pt x="589" y="0"/>
                  </a:moveTo>
                  <a:cubicBezTo>
                    <a:pt x="231" y="0"/>
                    <a:pt x="1" y="81"/>
                    <a:pt x="1" y="81"/>
                  </a:cubicBezTo>
                  <a:cubicBezTo>
                    <a:pt x="1" y="81"/>
                    <a:pt x="383" y="1396"/>
                    <a:pt x="1767" y="1894"/>
                  </a:cubicBezTo>
                  <a:cubicBezTo>
                    <a:pt x="2049" y="1995"/>
                    <a:pt x="2273" y="2030"/>
                    <a:pt x="2448" y="2030"/>
                  </a:cubicBezTo>
                  <a:cubicBezTo>
                    <a:pt x="2843" y="2030"/>
                    <a:pt x="2989" y="1851"/>
                    <a:pt x="2989" y="1851"/>
                  </a:cubicBezTo>
                  <a:cubicBezTo>
                    <a:pt x="2989" y="1851"/>
                    <a:pt x="3078" y="1351"/>
                    <a:pt x="2310" y="682"/>
                  </a:cubicBezTo>
                  <a:cubicBezTo>
                    <a:pt x="1671" y="125"/>
                    <a:pt x="1032" y="0"/>
                    <a:pt x="5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4" name="Google Shape;474;p30"/>
            <p:cNvSpPr/>
            <p:nvPr/>
          </p:nvSpPr>
          <p:spPr>
            <a:xfrm>
              <a:off x="4798933" y="5421705"/>
              <a:ext cx="146123" cy="97323"/>
            </a:xfrm>
            <a:custGeom>
              <a:avLst/>
              <a:gdLst/>
              <a:ahLst/>
              <a:cxnLst/>
              <a:rect l="l" t="t" r="r" b="b"/>
              <a:pathLst>
                <a:path w="3147" h="2096" extrusionOk="0">
                  <a:moveTo>
                    <a:pt x="625" y="68"/>
                  </a:moveTo>
                  <a:cubicBezTo>
                    <a:pt x="1063" y="68"/>
                    <a:pt x="1699" y="189"/>
                    <a:pt x="2331" y="738"/>
                  </a:cubicBezTo>
                  <a:cubicBezTo>
                    <a:pt x="3017" y="1335"/>
                    <a:pt x="3006" y="1798"/>
                    <a:pt x="3000" y="1867"/>
                  </a:cubicBezTo>
                  <a:cubicBezTo>
                    <a:pt x="2969" y="1898"/>
                    <a:pt x="2818" y="2027"/>
                    <a:pt x="2486" y="2027"/>
                  </a:cubicBezTo>
                  <a:cubicBezTo>
                    <a:pt x="2315" y="2027"/>
                    <a:pt x="2095" y="1993"/>
                    <a:pt x="1819" y="1894"/>
                  </a:cubicBezTo>
                  <a:cubicBezTo>
                    <a:pt x="586" y="1451"/>
                    <a:pt x="152" y="336"/>
                    <a:pt x="83" y="135"/>
                  </a:cubicBezTo>
                  <a:cubicBezTo>
                    <a:pt x="156" y="114"/>
                    <a:pt x="353" y="68"/>
                    <a:pt x="625" y="68"/>
                  </a:cubicBezTo>
                  <a:close/>
                  <a:moveTo>
                    <a:pt x="624" y="0"/>
                  </a:moveTo>
                  <a:cubicBezTo>
                    <a:pt x="267" y="0"/>
                    <a:pt x="35" y="78"/>
                    <a:pt x="30" y="79"/>
                  </a:cubicBezTo>
                  <a:lnTo>
                    <a:pt x="0" y="90"/>
                  </a:lnTo>
                  <a:lnTo>
                    <a:pt x="9" y="121"/>
                  </a:lnTo>
                  <a:cubicBezTo>
                    <a:pt x="13" y="135"/>
                    <a:pt x="412" y="1459"/>
                    <a:pt x="1797" y="1956"/>
                  </a:cubicBezTo>
                  <a:cubicBezTo>
                    <a:pt x="2083" y="2059"/>
                    <a:pt x="2312" y="2096"/>
                    <a:pt x="2491" y="2096"/>
                  </a:cubicBezTo>
                  <a:cubicBezTo>
                    <a:pt x="2893" y="2096"/>
                    <a:pt x="3048" y="1914"/>
                    <a:pt x="3057" y="1902"/>
                  </a:cubicBezTo>
                  <a:lnTo>
                    <a:pt x="3062" y="1895"/>
                  </a:lnTo>
                  <a:lnTo>
                    <a:pt x="3064" y="1887"/>
                  </a:lnTo>
                  <a:cubicBezTo>
                    <a:pt x="3068" y="1866"/>
                    <a:pt x="3146" y="1361"/>
                    <a:pt x="2374" y="688"/>
                  </a:cubicBezTo>
                  <a:cubicBezTo>
                    <a:pt x="1728" y="125"/>
                    <a:pt x="1076" y="0"/>
                    <a:pt x="6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5" name="Google Shape;475;p30"/>
            <p:cNvSpPr/>
            <p:nvPr/>
          </p:nvSpPr>
          <p:spPr>
            <a:xfrm>
              <a:off x="4913436" y="5350896"/>
              <a:ext cx="95883" cy="166600"/>
            </a:xfrm>
            <a:custGeom>
              <a:avLst/>
              <a:gdLst/>
              <a:ahLst/>
              <a:cxnLst/>
              <a:rect l="l" t="t" r="r" b="b"/>
              <a:pathLst>
                <a:path w="2065" h="3588" extrusionOk="0">
                  <a:moveTo>
                    <a:pt x="1604" y="0"/>
                  </a:moveTo>
                  <a:cubicBezTo>
                    <a:pt x="1604" y="0"/>
                    <a:pt x="500" y="562"/>
                    <a:pt x="200" y="2192"/>
                  </a:cubicBezTo>
                  <a:cubicBezTo>
                    <a:pt x="1" y="3274"/>
                    <a:pt x="353" y="3587"/>
                    <a:pt x="353" y="3587"/>
                  </a:cubicBezTo>
                  <a:cubicBezTo>
                    <a:pt x="353" y="3587"/>
                    <a:pt x="358" y="3587"/>
                    <a:pt x="367" y="3587"/>
                  </a:cubicBezTo>
                  <a:cubicBezTo>
                    <a:pt x="445" y="3587"/>
                    <a:pt x="847" y="3544"/>
                    <a:pt x="1301" y="2700"/>
                  </a:cubicBezTo>
                  <a:cubicBezTo>
                    <a:pt x="2064" y="1283"/>
                    <a:pt x="1604" y="0"/>
                    <a:pt x="16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6" name="Google Shape;476;p30"/>
            <p:cNvSpPr/>
            <p:nvPr/>
          </p:nvSpPr>
          <p:spPr>
            <a:xfrm>
              <a:off x="4911857" y="5348713"/>
              <a:ext cx="98669" cy="170314"/>
            </a:xfrm>
            <a:custGeom>
              <a:avLst/>
              <a:gdLst/>
              <a:ahLst/>
              <a:cxnLst/>
              <a:rect l="l" t="t" r="r" b="b"/>
              <a:pathLst>
                <a:path w="2125" h="3668" extrusionOk="0">
                  <a:moveTo>
                    <a:pt x="1620" y="98"/>
                  </a:moveTo>
                  <a:lnTo>
                    <a:pt x="1620" y="98"/>
                  </a:lnTo>
                  <a:cubicBezTo>
                    <a:pt x="1685" y="319"/>
                    <a:pt x="1981" y="1478"/>
                    <a:pt x="1306" y="2732"/>
                  </a:cubicBezTo>
                  <a:cubicBezTo>
                    <a:pt x="863" y="3556"/>
                    <a:pt x="470" y="3600"/>
                    <a:pt x="401" y="3602"/>
                  </a:cubicBezTo>
                  <a:cubicBezTo>
                    <a:pt x="352" y="3547"/>
                    <a:pt x="91" y="3200"/>
                    <a:pt x="267" y="2246"/>
                  </a:cubicBezTo>
                  <a:cubicBezTo>
                    <a:pt x="531" y="815"/>
                    <a:pt x="1431" y="210"/>
                    <a:pt x="1620" y="98"/>
                  </a:cubicBezTo>
                  <a:close/>
                  <a:moveTo>
                    <a:pt x="1656" y="1"/>
                  </a:moveTo>
                  <a:lnTo>
                    <a:pt x="1622" y="19"/>
                  </a:lnTo>
                  <a:cubicBezTo>
                    <a:pt x="1611" y="25"/>
                    <a:pt x="1338" y="165"/>
                    <a:pt x="1024" y="510"/>
                  </a:cubicBezTo>
                  <a:cubicBezTo>
                    <a:pt x="735" y="827"/>
                    <a:pt x="357" y="1384"/>
                    <a:pt x="201" y="2233"/>
                  </a:cubicBezTo>
                  <a:cubicBezTo>
                    <a:pt x="1" y="3321"/>
                    <a:pt x="350" y="3645"/>
                    <a:pt x="364" y="3658"/>
                  </a:cubicBezTo>
                  <a:lnTo>
                    <a:pt x="372" y="3665"/>
                  </a:lnTo>
                  <a:lnTo>
                    <a:pt x="383" y="3666"/>
                  </a:lnTo>
                  <a:cubicBezTo>
                    <a:pt x="384" y="3668"/>
                    <a:pt x="390" y="3668"/>
                    <a:pt x="401" y="3668"/>
                  </a:cubicBezTo>
                  <a:cubicBezTo>
                    <a:pt x="494" y="3668"/>
                    <a:pt x="905" y="3616"/>
                    <a:pt x="1364" y="2763"/>
                  </a:cubicBezTo>
                  <a:cubicBezTo>
                    <a:pt x="2125" y="1349"/>
                    <a:pt x="1674" y="51"/>
                    <a:pt x="1668" y="37"/>
                  </a:cubicBezTo>
                  <a:lnTo>
                    <a:pt x="16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7" name="Google Shape;477;p30"/>
            <p:cNvSpPr/>
            <p:nvPr/>
          </p:nvSpPr>
          <p:spPr>
            <a:xfrm>
              <a:off x="4915757" y="5378244"/>
              <a:ext cx="115942" cy="139158"/>
            </a:xfrm>
            <a:custGeom>
              <a:avLst/>
              <a:gdLst/>
              <a:ahLst/>
              <a:cxnLst/>
              <a:rect l="l" t="t" r="r" b="b"/>
              <a:pathLst>
                <a:path w="2497" h="2997" extrusionOk="0">
                  <a:moveTo>
                    <a:pt x="2402" y="1"/>
                  </a:moveTo>
                  <a:cubicBezTo>
                    <a:pt x="2402" y="1"/>
                    <a:pt x="1201" y="145"/>
                    <a:pt x="479" y="1589"/>
                  </a:cubicBezTo>
                  <a:cubicBezTo>
                    <a:pt x="1" y="2547"/>
                    <a:pt x="251" y="2969"/>
                    <a:pt x="251" y="2969"/>
                  </a:cubicBezTo>
                  <a:cubicBezTo>
                    <a:pt x="251" y="2969"/>
                    <a:pt x="306" y="2997"/>
                    <a:pt x="411" y="2997"/>
                  </a:cubicBezTo>
                  <a:cubicBezTo>
                    <a:pt x="593" y="2997"/>
                    <a:pt x="926" y="2914"/>
                    <a:pt x="1390" y="2461"/>
                  </a:cubicBezTo>
                  <a:cubicBezTo>
                    <a:pt x="2496" y="1384"/>
                    <a:pt x="2402" y="1"/>
                    <a:pt x="24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8" name="Google Shape;478;p30"/>
            <p:cNvSpPr/>
            <p:nvPr/>
          </p:nvSpPr>
          <p:spPr>
            <a:xfrm>
              <a:off x="4914179" y="5376666"/>
              <a:ext cx="118496" cy="142362"/>
            </a:xfrm>
            <a:custGeom>
              <a:avLst/>
              <a:gdLst/>
              <a:ahLst/>
              <a:cxnLst/>
              <a:rect l="l" t="t" r="r" b="b"/>
              <a:pathLst>
                <a:path w="2552" h="3066" extrusionOk="0">
                  <a:moveTo>
                    <a:pt x="2404" y="74"/>
                  </a:moveTo>
                  <a:lnTo>
                    <a:pt x="2404" y="74"/>
                  </a:lnTo>
                  <a:cubicBezTo>
                    <a:pt x="2408" y="300"/>
                    <a:pt x="2383" y="1516"/>
                    <a:pt x="1401" y="2472"/>
                  </a:cubicBezTo>
                  <a:cubicBezTo>
                    <a:pt x="941" y="2919"/>
                    <a:pt x="614" y="2998"/>
                    <a:pt x="441" y="2998"/>
                  </a:cubicBezTo>
                  <a:cubicBezTo>
                    <a:pt x="371" y="2998"/>
                    <a:pt x="325" y="2985"/>
                    <a:pt x="307" y="2978"/>
                  </a:cubicBezTo>
                  <a:cubicBezTo>
                    <a:pt x="277" y="2912"/>
                    <a:pt x="116" y="2490"/>
                    <a:pt x="544" y="1639"/>
                  </a:cubicBezTo>
                  <a:cubicBezTo>
                    <a:pt x="911" y="901"/>
                    <a:pt x="1407" y="513"/>
                    <a:pt x="1760" y="318"/>
                  </a:cubicBezTo>
                  <a:cubicBezTo>
                    <a:pt x="2063" y="150"/>
                    <a:pt x="2314" y="92"/>
                    <a:pt x="2404" y="74"/>
                  </a:cubicBezTo>
                  <a:close/>
                  <a:moveTo>
                    <a:pt x="2467" y="1"/>
                  </a:moveTo>
                  <a:lnTo>
                    <a:pt x="2432" y="4"/>
                  </a:lnTo>
                  <a:cubicBezTo>
                    <a:pt x="2420" y="6"/>
                    <a:pt x="1204" y="166"/>
                    <a:pt x="483" y="1610"/>
                  </a:cubicBezTo>
                  <a:cubicBezTo>
                    <a:pt x="1" y="2573"/>
                    <a:pt x="245" y="3005"/>
                    <a:pt x="255" y="3022"/>
                  </a:cubicBezTo>
                  <a:lnTo>
                    <a:pt x="261" y="3029"/>
                  </a:lnTo>
                  <a:lnTo>
                    <a:pt x="269" y="3034"/>
                  </a:lnTo>
                  <a:cubicBezTo>
                    <a:pt x="276" y="3037"/>
                    <a:pt x="335" y="3066"/>
                    <a:pt x="445" y="3066"/>
                  </a:cubicBezTo>
                  <a:cubicBezTo>
                    <a:pt x="636" y="3066"/>
                    <a:pt x="976" y="2980"/>
                    <a:pt x="1448" y="2522"/>
                  </a:cubicBezTo>
                  <a:cubicBezTo>
                    <a:pt x="2552" y="1445"/>
                    <a:pt x="2471" y="49"/>
                    <a:pt x="2469" y="35"/>
                  </a:cubicBezTo>
                  <a:lnTo>
                    <a:pt x="246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9" name="Google Shape;479;p30"/>
            <p:cNvSpPr/>
            <p:nvPr/>
          </p:nvSpPr>
          <p:spPr>
            <a:xfrm>
              <a:off x="4917940" y="5423191"/>
              <a:ext cx="142919" cy="94304"/>
            </a:xfrm>
            <a:custGeom>
              <a:avLst/>
              <a:gdLst/>
              <a:ahLst/>
              <a:cxnLst/>
              <a:rect l="l" t="t" r="r" b="b"/>
              <a:pathLst>
                <a:path w="3078" h="2031" extrusionOk="0">
                  <a:moveTo>
                    <a:pt x="2490" y="0"/>
                  </a:moveTo>
                  <a:cubicBezTo>
                    <a:pt x="2047" y="0"/>
                    <a:pt x="1408" y="125"/>
                    <a:pt x="769" y="682"/>
                  </a:cubicBezTo>
                  <a:cubicBezTo>
                    <a:pt x="0" y="1351"/>
                    <a:pt x="89" y="1851"/>
                    <a:pt x="89" y="1851"/>
                  </a:cubicBezTo>
                  <a:cubicBezTo>
                    <a:pt x="89" y="1851"/>
                    <a:pt x="235" y="2030"/>
                    <a:pt x="631" y="2030"/>
                  </a:cubicBezTo>
                  <a:cubicBezTo>
                    <a:pt x="806" y="2030"/>
                    <a:pt x="1030" y="1995"/>
                    <a:pt x="1312" y="1894"/>
                  </a:cubicBezTo>
                  <a:cubicBezTo>
                    <a:pt x="2696" y="1396"/>
                    <a:pt x="3078" y="81"/>
                    <a:pt x="3078" y="81"/>
                  </a:cubicBezTo>
                  <a:cubicBezTo>
                    <a:pt x="3078" y="81"/>
                    <a:pt x="2848" y="0"/>
                    <a:pt x="24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0" name="Google Shape;480;p30"/>
            <p:cNvSpPr/>
            <p:nvPr/>
          </p:nvSpPr>
          <p:spPr>
            <a:xfrm>
              <a:off x="4916686" y="5421612"/>
              <a:ext cx="146170" cy="97415"/>
            </a:xfrm>
            <a:custGeom>
              <a:avLst/>
              <a:gdLst/>
              <a:ahLst/>
              <a:cxnLst/>
              <a:rect l="l" t="t" r="r" b="b"/>
              <a:pathLst>
                <a:path w="3148" h="2098" extrusionOk="0">
                  <a:moveTo>
                    <a:pt x="2523" y="70"/>
                  </a:moveTo>
                  <a:cubicBezTo>
                    <a:pt x="2795" y="70"/>
                    <a:pt x="2991" y="116"/>
                    <a:pt x="3065" y="137"/>
                  </a:cubicBezTo>
                  <a:cubicBezTo>
                    <a:pt x="2996" y="338"/>
                    <a:pt x="2562" y="1453"/>
                    <a:pt x="1329" y="1896"/>
                  </a:cubicBezTo>
                  <a:cubicBezTo>
                    <a:pt x="1052" y="1995"/>
                    <a:pt x="832" y="2029"/>
                    <a:pt x="661" y="2029"/>
                  </a:cubicBezTo>
                  <a:cubicBezTo>
                    <a:pt x="328" y="2029"/>
                    <a:pt x="179" y="1900"/>
                    <a:pt x="148" y="1869"/>
                  </a:cubicBezTo>
                  <a:cubicBezTo>
                    <a:pt x="142" y="1800"/>
                    <a:pt x="131" y="1337"/>
                    <a:pt x="817" y="740"/>
                  </a:cubicBezTo>
                  <a:cubicBezTo>
                    <a:pt x="1449" y="191"/>
                    <a:pt x="2084" y="70"/>
                    <a:pt x="2523" y="70"/>
                  </a:cubicBezTo>
                  <a:close/>
                  <a:moveTo>
                    <a:pt x="2524" y="1"/>
                  </a:moveTo>
                  <a:cubicBezTo>
                    <a:pt x="2478" y="1"/>
                    <a:pt x="2431" y="2"/>
                    <a:pt x="2382" y="5"/>
                  </a:cubicBezTo>
                  <a:cubicBezTo>
                    <a:pt x="1983" y="27"/>
                    <a:pt x="1378" y="165"/>
                    <a:pt x="774" y="691"/>
                  </a:cubicBezTo>
                  <a:cubicBezTo>
                    <a:pt x="1" y="1364"/>
                    <a:pt x="79" y="1869"/>
                    <a:pt x="83" y="1891"/>
                  </a:cubicBezTo>
                  <a:lnTo>
                    <a:pt x="85" y="1899"/>
                  </a:lnTo>
                  <a:lnTo>
                    <a:pt x="90" y="1905"/>
                  </a:lnTo>
                  <a:cubicBezTo>
                    <a:pt x="99" y="1916"/>
                    <a:pt x="253" y="2098"/>
                    <a:pt x="656" y="2098"/>
                  </a:cubicBezTo>
                  <a:cubicBezTo>
                    <a:pt x="835" y="2098"/>
                    <a:pt x="1063" y="2061"/>
                    <a:pt x="1351" y="1960"/>
                  </a:cubicBezTo>
                  <a:cubicBezTo>
                    <a:pt x="2734" y="1462"/>
                    <a:pt x="3135" y="138"/>
                    <a:pt x="3138" y="124"/>
                  </a:cubicBezTo>
                  <a:lnTo>
                    <a:pt x="3147" y="93"/>
                  </a:lnTo>
                  <a:lnTo>
                    <a:pt x="3118" y="84"/>
                  </a:lnTo>
                  <a:cubicBezTo>
                    <a:pt x="3106" y="80"/>
                    <a:pt x="2879" y="1"/>
                    <a:pt x="25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1" name="Google Shape;481;p30"/>
            <p:cNvSpPr/>
            <p:nvPr/>
          </p:nvSpPr>
          <p:spPr>
            <a:xfrm>
              <a:off x="4890034" y="5332601"/>
              <a:ext cx="81628" cy="186984"/>
            </a:xfrm>
            <a:custGeom>
              <a:avLst/>
              <a:gdLst/>
              <a:ahLst/>
              <a:cxnLst/>
              <a:rect l="l" t="t" r="r" b="b"/>
              <a:pathLst>
                <a:path w="1758" h="4027" extrusionOk="0">
                  <a:moveTo>
                    <a:pt x="879" y="0"/>
                  </a:moveTo>
                  <a:cubicBezTo>
                    <a:pt x="879" y="0"/>
                    <a:pt x="0" y="1036"/>
                    <a:pt x="260" y="2746"/>
                  </a:cubicBezTo>
                  <a:cubicBezTo>
                    <a:pt x="433" y="3882"/>
                    <a:pt x="879" y="4026"/>
                    <a:pt x="879" y="4026"/>
                  </a:cubicBezTo>
                  <a:cubicBezTo>
                    <a:pt x="879" y="4026"/>
                    <a:pt x="1325" y="3882"/>
                    <a:pt x="1497" y="2746"/>
                  </a:cubicBezTo>
                  <a:cubicBezTo>
                    <a:pt x="1757" y="1036"/>
                    <a:pt x="879" y="0"/>
                    <a:pt x="8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2" name="Google Shape;482;p30"/>
            <p:cNvSpPr/>
            <p:nvPr/>
          </p:nvSpPr>
          <p:spPr>
            <a:xfrm>
              <a:off x="4893005" y="5330140"/>
              <a:ext cx="74431" cy="191070"/>
            </a:xfrm>
            <a:custGeom>
              <a:avLst/>
              <a:gdLst/>
              <a:ahLst/>
              <a:cxnLst/>
              <a:rect l="l" t="t" r="r" b="b"/>
              <a:pathLst>
                <a:path w="1603" h="4115" extrusionOk="0">
                  <a:moveTo>
                    <a:pt x="815" y="108"/>
                  </a:moveTo>
                  <a:cubicBezTo>
                    <a:pt x="879" y="191"/>
                    <a:pt x="1046" y="430"/>
                    <a:pt x="1192" y="799"/>
                  </a:cubicBezTo>
                  <a:cubicBezTo>
                    <a:pt x="1361" y="1227"/>
                    <a:pt x="1533" y="1919"/>
                    <a:pt x="1400" y="2794"/>
                  </a:cubicBezTo>
                  <a:cubicBezTo>
                    <a:pt x="1250" y="3792"/>
                    <a:pt x="881" y="4010"/>
                    <a:pt x="815" y="4042"/>
                  </a:cubicBezTo>
                  <a:cubicBezTo>
                    <a:pt x="748" y="4010"/>
                    <a:pt x="381" y="3792"/>
                    <a:pt x="230" y="2794"/>
                  </a:cubicBezTo>
                  <a:cubicBezTo>
                    <a:pt x="0" y="1285"/>
                    <a:pt x="673" y="297"/>
                    <a:pt x="815" y="108"/>
                  </a:cubicBezTo>
                  <a:close/>
                  <a:moveTo>
                    <a:pt x="815" y="0"/>
                  </a:moveTo>
                  <a:lnTo>
                    <a:pt x="790" y="31"/>
                  </a:lnTo>
                  <a:cubicBezTo>
                    <a:pt x="780" y="42"/>
                    <a:pt x="565" y="299"/>
                    <a:pt x="377" y="771"/>
                  </a:cubicBezTo>
                  <a:cubicBezTo>
                    <a:pt x="205" y="1206"/>
                    <a:pt x="29" y="1912"/>
                    <a:pt x="164" y="2803"/>
                  </a:cubicBezTo>
                  <a:cubicBezTo>
                    <a:pt x="338" y="3945"/>
                    <a:pt x="786" y="4104"/>
                    <a:pt x="805" y="4110"/>
                  </a:cubicBezTo>
                  <a:lnTo>
                    <a:pt x="815" y="4114"/>
                  </a:lnTo>
                  <a:lnTo>
                    <a:pt x="826" y="4110"/>
                  </a:lnTo>
                  <a:cubicBezTo>
                    <a:pt x="844" y="4105"/>
                    <a:pt x="1293" y="3945"/>
                    <a:pt x="1467" y="2803"/>
                  </a:cubicBezTo>
                  <a:cubicBezTo>
                    <a:pt x="1602" y="1911"/>
                    <a:pt x="1426" y="1206"/>
                    <a:pt x="1253" y="771"/>
                  </a:cubicBezTo>
                  <a:cubicBezTo>
                    <a:pt x="1066" y="299"/>
                    <a:pt x="849" y="42"/>
                    <a:pt x="841" y="31"/>
                  </a:cubicBezTo>
                  <a:lnTo>
                    <a:pt x="81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ext 5">
  <p:cSld name="Title and text 5">
    <p:spTree>
      <p:nvGrpSpPr>
        <p:cNvPr id="1" name="Shape 483"/>
        <p:cNvGrpSpPr/>
        <p:nvPr/>
      </p:nvGrpSpPr>
      <p:grpSpPr>
        <a:xfrm>
          <a:off x="0" y="0"/>
          <a:ext cx="0" cy="0"/>
          <a:chOff x="0" y="0"/>
          <a:chExt cx="0" cy="0"/>
        </a:xfrm>
      </p:grpSpPr>
      <p:sp>
        <p:nvSpPr>
          <p:cNvPr id="484" name="Google Shape;484;p31"/>
          <p:cNvSpPr txBox="1">
            <a:spLocks noGrp="1"/>
          </p:cNvSpPr>
          <p:nvPr>
            <p:ph type="title"/>
          </p:nvPr>
        </p:nvSpPr>
        <p:spPr>
          <a:xfrm>
            <a:off x="720000" y="540000"/>
            <a:ext cx="7704000" cy="5643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p:txBody>
      </p:sp>
      <p:sp>
        <p:nvSpPr>
          <p:cNvPr id="485" name="Google Shape;485;p31"/>
          <p:cNvSpPr txBox="1">
            <a:spLocks noGrp="1"/>
          </p:cNvSpPr>
          <p:nvPr>
            <p:ph type="body" idx="1"/>
          </p:nvPr>
        </p:nvSpPr>
        <p:spPr>
          <a:xfrm>
            <a:off x="720000" y="1253471"/>
            <a:ext cx="7704000" cy="670500"/>
          </a:xfrm>
          <a:prstGeom prst="rect">
            <a:avLst/>
          </a:prstGeom>
        </p:spPr>
        <p:txBody>
          <a:bodyPr spcFirstLastPara="1" wrap="square" lIns="91425" tIns="91425" rIns="91425" bIns="91425" anchor="t" anchorCtr="0">
            <a:noAutofit/>
          </a:bodyPr>
          <a:lstStyle>
            <a:lvl1pPr marL="457200" lvl="0" indent="-317500" rtl="0">
              <a:lnSpc>
                <a:spcPct val="115000"/>
              </a:lnSpc>
              <a:spcBef>
                <a:spcPts val="0"/>
              </a:spcBef>
              <a:spcAft>
                <a:spcPts val="0"/>
              </a:spcAft>
              <a:buClr>
                <a:schemeClr val="accent3"/>
              </a:buClr>
              <a:buSzPts val="1400"/>
              <a:buChar char="●"/>
              <a:defRPr sz="1200">
                <a:solidFill>
                  <a:srgbClr val="434343"/>
                </a:solidFill>
              </a:defRPr>
            </a:lvl1pPr>
            <a:lvl2pPr marL="914400" lvl="1" indent="-317500" rtl="0">
              <a:lnSpc>
                <a:spcPct val="115000"/>
              </a:lnSpc>
              <a:spcBef>
                <a:spcPts val="0"/>
              </a:spcBef>
              <a:spcAft>
                <a:spcPts val="0"/>
              </a:spcAft>
              <a:buClr>
                <a:srgbClr val="434343"/>
              </a:buClr>
              <a:buSzPts val="1400"/>
              <a:buChar char="○"/>
              <a:defRPr>
                <a:solidFill>
                  <a:srgbClr val="434343"/>
                </a:solidFill>
              </a:defRPr>
            </a:lvl2pPr>
            <a:lvl3pPr marL="1371600" lvl="2" indent="-317500" rtl="0">
              <a:lnSpc>
                <a:spcPct val="115000"/>
              </a:lnSpc>
              <a:spcBef>
                <a:spcPts val="1600"/>
              </a:spcBef>
              <a:spcAft>
                <a:spcPts val="0"/>
              </a:spcAft>
              <a:buClr>
                <a:srgbClr val="434343"/>
              </a:buClr>
              <a:buSzPts val="1400"/>
              <a:buChar char="■"/>
              <a:defRPr>
                <a:solidFill>
                  <a:srgbClr val="434343"/>
                </a:solidFill>
              </a:defRPr>
            </a:lvl3pPr>
            <a:lvl4pPr marL="1828800" lvl="3" indent="-317500" rtl="0">
              <a:lnSpc>
                <a:spcPct val="115000"/>
              </a:lnSpc>
              <a:spcBef>
                <a:spcPts val="1600"/>
              </a:spcBef>
              <a:spcAft>
                <a:spcPts val="0"/>
              </a:spcAft>
              <a:buClr>
                <a:srgbClr val="434343"/>
              </a:buClr>
              <a:buSzPts val="1400"/>
              <a:buChar char="●"/>
              <a:defRPr>
                <a:solidFill>
                  <a:srgbClr val="434343"/>
                </a:solidFill>
              </a:defRPr>
            </a:lvl4pPr>
            <a:lvl5pPr marL="2286000" lvl="4" indent="-317500" rtl="0">
              <a:lnSpc>
                <a:spcPct val="115000"/>
              </a:lnSpc>
              <a:spcBef>
                <a:spcPts val="1600"/>
              </a:spcBef>
              <a:spcAft>
                <a:spcPts val="0"/>
              </a:spcAft>
              <a:buClr>
                <a:srgbClr val="434343"/>
              </a:buClr>
              <a:buSzPts val="1400"/>
              <a:buChar char="○"/>
              <a:defRPr>
                <a:solidFill>
                  <a:srgbClr val="434343"/>
                </a:solidFill>
              </a:defRPr>
            </a:lvl5pPr>
            <a:lvl6pPr marL="2743200" lvl="5" indent="-317500" rtl="0">
              <a:lnSpc>
                <a:spcPct val="115000"/>
              </a:lnSpc>
              <a:spcBef>
                <a:spcPts val="1600"/>
              </a:spcBef>
              <a:spcAft>
                <a:spcPts val="0"/>
              </a:spcAft>
              <a:buClr>
                <a:srgbClr val="434343"/>
              </a:buClr>
              <a:buSzPts val="1400"/>
              <a:buChar char="■"/>
              <a:defRPr>
                <a:solidFill>
                  <a:srgbClr val="434343"/>
                </a:solidFill>
              </a:defRPr>
            </a:lvl6pPr>
            <a:lvl7pPr marL="3200400" lvl="6" indent="-317500" rtl="0">
              <a:lnSpc>
                <a:spcPct val="115000"/>
              </a:lnSpc>
              <a:spcBef>
                <a:spcPts val="1600"/>
              </a:spcBef>
              <a:spcAft>
                <a:spcPts val="0"/>
              </a:spcAft>
              <a:buClr>
                <a:srgbClr val="434343"/>
              </a:buClr>
              <a:buSzPts val="1400"/>
              <a:buChar char="●"/>
              <a:defRPr>
                <a:solidFill>
                  <a:srgbClr val="434343"/>
                </a:solidFill>
              </a:defRPr>
            </a:lvl7pPr>
            <a:lvl8pPr marL="3657600" lvl="7" indent="-317500" rtl="0">
              <a:lnSpc>
                <a:spcPct val="115000"/>
              </a:lnSpc>
              <a:spcBef>
                <a:spcPts val="1600"/>
              </a:spcBef>
              <a:spcAft>
                <a:spcPts val="0"/>
              </a:spcAft>
              <a:buClr>
                <a:srgbClr val="434343"/>
              </a:buClr>
              <a:buSzPts val="1400"/>
              <a:buChar char="○"/>
              <a:defRPr>
                <a:solidFill>
                  <a:srgbClr val="434343"/>
                </a:solidFill>
              </a:defRPr>
            </a:lvl8pPr>
            <a:lvl9pPr marL="4114800" lvl="8" indent="-317500" rtl="0">
              <a:lnSpc>
                <a:spcPct val="115000"/>
              </a:lnSpc>
              <a:spcBef>
                <a:spcPts val="1600"/>
              </a:spcBef>
              <a:spcAft>
                <a:spcPts val="1600"/>
              </a:spcAft>
              <a:buClr>
                <a:srgbClr val="434343"/>
              </a:buClr>
              <a:buSzPts val="1400"/>
              <a:buChar char="■"/>
              <a:defRPr>
                <a:solidFill>
                  <a:srgbClr val="434343"/>
                </a:solidFill>
              </a:defRPr>
            </a:lvl9pPr>
          </a:lstStyle>
          <a:p/>
        </p:txBody>
      </p:sp>
      <p:grpSp>
        <p:nvGrpSpPr>
          <p:cNvPr id="486" name="Google Shape;486;p31"/>
          <p:cNvGrpSpPr/>
          <p:nvPr/>
        </p:nvGrpSpPr>
        <p:grpSpPr>
          <a:xfrm rot="1138895">
            <a:off x="8493869" y="1020694"/>
            <a:ext cx="554003" cy="491338"/>
            <a:chOff x="6757038" y="4568926"/>
            <a:chExt cx="163860" cy="145334"/>
          </a:xfrm>
        </p:grpSpPr>
        <p:sp>
          <p:nvSpPr>
            <p:cNvPr id="487" name="Google Shape;487;p31"/>
            <p:cNvSpPr/>
            <p:nvPr/>
          </p:nvSpPr>
          <p:spPr>
            <a:xfrm>
              <a:off x="6806767" y="4568926"/>
              <a:ext cx="64448" cy="73642"/>
            </a:xfrm>
            <a:custGeom>
              <a:avLst/>
              <a:gdLst/>
              <a:ahLst/>
              <a:cxnLst/>
              <a:rect l="l" t="t" r="r" b="b"/>
              <a:pathLst>
                <a:path w="1388" h="1586" extrusionOk="0">
                  <a:moveTo>
                    <a:pt x="363" y="0"/>
                  </a:moveTo>
                  <a:cubicBezTo>
                    <a:pt x="176" y="0"/>
                    <a:pt x="0" y="141"/>
                    <a:pt x="0" y="433"/>
                  </a:cubicBezTo>
                  <a:cubicBezTo>
                    <a:pt x="0" y="908"/>
                    <a:pt x="694" y="1586"/>
                    <a:pt x="694" y="1586"/>
                  </a:cubicBezTo>
                  <a:cubicBezTo>
                    <a:pt x="694" y="1586"/>
                    <a:pt x="1388" y="908"/>
                    <a:pt x="1388" y="433"/>
                  </a:cubicBezTo>
                  <a:cubicBezTo>
                    <a:pt x="1388" y="141"/>
                    <a:pt x="1212" y="0"/>
                    <a:pt x="1024" y="0"/>
                  </a:cubicBezTo>
                  <a:cubicBezTo>
                    <a:pt x="905" y="0"/>
                    <a:pt x="781" y="57"/>
                    <a:pt x="694" y="168"/>
                  </a:cubicBezTo>
                  <a:cubicBezTo>
                    <a:pt x="607" y="57"/>
                    <a:pt x="483" y="0"/>
                    <a:pt x="36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8" name="Google Shape;488;p31"/>
            <p:cNvSpPr/>
            <p:nvPr/>
          </p:nvSpPr>
          <p:spPr>
            <a:xfrm>
              <a:off x="6757038" y="4593953"/>
              <a:ext cx="82000" cy="64077"/>
            </a:xfrm>
            <a:custGeom>
              <a:avLst/>
              <a:gdLst/>
              <a:ahLst/>
              <a:cxnLst/>
              <a:rect l="l" t="t" r="r" b="b"/>
              <a:pathLst>
                <a:path w="1766" h="1380" extrusionOk="0">
                  <a:moveTo>
                    <a:pt x="705" y="0"/>
                  </a:moveTo>
                  <a:cubicBezTo>
                    <a:pt x="376" y="0"/>
                    <a:pt x="242" y="349"/>
                    <a:pt x="418" y="609"/>
                  </a:cubicBezTo>
                  <a:cubicBezTo>
                    <a:pt x="75" y="733"/>
                    <a:pt x="1" y="1204"/>
                    <a:pt x="454" y="1350"/>
                  </a:cubicBezTo>
                  <a:cubicBezTo>
                    <a:pt x="518" y="1371"/>
                    <a:pt x="589" y="1380"/>
                    <a:pt x="665" y="1380"/>
                  </a:cubicBezTo>
                  <a:cubicBezTo>
                    <a:pt x="1131" y="1380"/>
                    <a:pt x="1765" y="1047"/>
                    <a:pt x="1765" y="1047"/>
                  </a:cubicBezTo>
                  <a:cubicBezTo>
                    <a:pt x="1765" y="1047"/>
                    <a:pt x="1336" y="177"/>
                    <a:pt x="882" y="31"/>
                  </a:cubicBezTo>
                  <a:cubicBezTo>
                    <a:pt x="818" y="10"/>
                    <a:pt x="759" y="0"/>
                    <a:pt x="7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9" name="Google Shape;489;p31"/>
            <p:cNvSpPr/>
            <p:nvPr/>
          </p:nvSpPr>
          <p:spPr>
            <a:xfrm>
              <a:off x="6770086" y="4642521"/>
              <a:ext cx="76567" cy="71738"/>
            </a:xfrm>
            <a:custGeom>
              <a:avLst/>
              <a:gdLst/>
              <a:ahLst/>
              <a:cxnLst/>
              <a:rect l="l" t="t" r="r" b="b"/>
              <a:pathLst>
                <a:path w="1649" h="1545" extrusionOk="0">
                  <a:moveTo>
                    <a:pt x="1485" y="1"/>
                  </a:moveTo>
                  <a:lnTo>
                    <a:pt x="1485" y="1"/>
                  </a:lnTo>
                  <a:cubicBezTo>
                    <a:pt x="1485" y="1"/>
                    <a:pt x="526" y="140"/>
                    <a:pt x="245" y="525"/>
                  </a:cubicBezTo>
                  <a:cubicBezTo>
                    <a:pt x="0" y="863"/>
                    <a:pt x="229" y="1164"/>
                    <a:pt x="526" y="1164"/>
                  </a:cubicBezTo>
                  <a:cubicBezTo>
                    <a:pt x="567" y="1164"/>
                    <a:pt x="609" y="1158"/>
                    <a:pt x="652" y="1146"/>
                  </a:cubicBezTo>
                  <a:cubicBezTo>
                    <a:pt x="659" y="1374"/>
                    <a:pt x="829" y="1544"/>
                    <a:pt x="1024" y="1544"/>
                  </a:cubicBezTo>
                  <a:cubicBezTo>
                    <a:pt x="1140" y="1544"/>
                    <a:pt x="1264" y="1484"/>
                    <a:pt x="1369" y="1341"/>
                  </a:cubicBezTo>
                  <a:cubicBezTo>
                    <a:pt x="1649" y="956"/>
                    <a:pt x="1485" y="1"/>
                    <a:pt x="14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0" name="Google Shape;490;p31"/>
            <p:cNvSpPr/>
            <p:nvPr/>
          </p:nvSpPr>
          <p:spPr>
            <a:xfrm>
              <a:off x="6831377" y="4642521"/>
              <a:ext cx="76614" cy="71738"/>
            </a:xfrm>
            <a:custGeom>
              <a:avLst/>
              <a:gdLst/>
              <a:ahLst/>
              <a:cxnLst/>
              <a:rect l="l" t="t" r="r" b="b"/>
              <a:pathLst>
                <a:path w="1650" h="1545" extrusionOk="0">
                  <a:moveTo>
                    <a:pt x="164" y="1"/>
                  </a:moveTo>
                  <a:cubicBezTo>
                    <a:pt x="164" y="1"/>
                    <a:pt x="1" y="956"/>
                    <a:pt x="281" y="1341"/>
                  </a:cubicBezTo>
                  <a:cubicBezTo>
                    <a:pt x="385" y="1484"/>
                    <a:pt x="509" y="1544"/>
                    <a:pt x="625" y="1544"/>
                  </a:cubicBezTo>
                  <a:cubicBezTo>
                    <a:pt x="819" y="1544"/>
                    <a:pt x="990" y="1374"/>
                    <a:pt x="998" y="1146"/>
                  </a:cubicBezTo>
                  <a:cubicBezTo>
                    <a:pt x="1040" y="1158"/>
                    <a:pt x="1082" y="1164"/>
                    <a:pt x="1123" y="1164"/>
                  </a:cubicBezTo>
                  <a:cubicBezTo>
                    <a:pt x="1419" y="1164"/>
                    <a:pt x="1649" y="863"/>
                    <a:pt x="1403" y="525"/>
                  </a:cubicBezTo>
                  <a:cubicBezTo>
                    <a:pt x="1123" y="140"/>
                    <a:pt x="164" y="1"/>
                    <a:pt x="16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1" name="Google Shape;491;p31"/>
            <p:cNvSpPr/>
            <p:nvPr/>
          </p:nvSpPr>
          <p:spPr>
            <a:xfrm>
              <a:off x="6838992" y="4593953"/>
              <a:ext cx="81907" cy="64077"/>
            </a:xfrm>
            <a:custGeom>
              <a:avLst/>
              <a:gdLst/>
              <a:ahLst/>
              <a:cxnLst/>
              <a:rect l="l" t="t" r="r" b="b"/>
              <a:pathLst>
                <a:path w="1764" h="1380" extrusionOk="0">
                  <a:moveTo>
                    <a:pt x="1059" y="0"/>
                  </a:moveTo>
                  <a:cubicBezTo>
                    <a:pt x="1005" y="0"/>
                    <a:pt x="946" y="10"/>
                    <a:pt x="883" y="31"/>
                  </a:cubicBezTo>
                  <a:cubicBezTo>
                    <a:pt x="429" y="177"/>
                    <a:pt x="0" y="1047"/>
                    <a:pt x="0" y="1047"/>
                  </a:cubicBezTo>
                  <a:cubicBezTo>
                    <a:pt x="0" y="1047"/>
                    <a:pt x="634" y="1380"/>
                    <a:pt x="1099" y="1380"/>
                  </a:cubicBezTo>
                  <a:cubicBezTo>
                    <a:pt x="1175" y="1380"/>
                    <a:pt x="1247" y="1371"/>
                    <a:pt x="1310" y="1350"/>
                  </a:cubicBezTo>
                  <a:cubicBezTo>
                    <a:pt x="1764" y="1204"/>
                    <a:pt x="1689" y="732"/>
                    <a:pt x="1349" y="609"/>
                  </a:cubicBezTo>
                  <a:cubicBezTo>
                    <a:pt x="1523" y="350"/>
                    <a:pt x="1388" y="0"/>
                    <a:pt x="10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2" name="Google Shape;492;p31"/>
            <p:cNvSpPr/>
            <p:nvPr/>
          </p:nvSpPr>
          <p:spPr>
            <a:xfrm>
              <a:off x="6802356" y="4604865"/>
              <a:ext cx="68813" cy="75221"/>
            </a:xfrm>
            <a:custGeom>
              <a:avLst/>
              <a:gdLst/>
              <a:ahLst/>
              <a:cxnLst/>
              <a:rect l="l" t="t" r="r" b="b"/>
              <a:pathLst>
                <a:path w="1482" h="1620" extrusionOk="0">
                  <a:moveTo>
                    <a:pt x="742" y="0"/>
                  </a:moveTo>
                  <a:cubicBezTo>
                    <a:pt x="691" y="0"/>
                    <a:pt x="649" y="42"/>
                    <a:pt x="649" y="93"/>
                  </a:cubicBezTo>
                  <a:cubicBezTo>
                    <a:pt x="649" y="132"/>
                    <a:pt x="675" y="165"/>
                    <a:pt x="711" y="179"/>
                  </a:cubicBezTo>
                  <a:lnTo>
                    <a:pt x="711" y="563"/>
                  </a:lnTo>
                  <a:cubicBezTo>
                    <a:pt x="686" y="566"/>
                    <a:pt x="664" y="572"/>
                    <a:pt x="644" y="581"/>
                  </a:cubicBezTo>
                  <a:lnTo>
                    <a:pt x="529" y="381"/>
                  </a:lnTo>
                  <a:cubicBezTo>
                    <a:pt x="553" y="351"/>
                    <a:pt x="559" y="310"/>
                    <a:pt x="540" y="275"/>
                  </a:cubicBezTo>
                  <a:cubicBezTo>
                    <a:pt x="523" y="246"/>
                    <a:pt x="492" y="230"/>
                    <a:pt x="461" y="230"/>
                  </a:cubicBezTo>
                  <a:cubicBezTo>
                    <a:pt x="445" y="230"/>
                    <a:pt x="429" y="234"/>
                    <a:pt x="415" y="243"/>
                  </a:cubicBezTo>
                  <a:cubicBezTo>
                    <a:pt x="371" y="268"/>
                    <a:pt x="356" y="323"/>
                    <a:pt x="382" y="367"/>
                  </a:cubicBezTo>
                  <a:cubicBezTo>
                    <a:pt x="399" y="397"/>
                    <a:pt x="429" y="413"/>
                    <a:pt x="461" y="413"/>
                  </a:cubicBezTo>
                  <a:cubicBezTo>
                    <a:pt x="466" y="413"/>
                    <a:pt x="472" y="412"/>
                    <a:pt x="477" y="411"/>
                  </a:cubicBezTo>
                  <a:lnTo>
                    <a:pt x="593" y="611"/>
                  </a:lnTo>
                  <a:cubicBezTo>
                    <a:pt x="574" y="626"/>
                    <a:pt x="558" y="642"/>
                    <a:pt x="543" y="661"/>
                  </a:cubicBezTo>
                  <a:lnTo>
                    <a:pt x="498" y="635"/>
                  </a:lnTo>
                  <a:cubicBezTo>
                    <a:pt x="505" y="598"/>
                    <a:pt x="489" y="560"/>
                    <a:pt x="455" y="540"/>
                  </a:cubicBezTo>
                  <a:cubicBezTo>
                    <a:pt x="440" y="531"/>
                    <a:pt x="424" y="527"/>
                    <a:pt x="409" y="527"/>
                  </a:cubicBezTo>
                  <a:cubicBezTo>
                    <a:pt x="377" y="527"/>
                    <a:pt x="347" y="544"/>
                    <a:pt x="330" y="573"/>
                  </a:cubicBezTo>
                  <a:cubicBezTo>
                    <a:pt x="304" y="616"/>
                    <a:pt x="319" y="672"/>
                    <a:pt x="363" y="698"/>
                  </a:cubicBezTo>
                  <a:cubicBezTo>
                    <a:pt x="377" y="706"/>
                    <a:pt x="393" y="710"/>
                    <a:pt x="408" y="710"/>
                  </a:cubicBezTo>
                  <a:cubicBezTo>
                    <a:pt x="430" y="710"/>
                    <a:pt x="451" y="702"/>
                    <a:pt x="468" y="688"/>
                  </a:cubicBezTo>
                  <a:lnTo>
                    <a:pt x="511" y="714"/>
                  </a:lnTo>
                  <a:cubicBezTo>
                    <a:pt x="503" y="735"/>
                    <a:pt x="498" y="757"/>
                    <a:pt x="494" y="780"/>
                  </a:cubicBezTo>
                  <a:lnTo>
                    <a:pt x="179" y="780"/>
                  </a:lnTo>
                  <a:cubicBezTo>
                    <a:pt x="165" y="744"/>
                    <a:pt x="132" y="719"/>
                    <a:pt x="92" y="719"/>
                  </a:cubicBezTo>
                  <a:cubicBezTo>
                    <a:pt x="42" y="719"/>
                    <a:pt x="1" y="760"/>
                    <a:pt x="1" y="810"/>
                  </a:cubicBezTo>
                  <a:cubicBezTo>
                    <a:pt x="1" y="860"/>
                    <a:pt x="42" y="902"/>
                    <a:pt x="92" y="902"/>
                  </a:cubicBezTo>
                  <a:cubicBezTo>
                    <a:pt x="132" y="902"/>
                    <a:pt x="165" y="876"/>
                    <a:pt x="179" y="841"/>
                  </a:cubicBezTo>
                  <a:lnTo>
                    <a:pt x="494" y="841"/>
                  </a:lnTo>
                  <a:cubicBezTo>
                    <a:pt x="497" y="865"/>
                    <a:pt x="503" y="887"/>
                    <a:pt x="511" y="907"/>
                  </a:cubicBezTo>
                  <a:lnTo>
                    <a:pt x="468" y="933"/>
                  </a:lnTo>
                  <a:cubicBezTo>
                    <a:pt x="451" y="918"/>
                    <a:pt x="430" y="910"/>
                    <a:pt x="408" y="910"/>
                  </a:cubicBezTo>
                  <a:cubicBezTo>
                    <a:pt x="393" y="910"/>
                    <a:pt x="377" y="914"/>
                    <a:pt x="363" y="923"/>
                  </a:cubicBezTo>
                  <a:cubicBezTo>
                    <a:pt x="319" y="948"/>
                    <a:pt x="304" y="1004"/>
                    <a:pt x="330" y="1047"/>
                  </a:cubicBezTo>
                  <a:cubicBezTo>
                    <a:pt x="347" y="1077"/>
                    <a:pt x="377" y="1093"/>
                    <a:pt x="409" y="1093"/>
                  </a:cubicBezTo>
                  <a:cubicBezTo>
                    <a:pt x="424" y="1093"/>
                    <a:pt x="440" y="1089"/>
                    <a:pt x="455" y="1081"/>
                  </a:cubicBezTo>
                  <a:cubicBezTo>
                    <a:pt x="489" y="1061"/>
                    <a:pt x="505" y="1023"/>
                    <a:pt x="498" y="986"/>
                  </a:cubicBezTo>
                  <a:lnTo>
                    <a:pt x="543" y="960"/>
                  </a:lnTo>
                  <a:cubicBezTo>
                    <a:pt x="558" y="978"/>
                    <a:pt x="574" y="994"/>
                    <a:pt x="593" y="1009"/>
                  </a:cubicBezTo>
                  <a:lnTo>
                    <a:pt x="477" y="1210"/>
                  </a:lnTo>
                  <a:cubicBezTo>
                    <a:pt x="472" y="1209"/>
                    <a:pt x="466" y="1208"/>
                    <a:pt x="461" y="1208"/>
                  </a:cubicBezTo>
                  <a:cubicBezTo>
                    <a:pt x="429" y="1208"/>
                    <a:pt x="399" y="1224"/>
                    <a:pt x="382" y="1253"/>
                  </a:cubicBezTo>
                  <a:cubicBezTo>
                    <a:pt x="356" y="1297"/>
                    <a:pt x="371" y="1353"/>
                    <a:pt x="415" y="1378"/>
                  </a:cubicBezTo>
                  <a:cubicBezTo>
                    <a:pt x="429" y="1387"/>
                    <a:pt x="445" y="1390"/>
                    <a:pt x="460" y="1390"/>
                  </a:cubicBezTo>
                  <a:cubicBezTo>
                    <a:pt x="492" y="1390"/>
                    <a:pt x="523" y="1374"/>
                    <a:pt x="540" y="1344"/>
                  </a:cubicBezTo>
                  <a:cubicBezTo>
                    <a:pt x="559" y="1311"/>
                    <a:pt x="554" y="1268"/>
                    <a:pt x="529" y="1240"/>
                  </a:cubicBezTo>
                  <a:lnTo>
                    <a:pt x="644" y="1040"/>
                  </a:lnTo>
                  <a:cubicBezTo>
                    <a:pt x="665" y="1049"/>
                    <a:pt x="688" y="1053"/>
                    <a:pt x="711" y="1057"/>
                  </a:cubicBezTo>
                  <a:lnTo>
                    <a:pt x="711" y="1442"/>
                  </a:lnTo>
                  <a:cubicBezTo>
                    <a:pt x="675" y="1454"/>
                    <a:pt x="649" y="1488"/>
                    <a:pt x="649" y="1528"/>
                  </a:cubicBezTo>
                  <a:cubicBezTo>
                    <a:pt x="649" y="1578"/>
                    <a:pt x="691" y="1619"/>
                    <a:pt x="742" y="1619"/>
                  </a:cubicBezTo>
                  <a:cubicBezTo>
                    <a:pt x="791" y="1619"/>
                    <a:pt x="833" y="1578"/>
                    <a:pt x="833" y="1528"/>
                  </a:cubicBezTo>
                  <a:cubicBezTo>
                    <a:pt x="833" y="1488"/>
                    <a:pt x="807" y="1455"/>
                    <a:pt x="771" y="1442"/>
                  </a:cubicBezTo>
                  <a:lnTo>
                    <a:pt x="771" y="1057"/>
                  </a:lnTo>
                  <a:cubicBezTo>
                    <a:pt x="796" y="1055"/>
                    <a:pt x="818" y="1049"/>
                    <a:pt x="838" y="1040"/>
                  </a:cubicBezTo>
                  <a:lnTo>
                    <a:pt x="954" y="1240"/>
                  </a:lnTo>
                  <a:cubicBezTo>
                    <a:pt x="929" y="1269"/>
                    <a:pt x="923" y="1311"/>
                    <a:pt x="943" y="1344"/>
                  </a:cubicBezTo>
                  <a:cubicBezTo>
                    <a:pt x="960" y="1374"/>
                    <a:pt x="990" y="1390"/>
                    <a:pt x="1022" y="1390"/>
                  </a:cubicBezTo>
                  <a:cubicBezTo>
                    <a:pt x="1037" y="1390"/>
                    <a:pt x="1053" y="1387"/>
                    <a:pt x="1067" y="1378"/>
                  </a:cubicBezTo>
                  <a:cubicBezTo>
                    <a:pt x="1111" y="1353"/>
                    <a:pt x="1126" y="1297"/>
                    <a:pt x="1100" y="1253"/>
                  </a:cubicBezTo>
                  <a:cubicBezTo>
                    <a:pt x="1084" y="1224"/>
                    <a:pt x="1053" y="1208"/>
                    <a:pt x="1021" y="1208"/>
                  </a:cubicBezTo>
                  <a:cubicBezTo>
                    <a:pt x="1016" y="1208"/>
                    <a:pt x="1010" y="1209"/>
                    <a:pt x="1005" y="1210"/>
                  </a:cubicBezTo>
                  <a:lnTo>
                    <a:pt x="890" y="1009"/>
                  </a:lnTo>
                  <a:cubicBezTo>
                    <a:pt x="908" y="996"/>
                    <a:pt x="924" y="979"/>
                    <a:pt x="939" y="960"/>
                  </a:cubicBezTo>
                  <a:lnTo>
                    <a:pt x="984" y="986"/>
                  </a:lnTo>
                  <a:cubicBezTo>
                    <a:pt x="977" y="1023"/>
                    <a:pt x="993" y="1061"/>
                    <a:pt x="1028" y="1081"/>
                  </a:cubicBezTo>
                  <a:cubicBezTo>
                    <a:pt x="1043" y="1089"/>
                    <a:pt x="1058" y="1093"/>
                    <a:pt x="1074" y="1093"/>
                  </a:cubicBezTo>
                  <a:cubicBezTo>
                    <a:pt x="1105" y="1093"/>
                    <a:pt x="1135" y="1077"/>
                    <a:pt x="1152" y="1047"/>
                  </a:cubicBezTo>
                  <a:cubicBezTo>
                    <a:pt x="1178" y="1004"/>
                    <a:pt x="1163" y="948"/>
                    <a:pt x="1120" y="923"/>
                  </a:cubicBezTo>
                  <a:cubicBezTo>
                    <a:pt x="1105" y="915"/>
                    <a:pt x="1089" y="911"/>
                    <a:pt x="1073" y="911"/>
                  </a:cubicBezTo>
                  <a:cubicBezTo>
                    <a:pt x="1052" y="911"/>
                    <a:pt x="1030" y="918"/>
                    <a:pt x="1014" y="933"/>
                  </a:cubicBezTo>
                  <a:lnTo>
                    <a:pt x="971" y="907"/>
                  </a:lnTo>
                  <a:cubicBezTo>
                    <a:pt x="980" y="886"/>
                    <a:pt x="984" y="864"/>
                    <a:pt x="988" y="841"/>
                  </a:cubicBezTo>
                  <a:lnTo>
                    <a:pt x="1304" y="841"/>
                  </a:lnTo>
                  <a:cubicBezTo>
                    <a:pt x="1316" y="876"/>
                    <a:pt x="1350" y="902"/>
                    <a:pt x="1390" y="902"/>
                  </a:cubicBezTo>
                  <a:cubicBezTo>
                    <a:pt x="1440" y="902"/>
                    <a:pt x="1482" y="860"/>
                    <a:pt x="1482" y="810"/>
                  </a:cubicBezTo>
                  <a:cubicBezTo>
                    <a:pt x="1482" y="760"/>
                    <a:pt x="1440" y="719"/>
                    <a:pt x="1390" y="719"/>
                  </a:cubicBezTo>
                  <a:cubicBezTo>
                    <a:pt x="1350" y="719"/>
                    <a:pt x="1317" y="744"/>
                    <a:pt x="1304" y="780"/>
                  </a:cubicBezTo>
                  <a:lnTo>
                    <a:pt x="988" y="780"/>
                  </a:lnTo>
                  <a:cubicBezTo>
                    <a:pt x="986" y="756"/>
                    <a:pt x="980" y="733"/>
                    <a:pt x="971" y="714"/>
                  </a:cubicBezTo>
                  <a:lnTo>
                    <a:pt x="1014" y="688"/>
                  </a:lnTo>
                  <a:cubicBezTo>
                    <a:pt x="1032" y="702"/>
                    <a:pt x="1053" y="710"/>
                    <a:pt x="1075" y="710"/>
                  </a:cubicBezTo>
                  <a:cubicBezTo>
                    <a:pt x="1090" y="710"/>
                    <a:pt x="1105" y="707"/>
                    <a:pt x="1120" y="698"/>
                  </a:cubicBezTo>
                  <a:cubicBezTo>
                    <a:pt x="1163" y="672"/>
                    <a:pt x="1178" y="616"/>
                    <a:pt x="1152" y="573"/>
                  </a:cubicBezTo>
                  <a:cubicBezTo>
                    <a:pt x="1135" y="544"/>
                    <a:pt x="1105" y="527"/>
                    <a:pt x="1074" y="527"/>
                  </a:cubicBezTo>
                  <a:cubicBezTo>
                    <a:pt x="1058" y="527"/>
                    <a:pt x="1043" y="531"/>
                    <a:pt x="1028" y="540"/>
                  </a:cubicBezTo>
                  <a:cubicBezTo>
                    <a:pt x="993" y="560"/>
                    <a:pt x="977" y="598"/>
                    <a:pt x="984" y="635"/>
                  </a:cubicBezTo>
                  <a:lnTo>
                    <a:pt x="939" y="661"/>
                  </a:lnTo>
                  <a:cubicBezTo>
                    <a:pt x="925" y="642"/>
                    <a:pt x="908" y="626"/>
                    <a:pt x="890" y="611"/>
                  </a:cubicBezTo>
                  <a:lnTo>
                    <a:pt x="1005" y="411"/>
                  </a:lnTo>
                  <a:cubicBezTo>
                    <a:pt x="1010" y="412"/>
                    <a:pt x="1016" y="413"/>
                    <a:pt x="1021" y="413"/>
                  </a:cubicBezTo>
                  <a:cubicBezTo>
                    <a:pt x="1053" y="413"/>
                    <a:pt x="1084" y="397"/>
                    <a:pt x="1100" y="367"/>
                  </a:cubicBezTo>
                  <a:cubicBezTo>
                    <a:pt x="1126" y="323"/>
                    <a:pt x="1111" y="268"/>
                    <a:pt x="1067" y="243"/>
                  </a:cubicBezTo>
                  <a:cubicBezTo>
                    <a:pt x="1053" y="234"/>
                    <a:pt x="1037" y="230"/>
                    <a:pt x="1022" y="230"/>
                  </a:cubicBezTo>
                  <a:cubicBezTo>
                    <a:pt x="990" y="230"/>
                    <a:pt x="960" y="246"/>
                    <a:pt x="943" y="275"/>
                  </a:cubicBezTo>
                  <a:cubicBezTo>
                    <a:pt x="923" y="310"/>
                    <a:pt x="928" y="353"/>
                    <a:pt x="954" y="381"/>
                  </a:cubicBezTo>
                  <a:lnTo>
                    <a:pt x="838" y="581"/>
                  </a:lnTo>
                  <a:cubicBezTo>
                    <a:pt x="817" y="572"/>
                    <a:pt x="795" y="567"/>
                    <a:pt x="771" y="563"/>
                  </a:cubicBezTo>
                  <a:lnTo>
                    <a:pt x="771" y="179"/>
                  </a:lnTo>
                  <a:cubicBezTo>
                    <a:pt x="807" y="165"/>
                    <a:pt x="833" y="132"/>
                    <a:pt x="833" y="93"/>
                  </a:cubicBezTo>
                  <a:cubicBezTo>
                    <a:pt x="833" y="42"/>
                    <a:pt x="791" y="0"/>
                    <a:pt x="7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93" name="Google Shape;493;p31"/>
          <p:cNvGrpSpPr/>
          <p:nvPr/>
        </p:nvGrpSpPr>
        <p:grpSpPr>
          <a:xfrm>
            <a:off x="8343771" y="192419"/>
            <a:ext cx="854172" cy="446695"/>
            <a:chOff x="6482201" y="670208"/>
            <a:chExt cx="882957" cy="461748"/>
          </a:xfrm>
        </p:grpSpPr>
        <p:sp>
          <p:nvSpPr>
            <p:cNvPr id="494" name="Google Shape;494;p31"/>
            <p:cNvSpPr/>
            <p:nvPr/>
          </p:nvSpPr>
          <p:spPr>
            <a:xfrm>
              <a:off x="6482201" y="952844"/>
              <a:ext cx="882957" cy="179113"/>
            </a:xfrm>
            <a:custGeom>
              <a:avLst/>
              <a:gdLst/>
              <a:ahLst/>
              <a:cxnLst/>
              <a:rect l="l" t="t" r="r" b="b"/>
              <a:pathLst>
                <a:path w="3224" h="654" extrusionOk="0">
                  <a:moveTo>
                    <a:pt x="327" y="1"/>
                  </a:moveTo>
                  <a:cubicBezTo>
                    <a:pt x="147" y="1"/>
                    <a:pt x="0" y="146"/>
                    <a:pt x="0" y="327"/>
                  </a:cubicBezTo>
                  <a:cubicBezTo>
                    <a:pt x="0" y="507"/>
                    <a:pt x="147" y="654"/>
                    <a:pt x="327" y="654"/>
                  </a:cubicBezTo>
                  <a:lnTo>
                    <a:pt x="2898" y="654"/>
                  </a:lnTo>
                  <a:cubicBezTo>
                    <a:pt x="3078" y="654"/>
                    <a:pt x="3223" y="507"/>
                    <a:pt x="3223" y="327"/>
                  </a:cubicBezTo>
                  <a:cubicBezTo>
                    <a:pt x="3222" y="146"/>
                    <a:pt x="3077" y="1"/>
                    <a:pt x="2898"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5" name="Google Shape;495;p31"/>
            <p:cNvSpPr/>
            <p:nvPr/>
          </p:nvSpPr>
          <p:spPr>
            <a:xfrm>
              <a:off x="6605169" y="670208"/>
              <a:ext cx="397659" cy="179113"/>
            </a:xfrm>
            <a:custGeom>
              <a:avLst/>
              <a:gdLst/>
              <a:ahLst/>
              <a:cxnLst/>
              <a:rect l="l" t="t" r="r" b="b"/>
              <a:pathLst>
                <a:path w="1452" h="654" extrusionOk="0">
                  <a:moveTo>
                    <a:pt x="326" y="1"/>
                  </a:moveTo>
                  <a:cubicBezTo>
                    <a:pt x="146" y="1"/>
                    <a:pt x="0" y="147"/>
                    <a:pt x="0" y="328"/>
                  </a:cubicBezTo>
                  <a:cubicBezTo>
                    <a:pt x="0" y="508"/>
                    <a:pt x="146" y="654"/>
                    <a:pt x="326" y="654"/>
                  </a:cubicBezTo>
                  <a:lnTo>
                    <a:pt x="1126" y="654"/>
                  </a:lnTo>
                  <a:cubicBezTo>
                    <a:pt x="1306" y="654"/>
                    <a:pt x="1452" y="508"/>
                    <a:pt x="1452" y="328"/>
                  </a:cubicBezTo>
                  <a:cubicBezTo>
                    <a:pt x="1452" y="147"/>
                    <a:pt x="1306" y="1"/>
                    <a:pt x="1126"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6" name="Google Shape;496;p31"/>
            <p:cNvSpPr/>
            <p:nvPr/>
          </p:nvSpPr>
          <p:spPr>
            <a:xfrm>
              <a:off x="6696094" y="849046"/>
              <a:ext cx="215262" cy="103524"/>
            </a:xfrm>
            <a:custGeom>
              <a:avLst/>
              <a:gdLst/>
              <a:ahLst/>
              <a:cxnLst/>
              <a:rect l="l" t="t" r="r" b="b"/>
              <a:pathLst>
                <a:path w="786" h="378" extrusionOk="0">
                  <a:moveTo>
                    <a:pt x="1" y="1"/>
                  </a:moveTo>
                  <a:cubicBezTo>
                    <a:pt x="105" y="1"/>
                    <a:pt x="190" y="85"/>
                    <a:pt x="190" y="190"/>
                  </a:cubicBezTo>
                  <a:cubicBezTo>
                    <a:pt x="190" y="292"/>
                    <a:pt x="110" y="376"/>
                    <a:pt x="8" y="378"/>
                  </a:cubicBezTo>
                  <a:lnTo>
                    <a:pt x="785" y="378"/>
                  </a:lnTo>
                  <a:cubicBezTo>
                    <a:pt x="681" y="378"/>
                    <a:pt x="596" y="295"/>
                    <a:pt x="596" y="190"/>
                  </a:cubicBezTo>
                  <a:cubicBezTo>
                    <a:pt x="596" y="86"/>
                    <a:pt x="680" y="1"/>
                    <a:pt x="785" y="1"/>
                  </a:cubicBezTo>
                  <a:close/>
                  <a:moveTo>
                    <a:pt x="1" y="378"/>
                  </a:moveTo>
                  <a:cubicBezTo>
                    <a:pt x="2" y="378"/>
                    <a:pt x="3" y="378"/>
                    <a:pt x="5" y="378"/>
                  </a:cubicBezTo>
                  <a:cubicBezTo>
                    <a:pt x="6" y="378"/>
                    <a:pt x="7" y="378"/>
                    <a:pt x="8" y="378"/>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97" name="Google Shape;497;p31"/>
          <p:cNvGrpSpPr/>
          <p:nvPr/>
        </p:nvGrpSpPr>
        <p:grpSpPr>
          <a:xfrm rot="-846909">
            <a:off x="7392451" y="234387"/>
            <a:ext cx="386686" cy="342952"/>
            <a:chOff x="6757038" y="4568926"/>
            <a:chExt cx="163860" cy="145334"/>
          </a:xfrm>
        </p:grpSpPr>
        <p:sp>
          <p:nvSpPr>
            <p:cNvPr id="498" name="Google Shape;498;p31"/>
            <p:cNvSpPr/>
            <p:nvPr/>
          </p:nvSpPr>
          <p:spPr>
            <a:xfrm>
              <a:off x="6806767" y="4568926"/>
              <a:ext cx="64448" cy="73642"/>
            </a:xfrm>
            <a:custGeom>
              <a:avLst/>
              <a:gdLst/>
              <a:ahLst/>
              <a:cxnLst/>
              <a:rect l="l" t="t" r="r" b="b"/>
              <a:pathLst>
                <a:path w="1388" h="1586" extrusionOk="0">
                  <a:moveTo>
                    <a:pt x="363" y="0"/>
                  </a:moveTo>
                  <a:cubicBezTo>
                    <a:pt x="176" y="0"/>
                    <a:pt x="0" y="141"/>
                    <a:pt x="0" y="433"/>
                  </a:cubicBezTo>
                  <a:cubicBezTo>
                    <a:pt x="0" y="908"/>
                    <a:pt x="694" y="1586"/>
                    <a:pt x="694" y="1586"/>
                  </a:cubicBezTo>
                  <a:cubicBezTo>
                    <a:pt x="694" y="1586"/>
                    <a:pt x="1388" y="908"/>
                    <a:pt x="1388" y="433"/>
                  </a:cubicBezTo>
                  <a:cubicBezTo>
                    <a:pt x="1388" y="141"/>
                    <a:pt x="1212" y="0"/>
                    <a:pt x="1024" y="0"/>
                  </a:cubicBezTo>
                  <a:cubicBezTo>
                    <a:pt x="905" y="0"/>
                    <a:pt x="781" y="57"/>
                    <a:pt x="694" y="168"/>
                  </a:cubicBezTo>
                  <a:cubicBezTo>
                    <a:pt x="607" y="57"/>
                    <a:pt x="483" y="0"/>
                    <a:pt x="36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9" name="Google Shape;499;p31"/>
            <p:cNvSpPr/>
            <p:nvPr/>
          </p:nvSpPr>
          <p:spPr>
            <a:xfrm>
              <a:off x="6757038" y="4593953"/>
              <a:ext cx="82000" cy="64077"/>
            </a:xfrm>
            <a:custGeom>
              <a:avLst/>
              <a:gdLst/>
              <a:ahLst/>
              <a:cxnLst/>
              <a:rect l="l" t="t" r="r" b="b"/>
              <a:pathLst>
                <a:path w="1766" h="1380" extrusionOk="0">
                  <a:moveTo>
                    <a:pt x="705" y="0"/>
                  </a:moveTo>
                  <a:cubicBezTo>
                    <a:pt x="376" y="0"/>
                    <a:pt x="242" y="349"/>
                    <a:pt x="418" y="609"/>
                  </a:cubicBezTo>
                  <a:cubicBezTo>
                    <a:pt x="75" y="733"/>
                    <a:pt x="1" y="1204"/>
                    <a:pt x="454" y="1350"/>
                  </a:cubicBezTo>
                  <a:cubicBezTo>
                    <a:pt x="518" y="1371"/>
                    <a:pt x="589" y="1380"/>
                    <a:pt x="665" y="1380"/>
                  </a:cubicBezTo>
                  <a:cubicBezTo>
                    <a:pt x="1131" y="1380"/>
                    <a:pt x="1765" y="1047"/>
                    <a:pt x="1765" y="1047"/>
                  </a:cubicBezTo>
                  <a:cubicBezTo>
                    <a:pt x="1765" y="1047"/>
                    <a:pt x="1336" y="177"/>
                    <a:pt x="882" y="31"/>
                  </a:cubicBezTo>
                  <a:cubicBezTo>
                    <a:pt x="818" y="10"/>
                    <a:pt x="759" y="0"/>
                    <a:pt x="7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0" name="Google Shape;500;p31"/>
            <p:cNvSpPr/>
            <p:nvPr/>
          </p:nvSpPr>
          <p:spPr>
            <a:xfrm>
              <a:off x="6770086" y="4642521"/>
              <a:ext cx="76567" cy="71738"/>
            </a:xfrm>
            <a:custGeom>
              <a:avLst/>
              <a:gdLst/>
              <a:ahLst/>
              <a:cxnLst/>
              <a:rect l="l" t="t" r="r" b="b"/>
              <a:pathLst>
                <a:path w="1649" h="1545" extrusionOk="0">
                  <a:moveTo>
                    <a:pt x="1485" y="1"/>
                  </a:moveTo>
                  <a:lnTo>
                    <a:pt x="1485" y="1"/>
                  </a:lnTo>
                  <a:cubicBezTo>
                    <a:pt x="1485" y="1"/>
                    <a:pt x="526" y="140"/>
                    <a:pt x="245" y="525"/>
                  </a:cubicBezTo>
                  <a:cubicBezTo>
                    <a:pt x="0" y="863"/>
                    <a:pt x="229" y="1164"/>
                    <a:pt x="526" y="1164"/>
                  </a:cubicBezTo>
                  <a:cubicBezTo>
                    <a:pt x="567" y="1164"/>
                    <a:pt x="609" y="1158"/>
                    <a:pt x="652" y="1146"/>
                  </a:cubicBezTo>
                  <a:cubicBezTo>
                    <a:pt x="659" y="1374"/>
                    <a:pt x="829" y="1544"/>
                    <a:pt x="1024" y="1544"/>
                  </a:cubicBezTo>
                  <a:cubicBezTo>
                    <a:pt x="1140" y="1544"/>
                    <a:pt x="1264" y="1484"/>
                    <a:pt x="1369" y="1341"/>
                  </a:cubicBezTo>
                  <a:cubicBezTo>
                    <a:pt x="1649" y="956"/>
                    <a:pt x="1485" y="1"/>
                    <a:pt x="14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1" name="Google Shape;501;p31"/>
            <p:cNvSpPr/>
            <p:nvPr/>
          </p:nvSpPr>
          <p:spPr>
            <a:xfrm>
              <a:off x="6831377" y="4642521"/>
              <a:ext cx="76614" cy="71738"/>
            </a:xfrm>
            <a:custGeom>
              <a:avLst/>
              <a:gdLst/>
              <a:ahLst/>
              <a:cxnLst/>
              <a:rect l="l" t="t" r="r" b="b"/>
              <a:pathLst>
                <a:path w="1650" h="1545" extrusionOk="0">
                  <a:moveTo>
                    <a:pt x="164" y="1"/>
                  </a:moveTo>
                  <a:cubicBezTo>
                    <a:pt x="164" y="1"/>
                    <a:pt x="1" y="956"/>
                    <a:pt x="281" y="1341"/>
                  </a:cubicBezTo>
                  <a:cubicBezTo>
                    <a:pt x="385" y="1484"/>
                    <a:pt x="509" y="1544"/>
                    <a:pt x="625" y="1544"/>
                  </a:cubicBezTo>
                  <a:cubicBezTo>
                    <a:pt x="819" y="1544"/>
                    <a:pt x="990" y="1374"/>
                    <a:pt x="998" y="1146"/>
                  </a:cubicBezTo>
                  <a:cubicBezTo>
                    <a:pt x="1040" y="1158"/>
                    <a:pt x="1082" y="1164"/>
                    <a:pt x="1123" y="1164"/>
                  </a:cubicBezTo>
                  <a:cubicBezTo>
                    <a:pt x="1419" y="1164"/>
                    <a:pt x="1649" y="863"/>
                    <a:pt x="1403" y="525"/>
                  </a:cubicBezTo>
                  <a:cubicBezTo>
                    <a:pt x="1123" y="140"/>
                    <a:pt x="164" y="1"/>
                    <a:pt x="16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2" name="Google Shape;502;p31"/>
            <p:cNvSpPr/>
            <p:nvPr/>
          </p:nvSpPr>
          <p:spPr>
            <a:xfrm>
              <a:off x="6838992" y="4593953"/>
              <a:ext cx="81907" cy="64077"/>
            </a:xfrm>
            <a:custGeom>
              <a:avLst/>
              <a:gdLst/>
              <a:ahLst/>
              <a:cxnLst/>
              <a:rect l="l" t="t" r="r" b="b"/>
              <a:pathLst>
                <a:path w="1764" h="1380" extrusionOk="0">
                  <a:moveTo>
                    <a:pt x="1059" y="0"/>
                  </a:moveTo>
                  <a:cubicBezTo>
                    <a:pt x="1005" y="0"/>
                    <a:pt x="946" y="10"/>
                    <a:pt x="883" y="31"/>
                  </a:cubicBezTo>
                  <a:cubicBezTo>
                    <a:pt x="429" y="177"/>
                    <a:pt x="0" y="1047"/>
                    <a:pt x="0" y="1047"/>
                  </a:cubicBezTo>
                  <a:cubicBezTo>
                    <a:pt x="0" y="1047"/>
                    <a:pt x="634" y="1380"/>
                    <a:pt x="1099" y="1380"/>
                  </a:cubicBezTo>
                  <a:cubicBezTo>
                    <a:pt x="1175" y="1380"/>
                    <a:pt x="1247" y="1371"/>
                    <a:pt x="1310" y="1350"/>
                  </a:cubicBezTo>
                  <a:cubicBezTo>
                    <a:pt x="1764" y="1204"/>
                    <a:pt x="1689" y="732"/>
                    <a:pt x="1349" y="609"/>
                  </a:cubicBezTo>
                  <a:cubicBezTo>
                    <a:pt x="1523" y="350"/>
                    <a:pt x="1388" y="0"/>
                    <a:pt x="10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3" name="Google Shape;503;p31"/>
            <p:cNvSpPr/>
            <p:nvPr/>
          </p:nvSpPr>
          <p:spPr>
            <a:xfrm>
              <a:off x="6802356" y="4604865"/>
              <a:ext cx="68813" cy="75221"/>
            </a:xfrm>
            <a:custGeom>
              <a:avLst/>
              <a:gdLst/>
              <a:ahLst/>
              <a:cxnLst/>
              <a:rect l="l" t="t" r="r" b="b"/>
              <a:pathLst>
                <a:path w="1482" h="1620" extrusionOk="0">
                  <a:moveTo>
                    <a:pt x="742" y="0"/>
                  </a:moveTo>
                  <a:cubicBezTo>
                    <a:pt x="691" y="0"/>
                    <a:pt x="649" y="42"/>
                    <a:pt x="649" y="93"/>
                  </a:cubicBezTo>
                  <a:cubicBezTo>
                    <a:pt x="649" y="132"/>
                    <a:pt x="675" y="165"/>
                    <a:pt x="711" y="179"/>
                  </a:cubicBezTo>
                  <a:lnTo>
                    <a:pt x="711" y="563"/>
                  </a:lnTo>
                  <a:cubicBezTo>
                    <a:pt x="686" y="566"/>
                    <a:pt x="664" y="572"/>
                    <a:pt x="644" y="581"/>
                  </a:cubicBezTo>
                  <a:lnTo>
                    <a:pt x="529" y="381"/>
                  </a:lnTo>
                  <a:cubicBezTo>
                    <a:pt x="553" y="351"/>
                    <a:pt x="559" y="310"/>
                    <a:pt x="540" y="275"/>
                  </a:cubicBezTo>
                  <a:cubicBezTo>
                    <a:pt x="523" y="246"/>
                    <a:pt x="492" y="230"/>
                    <a:pt x="461" y="230"/>
                  </a:cubicBezTo>
                  <a:cubicBezTo>
                    <a:pt x="445" y="230"/>
                    <a:pt x="429" y="234"/>
                    <a:pt x="415" y="243"/>
                  </a:cubicBezTo>
                  <a:cubicBezTo>
                    <a:pt x="371" y="268"/>
                    <a:pt x="356" y="323"/>
                    <a:pt x="382" y="367"/>
                  </a:cubicBezTo>
                  <a:cubicBezTo>
                    <a:pt x="399" y="397"/>
                    <a:pt x="429" y="413"/>
                    <a:pt x="461" y="413"/>
                  </a:cubicBezTo>
                  <a:cubicBezTo>
                    <a:pt x="466" y="413"/>
                    <a:pt x="472" y="412"/>
                    <a:pt x="477" y="411"/>
                  </a:cubicBezTo>
                  <a:lnTo>
                    <a:pt x="593" y="611"/>
                  </a:lnTo>
                  <a:cubicBezTo>
                    <a:pt x="574" y="626"/>
                    <a:pt x="558" y="642"/>
                    <a:pt x="543" y="661"/>
                  </a:cubicBezTo>
                  <a:lnTo>
                    <a:pt x="498" y="635"/>
                  </a:lnTo>
                  <a:cubicBezTo>
                    <a:pt x="505" y="598"/>
                    <a:pt x="489" y="560"/>
                    <a:pt x="455" y="540"/>
                  </a:cubicBezTo>
                  <a:cubicBezTo>
                    <a:pt x="440" y="531"/>
                    <a:pt x="424" y="527"/>
                    <a:pt x="409" y="527"/>
                  </a:cubicBezTo>
                  <a:cubicBezTo>
                    <a:pt x="377" y="527"/>
                    <a:pt x="347" y="544"/>
                    <a:pt x="330" y="573"/>
                  </a:cubicBezTo>
                  <a:cubicBezTo>
                    <a:pt x="304" y="616"/>
                    <a:pt x="319" y="672"/>
                    <a:pt x="363" y="698"/>
                  </a:cubicBezTo>
                  <a:cubicBezTo>
                    <a:pt x="377" y="706"/>
                    <a:pt x="393" y="710"/>
                    <a:pt x="408" y="710"/>
                  </a:cubicBezTo>
                  <a:cubicBezTo>
                    <a:pt x="430" y="710"/>
                    <a:pt x="451" y="702"/>
                    <a:pt x="468" y="688"/>
                  </a:cubicBezTo>
                  <a:lnTo>
                    <a:pt x="511" y="714"/>
                  </a:lnTo>
                  <a:cubicBezTo>
                    <a:pt x="503" y="735"/>
                    <a:pt x="498" y="757"/>
                    <a:pt x="494" y="780"/>
                  </a:cubicBezTo>
                  <a:lnTo>
                    <a:pt x="179" y="780"/>
                  </a:lnTo>
                  <a:cubicBezTo>
                    <a:pt x="165" y="744"/>
                    <a:pt x="132" y="719"/>
                    <a:pt x="92" y="719"/>
                  </a:cubicBezTo>
                  <a:cubicBezTo>
                    <a:pt x="42" y="719"/>
                    <a:pt x="1" y="760"/>
                    <a:pt x="1" y="810"/>
                  </a:cubicBezTo>
                  <a:cubicBezTo>
                    <a:pt x="1" y="860"/>
                    <a:pt x="42" y="902"/>
                    <a:pt x="92" y="902"/>
                  </a:cubicBezTo>
                  <a:cubicBezTo>
                    <a:pt x="132" y="902"/>
                    <a:pt x="165" y="876"/>
                    <a:pt x="179" y="841"/>
                  </a:cubicBezTo>
                  <a:lnTo>
                    <a:pt x="494" y="841"/>
                  </a:lnTo>
                  <a:cubicBezTo>
                    <a:pt x="497" y="865"/>
                    <a:pt x="503" y="887"/>
                    <a:pt x="511" y="907"/>
                  </a:cubicBezTo>
                  <a:lnTo>
                    <a:pt x="468" y="933"/>
                  </a:lnTo>
                  <a:cubicBezTo>
                    <a:pt x="451" y="918"/>
                    <a:pt x="430" y="910"/>
                    <a:pt x="408" y="910"/>
                  </a:cubicBezTo>
                  <a:cubicBezTo>
                    <a:pt x="393" y="910"/>
                    <a:pt x="377" y="914"/>
                    <a:pt x="363" y="923"/>
                  </a:cubicBezTo>
                  <a:cubicBezTo>
                    <a:pt x="319" y="948"/>
                    <a:pt x="304" y="1004"/>
                    <a:pt x="330" y="1047"/>
                  </a:cubicBezTo>
                  <a:cubicBezTo>
                    <a:pt x="347" y="1077"/>
                    <a:pt x="377" y="1093"/>
                    <a:pt x="409" y="1093"/>
                  </a:cubicBezTo>
                  <a:cubicBezTo>
                    <a:pt x="424" y="1093"/>
                    <a:pt x="440" y="1089"/>
                    <a:pt x="455" y="1081"/>
                  </a:cubicBezTo>
                  <a:cubicBezTo>
                    <a:pt x="489" y="1061"/>
                    <a:pt x="505" y="1023"/>
                    <a:pt x="498" y="986"/>
                  </a:cubicBezTo>
                  <a:lnTo>
                    <a:pt x="543" y="960"/>
                  </a:lnTo>
                  <a:cubicBezTo>
                    <a:pt x="558" y="978"/>
                    <a:pt x="574" y="994"/>
                    <a:pt x="593" y="1009"/>
                  </a:cubicBezTo>
                  <a:lnTo>
                    <a:pt x="477" y="1210"/>
                  </a:lnTo>
                  <a:cubicBezTo>
                    <a:pt x="472" y="1209"/>
                    <a:pt x="466" y="1208"/>
                    <a:pt x="461" y="1208"/>
                  </a:cubicBezTo>
                  <a:cubicBezTo>
                    <a:pt x="429" y="1208"/>
                    <a:pt x="399" y="1224"/>
                    <a:pt x="382" y="1253"/>
                  </a:cubicBezTo>
                  <a:cubicBezTo>
                    <a:pt x="356" y="1297"/>
                    <a:pt x="371" y="1353"/>
                    <a:pt x="415" y="1378"/>
                  </a:cubicBezTo>
                  <a:cubicBezTo>
                    <a:pt x="429" y="1387"/>
                    <a:pt x="445" y="1390"/>
                    <a:pt x="460" y="1390"/>
                  </a:cubicBezTo>
                  <a:cubicBezTo>
                    <a:pt x="492" y="1390"/>
                    <a:pt x="523" y="1374"/>
                    <a:pt x="540" y="1344"/>
                  </a:cubicBezTo>
                  <a:cubicBezTo>
                    <a:pt x="559" y="1311"/>
                    <a:pt x="554" y="1268"/>
                    <a:pt x="529" y="1240"/>
                  </a:cubicBezTo>
                  <a:lnTo>
                    <a:pt x="644" y="1040"/>
                  </a:lnTo>
                  <a:cubicBezTo>
                    <a:pt x="665" y="1049"/>
                    <a:pt x="688" y="1053"/>
                    <a:pt x="711" y="1057"/>
                  </a:cubicBezTo>
                  <a:lnTo>
                    <a:pt x="711" y="1442"/>
                  </a:lnTo>
                  <a:cubicBezTo>
                    <a:pt x="675" y="1454"/>
                    <a:pt x="649" y="1488"/>
                    <a:pt x="649" y="1528"/>
                  </a:cubicBezTo>
                  <a:cubicBezTo>
                    <a:pt x="649" y="1578"/>
                    <a:pt x="691" y="1619"/>
                    <a:pt x="742" y="1619"/>
                  </a:cubicBezTo>
                  <a:cubicBezTo>
                    <a:pt x="791" y="1619"/>
                    <a:pt x="833" y="1578"/>
                    <a:pt x="833" y="1528"/>
                  </a:cubicBezTo>
                  <a:cubicBezTo>
                    <a:pt x="833" y="1488"/>
                    <a:pt x="807" y="1455"/>
                    <a:pt x="771" y="1442"/>
                  </a:cubicBezTo>
                  <a:lnTo>
                    <a:pt x="771" y="1057"/>
                  </a:lnTo>
                  <a:cubicBezTo>
                    <a:pt x="796" y="1055"/>
                    <a:pt x="818" y="1049"/>
                    <a:pt x="838" y="1040"/>
                  </a:cubicBezTo>
                  <a:lnTo>
                    <a:pt x="954" y="1240"/>
                  </a:lnTo>
                  <a:cubicBezTo>
                    <a:pt x="929" y="1269"/>
                    <a:pt x="923" y="1311"/>
                    <a:pt x="943" y="1344"/>
                  </a:cubicBezTo>
                  <a:cubicBezTo>
                    <a:pt x="960" y="1374"/>
                    <a:pt x="990" y="1390"/>
                    <a:pt x="1022" y="1390"/>
                  </a:cubicBezTo>
                  <a:cubicBezTo>
                    <a:pt x="1037" y="1390"/>
                    <a:pt x="1053" y="1387"/>
                    <a:pt x="1067" y="1378"/>
                  </a:cubicBezTo>
                  <a:cubicBezTo>
                    <a:pt x="1111" y="1353"/>
                    <a:pt x="1126" y="1297"/>
                    <a:pt x="1100" y="1253"/>
                  </a:cubicBezTo>
                  <a:cubicBezTo>
                    <a:pt x="1084" y="1224"/>
                    <a:pt x="1053" y="1208"/>
                    <a:pt x="1021" y="1208"/>
                  </a:cubicBezTo>
                  <a:cubicBezTo>
                    <a:pt x="1016" y="1208"/>
                    <a:pt x="1010" y="1209"/>
                    <a:pt x="1005" y="1210"/>
                  </a:cubicBezTo>
                  <a:lnTo>
                    <a:pt x="890" y="1009"/>
                  </a:lnTo>
                  <a:cubicBezTo>
                    <a:pt x="908" y="996"/>
                    <a:pt x="924" y="979"/>
                    <a:pt x="939" y="960"/>
                  </a:cubicBezTo>
                  <a:lnTo>
                    <a:pt x="984" y="986"/>
                  </a:lnTo>
                  <a:cubicBezTo>
                    <a:pt x="977" y="1023"/>
                    <a:pt x="993" y="1061"/>
                    <a:pt x="1028" y="1081"/>
                  </a:cubicBezTo>
                  <a:cubicBezTo>
                    <a:pt x="1043" y="1089"/>
                    <a:pt x="1058" y="1093"/>
                    <a:pt x="1074" y="1093"/>
                  </a:cubicBezTo>
                  <a:cubicBezTo>
                    <a:pt x="1105" y="1093"/>
                    <a:pt x="1135" y="1077"/>
                    <a:pt x="1152" y="1047"/>
                  </a:cubicBezTo>
                  <a:cubicBezTo>
                    <a:pt x="1178" y="1004"/>
                    <a:pt x="1163" y="948"/>
                    <a:pt x="1120" y="923"/>
                  </a:cubicBezTo>
                  <a:cubicBezTo>
                    <a:pt x="1105" y="915"/>
                    <a:pt x="1089" y="911"/>
                    <a:pt x="1073" y="911"/>
                  </a:cubicBezTo>
                  <a:cubicBezTo>
                    <a:pt x="1052" y="911"/>
                    <a:pt x="1030" y="918"/>
                    <a:pt x="1014" y="933"/>
                  </a:cubicBezTo>
                  <a:lnTo>
                    <a:pt x="971" y="907"/>
                  </a:lnTo>
                  <a:cubicBezTo>
                    <a:pt x="980" y="886"/>
                    <a:pt x="984" y="864"/>
                    <a:pt x="988" y="841"/>
                  </a:cubicBezTo>
                  <a:lnTo>
                    <a:pt x="1304" y="841"/>
                  </a:lnTo>
                  <a:cubicBezTo>
                    <a:pt x="1316" y="876"/>
                    <a:pt x="1350" y="902"/>
                    <a:pt x="1390" y="902"/>
                  </a:cubicBezTo>
                  <a:cubicBezTo>
                    <a:pt x="1440" y="902"/>
                    <a:pt x="1482" y="860"/>
                    <a:pt x="1482" y="810"/>
                  </a:cubicBezTo>
                  <a:cubicBezTo>
                    <a:pt x="1482" y="760"/>
                    <a:pt x="1440" y="719"/>
                    <a:pt x="1390" y="719"/>
                  </a:cubicBezTo>
                  <a:cubicBezTo>
                    <a:pt x="1350" y="719"/>
                    <a:pt x="1317" y="744"/>
                    <a:pt x="1304" y="780"/>
                  </a:cubicBezTo>
                  <a:lnTo>
                    <a:pt x="988" y="780"/>
                  </a:lnTo>
                  <a:cubicBezTo>
                    <a:pt x="986" y="756"/>
                    <a:pt x="980" y="733"/>
                    <a:pt x="971" y="714"/>
                  </a:cubicBezTo>
                  <a:lnTo>
                    <a:pt x="1014" y="688"/>
                  </a:lnTo>
                  <a:cubicBezTo>
                    <a:pt x="1032" y="702"/>
                    <a:pt x="1053" y="710"/>
                    <a:pt x="1075" y="710"/>
                  </a:cubicBezTo>
                  <a:cubicBezTo>
                    <a:pt x="1090" y="710"/>
                    <a:pt x="1105" y="707"/>
                    <a:pt x="1120" y="698"/>
                  </a:cubicBezTo>
                  <a:cubicBezTo>
                    <a:pt x="1163" y="672"/>
                    <a:pt x="1178" y="616"/>
                    <a:pt x="1152" y="573"/>
                  </a:cubicBezTo>
                  <a:cubicBezTo>
                    <a:pt x="1135" y="544"/>
                    <a:pt x="1105" y="527"/>
                    <a:pt x="1074" y="527"/>
                  </a:cubicBezTo>
                  <a:cubicBezTo>
                    <a:pt x="1058" y="527"/>
                    <a:pt x="1043" y="531"/>
                    <a:pt x="1028" y="540"/>
                  </a:cubicBezTo>
                  <a:cubicBezTo>
                    <a:pt x="993" y="560"/>
                    <a:pt x="977" y="598"/>
                    <a:pt x="984" y="635"/>
                  </a:cubicBezTo>
                  <a:lnTo>
                    <a:pt x="939" y="661"/>
                  </a:lnTo>
                  <a:cubicBezTo>
                    <a:pt x="925" y="642"/>
                    <a:pt x="908" y="626"/>
                    <a:pt x="890" y="611"/>
                  </a:cubicBezTo>
                  <a:lnTo>
                    <a:pt x="1005" y="411"/>
                  </a:lnTo>
                  <a:cubicBezTo>
                    <a:pt x="1010" y="412"/>
                    <a:pt x="1016" y="413"/>
                    <a:pt x="1021" y="413"/>
                  </a:cubicBezTo>
                  <a:cubicBezTo>
                    <a:pt x="1053" y="413"/>
                    <a:pt x="1084" y="397"/>
                    <a:pt x="1100" y="367"/>
                  </a:cubicBezTo>
                  <a:cubicBezTo>
                    <a:pt x="1126" y="323"/>
                    <a:pt x="1111" y="268"/>
                    <a:pt x="1067" y="243"/>
                  </a:cubicBezTo>
                  <a:cubicBezTo>
                    <a:pt x="1053" y="234"/>
                    <a:pt x="1037" y="230"/>
                    <a:pt x="1022" y="230"/>
                  </a:cubicBezTo>
                  <a:cubicBezTo>
                    <a:pt x="990" y="230"/>
                    <a:pt x="960" y="246"/>
                    <a:pt x="943" y="275"/>
                  </a:cubicBezTo>
                  <a:cubicBezTo>
                    <a:pt x="923" y="310"/>
                    <a:pt x="928" y="353"/>
                    <a:pt x="954" y="381"/>
                  </a:cubicBezTo>
                  <a:lnTo>
                    <a:pt x="838" y="581"/>
                  </a:lnTo>
                  <a:cubicBezTo>
                    <a:pt x="817" y="572"/>
                    <a:pt x="795" y="567"/>
                    <a:pt x="771" y="563"/>
                  </a:cubicBezTo>
                  <a:lnTo>
                    <a:pt x="771" y="179"/>
                  </a:lnTo>
                  <a:cubicBezTo>
                    <a:pt x="807" y="165"/>
                    <a:pt x="833" y="132"/>
                    <a:pt x="833" y="93"/>
                  </a:cubicBezTo>
                  <a:cubicBezTo>
                    <a:pt x="833" y="42"/>
                    <a:pt x="791" y="0"/>
                    <a:pt x="7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530"/>
        <p:cNvGrpSpPr/>
        <p:nvPr/>
      </p:nvGrpSpPr>
      <p:grpSpPr>
        <a:xfrm>
          <a:off x="0" y="0"/>
          <a:ext cx="0" cy="0"/>
          <a:chOff x="0" y="0"/>
          <a:chExt cx="0" cy="0"/>
        </a:xfrm>
      </p:grpSpPr>
      <p:sp>
        <p:nvSpPr>
          <p:cNvPr id="531" name="Google Shape;531;p33"/>
          <p:cNvSpPr txBox="1">
            <a:spLocks noGrp="1"/>
          </p:cNvSpPr>
          <p:nvPr>
            <p:ph type="subTitle" idx="1"/>
          </p:nvPr>
        </p:nvSpPr>
        <p:spPr>
          <a:xfrm>
            <a:off x="1261388" y="1546900"/>
            <a:ext cx="2985300" cy="2813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p:txBody>
      </p:sp>
      <p:sp>
        <p:nvSpPr>
          <p:cNvPr id="532" name="Google Shape;532;p33"/>
          <p:cNvSpPr txBox="1">
            <a:spLocks noGrp="1"/>
          </p:cNvSpPr>
          <p:nvPr>
            <p:ph type="subTitle" idx="2"/>
          </p:nvPr>
        </p:nvSpPr>
        <p:spPr>
          <a:xfrm>
            <a:off x="4897304" y="1546900"/>
            <a:ext cx="2985300" cy="2813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p:txBody>
      </p:sp>
      <p:sp>
        <p:nvSpPr>
          <p:cNvPr id="533" name="Google Shape;533;p33"/>
          <p:cNvSpPr txBox="1">
            <a:spLocks noGrp="1"/>
          </p:cNvSpPr>
          <p:nvPr>
            <p:ph type="title"/>
          </p:nvPr>
        </p:nvSpPr>
        <p:spPr>
          <a:xfrm>
            <a:off x="720000" y="540000"/>
            <a:ext cx="7704000" cy="5643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solidFill>
                  <a:schemeClr val="accent3"/>
                </a:solidFill>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p:txBody>
      </p:sp>
      <p:grpSp>
        <p:nvGrpSpPr>
          <p:cNvPr id="534" name="Google Shape;534;p33"/>
          <p:cNvGrpSpPr/>
          <p:nvPr/>
        </p:nvGrpSpPr>
        <p:grpSpPr>
          <a:xfrm rot="1138899">
            <a:off x="524392" y="4549063"/>
            <a:ext cx="1051377" cy="932436"/>
            <a:chOff x="6757038" y="4568926"/>
            <a:chExt cx="163860" cy="145334"/>
          </a:xfrm>
        </p:grpSpPr>
        <p:sp>
          <p:nvSpPr>
            <p:cNvPr id="535" name="Google Shape;535;p33"/>
            <p:cNvSpPr/>
            <p:nvPr/>
          </p:nvSpPr>
          <p:spPr>
            <a:xfrm>
              <a:off x="6806767" y="4568926"/>
              <a:ext cx="64448" cy="73642"/>
            </a:xfrm>
            <a:custGeom>
              <a:avLst/>
              <a:gdLst/>
              <a:ahLst/>
              <a:cxnLst/>
              <a:rect l="l" t="t" r="r" b="b"/>
              <a:pathLst>
                <a:path w="1388" h="1586" extrusionOk="0">
                  <a:moveTo>
                    <a:pt x="363" y="0"/>
                  </a:moveTo>
                  <a:cubicBezTo>
                    <a:pt x="176" y="0"/>
                    <a:pt x="0" y="141"/>
                    <a:pt x="0" y="433"/>
                  </a:cubicBezTo>
                  <a:cubicBezTo>
                    <a:pt x="0" y="908"/>
                    <a:pt x="694" y="1586"/>
                    <a:pt x="694" y="1586"/>
                  </a:cubicBezTo>
                  <a:cubicBezTo>
                    <a:pt x="694" y="1586"/>
                    <a:pt x="1388" y="908"/>
                    <a:pt x="1388" y="433"/>
                  </a:cubicBezTo>
                  <a:cubicBezTo>
                    <a:pt x="1388" y="141"/>
                    <a:pt x="1212" y="0"/>
                    <a:pt x="1024" y="0"/>
                  </a:cubicBezTo>
                  <a:cubicBezTo>
                    <a:pt x="905" y="0"/>
                    <a:pt x="781" y="57"/>
                    <a:pt x="694" y="168"/>
                  </a:cubicBezTo>
                  <a:cubicBezTo>
                    <a:pt x="607" y="57"/>
                    <a:pt x="483" y="0"/>
                    <a:pt x="36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6" name="Google Shape;536;p33"/>
            <p:cNvSpPr/>
            <p:nvPr/>
          </p:nvSpPr>
          <p:spPr>
            <a:xfrm>
              <a:off x="6757038" y="4593953"/>
              <a:ext cx="82000" cy="64077"/>
            </a:xfrm>
            <a:custGeom>
              <a:avLst/>
              <a:gdLst/>
              <a:ahLst/>
              <a:cxnLst/>
              <a:rect l="l" t="t" r="r" b="b"/>
              <a:pathLst>
                <a:path w="1766" h="1380" extrusionOk="0">
                  <a:moveTo>
                    <a:pt x="705" y="0"/>
                  </a:moveTo>
                  <a:cubicBezTo>
                    <a:pt x="376" y="0"/>
                    <a:pt x="242" y="349"/>
                    <a:pt x="418" y="609"/>
                  </a:cubicBezTo>
                  <a:cubicBezTo>
                    <a:pt x="75" y="733"/>
                    <a:pt x="1" y="1204"/>
                    <a:pt x="454" y="1350"/>
                  </a:cubicBezTo>
                  <a:cubicBezTo>
                    <a:pt x="518" y="1371"/>
                    <a:pt x="589" y="1380"/>
                    <a:pt x="665" y="1380"/>
                  </a:cubicBezTo>
                  <a:cubicBezTo>
                    <a:pt x="1131" y="1380"/>
                    <a:pt x="1765" y="1047"/>
                    <a:pt x="1765" y="1047"/>
                  </a:cubicBezTo>
                  <a:cubicBezTo>
                    <a:pt x="1765" y="1047"/>
                    <a:pt x="1336" y="177"/>
                    <a:pt x="882" y="31"/>
                  </a:cubicBezTo>
                  <a:cubicBezTo>
                    <a:pt x="818" y="10"/>
                    <a:pt x="759" y="0"/>
                    <a:pt x="7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7" name="Google Shape;537;p33"/>
            <p:cNvSpPr/>
            <p:nvPr/>
          </p:nvSpPr>
          <p:spPr>
            <a:xfrm>
              <a:off x="6770086" y="4642521"/>
              <a:ext cx="76567" cy="71738"/>
            </a:xfrm>
            <a:custGeom>
              <a:avLst/>
              <a:gdLst/>
              <a:ahLst/>
              <a:cxnLst/>
              <a:rect l="l" t="t" r="r" b="b"/>
              <a:pathLst>
                <a:path w="1649" h="1545" extrusionOk="0">
                  <a:moveTo>
                    <a:pt x="1485" y="1"/>
                  </a:moveTo>
                  <a:lnTo>
                    <a:pt x="1485" y="1"/>
                  </a:lnTo>
                  <a:cubicBezTo>
                    <a:pt x="1485" y="1"/>
                    <a:pt x="526" y="140"/>
                    <a:pt x="245" y="525"/>
                  </a:cubicBezTo>
                  <a:cubicBezTo>
                    <a:pt x="0" y="863"/>
                    <a:pt x="229" y="1164"/>
                    <a:pt x="526" y="1164"/>
                  </a:cubicBezTo>
                  <a:cubicBezTo>
                    <a:pt x="567" y="1164"/>
                    <a:pt x="609" y="1158"/>
                    <a:pt x="652" y="1146"/>
                  </a:cubicBezTo>
                  <a:cubicBezTo>
                    <a:pt x="659" y="1374"/>
                    <a:pt x="829" y="1544"/>
                    <a:pt x="1024" y="1544"/>
                  </a:cubicBezTo>
                  <a:cubicBezTo>
                    <a:pt x="1140" y="1544"/>
                    <a:pt x="1264" y="1484"/>
                    <a:pt x="1369" y="1341"/>
                  </a:cubicBezTo>
                  <a:cubicBezTo>
                    <a:pt x="1649" y="956"/>
                    <a:pt x="1485" y="1"/>
                    <a:pt x="14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8" name="Google Shape;538;p33"/>
            <p:cNvSpPr/>
            <p:nvPr/>
          </p:nvSpPr>
          <p:spPr>
            <a:xfrm>
              <a:off x="6831377" y="4642521"/>
              <a:ext cx="76614" cy="71738"/>
            </a:xfrm>
            <a:custGeom>
              <a:avLst/>
              <a:gdLst/>
              <a:ahLst/>
              <a:cxnLst/>
              <a:rect l="l" t="t" r="r" b="b"/>
              <a:pathLst>
                <a:path w="1650" h="1545" extrusionOk="0">
                  <a:moveTo>
                    <a:pt x="164" y="1"/>
                  </a:moveTo>
                  <a:cubicBezTo>
                    <a:pt x="164" y="1"/>
                    <a:pt x="1" y="956"/>
                    <a:pt x="281" y="1341"/>
                  </a:cubicBezTo>
                  <a:cubicBezTo>
                    <a:pt x="385" y="1484"/>
                    <a:pt x="509" y="1544"/>
                    <a:pt x="625" y="1544"/>
                  </a:cubicBezTo>
                  <a:cubicBezTo>
                    <a:pt x="819" y="1544"/>
                    <a:pt x="990" y="1374"/>
                    <a:pt x="998" y="1146"/>
                  </a:cubicBezTo>
                  <a:cubicBezTo>
                    <a:pt x="1040" y="1158"/>
                    <a:pt x="1082" y="1164"/>
                    <a:pt x="1123" y="1164"/>
                  </a:cubicBezTo>
                  <a:cubicBezTo>
                    <a:pt x="1419" y="1164"/>
                    <a:pt x="1649" y="863"/>
                    <a:pt x="1403" y="525"/>
                  </a:cubicBezTo>
                  <a:cubicBezTo>
                    <a:pt x="1123" y="140"/>
                    <a:pt x="164" y="1"/>
                    <a:pt x="16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9" name="Google Shape;539;p33"/>
            <p:cNvSpPr/>
            <p:nvPr/>
          </p:nvSpPr>
          <p:spPr>
            <a:xfrm>
              <a:off x="6838992" y="4593953"/>
              <a:ext cx="81907" cy="64077"/>
            </a:xfrm>
            <a:custGeom>
              <a:avLst/>
              <a:gdLst/>
              <a:ahLst/>
              <a:cxnLst/>
              <a:rect l="l" t="t" r="r" b="b"/>
              <a:pathLst>
                <a:path w="1764" h="1380" extrusionOk="0">
                  <a:moveTo>
                    <a:pt x="1059" y="0"/>
                  </a:moveTo>
                  <a:cubicBezTo>
                    <a:pt x="1005" y="0"/>
                    <a:pt x="946" y="10"/>
                    <a:pt x="883" y="31"/>
                  </a:cubicBezTo>
                  <a:cubicBezTo>
                    <a:pt x="429" y="177"/>
                    <a:pt x="0" y="1047"/>
                    <a:pt x="0" y="1047"/>
                  </a:cubicBezTo>
                  <a:cubicBezTo>
                    <a:pt x="0" y="1047"/>
                    <a:pt x="634" y="1380"/>
                    <a:pt x="1099" y="1380"/>
                  </a:cubicBezTo>
                  <a:cubicBezTo>
                    <a:pt x="1175" y="1380"/>
                    <a:pt x="1247" y="1371"/>
                    <a:pt x="1310" y="1350"/>
                  </a:cubicBezTo>
                  <a:cubicBezTo>
                    <a:pt x="1764" y="1204"/>
                    <a:pt x="1689" y="732"/>
                    <a:pt x="1349" y="609"/>
                  </a:cubicBezTo>
                  <a:cubicBezTo>
                    <a:pt x="1523" y="350"/>
                    <a:pt x="1388" y="0"/>
                    <a:pt x="10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0" name="Google Shape;540;p33"/>
            <p:cNvSpPr/>
            <p:nvPr/>
          </p:nvSpPr>
          <p:spPr>
            <a:xfrm>
              <a:off x="6802356" y="4604865"/>
              <a:ext cx="68813" cy="75221"/>
            </a:xfrm>
            <a:custGeom>
              <a:avLst/>
              <a:gdLst/>
              <a:ahLst/>
              <a:cxnLst/>
              <a:rect l="l" t="t" r="r" b="b"/>
              <a:pathLst>
                <a:path w="1482" h="1620" extrusionOk="0">
                  <a:moveTo>
                    <a:pt x="742" y="0"/>
                  </a:moveTo>
                  <a:cubicBezTo>
                    <a:pt x="691" y="0"/>
                    <a:pt x="649" y="42"/>
                    <a:pt x="649" y="93"/>
                  </a:cubicBezTo>
                  <a:cubicBezTo>
                    <a:pt x="649" y="132"/>
                    <a:pt x="675" y="165"/>
                    <a:pt x="711" y="179"/>
                  </a:cubicBezTo>
                  <a:lnTo>
                    <a:pt x="711" y="563"/>
                  </a:lnTo>
                  <a:cubicBezTo>
                    <a:pt x="686" y="566"/>
                    <a:pt x="664" y="572"/>
                    <a:pt x="644" y="581"/>
                  </a:cubicBezTo>
                  <a:lnTo>
                    <a:pt x="529" y="381"/>
                  </a:lnTo>
                  <a:cubicBezTo>
                    <a:pt x="553" y="351"/>
                    <a:pt x="559" y="310"/>
                    <a:pt x="540" y="275"/>
                  </a:cubicBezTo>
                  <a:cubicBezTo>
                    <a:pt x="523" y="246"/>
                    <a:pt x="492" y="230"/>
                    <a:pt x="461" y="230"/>
                  </a:cubicBezTo>
                  <a:cubicBezTo>
                    <a:pt x="445" y="230"/>
                    <a:pt x="429" y="234"/>
                    <a:pt x="415" y="243"/>
                  </a:cubicBezTo>
                  <a:cubicBezTo>
                    <a:pt x="371" y="268"/>
                    <a:pt x="356" y="323"/>
                    <a:pt x="382" y="367"/>
                  </a:cubicBezTo>
                  <a:cubicBezTo>
                    <a:pt x="399" y="397"/>
                    <a:pt x="429" y="413"/>
                    <a:pt x="461" y="413"/>
                  </a:cubicBezTo>
                  <a:cubicBezTo>
                    <a:pt x="466" y="413"/>
                    <a:pt x="472" y="412"/>
                    <a:pt x="477" y="411"/>
                  </a:cubicBezTo>
                  <a:lnTo>
                    <a:pt x="593" y="611"/>
                  </a:lnTo>
                  <a:cubicBezTo>
                    <a:pt x="574" y="626"/>
                    <a:pt x="558" y="642"/>
                    <a:pt x="543" y="661"/>
                  </a:cubicBezTo>
                  <a:lnTo>
                    <a:pt x="498" y="635"/>
                  </a:lnTo>
                  <a:cubicBezTo>
                    <a:pt x="505" y="598"/>
                    <a:pt x="489" y="560"/>
                    <a:pt x="455" y="540"/>
                  </a:cubicBezTo>
                  <a:cubicBezTo>
                    <a:pt x="440" y="531"/>
                    <a:pt x="424" y="527"/>
                    <a:pt x="409" y="527"/>
                  </a:cubicBezTo>
                  <a:cubicBezTo>
                    <a:pt x="377" y="527"/>
                    <a:pt x="347" y="544"/>
                    <a:pt x="330" y="573"/>
                  </a:cubicBezTo>
                  <a:cubicBezTo>
                    <a:pt x="304" y="616"/>
                    <a:pt x="319" y="672"/>
                    <a:pt x="363" y="698"/>
                  </a:cubicBezTo>
                  <a:cubicBezTo>
                    <a:pt x="377" y="706"/>
                    <a:pt x="393" y="710"/>
                    <a:pt x="408" y="710"/>
                  </a:cubicBezTo>
                  <a:cubicBezTo>
                    <a:pt x="430" y="710"/>
                    <a:pt x="451" y="702"/>
                    <a:pt x="468" y="688"/>
                  </a:cubicBezTo>
                  <a:lnTo>
                    <a:pt x="511" y="714"/>
                  </a:lnTo>
                  <a:cubicBezTo>
                    <a:pt x="503" y="735"/>
                    <a:pt x="498" y="757"/>
                    <a:pt x="494" y="780"/>
                  </a:cubicBezTo>
                  <a:lnTo>
                    <a:pt x="179" y="780"/>
                  </a:lnTo>
                  <a:cubicBezTo>
                    <a:pt x="165" y="744"/>
                    <a:pt x="132" y="719"/>
                    <a:pt x="92" y="719"/>
                  </a:cubicBezTo>
                  <a:cubicBezTo>
                    <a:pt x="42" y="719"/>
                    <a:pt x="1" y="760"/>
                    <a:pt x="1" y="810"/>
                  </a:cubicBezTo>
                  <a:cubicBezTo>
                    <a:pt x="1" y="860"/>
                    <a:pt x="42" y="902"/>
                    <a:pt x="92" y="902"/>
                  </a:cubicBezTo>
                  <a:cubicBezTo>
                    <a:pt x="132" y="902"/>
                    <a:pt x="165" y="876"/>
                    <a:pt x="179" y="841"/>
                  </a:cubicBezTo>
                  <a:lnTo>
                    <a:pt x="494" y="841"/>
                  </a:lnTo>
                  <a:cubicBezTo>
                    <a:pt x="497" y="865"/>
                    <a:pt x="503" y="887"/>
                    <a:pt x="511" y="907"/>
                  </a:cubicBezTo>
                  <a:lnTo>
                    <a:pt x="468" y="933"/>
                  </a:lnTo>
                  <a:cubicBezTo>
                    <a:pt x="451" y="918"/>
                    <a:pt x="430" y="910"/>
                    <a:pt x="408" y="910"/>
                  </a:cubicBezTo>
                  <a:cubicBezTo>
                    <a:pt x="393" y="910"/>
                    <a:pt x="377" y="914"/>
                    <a:pt x="363" y="923"/>
                  </a:cubicBezTo>
                  <a:cubicBezTo>
                    <a:pt x="319" y="948"/>
                    <a:pt x="304" y="1004"/>
                    <a:pt x="330" y="1047"/>
                  </a:cubicBezTo>
                  <a:cubicBezTo>
                    <a:pt x="347" y="1077"/>
                    <a:pt x="377" y="1093"/>
                    <a:pt x="409" y="1093"/>
                  </a:cubicBezTo>
                  <a:cubicBezTo>
                    <a:pt x="424" y="1093"/>
                    <a:pt x="440" y="1089"/>
                    <a:pt x="455" y="1081"/>
                  </a:cubicBezTo>
                  <a:cubicBezTo>
                    <a:pt x="489" y="1061"/>
                    <a:pt x="505" y="1023"/>
                    <a:pt x="498" y="986"/>
                  </a:cubicBezTo>
                  <a:lnTo>
                    <a:pt x="543" y="960"/>
                  </a:lnTo>
                  <a:cubicBezTo>
                    <a:pt x="558" y="978"/>
                    <a:pt x="574" y="994"/>
                    <a:pt x="593" y="1009"/>
                  </a:cubicBezTo>
                  <a:lnTo>
                    <a:pt x="477" y="1210"/>
                  </a:lnTo>
                  <a:cubicBezTo>
                    <a:pt x="472" y="1209"/>
                    <a:pt x="466" y="1208"/>
                    <a:pt x="461" y="1208"/>
                  </a:cubicBezTo>
                  <a:cubicBezTo>
                    <a:pt x="429" y="1208"/>
                    <a:pt x="399" y="1224"/>
                    <a:pt x="382" y="1253"/>
                  </a:cubicBezTo>
                  <a:cubicBezTo>
                    <a:pt x="356" y="1297"/>
                    <a:pt x="371" y="1353"/>
                    <a:pt x="415" y="1378"/>
                  </a:cubicBezTo>
                  <a:cubicBezTo>
                    <a:pt x="429" y="1387"/>
                    <a:pt x="445" y="1390"/>
                    <a:pt x="460" y="1390"/>
                  </a:cubicBezTo>
                  <a:cubicBezTo>
                    <a:pt x="492" y="1390"/>
                    <a:pt x="523" y="1374"/>
                    <a:pt x="540" y="1344"/>
                  </a:cubicBezTo>
                  <a:cubicBezTo>
                    <a:pt x="559" y="1311"/>
                    <a:pt x="554" y="1268"/>
                    <a:pt x="529" y="1240"/>
                  </a:cubicBezTo>
                  <a:lnTo>
                    <a:pt x="644" y="1040"/>
                  </a:lnTo>
                  <a:cubicBezTo>
                    <a:pt x="665" y="1049"/>
                    <a:pt x="688" y="1053"/>
                    <a:pt x="711" y="1057"/>
                  </a:cubicBezTo>
                  <a:lnTo>
                    <a:pt x="711" y="1442"/>
                  </a:lnTo>
                  <a:cubicBezTo>
                    <a:pt x="675" y="1454"/>
                    <a:pt x="649" y="1488"/>
                    <a:pt x="649" y="1528"/>
                  </a:cubicBezTo>
                  <a:cubicBezTo>
                    <a:pt x="649" y="1578"/>
                    <a:pt x="691" y="1619"/>
                    <a:pt x="742" y="1619"/>
                  </a:cubicBezTo>
                  <a:cubicBezTo>
                    <a:pt x="791" y="1619"/>
                    <a:pt x="833" y="1578"/>
                    <a:pt x="833" y="1528"/>
                  </a:cubicBezTo>
                  <a:cubicBezTo>
                    <a:pt x="833" y="1488"/>
                    <a:pt x="807" y="1455"/>
                    <a:pt x="771" y="1442"/>
                  </a:cubicBezTo>
                  <a:lnTo>
                    <a:pt x="771" y="1057"/>
                  </a:lnTo>
                  <a:cubicBezTo>
                    <a:pt x="796" y="1055"/>
                    <a:pt x="818" y="1049"/>
                    <a:pt x="838" y="1040"/>
                  </a:cubicBezTo>
                  <a:lnTo>
                    <a:pt x="954" y="1240"/>
                  </a:lnTo>
                  <a:cubicBezTo>
                    <a:pt x="929" y="1269"/>
                    <a:pt x="923" y="1311"/>
                    <a:pt x="943" y="1344"/>
                  </a:cubicBezTo>
                  <a:cubicBezTo>
                    <a:pt x="960" y="1374"/>
                    <a:pt x="990" y="1390"/>
                    <a:pt x="1022" y="1390"/>
                  </a:cubicBezTo>
                  <a:cubicBezTo>
                    <a:pt x="1037" y="1390"/>
                    <a:pt x="1053" y="1387"/>
                    <a:pt x="1067" y="1378"/>
                  </a:cubicBezTo>
                  <a:cubicBezTo>
                    <a:pt x="1111" y="1353"/>
                    <a:pt x="1126" y="1297"/>
                    <a:pt x="1100" y="1253"/>
                  </a:cubicBezTo>
                  <a:cubicBezTo>
                    <a:pt x="1084" y="1224"/>
                    <a:pt x="1053" y="1208"/>
                    <a:pt x="1021" y="1208"/>
                  </a:cubicBezTo>
                  <a:cubicBezTo>
                    <a:pt x="1016" y="1208"/>
                    <a:pt x="1010" y="1209"/>
                    <a:pt x="1005" y="1210"/>
                  </a:cubicBezTo>
                  <a:lnTo>
                    <a:pt x="890" y="1009"/>
                  </a:lnTo>
                  <a:cubicBezTo>
                    <a:pt x="908" y="996"/>
                    <a:pt x="924" y="979"/>
                    <a:pt x="939" y="960"/>
                  </a:cubicBezTo>
                  <a:lnTo>
                    <a:pt x="984" y="986"/>
                  </a:lnTo>
                  <a:cubicBezTo>
                    <a:pt x="977" y="1023"/>
                    <a:pt x="993" y="1061"/>
                    <a:pt x="1028" y="1081"/>
                  </a:cubicBezTo>
                  <a:cubicBezTo>
                    <a:pt x="1043" y="1089"/>
                    <a:pt x="1058" y="1093"/>
                    <a:pt x="1074" y="1093"/>
                  </a:cubicBezTo>
                  <a:cubicBezTo>
                    <a:pt x="1105" y="1093"/>
                    <a:pt x="1135" y="1077"/>
                    <a:pt x="1152" y="1047"/>
                  </a:cubicBezTo>
                  <a:cubicBezTo>
                    <a:pt x="1178" y="1004"/>
                    <a:pt x="1163" y="948"/>
                    <a:pt x="1120" y="923"/>
                  </a:cubicBezTo>
                  <a:cubicBezTo>
                    <a:pt x="1105" y="915"/>
                    <a:pt x="1089" y="911"/>
                    <a:pt x="1073" y="911"/>
                  </a:cubicBezTo>
                  <a:cubicBezTo>
                    <a:pt x="1052" y="911"/>
                    <a:pt x="1030" y="918"/>
                    <a:pt x="1014" y="933"/>
                  </a:cubicBezTo>
                  <a:lnTo>
                    <a:pt x="971" y="907"/>
                  </a:lnTo>
                  <a:cubicBezTo>
                    <a:pt x="980" y="886"/>
                    <a:pt x="984" y="864"/>
                    <a:pt x="988" y="841"/>
                  </a:cubicBezTo>
                  <a:lnTo>
                    <a:pt x="1304" y="841"/>
                  </a:lnTo>
                  <a:cubicBezTo>
                    <a:pt x="1316" y="876"/>
                    <a:pt x="1350" y="902"/>
                    <a:pt x="1390" y="902"/>
                  </a:cubicBezTo>
                  <a:cubicBezTo>
                    <a:pt x="1440" y="902"/>
                    <a:pt x="1482" y="860"/>
                    <a:pt x="1482" y="810"/>
                  </a:cubicBezTo>
                  <a:cubicBezTo>
                    <a:pt x="1482" y="760"/>
                    <a:pt x="1440" y="719"/>
                    <a:pt x="1390" y="719"/>
                  </a:cubicBezTo>
                  <a:cubicBezTo>
                    <a:pt x="1350" y="719"/>
                    <a:pt x="1317" y="744"/>
                    <a:pt x="1304" y="780"/>
                  </a:cubicBezTo>
                  <a:lnTo>
                    <a:pt x="988" y="780"/>
                  </a:lnTo>
                  <a:cubicBezTo>
                    <a:pt x="986" y="756"/>
                    <a:pt x="980" y="733"/>
                    <a:pt x="971" y="714"/>
                  </a:cubicBezTo>
                  <a:lnTo>
                    <a:pt x="1014" y="688"/>
                  </a:lnTo>
                  <a:cubicBezTo>
                    <a:pt x="1032" y="702"/>
                    <a:pt x="1053" y="710"/>
                    <a:pt x="1075" y="710"/>
                  </a:cubicBezTo>
                  <a:cubicBezTo>
                    <a:pt x="1090" y="710"/>
                    <a:pt x="1105" y="707"/>
                    <a:pt x="1120" y="698"/>
                  </a:cubicBezTo>
                  <a:cubicBezTo>
                    <a:pt x="1163" y="672"/>
                    <a:pt x="1178" y="616"/>
                    <a:pt x="1152" y="573"/>
                  </a:cubicBezTo>
                  <a:cubicBezTo>
                    <a:pt x="1135" y="544"/>
                    <a:pt x="1105" y="527"/>
                    <a:pt x="1074" y="527"/>
                  </a:cubicBezTo>
                  <a:cubicBezTo>
                    <a:pt x="1058" y="527"/>
                    <a:pt x="1043" y="531"/>
                    <a:pt x="1028" y="540"/>
                  </a:cubicBezTo>
                  <a:cubicBezTo>
                    <a:pt x="993" y="560"/>
                    <a:pt x="977" y="598"/>
                    <a:pt x="984" y="635"/>
                  </a:cubicBezTo>
                  <a:lnTo>
                    <a:pt x="939" y="661"/>
                  </a:lnTo>
                  <a:cubicBezTo>
                    <a:pt x="925" y="642"/>
                    <a:pt x="908" y="626"/>
                    <a:pt x="890" y="611"/>
                  </a:cubicBezTo>
                  <a:lnTo>
                    <a:pt x="1005" y="411"/>
                  </a:lnTo>
                  <a:cubicBezTo>
                    <a:pt x="1010" y="412"/>
                    <a:pt x="1016" y="413"/>
                    <a:pt x="1021" y="413"/>
                  </a:cubicBezTo>
                  <a:cubicBezTo>
                    <a:pt x="1053" y="413"/>
                    <a:pt x="1084" y="397"/>
                    <a:pt x="1100" y="367"/>
                  </a:cubicBezTo>
                  <a:cubicBezTo>
                    <a:pt x="1126" y="323"/>
                    <a:pt x="1111" y="268"/>
                    <a:pt x="1067" y="243"/>
                  </a:cubicBezTo>
                  <a:cubicBezTo>
                    <a:pt x="1053" y="234"/>
                    <a:pt x="1037" y="230"/>
                    <a:pt x="1022" y="230"/>
                  </a:cubicBezTo>
                  <a:cubicBezTo>
                    <a:pt x="990" y="230"/>
                    <a:pt x="960" y="246"/>
                    <a:pt x="943" y="275"/>
                  </a:cubicBezTo>
                  <a:cubicBezTo>
                    <a:pt x="923" y="310"/>
                    <a:pt x="928" y="353"/>
                    <a:pt x="954" y="381"/>
                  </a:cubicBezTo>
                  <a:lnTo>
                    <a:pt x="838" y="581"/>
                  </a:lnTo>
                  <a:cubicBezTo>
                    <a:pt x="817" y="572"/>
                    <a:pt x="795" y="567"/>
                    <a:pt x="771" y="563"/>
                  </a:cubicBezTo>
                  <a:lnTo>
                    <a:pt x="771" y="179"/>
                  </a:lnTo>
                  <a:cubicBezTo>
                    <a:pt x="807" y="165"/>
                    <a:pt x="833" y="132"/>
                    <a:pt x="833" y="93"/>
                  </a:cubicBezTo>
                  <a:cubicBezTo>
                    <a:pt x="833" y="42"/>
                    <a:pt x="791" y="0"/>
                    <a:pt x="7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541" name="Google Shape;541;p33"/>
          <p:cNvGrpSpPr/>
          <p:nvPr/>
        </p:nvGrpSpPr>
        <p:grpSpPr>
          <a:xfrm rot="-846910">
            <a:off x="-226573" y="1620493"/>
            <a:ext cx="677959" cy="601278"/>
            <a:chOff x="6757038" y="4568926"/>
            <a:chExt cx="163860" cy="145334"/>
          </a:xfrm>
        </p:grpSpPr>
        <p:sp>
          <p:nvSpPr>
            <p:cNvPr id="542" name="Google Shape;542;p33"/>
            <p:cNvSpPr/>
            <p:nvPr/>
          </p:nvSpPr>
          <p:spPr>
            <a:xfrm>
              <a:off x="6806767" y="4568926"/>
              <a:ext cx="64448" cy="73642"/>
            </a:xfrm>
            <a:custGeom>
              <a:avLst/>
              <a:gdLst/>
              <a:ahLst/>
              <a:cxnLst/>
              <a:rect l="l" t="t" r="r" b="b"/>
              <a:pathLst>
                <a:path w="1388" h="1586" extrusionOk="0">
                  <a:moveTo>
                    <a:pt x="363" y="0"/>
                  </a:moveTo>
                  <a:cubicBezTo>
                    <a:pt x="176" y="0"/>
                    <a:pt x="0" y="141"/>
                    <a:pt x="0" y="433"/>
                  </a:cubicBezTo>
                  <a:cubicBezTo>
                    <a:pt x="0" y="908"/>
                    <a:pt x="694" y="1586"/>
                    <a:pt x="694" y="1586"/>
                  </a:cubicBezTo>
                  <a:cubicBezTo>
                    <a:pt x="694" y="1586"/>
                    <a:pt x="1388" y="908"/>
                    <a:pt x="1388" y="433"/>
                  </a:cubicBezTo>
                  <a:cubicBezTo>
                    <a:pt x="1388" y="141"/>
                    <a:pt x="1212" y="0"/>
                    <a:pt x="1024" y="0"/>
                  </a:cubicBezTo>
                  <a:cubicBezTo>
                    <a:pt x="905" y="0"/>
                    <a:pt x="781" y="57"/>
                    <a:pt x="694" y="168"/>
                  </a:cubicBezTo>
                  <a:cubicBezTo>
                    <a:pt x="607" y="57"/>
                    <a:pt x="483" y="0"/>
                    <a:pt x="36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3" name="Google Shape;543;p33"/>
            <p:cNvSpPr/>
            <p:nvPr/>
          </p:nvSpPr>
          <p:spPr>
            <a:xfrm>
              <a:off x="6757038" y="4593953"/>
              <a:ext cx="82000" cy="64077"/>
            </a:xfrm>
            <a:custGeom>
              <a:avLst/>
              <a:gdLst/>
              <a:ahLst/>
              <a:cxnLst/>
              <a:rect l="l" t="t" r="r" b="b"/>
              <a:pathLst>
                <a:path w="1766" h="1380" extrusionOk="0">
                  <a:moveTo>
                    <a:pt x="705" y="0"/>
                  </a:moveTo>
                  <a:cubicBezTo>
                    <a:pt x="376" y="0"/>
                    <a:pt x="242" y="349"/>
                    <a:pt x="418" y="609"/>
                  </a:cubicBezTo>
                  <a:cubicBezTo>
                    <a:pt x="75" y="733"/>
                    <a:pt x="1" y="1204"/>
                    <a:pt x="454" y="1350"/>
                  </a:cubicBezTo>
                  <a:cubicBezTo>
                    <a:pt x="518" y="1371"/>
                    <a:pt x="589" y="1380"/>
                    <a:pt x="665" y="1380"/>
                  </a:cubicBezTo>
                  <a:cubicBezTo>
                    <a:pt x="1131" y="1380"/>
                    <a:pt x="1765" y="1047"/>
                    <a:pt x="1765" y="1047"/>
                  </a:cubicBezTo>
                  <a:cubicBezTo>
                    <a:pt x="1765" y="1047"/>
                    <a:pt x="1336" y="177"/>
                    <a:pt x="882" y="31"/>
                  </a:cubicBezTo>
                  <a:cubicBezTo>
                    <a:pt x="818" y="10"/>
                    <a:pt x="759" y="0"/>
                    <a:pt x="7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4" name="Google Shape;544;p33"/>
            <p:cNvSpPr/>
            <p:nvPr/>
          </p:nvSpPr>
          <p:spPr>
            <a:xfrm>
              <a:off x="6770086" y="4642521"/>
              <a:ext cx="76567" cy="71738"/>
            </a:xfrm>
            <a:custGeom>
              <a:avLst/>
              <a:gdLst/>
              <a:ahLst/>
              <a:cxnLst/>
              <a:rect l="l" t="t" r="r" b="b"/>
              <a:pathLst>
                <a:path w="1649" h="1545" extrusionOk="0">
                  <a:moveTo>
                    <a:pt x="1485" y="1"/>
                  </a:moveTo>
                  <a:lnTo>
                    <a:pt x="1485" y="1"/>
                  </a:lnTo>
                  <a:cubicBezTo>
                    <a:pt x="1485" y="1"/>
                    <a:pt x="526" y="140"/>
                    <a:pt x="245" y="525"/>
                  </a:cubicBezTo>
                  <a:cubicBezTo>
                    <a:pt x="0" y="863"/>
                    <a:pt x="229" y="1164"/>
                    <a:pt x="526" y="1164"/>
                  </a:cubicBezTo>
                  <a:cubicBezTo>
                    <a:pt x="567" y="1164"/>
                    <a:pt x="609" y="1158"/>
                    <a:pt x="652" y="1146"/>
                  </a:cubicBezTo>
                  <a:cubicBezTo>
                    <a:pt x="659" y="1374"/>
                    <a:pt x="829" y="1544"/>
                    <a:pt x="1024" y="1544"/>
                  </a:cubicBezTo>
                  <a:cubicBezTo>
                    <a:pt x="1140" y="1544"/>
                    <a:pt x="1264" y="1484"/>
                    <a:pt x="1369" y="1341"/>
                  </a:cubicBezTo>
                  <a:cubicBezTo>
                    <a:pt x="1649" y="956"/>
                    <a:pt x="1485" y="1"/>
                    <a:pt x="14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5" name="Google Shape;545;p33"/>
            <p:cNvSpPr/>
            <p:nvPr/>
          </p:nvSpPr>
          <p:spPr>
            <a:xfrm>
              <a:off x="6831377" y="4642521"/>
              <a:ext cx="76614" cy="71738"/>
            </a:xfrm>
            <a:custGeom>
              <a:avLst/>
              <a:gdLst/>
              <a:ahLst/>
              <a:cxnLst/>
              <a:rect l="l" t="t" r="r" b="b"/>
              <a:pathLst>
                <a:path w="1650" h="1545" extrusionOk="0">
                  <a:moveTo>
                    <a:pt x="164" y="1"/>
                  </a:moveTo>
                  <a:cubicBezTo>
                    <a:pt x="164" y="1"/>
                    <a:pt x="1" y="956"/>
                    <a:pt x="281" y="1341"/>
                  </a:cubicBezTo>
                  <a:cubicBezTo>
                    <a:pt x="385" y="1484"/>
                    <a:pt x="509" y="1544"/>
                    <a:pt x="625" y="1544"/>
                  </a:cubicBezTo>
                  <a:cubicBezTo>
                    <a:pt x="819" y="1544"/>
                    <a:pt x="990" y="1374"/>
                    <a:pt x="998" y="1146"/>
                  </a:cubicBezTo>
                  <a:cubicBezTo>
                    <a:pt x="1040" y="1158"/>
                    <a:pt x="1082" y="1164"/>
                    <a:pt x="1123" y="1164"/>
                  </a:cubicBezTo>
                  <a:cubicBezTo>
                    <a:pt x="1419" y="1164"/>
                    <a:pt x="1649" y="863"/>
                    <a:pt x="1403" y="525"/>
                  </a:cubicBezTo>
                  <a:cubicBezTo>
                    <a:pt x="1123" y="140"/>
                    <a:pt x="164" y="1"/>
                    <a:pt x="16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6" name="Google Shape;546;p33"/>
            <p:cNvSpPr/>
            <p:nvPr/>
          </p:nvSpPr>
          <p:spPr>
            <a:xfrm>
              <a:off x="6838992" y="4593953"/>
              <a:ext cx="81907" cy="64077"/>
            </a:xfrm>
            <a:custGeom>
              <a:avLst/>
              <a:gdLst/>
              <a:ahLst/>
              <a:cxnLst/>
              <a:rect l="l" t="t" r="r" b="b"/>
              <a:pathLst>
                <a:path w="1764" h="1380" extrusionOk="0">
                  <a:moveTo>
                    <a:pt x="1059" y="0"/>
                  </a:moveTo>
                  <a:cubicBezTo>
                    <a:pt x="1005" y="0"/>
                    <a:pt x="946" y="10"/>
                    <a:pt x="883" y="31"/>
                  </a:cubicBezTo>
                  <a:cubicBezTo>
                    <a:pt x="429" y="177"/>
                    <a:pt x="0" y="1047"/>
                    <a:pt x="0" y="1047"/>
                  </a:cubicBezTo>
                  <a:cubicBezTo>
                    <a:pt x="0" y="1047"/>
                    <a:pt x="634" y="1380"/>
                    <a:pt x="1099" y="1380"/>
                  </a:cubicBezTo>
                  <a:cubicBezTo>
                    <a:pt x="1175" y="1380"/>
                    <a:pt x="1247" y="1371"/>
                    <a:pt x="1310" y="1350"/>
                  </a:cubicBezTo>
                  <a:cubicBezTo>
                    <a:pt x="1764" y="1204"/>
                    <a:pt x="1689" y="732"/>
                    <a:pt x="1349" y="609"/>
                  </a:cubicBezTo>
                  <a:cubicBezTo>
                    <a:pt x="1523" y="350"/>
                    <a:pt x="1388" y="0"/>
                    <a:pt x="10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7" name="Google Shape;547;p33"/>
            <p:cNvSpPr/>
            <p:nvPr/>
          </p:nvSpPr>
          <p:spPr>
            <a:xfrm>
              <a:off x="6802356" y="4604865"/>
              <a:ext cx="68813" cy="75221"/>
            </a:xfrm>
            <a:custGeom>
              <a:avLst/>
              <a:gdLst/>
              <a:ahLst/>
              <a:cxnLst/>
              <a:rect l="l" t="t" r="r" b="b"/>
              <a:pathLst>
                <a:path w="1482" h="1620" extrusionOk="0">
                  <a:moveTo>
                    <a:pt x="742" y="0"/>
                  </a:moveTo>
                  <a:cubicBezTo>
                    <a:pt x="691" y="0"/>
                    <a:pt x="649" y="42"/>
                    <a:pt x="649" y="93"/>
                  </a:cubicBezTo>
                  <a:cubicBezTo>
                    <a:pt x="649" y="132"/>
                    <a:pt x="675" y="165"/>
                    <a:pt x="711" y="179"/>
                  </a:cubicBezTo>
                  <a:lnTo>
                    <a:pt x="711" y="563"/>
                  </a:lnTo>
                  <a:cubicBezTo>
                    <a:pt x="686" y="566"/>
                    <a:pt x="664" y="572"/>
                    <a:pt x="644" y="581"/>
                  </a:cubicBezTo>
                  <a:lnTo>
                    <a:pt x="529" y="381"/>
                  </a:lnTo>
                  <a:cubicBezTo>
                    <a:pt x="553" y="351"/>
                    <a:pt x="559" y="310"/>
                    <a:pt x="540" y="275"/>
                  </a:cubicBezTo>
                  <a:cubicBezTo>
                    <a:pt x="523" y="246"/>
                    <a:pt x="492" y="230"/>
                    <a:pt x="461" y="230"/>
                  </a:cubicBezTo>
                  <a:cubicBezTo>
                    <a:pt x="445" y="230"/>
                    <a:pt x="429" y="234"/>
                    <a:pt x="415" y="243"/>
                  </a:cubicBezTo>
                  <a:cubicBezTo>
                    <a:pt x="371" y="268"/>
                    <a:pt x="356" y="323"/>
                    <a:pt x="382" y="367"/>
                  </a:cubicBezTo>
                  <a:cubicBezTo>
                    <a:pt x="399" y="397"/>
                    <a:pt x="429" y="413"/>
                    <a:pt x="461" y="413"/>
                  </a:cubicBezTo>
                  <a:cubicBezTo>
                    <a:pt x="466" y="413"/>
                    <a:pt x="472" y="412"/>
                    <a:pt x="477" y="411"/>
                  </a:cubicBezTo>
                  <a:lnTo>
                    <a:pt x="593" y="611"/>
                  </a:lnTo>
                  <a:cubicBezTo>
                    <a:pt x="574" y="626"/>
                    <a:pt x="558" y="642"/>
                    <a:pt x="543" y="661"/>
                  </a:cubicBezTo>
                  <a:lnTo>
                    <a:pt x="498" y="635"/>
                  </a:lnTo>
                  <a:cubicBezTo>
                    <a:pt x="505" y="598"/>
                    <a:pt x="489" y="560"/>
                    <a:pt x="455" y="540"/>
                  </a:cubicBezTo>
                  <a:cubicBezTo>
                    <a:pt x="440" y="531"/>
                    <a:pt x="424" y="527"/>
                    <a:pt x="409" y="527"/>
                  </a:cubicBezTo>
                  <a:cubicBezTo>
                    <a:pt x="377" y="527"/>
                    <a:pt x="347" y="544"/>
                    <a:pt x="330" y="573"/>
                  </a:cubicBezTo>
                  <a:cubicBezTo>
                    <a:pt x="304" y="616"/>
                    <a:pt x="319" y="672"/>
                    <a:pt x="363" y="698"/>
                  </a:cubicBezTo>
                  <a:cubicBezTo>
                    <a:pt x="377" y="706"/>
                    <a:pt x="393" y="710"/>
                    <a:pt x="408" y="710"/>
                  </a:cubicBezTo>
                  <a:cubicBezTo>
                    <a:pt x="430" y="710"/>
                    <a:pt x="451" y="702"/>
                    <a:pt x="468" y="688"/>
                  </a:cubicBezTo>
                  <a:lnTo>
                    <a:pt x="511" y="714"/>
                  </a:lnTo>
                  <a:cubicBezTo>
                    <a:pt x="503" y="735"/>
                    <a:pt x="498" y="757"/>
                    <a:pt x="494" y="780"/>
                  </a:cubicBezTo>
                  <a:lnTo>
                    <a:pt x="179" y="780"/>
                  </a:lnTo>
                  <a:cubicBezTo>
                    <a:pt x="165" y="744"/>
                    <a:pt x="132" y="719"/>
                    <a:pt x="92" y="719"/>
                  </a:cubicBezTo>
                  <a:cubicBezTo>
                    <a:pt x="42" y="719"/>
                    <a:pt x="1" y="760"/>
                    <a:pt x="1" y="810"/>
                  </a:cubicBezTo>
                  <a:cubicBezTo>
                    <a:pt x="1" y="860"/>
                    <a:pt x="42" y="902"/>
                    <a:pt x="92" y="902"/>
                  </a:cubicBezTo>
                  <a:cubicBezTo>
                    <a:pt x="132" y="902"/>
                    <a:pt x="165" y="876"/>
                    <a:pt x="179" y="841"/>
                  </a:cubicBezTo>
                  <a:lnTo>
                    <a:pt x="494" y="841"/>
                  </a:lnTo>
                  <a:cubicBezTo>
                    <a:pt x="497" y="865"/>
                    <a:pt x="503" y="887"/>
                    <a:pt x="511" y="907"/>
                  </a:cubicBezTo>
                  <a:lnTo>
                    <a:pt x="468" y="933"/>
                  </a:lnTo>
                  <a:cubicBezTo>
                    <a:pt x="451" y="918"/>
                    <a:pt x="430" y="910"/>
                    <a:pt x="408" y="910"/>
                  </a:cubicBezTo>
                  <a:cubicBezTo>
                    <a:pt x="393" y="910"/>
                    <a:pt x="377" y="914"/>
                    <a:pt x="363" y="923"/>
                  </a:cubicBezTo>
                  <a:cubicBezTo>
                    <a:pt x="319" y="948"/>
                    <a:pt x="304" y="1004"/>
                    <a:pt x="330" y="1047"/>
                  </a:cubicBezTo>
                  <a:cubicBezTo>
                    <a:pt x="347" y="1077"/>
                    <a:pt x="377" y="1093"/>
                    <a:pt x="409" y="1093"/>
                  </a:cubicBezTo>
                  <a:cubicBezTo>
                    <a:pt x="424" y="1093"/>
                    <a:pt x="440" y="1089"/>
                    <a:pt x="455" y="1081"/>
                  </a:cubicBezTo>
                  <a:cubicBezTo>
                    <a:pt x="489" y="1061"/>
                    <a:pt x="505" y="1023"/>
                    <a:pt x="498" y="986"/>
                  </a:cubicBezTo>
                  <a:lnTo>
                    <a:pt x="543" y="960"/>
                  </a:lnTo>
                  <a:cubicBezTo>
                    <a:pt x="558" y="978"/>
                    <a:pt x="574" y="994"/>
                    <a:pt x="593" y="1009"/>
                  </a:cubicBezTo>
                  <a:lnTo>
                    <a:pt x="477" y="1210"/>
                  </a:lnTo>
                  <a:cubicBezTo>
                    <a:pt x="472" y="1209"/>
                    <a:pt x="466" y="1208"/>
                    <a:pt x="461" y="1208"/>
                  </a:cubicBezTo>
                  <a:cubicBezTo>
                    <a:pt x="429" y="1208"/>
                    <a:pt x="399" y="1224"/>
                    <a:pt x="382" y="1253"/>
                  </a:cubicBezTo>
                  <a:cubicBezTo>
                    <a:pt x="356" y="1297"/>
                    <a:pt x="371" y="1353"/>
                    <a:pt x="415" y="1378"/>
                  </a:cubicBezTo>
                  <a:cubicBezTo>
                    <a:pt x="429" y="1387"/>
                    <a:pt x="445" y="1390"/>
                    <a:pt x="460" y="1390"/>
                  </a:cubicBezTo>
                  <a:cubicBezTo>
                    <a:pt x="492" y="1390"/>
                    <a:pt x="523" y="1374"/>
                    <a:pt x="540" y="1344"/>
                  </a:cubicBezTo>
                  <a:cubicBezTo>
                    <a:pt x="559" y="1311"/>
                    <a:pt x="554" y="1268"/>
                    <a:pt x="529" y="1240"/>
                  </a:cubicBezTo>
                  <a:lnTo>
                    <a:pt x="644" y="1040"/>
                  </a:lnTo>
                  <a:cubicBezTo>
                    <a:pt x="665" y="1049"/>
                    <a:pt x="688" y="1053"/>
                    <a:pt x="711" y="1057"/>
                  </a:cubicBezTo>
                  <a:lnTo>
                    <a:pt x="711" y="1442"/>
                  </a:lnTo>
                  <a:cubicBezTo>
                    <a:pt x="675" y="1454"/>
                    <a:pt x="649" y="1488"/>
                    <a:pt x="649" y="1528"/>
                  </a:cubicBezTo>
                  <a:cubicBezTo>
                    <a:pt x="649" y="1578"/>
                    <a:pt x="691" y="1619"/>
                    <a:pt x="742" y="1619"/>
                  </a:cubicBezTo>
                  <a:cubicBezTo>
                    <a:pt x="791" y="1619"/>
                    <a:pt x="833" y="1578"/>
                    <a:pt x="833" y="1528"/>
                  </a:cubicBezTo>
                  <a:cubicBezTo>
                    <a:pt x="833" y="1488"/>
                    <a:pt x="807" y="1455"/>
                    <a:pt x="771" y="1442"/>
                  </a:cubicBezTo>
                  <a:lnTo>
                    <a:pt x="771" y="1057"/>
                  </a:lnTo>
                  <a:cubicBezTo>
                    <a:pt x="796" y="1055"/>
                    <a:pt x="818" y="1049"/>
                    <a:pt x="838" y="1040"/>
                  </a:cubicBezTo>
                  <a:lnTo>
                    <a:pt x="954" y="1240"/>
                  </a:lnTo>
                  <a:cubicBezTo>
                    <a:pt x="929" y="1269"/>
                    <a:pt x="923" y="1311"/>
                    <a:pt x="943" y="1344"/>
                  </a:cubicBezTo>
                  <a:cubicBezTo>
                    <a:pt x="960" y="1374"/>
                    <a:pt x="990" y="1390"/>
                    <a:pt x="1022" y="1390"/>
                  </a:cubicBezTo>
                  <a:cubicBezTo>
                    <a:pt x="1037" y="1390"/>
                    <a:pt x="1053" y="1387"/>
                    <a:pt x="1067" y="1378"/>
                  </a:cubicBezTo>
                  <a:cubicBezTo>
                    <a:pt x="1111" y="1353"/>
                    <a:pt x="1126" y="1297"/>
                    <a:pt x="1100" y="1253"/>
                  </a:cubicBezTo>
                  <a:cubicBezTo>
                    <a:pt x="1084" y="1224"/>
                    <a:pt x="1053" y="1208"/>
                    <a:pt x="1021" y="1208"/>
                  </a:cubicBezTo>
                  <a:cubicBezTo>
                    <a:pt x="1016" y="1208"/>
                    <a:pt x="1010" y="1209"/>
                    <a:pt x="1005" y="1210"/>
                  </a:cubicBezTo>
                  <a:lnTo>
                    <a:pt x="890" y="1009"/>
                  </a:lnTo>
                  <a:cubicBezTo>
                    <a:pt x="908" y="996"/>
                    <a:pt x="924" y="979"/>
                    <a:pt x="939" y="960"/>
                  </a:cubicBezTo>
                  <a:lnTo>
                    <a:pt x="984" y="986"/>
                  </a:lnTo>
                  <a:cubicBezTo>
                    <a:pt x="977" y="1023"/>
                    <a:pt x="993" y="1061"/>
                    <a:pt x="1028" y="1081"/>
                  </a:cubicBezTo>
                  <a:cubicBezTo>
                    <a:pt x="1043" y="1089"/>
                    <a:pt x="1058" y="1093"/>
                    <a:pt x="1074" y="1093"/>
                  </a:cubicBezTo>
                  <a:cubicBezTo>
                    <a:pt x="1105" y="1093"/>
                    <a:pt x="1135" y="1077"/>
                    <a:pt x="1152" y="1047"/>
                  </a:cubicBezTo>
                  <a:cubicBezTo>
                    <a:pt x="1178" y="1004"/>
                    <a:pt x="1163" y="948"/>
                    <a:pt x="1120" y="923"/>
                  </a:cubicBezTo>
                  <a:cubicBezTo>
                    <a:pt x="1105" y="915"/>
                    <a:pt x="1089" y="911"/>
                    <a:pt x="1073" y="911"/>
                  </a:cubicBezTo>
                  <a:cubicBezTo>
                    <a:pt x="1052" y="911"/>
                    <a:pt x="1030" y="918"/>
                    <a:pt x="1014" y="933"/>
                  </a:cubicBezTo>
                  <a:lnTo>
                    <a:pt x="971" y="907"/>
                  </a:lnTo>
                  <a:cubicBezTo>
                    <a:pt x="980" y="886"/>
                    <a:pt x="984" y="864"/>
                    <a:pt x="988" y="841"/>
                  </a:cubicBezTo>
                  <a:lnTo>
                    <a:pt x="1304" y="841"/>
                  </a:lnTo>
                  <a:cubicBezTo>
                    <a:pt x="1316" y="876"/>
                    <a:pt x="1350" y="902"/>
                    <a:pt x="1390" y="902"/>
                  </a:cubicBezTo>
                  <a:cubicBezTo>
                    <a:pt x="1440" y="902"/>
                    <a:pt x="1482" y="860"/>
                    <a:pt x="1482" y="810"/>
                  </a:cubicBezTo>
                  <a:cubicBezTo>
                    <a:pt x="1482" y="760"/>
                    <a:pt x="1440" y="719"/>
                    <a:pt x="1390" y="719"/>
                  </a:cubicBezTo>
                  <a:cubicBezTo>
                    <a:pt x="1350" y="719"/>
                    <a:pt x="1317" y="744"/>
                    <a:pt x="1304" y="780"/>
                  </a:cubicBezTo>
                  <a:lnTo>
                    <a:pt x="988" y="780"/>
                  </a:lnTo>
                  <a:cubicBezTo>
                    <a:pt x="986" y="756"/>
                    <a:pt x="980" y="733"/>
                    <a:pt x="971" y="714"/>
                  </a:cubicBezTo>
                  <a:lnTo>
                    <a:pt x="1014" y="688"/>
                  </a:lnTo>
                  <a:cubicBezTo>
                    <a:pt x="1032" y="702"/>
                    <a:pt x="1053" y="710"/>
                    <a:pt x="1075" y="710"/>
                  </a:cubicBezTo>
                  <a:cubicBezTo>
                    <a:pt x="1090" y="710"/>
                    <a:pt x="1105" y="707"/>
                    <a:pt x="1120" y="698"/>
                  </a:cubicBezTo>
                  <a:cubicBezTo>
                    <a:pt x="1163" y="672"/>
                    <a:pt x="1178" y="616"/>
                    <a:pt x="1152" y="573"/>
                  </a:cubicBezTo>
                  <a:cubicBezTo>
                    <a:pt x="1135" y="544"/>
                    <a:pt x="1105" y="527"/>
                    <a:pt x="1074" y="527"/>
                  </a:cubicBezTo>
                  <a:cubicBezTo>
                    <a:pt x="1058" y="527"/>
                    <a:pt x="1043" y="531"/>
                    <a:pt x="1028" y="540"/>
                  </a:cubicBezTo>
                  <a:cubicBezTo>
                    <a:pt x="993" y="560"/>
                    <a:pt x="977" y="598"/>
                    <a:pt x="984" y="635"/>
                  </a:cubicBezTo>
                  <a:lnTo>
                    <a:pt x="939" y="661"/>
                  </a:lnTo>
                  <a:cubicBezTo>
                    <a:pt x="925" y="642"/>
                    <a:pt x="908" y="626"/>
                    <a:pt x="890" y="611"/>
                  </a:cubicBezTo>
                  <a:lnTo>
                    <a:pt x="1005" y="411"/>
                  </a:lnTo>
                  <a:cubicBezTo>
                    <a:pt x="1010" y="412"/>
                    <a:pt x="1016" y="413"/>
                    <a:pt x="1021" y="413"/>
                  </a:cubicBezTo>
                  <a:cubicBezTo>
                    <a:pt x="1053" y="413"/>
                    <a:pt x="1084" y="397"/>
                    <a:pt x="1100" y="367"/>
                  </a:cubicBezTo>
                  <a:cubicBezTo>
                    <a:pt x="1126" y="323"/>
                    <a:pt x="1111" y="268"/>
                    <a:pt x="1067" y="243"/>
                  </a:cubicBezTo>
                  <a:cubicBezTo>
                    <a:pt x="1053" y="234"/>
                    <a:pt x="1037" y="230"/>
                    <a:pt x="1022" y="230"/>
                  </a:cubicBezTo>
                  <a:cubicBezTo>
                    <a:pt x="990" y="230"/>
                    <a:pt x="960" y="246"/>
                    <a:pt x="943" y="275"/>
                  </a:cubicBezTo>
                  <a:cubicBezTo>
                    <a:pt x="923" y="310"/>
                    <a:pt x="928" y="353"/>
                    <a:pt x="954" y="381"/>
                  </a:cubicBezTo>
                  <a:lnTo>
                    <a:pt x="838" y="581"/>
                  </a:lnTo>
                  <a:cubicBezTo>
                    <a:pt x="817" y="572"/>
                    <a:pt x="795" y="567"/>
                    <a:pt x="771" y="563"/>
                  </a:cubicBezTo>
                  <a:lnTo>
                    <a:pt x="771" y="179"/>
                  </a:lnTo>
                  <a:cubicBezTo>
                    <a:pt x="807" y="165"/>
                    <a:pt x="833" y="132"/>
                    <a:pt x="833" y="93"/>
                  </a:cubicBezTo>
                  <a:cubicBezTo>
                    <a:pt x="833" y="42"/>
                    <a:pt x="791" y="0"/>
                    <a:pt x="7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548" name="Google Shape;548;p33"/>
          <p:cNvSpPr/>
          <p:nvPr/>
        </p:nvSpPr>
        <p:spPr>
          <a:xfrm flipH="1">
            <a:off x="-79944" y="4344956"/>
            <a:ext cx="384697" cy="173274"/>
          </a:xfrm>
          <a:custGeom>
            <a:avLst/>
            <a:gdLst/>
            <a:ahLst/>
            <a:cxnLst/>
            <a:rect l="l" t="t" r="r" b="b"/>
            <a:pathLst>
              <a:path w="1452" h="654" extrusionOk="0">
                <a:moveTo>
                  <a:pt x="326" y="1"/>
                </a:moveTo>
                <a:cubicBezTo>
                  <a:pt x="146" y="1"/>
                  <a:pt x="0" y="147"/>
                  <a:pt x="0" y="328"/>
                </a:cubicBezTo>
                <a:cubicBezTo>
                  <a:pt x="0" y="508"/>
                  <a:pt x="146" y="654"/>
                  <a:pt x="326" y="654"/>
                </a:cubicBezTo>
                <a:lnTo>
                  <a:pt x="1126" y="654"/>
                </a:lnTo>
                <a:cubicBezTo>
                  <a:pt x="1306" y="654"/>
                  <a:pt x="1452" y="508"/>
                  <a:pt x="1452" y="328"/>
                </a:cubicBezTo>
                <a:cubicBezTo>
                  <a:pt x="1452" y="147"/>
                  <a:pt x="1306" y="1"/>
                  <a:pt x="1126" y="1"/>
                </a:cubicBezTo>
                <a:close/>
              </a:path>
            </a:pathLst>
          </a:cu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9" name="Google Shape;549;p33"/>
          <p:cNvSpPr/>
          <p:nvPr/>
        </p:nvSpPr>
        <p:spPr>
          <a:xfrm flipH="1">
            <a:off x="401319" y="4028156"/>
            <a:ext cx="384697" cy="173274"/>
          </a:xfrm>
          <a:custGeom>
            <a:avLst/>
            <a:gdLst/>
            <a:ahLst/>
            <a:cxnLst/>
            <a:rect l="l" t="t" r="r" b="b"/>
            <a:pathLst>
              <a:path w="1452" h="654" extrusionOk="0">
                <a:moveTo>
                  <a:pt x="326" y="1"/>
                </a:moveTo>
                <a:cubicBezTo>
                  <a:pt x="146" y="1"/>
                  <a:pt x="0" y="147"/>
                  <a:pt x="0" y="328"/>
                </a:cubicBezTo>
                <a:cubicBezTo>
                  <a:pt x="0" y="508"/>
                  <a:pt x="146" y="654"/>
                  <a:pt x="326" y="654"/>
                </a:cubicBezTo>
                <a:lnTo>
                  <a:pt x="1126" y="654"/>
                </a:lnTo>
                <a:cubicBezTo>
                  <a:pt x="1306" y="654"/>
                  <a:pt x="1452" y="508"/>
                  <a:pt x="1452" y="328"/>
                </a:cubicBezTo>
                <a:cubicBezTo>
                  <a:pt x="1452" y="147"/>
                  <a:pt x="1306" y="1"/>
                  <a:pt x="1126" y="1"/>
                </a:cubicBezTo>
                <a:close/>
              </a:path>
            </a:pathLst>
          </a:cu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550" name="Google Shape;550;p33"/>
          <p:cNvGrpSpPr/>
          <p:nvPr/>
        </p:nvGrpSpPr>
        <p:grpSpPr>
          <a:xfrm flipH="1">
            <a:off x="7926658" y="1060940"/>
            <a:ext cx="928164" cy="485389"/>
            <a:chOff x="6482201" y="670208"/>
            <a:chExt cx="882957" cy="461748"/>
          </a:xfrm>
        </p:grpSpPr>
        <p:sp>
          <p:nvSpPr>
            <p:cNvPr id="551" name="Google Shape;551;p33"/>
            <p:cNvSpPr/>
            <p:nvPr/>
          </p:nvSpPr>
          <p:spPr>
            <a:xfrm>
              <a:off x="6482201" y="952844"/>
              <a:ext cx="882957" cy="179113"/>
            </a:xfrm>
            <a:custGeom>
              <a:avLst/>
              <a:gdLst/>
              <a:ahLst/>
              <a:cxnLst/>
              <a:rect l="l" t="t" r="r" b="b"/>
              <a:pathLst>
                <a:path w="3224" h="654" extrusionOk="0">
                  <a:moveTo>
                    <a:pt x="327" y="1"/>
                  </a:moveTo>
                  <a:cubicBezTo>
                    <a:pt x="147" y="1"/>
                    <a:pt x="0" y="146"/>
                    <a:pt x="0" y="327"/>
                  </a:cubicBezTo>
                  <a:cubicBezTo>
                    <a:pt x="0" y="507"/>
                    <a:pt x="147" y="654"/>
                    <a:pt x="327" y="654"/>
                  </a:cubicBezTo>
                  <a:lnTo>
                    <a:pt x="2898" y="654"/>
                  </a:lnTo>
                  <a:cubicBezTo>
                    <a:pt x="3078" y="654"/>
                    <a:pt x="3223" y="507"/>
                    <a:pt x="3223" y="327"/>
                  </a:cubicBezTo>
                  <a:cubicBezTo>
                    <a:pt x="3222" y="146"/>
                    <a:pt x="3077" y="1"/>
                    <a:pt x="2898"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2" name="Google Shape;552;p33"/>
            <p:cNvSpPr/>
            <p:nvPr/>
          </p:nvSpPr>
          <p:spPr>
            <a:xfrm>
              <a:off x="6605169" y="670208"/>
              <a:ext cx="397659" cy="179113"/>
            </a:xfrm>
            <a:custGeom>
              <a:avLst/>
              <a:gdLst/>
              <a:ahLst/>
              <a:cxnLst/>
              <a:rect l="l" t="t" r="r" b="b"/>
              <a:pathLst>
                <a:path w="1452" h="654" extrusionOk="0">
                  <a:moveTo>
                    <a:pt x="326" y="1"/>
                  </a:moveTo>
                  <a:cubicBezTo>
                    <a:pt x="146" y="1"/>
                    <a:pt x="0" y="147"/>
                    <a:pt x="0" y="328"/>
                  </a:cubicBezTo>
                  <a:cubicBezTo>
                    <a:pt x="0" y="508"/>
                    <a:pt x="146" y="654"/>
                    <a:pt x="326" y="654"/>
                  </a:cubicBezTo>
                  <a:lnTo>
                    <a:pt x="1126" y="654"/>
                  </a:lnTo>
                  <a:cubicBezTo>
                    <a:pt x="1306" y="654"/>
                    <a:pt x="1452" y="508"/>
                    <a:pt x="1452" y="328"/>
                  </a:cubicBezTo>
                  <a:cubicBezTo>
                    <a:pt x="1452" y="147"/>
                    <a:pt x="1306" y="1"/>
                    <a:pt x="1126"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3" name="Google Shape;553;p33"/>
            <p:cNvSpPr/>
            <p:nvPr/>
          </p:nvSpPr>
          <p:spPr>
            <a:xfrm>
              <a:off x="6696094" y="849046"/>
              <a:ext cx="215262" cy="103524"/>
            </a:xfrm>
            <a:custGeom>
              <a:avLst/>
              <a:gdLst/>
              <a:ahLst/>
              <a:cxnLst/>
              <a:rect l="l" t="t" r="r" b="b"/>
              <a:pathLst>
                <a:path w="786" h="378" extrusionOk="0">
                  <a:moveTo>
                    <a:pt x="1" y="1"/>
                  </a:moveTo>
                  <a:cubicBezTo>
                    <a:pt x="105" y="1"/>
                    <a:pt x="190" y="85"/>
                    <a:pt x="190" y="190"/>
                  </a:cubicBezTo>
                  <a:cubicBezTo>
                    <a:pt x="190" y="292"/>
                    <a:pt x="110" y="376"/>
                    <a:pt x="8" y="378"/>
                  </a:cubicBezTo>
                  <a:lnTo>
                    <a:pt x="785" y="378"/>
                  </a:lnTo>
                  <a:cubicBezTo>
                    <a:pt x="681" y="378"/>
                    <a:pt x="596" y="295"/>
                    <a:pt x="596" y="190"/>
                  </a:cubicBezTo>
                  <a:cubicBezTo>
                    <a:pt x="596" y="86"/>
                    <a:pt x="680" y="1"/>
                    <a:pt x="785" y="1"/>
                  </a:cubicBezTo>
                  <a:close/>
                  <a:moveTo>
                    <a:pt x="1" y="378"/>
                  </a:moveTo>
                  <a:cubicBezTo>
                    <a:pt x="2" y="378"/>
                    <a:pt x="3" y="378"/>
                    <a:pt x="5" y="378"/>
                  </a:cubicBezTo>
                  <a:cubicBezTo>
                    <a:pt x="6" y="378"/>
                    <a:pt x="7" y="378"/>
                    <a:pt x="8" y="378"/>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554" name="Google Shape;554;p33"/>
          <p:cNvGrpSpPr/>
          <p:nvPr/>
        </p:nvGrpSpPr>
        <p:grpSpPr>
          <a:xfrm rot="1138891">
            <a:off x="8158716" y="-136001"/>
            <a:ext cx="833802" cy="739461"/>
            <a:chOff x="6757038" y="4568926"/>
            <a:chExt cx="163860" cy="145334"/>
          </a:xfrm>
        </p:grpSpPr>
        <p:sp>
          <p:nvSpPr>
            <p:cNvPr id="555" name="Google Shape;555;p33"/>
            <p:cNvSpPr/>
            <p:nvPr/>
          </p:nvSpPr>
          <p:spPr>
            <a:xfrm>
              <a:off x="6806767" y="4568926"/>
              <a:ext cx="64448" cy="73642"/>
            </a:xfrm>
            <a:custGeom>
              <a:avLst/>
              <a:gdLst/>
              <a:ahLst/>
              <a:cxnLst/>
              <a:rect l="l" t="t" r="r" b="b"/>
              <a:pathLst>
                <a:path w="1388" h="1586" extrusionOk="0">
                  <a:moveTo>
                    <a:pt x="363" y="0"/>
                  </a:moveTo>
                  <a:cubicBezTo>
                    <a:pt x="176" y="0"/>
                    <a:pt x="0" y="141"/>
                    <a:pt x="0" y="433"/>
                  </a:cubicBezTo>
                  <a:cubicBezTo>
                    <a:pt x="0" y="908"/>
                    <a:pt x="694" y="1586"/>
                    <a:pt x="694" y="1586"/>
                  </a:cubicBezTo>
                  <a:cubicBezTo>
                    <a:pt x="694" y="1586"/>
                    <a:pt x="1388" y="908"/>
                    <a:pt x="1388" y="433"/>
                  </a:cubicBezTo>
                  <a:cubicBezTo>
                    <a:pt x="1388" y="141"/>
                    <a:pt x="1212" y="0"/>
                    <a:pt x="1024" y="0"/>
                  </a:cubicBezTo>
                  <a:cubicBezTo>
                    <a:pt x="905" y="0"/>
                    <a:pt x="781" y="57"/>
                    <a:pt x="694" y="168"/>
                  </a:cubicBezTo>
                  <a:cubicBezTo>
                    <a:pt x="607" y="57"/>
                    <a:pt x="483" y="0"/>
                    <a:pt x="36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6" name="Google Shape;556;p33"/>
            <p:cNvSpPr/>
            <p:nvPr/>
          </p:nvSpPr>
          <p:spPr>
            <a:xfrm>
              <a:off x="6757038" y="4593953"/>
              <a:ext cx="82000" cy="64077"/>
            </a:xfrm>
            <a:custGeom>
              <a:avLst/>
              <a:gdLst/>
              <a:ahLst/>
              <a:cxnLst/>
              <a:rect l="l" t="t" r="r" b="b"/>
              <a:pathLst>
                <a:path w="1766" h="1380" extrusionOk="0">
                  <a:moveTo>
                    <a:pt x="705" y="0"/>
                  </a:moveTo>
                  <a:cubicBezTo>
                    <a:pt x="376" y="0"/>
                    <a:pt x="242" y="349"/>
                    <a:pt x="418" y="609"/>
                  </a:cubicBezTo>
                  <a:cubicBezTo>
                    <a:pt x="75" y="733"/>
                    <a:pt x="1" y="1204"/>
                    <a:pt x="454" y="1350"/>
                  </a:cubicBezTo>
                  <a:cubicBezTo>
                    <a:pt x="518" y="1371"/>
                    <a:pt x="589" y="1380"/>
                    <a:pt x="665" y="1380"/>
                  </a:cubicBezTo>
                  <a:cubicBezTo>
                    <a:pt x="1131" y="1380"/>
                    <a:pt x="1765" y="1047"/>
                    <a:pt x="1765" y="1047"/>
                  </a:cubicBezTo>
                  <a:cubicBezTo>
                    <a:pt x="1765" y="1047"/>
                    <a:pt x="1336" y="177"/>
                    <a:pt x="882" y="31"/>
                  </a:cubicBezTo>
                  <a:cubicBezTo>
                    <a:pt x="818" y="10"/>
                    <a:pt x="759" y="0"/>
                    <a:pt x="7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7" name="Google Shape;557;p33"/>
            <p:cNvSpPr/>
            <p:nvPr/>
          </p:nvSpPr>
          <p:spPr>
            <a:xfrm>
              <a:off x="6770086" y="4642521"/>
              <a:ext cx="76567" cy="71738"/>
            </a:xfrm>
            <a:custGeom>
              <a:avLst/>
              <a:gdLst/>
              <a:ahLst/>
              <a:cxnLst/>
              <a:rect l="l" t="t" r="r" b="b"/>
              <a:pathLst>
                <a:path w="1649" h="1545" extrusionOk="0">
                  <a:moveTo>
                    <a:pt x="1485" y="1"/>
                  </a:moveTo>
                  <a:lnTo>
                    <a:pt x="1485" y="1"/>
                  </a:lnTo>
                  <a:cubicBezTo>
                    <a:pt x="1485" y="1"/>
                    <a:pt x="526" y="140"/>
                    <a:pt x="245" y="525"/>
                  </a:cubicBezTo>
                  <a:cubicBezTo>
                    <a:pt x="0" y="863"/>
                    <a:pt x="229" y="1164"/>
                    <a:pt x="526" y="1164"/>
                  </a:cubicBezTo>
                  <a:cubicBezTo>
                    <a:pt x="567" y="1164"/>
                    <a:pt x="609" y="1158"/>
                    <a:pt x="652" y="1146"/>
                  </a:cubicBezTo>
                  <a:cubicBezTo>
                    <a:pt x="659" y="1374"/>
                    <a:pt x="829" y="1544"/>
                    <a:pt x="1024" y="1544"/>
                  </a:cubicBezTo>
                  <a:cubicBezTo>
                    <a:pt x="1140" y="1544"/>
                    <a:pt x="1264" y="1484"/>
                    <a:pt x="1369" y="1341"/>
                  </a:cubicBezTo>
                  <a:cubicBezTo>
                    <a:pt x="1649" y="956"/>
                    <a:pt x="1485" y="1"/>
                    <a:pt x="14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8" name="Google Shape;558;p33"/>
            <p:cNvSpPr/>
            <p:nvPr/>
          </p:nvSpPr>
          <p:spPr>
            <a:xfrm>
              <a:off x="6831377" y="4642521"/>
              <a:ext cx="76614" cy="71738"/>
            </a:xfrm>
            <a:custGeom>
              <a:avLst/>
              <a:gdLst/>
              <a:ahLst/>
              <a:cxnLst/>
              <a:rect l="l" t="t" r="r" b="b"/>
              <a:pathLst>
                <a:path w="1650" h="1545" extrusionOk="0">
                  <a:moveTo>
                    <a:pt x="164" y="1"/>
                  </a:moveTo>
                  <a:cubicBezTo>
                    <a:pt x="164" y="1"/>
                    <a:pt x="1" y="956"/>
                    <a:pt x="281" y="1341"/>
                  </a:cubicBezTo>
                  <a:cubicBezTo>
                    <a:pt x="385" y="1484"/>
                    <a:pt x="509" y="1544"/>
                    <a:pt x="625" y="1544"/>
                  </a:cubicBezTo>
                  <a:cubicBezTo>
                    <a:pt x="819" y="1544"/>
                    <a:pt x="990" y="1374"/>
                    <a:pt x="998" y="1146"/>
                  </a:cubicBezTo>
                  <a:cubicBezTo>
                    <a:pt x="1040" y="1158"/>
                    <a:pt x="1082" y="1164"/>
                    <a:pt x="1123" y="1164"/>
                  </a:cubicBezTo>
                  <a:cubicBezTo>
                    <a:pt x="1419" y="1164"/>
                    <a:pt x="1649" y="863"/>
                    <a:pt x="1403" y="525"/>
                  </a:cubicBezTo>
                  <a:cubicBezTo>
                    <a:pt x="1123" y="140"/>
                    <a:pt x="164" y="1"/>
                    <a:pt x="16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9" name="Google Shape;559;p33"/>
            <p:cNvSpPr/>
            <p:nvPr/>
          </p:nvSpPr>
          <p:spPr>
            <a:xfrm>
              <a:off x="6838992" y="4593953"/>
              <a:ext cx="81907" cy="64077"/>
            </a:xfrm>
            <a:custGeom>
              <a:avLst/>
              <a:gdLst/>
              <a:ahLst/>
              <a:cxnLst/>
              <a:rect l="l" t="t" r="r" b="b"/>
              <a:pathLst>
                <a:path w="1764" h="1380" extrusionOk="0">
                  <a:moveTo>
                    <a:pt x="1059" y="0"/>
                  </a:moveTo>
                  <a:cubicBezTo>
                    <a:pt x="1005" y="0"/>
                    <a:pt x="946" y="10"/>
                    <a:pt x="883" y="31"/>
                  </a:cubicBezTo>
                  <a:cubicBezTo>
                    <a:pt x="429" y="177"/>
                    <a:pt x="0" y="1047"/>
                    <a:pt x="0" y="1047"/>
                  </a:cubicBezTo>
                  <a:cubicBezTo>
                    <a:pt x="0" y="1047"/>
                    <a:pt x="634" y="1380"/>
                    <a:pt x="1099" y="1380"/>
                  </a:cubicBezTo>
                  <a:cubicBezTo>
                    <a:pt x="1175" y="1380"/>
                    <a:pt x="1247" y="1371"/>
                    <a:pt x="1310" y="1350"/>
                  </a:cubicBezTo>
                  <a:cubicBezTo>
                    <a:pt x="1764" y="1204"/>
                    <a:pt x="1689" y="732"/>
                    <a:pt x="1349" y="609"/>
                  </a:cubicBezTo>
                  <a:cubicBezTo>
                    <a:pt x="1523" y="350"/>
                    <a:pt x="1388" y="0"/>
                    <a:pt x="10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0" name="Google Shape;560;p33"/>
            <p:cNvSpPr/>
            <p:nvPr/>
          </p:nvSpPr>
          <p:spPr>
            <a:xfrm>
              <a:off x="6802356" y="4604865"/>
              <a:ext cx="68813" cy="75221"/>
            </a:xfrm>
            <a:custGeom>
              <a:avLst/>
              <a:gdLst/>
              <a:ahLst/>
              <a:cxnLst/>
              <a:rect l="l" t="t" r="r" b="b"/>
              <a:pathLst>
                <a:path w="1482" h="1620" extrusionOk="0">
                  <a:moveTo>
                    <a:pt x="742" y="0"/>
                  </a:moveTo>
                  <a:cubicBezTo>
                    <a:pt x="691" y="0"/>
                    <a:pt x="649" y="42"/>
                    <a:pt x="649" y="93"/>
                  </a:cubicBezTo>
                  <a:cubicBezTo>
                    <a:pt x="649" y="132"/>
                    <a:pt x="675" y="165"/>
                    <a:pt x="711" y="179"/>
                  </a:cubicBezTo>
                  <a:lnTo>
                    <a:pt x="711" y="563"/>
                  </a:lnTo>
                  <a:cubicBezTo>
                    <a:pt x="686" y="566"/>
                    <a:pt x="664" y="572"/>
                    <a:pt x="644" y="581"/>
                  </a:cubicBezTo>
                  <a:lnTo>
                    <a:pt x="529" y="381"/>
                  </a:lnTo>
                  <a:cubicBezTo>
                    <a:pt x="553" y="351"/>
                    <a:pt x="559" y="310"/>
                    <a:pt x="540" y="275"/>
                  </a:cubicBezTo>
                  <a:cubicBezTo>
                    <a:pt x="523" y="246"/>
                    <a:pt x="492" y="230"/>
                    <a:pt x="461" y="230"/>
                  </a:cubicBezTo>
                  <a:cubicBezTo>
                    <a:pt x="445" y="230"/>
                    <a:pt x="429" y="234"/>
                    <a:pt x="415" y="243"/>
                  </a:cubicBezTo>
                  <a:cubicBezTo>
                    <a:pt x="371" y="268"/>
                    <a:pt x="356" y="323"/>
                    <a:pt x="382" y="367"/>
                  </a:cubicBezTo>
                  <a:cubicBezTo>
                    <a:pt x="399" y="397"/>
                    <a:pt x="429" y="413"/>
                    <a:pt x="461" y="413"/>
                  </a:cubicBezTo>
                  <a:cubicBezTo>
                    <a:pt x="466" y="413"/>
                    <a:pt x="472" y="412"/>
                    <a:pt x="477" y="411"/>
                  </a:cubicBezTo>
                  <a:lnTo>
                    <a:pt x="593" y="611"/>
                  </a:lnTo>
                  <a:cubicBezTo>
                    <a:pt x="574" y="626"/>
                    <a:pt x="558" y="642"/>
                    <a:pt x="543" y="661"/>
                  </a:cubicBezTo>
                  <a:lnTo>
                    <a:pt x="498" y="635"/>
                  </a:lnTo>
                  <a:cubicBezTo>
                    <a:pt x="505" y="598"/>
                    <a:pt x="489" y="560"/>
                    <a:pt x="455" y="540"/>
                  </a:cubicBezTo>
                  <a:cubicBezTo>
                    <a:pt x="440" y="531"/>
                    <a:pt x="424" y="527"/>
                    <a:pt x="409" y="527"/>
                  </a:cubicBezTo>
                  <a:cubicBezTo>
                    <a:pt x="377" y="527"/>
                    <a:pt x="347" y="544"/>
                    <a:pt x="330" y="573"/>
                  </a:cubicBezTo>
                  <a:cubicBezTo>
                    <a:pt x="304" y="616"/>
                    <a:pt x="319" y="672"/>
                    <a:pt x="363" y="698"/>
                  </a:cubicBezTo>
                  <a:cubicBezTo>
                    <a:pt x="377" y="706"/>
                    <a:pt x="393" y="710"/>
                    <a:pt x="408" y="710"/>
                  </a:cubicBezTo>
                  <a:cubicBezTo>
                    <a:pt x="430" y="710"/>
                    <a:pt x="451" y="702"/>
                    <a:pt x="468" y="688"/>
                  </a:cubicBezTo>
                  <a:lnTo>
                    <a:pt x="511" y="714"/>
                  </a:lnTo>
                  <a:cubicBezTo>
                    <a:pt x="503" y="735"/>
                    <a:pt x="498" y="757"/>
                    <a:pt x="494" y="780"/>
                  </a:cubicBezTo>
                  <a:lnTo>
                    <a:pt x="179" y="780"/>
                  </a:lnTo>
                  <a:cubicBezTo>
                    <a:pt x="165" y="744"/>
                    <a:pt x="132" y="719"/>
                    <a:pt x="92" y="719"/>
                  </a:cubicBezTo>
                  <a:cubicBezTo>
                    <a:pt x="42" y="719"/>
                    <a:pt x="1" y="760"/>
                    <a:pt x="1" y="810"/>
                  </a:cubicBezTo>
                  <a:cubicBezTo>
                    <a:pt x="1" y="860"/>
                    <a:pt x="42" y="902"/>
                    <a:pt x="92" y="902"/>
                  </a:cubicBezTo>
                  <a:cubicBezTo>
                    <a:pt x="132" y="902"/>
                    <a:pt x="165" y="876"/>
                    <a:pt x="179" y="841"/>
                  </a:cubicBezTo>
                  <a:lnTo>
                    <a:pt x="494" y="841"/>
                  </a:lnTo>
                  <a:cubicBezTo>
                    <a:pt x="497" y="865"/>
                    <a:pt x="503" y="887"/>
                    <a:pt x="511" y="907"/>
                  </a:cubicBezTo>
                  <a:lnTo>
                    <a:pt x="468" y="933"/>
                  </a:lnTo>
                  <a:cubicBezTo>
                    <a:pt x="451" y="918"/>
                    <a:pt x="430" y="910"/>
                    <a:pt x="408" y="910"/>
                  </a:cubicBezTo>
                  <a:cubicBezTo>
                    <a:pt x="393" y="910"/>
                    <a:pt x="377" y="914"/>
                    <a:pt x="363" y="923"/>
                  </a:cubicBezTo>
                  <a:cubicBezTo>
                    <a:pt x="319" y="948"/>
                    <a:pt x="304" y="1004"/>
                    <a:pt x="330" y="1047"/>
                  </a:cubicBezTo>
                  <a:cubicBezTo>
                    <a:pt x="347" y="1077"/>
                    <a:pt x="377" y="1093"/>
                    <a:pt x="409" y="1093"/>
                  </a:cubicBezTo>
                  <a:cubicBezTo>
                    <a:pt x="424" y="1093"/>
                    <a:pt x="440" y="1089"/>
                    <a:pt x="455" y="1081"/>
                  </a:cubicBezTo>
                  <a:cubicBezTo>
                    <a:pt x="489" y="1061"/>
                    <a:pt x="505" y="1023"/>
                    <a:pt x="498" y="986"/>
                  </a:cubicBezTo>
                  <a:lnTo>
                    <a:pt x="543" y="960"/>
                  </a:lnTo>
                  <a:cubicBezTo>
                    <a:pt x="558" y="978"/>
                    <a:pt x="574" y="994"/>
                    <a:pt x="593" y="1009"/>
                  </a:cubicBezTo>
                  <a:lnTo>
                    <a:pt x="477" y="1210"/>
                  </a:lnTo>
                  <a:cubicBezTo>
                    <a:pt x="472" y="1209"/>
                    <a:pt x="466" y="1208"/>
                    <a:pt x="461" y="1208"/>
                  </a:cubicBezTo>
                  <a:cubicBezTo>
                    <a:pt x="429" y="1208"/>
                    <a:pt x="399" y="1224"/>
                    <a:pt x="382" y="1253"/>
                  </a:cubicBezTo>
                  <a:cubicBezTo>
                    <a:pt x="356" y="1297"/>
                    <a:pt x="371" y="1353"/>
                    <a:pt x="415" y="1378"/>
                  </a:cubicBezTo>
                  <a:cubicBezTo>
                    <a:pt x="429" y="1387"/>
                    <a:pt x="445" y="1390"/>
                    <a:pt x="460" y="1390"/>
                  </a:cubicBezTo>
                  <a:cubicBezTo>
                    <a:pt x="492" y="1390"/>
                    <a:pt x="523" y="1374"/>
                    <a:pt x="540" y="1344"/>
                  </a:cubicBezTo>
                  <a:cubicBezTo>
                    <a:pt x="559" y="1311"/>
                    <a:pt x="554" y="1268"/>
                    <a:pt x="529" y="1240"/>
                  </a:cubicBezTo>
                  <a:lnTo>
                    <a:pt x="644" y="1040"/>
                  </a:lnTo>
                  <a:cubicBezTo>
                    <a:pt x="665" y="1049"/>
                    <a:pt x="688" y="1053"/>
                    <a:pt x="711" y="1057"/>
                  </a:cubicBezTo>
                  <a:lnTo>
                    <a:pt x="711" y="1442"/>
                  </a:lnTo>
                  <a:cubicBezTo>
                    <a:pt x="675" y="1454"/>
                    <a:pt x="649" y="1488"/>
                    <a:pt x="649" y="1528"/>
                  </a:cubicBezTo>
                  <a:cubicBezTo>
                    <a:pt x="649" y="1578"/>
                    <a:pt x="691" y="1619"/>
                    <a:pt x="742" y="1619"/>
                  </a:cubicBezTo>
                  <a:cubicBezTo>
                    <a:pt x="791" y="1619"/>
                    <a:pt x="833" y="1578"/>
                    <a:pt x="833" y="1528"/>
                  </a:cubicBezTo>
                  <a:cubicBezTo>
                    <a:pt x="833" y="1488"/>
                    <a:pt x="807" y="1455"/>
                    <a:pt x="771" y="1442"/>
                  </a:cubicBezTo>
                  <a:lnTo>
                    <a:pt x="771" y="1057"/>
                  </a:lnTo>
                  <a:cubicBezTo>
                    <a:pt x="796" y="1055"/>
                    <a:pt x="818" y="1049"/>
                    <a:pt x="838" y="1040"/>
                  </a:cubicBezTo>
                  <a:lnTo>
                    <a:pt x="954" y="1240"/>
                  </a:lnTo>
                  <a:cubicBezTo>
                    <a:pt x="929" y="1269"/>
                    <a:pt x="923" y="1311"/>
                    <a:pt x="943" y="1344"/>
                  </a:cubicBezTo>
                  <a:cubicBezTo>
                    <a:pt x="960" y="1374"/>
                    <a:pt x="990" y="1390"/>
                    <a:pt x="1022" y="1390"/>
                  </a:cubicBezTo>
                  <a:cubicBezTo>
                    <a:pt x="1037" y="1390"/>
                    <a:pt x="1053" y="1387"/>
                    <a:pt x="1067" y="1378"/>
                  </a:cubicBezTo>
                  <a:cubicBezTo>
                    <a:pt x="1111" y="1353"/>
                    <a:pt x="1126" y="1297"/>
                    <a:pt x="1100" y="1253"/>
                  </a:cubicBezTo>
                  <a:cubicBezTo>
                    <a:pt x="1084" y="1224"/>
                    <a:pt x="1053" y="1208"/>
                    <a:pt x="1021" y="1208"/>
                  </a:cubicBezTo>
                  <a:cubicBezTo>
                    <a:pt x="1016" y="1208"/>
                    <a:pt x="1010" y="1209"/>
                    <a:pt x="1005" y="1210"/>
                  </a:cubicBezTo>
                  <a:lnTo>
                    <a:pt x="890" y="1009"/>
                  </a:lnTo>
                  <a:cubicBezTo>
                    <a:pt x="908" y="996"/>
                    <a:pt x="924" y="979"/>
                    <a:pt x="939" y="960"/>
                  </a:cubicBezTo>
                  <a:lnTo>
                    <a:pt x="984" y="986"/>
                  </a:lnTo>
                  <a:cubicBezTo>
                    <a:pt x="977" y="1023"/>
                    <a:pt x="993" y="1061"/>
                    <a:pt x="1028" y="1081"/>
                  </a:cubicBezTo>
                  <a:cubicBezTo>
                    <a:pt x="1043" y="1089"/>
                    <a:pt x="1058" y="1093"/>
                    <a:pt x="1074" y="1093"/>
                  </a:cubicBezTo>
                  <a:cubicBezTo>
                    <a:pt x="1105" y="1093"/>
                    <a:pt x="1135" y="1077"/>
                    <a:pt x="1152" y="1047"/>
                  </a:cubicBezTo>
                  <a:cubicBezTo>
                    <a:pt x="1178" y="1004"/>
                    <a:pt x="1163" y="948"/>
                    <a:pt x="1120" y="923"/>
                  </a:cubicBezTo>
                  <a:cubicBezTo>
                    <a:pt x="1105" y="915"/>
                    <a:pt x="1089" y="911"/>
                    <a:pt x="1073" y="911"/>
                  </a:cubicBezTo>
                  <a:cubicBezTo>
                    <a:pt x="1052" y="911"/>
                    <a:pt x="1030" y="918"/>
                    <a:pt x="1014" y="933"/>
                  </a:cubicBezTo>
                  <a:lnTo>
                    <a:pt x="971" y="907"/>
                  </a:lnTo>
                  <a:cubicBezTo>
                    <a:pt x="980" y="886"/>
                    <a:pt x="984" y="864"/>
                    <a:pt x="988" y="841"/>
                  </a:cubicBezTo>
                  <a:lnTo>
                    <a:pt x="1304" y="841"/>
                  </a:lnTo>
                  <a:cubicBezTo>
                    <a:pt x="1316" y="876"/>
                    <a:pt x="1350" y="902"/>
                    <a:pt x="1390" y="902"/>
                  </a:cubicBezTo>
                  <a:cubicBezTo>
                    <a:pt x="1440" y="902"/>
                    <a:pt x="1482" y="860"/>
                    <a:pt x="1482" y="810"/>
                  </a:cubicBezTo>
                  <a:cubicBezTo>
                    <a:pt x="1482" y="760"/>
                    <a:pt x="1440" y="719"/>
                    <a:pt x="1390" y="719"/>
                  </a:cubicBezTo>
                  <a:cubicBezTo>
                    <a:pt x="1350" y="719"/>
                    <a:pt x="1317" y="744"/>
                    <a:pt x="1304" y="780"/>
                  </a:cubicBezTo>
                  <a:lnTo>
                    <a:pt x="988" y="780"/>
                  </a:lnTo>
                  <a:cubicBezTo>
                    <a:pt x="986" y="756"/>
                    <a:pt x="980" y="733"/>
                    <a:pt x="971" y="714"/>
                  </a:cubicBezTo>
                  <a:lnTo>
                    <a:pt x="1014" y="688"/>
                  </a:lnTo>
                  <a:cubicBezTo>
                    <a:pt x="1032" y="702"/>
                    <a:pt x="1053" y="710"/>
                    <a:pt x="1075" y="710"/>
                  </a:cubicBezTo>
                  <a:cubicBezTo>
                    <a:pt x="1090" y="710"/>
                    <a:pt x="1105" y="707"/>
                    <a:pt x="1120" y="698"/>
                  </a:cubicBezTo>
                  <a:cubicBezTo>
                    <a:pt x="1163" y="672"/>
                    <a:pt x="1178" y="616"/>
                    <a:pt x="1152" y="573"/>
                  </a:cubicBezTo>
                  <a:cubicBezTo>
                    <a:pt x="1135" y="544"/>
                    <a:pt x="1105" y="527"/>
                    <a:pt x="1074" y="527"/>
                  </a:cubicBezTo>
                  <a:cubicBezTo>
                    <a:pt x="1058" y="527"/>
                    <a:pt x="1043" y="531"/>
                    <a:pt x="1028" y="540"/>
                  </a:cubicBezTo>
                  <a:cubicBezTo>
                    <a:pt x="993" y="560"/>
                    <a:pt x="977" y="598"/>
                    <a:pt x="984" y="635"/>
                  </a:cubicBezTo>
                  <a:lnTo>
                    <a:pt x="939" y="661"/>
                  </a:lnTo>
                  <a:cubicBezTo>
                    <a:pt x="925" y="642"/>
                    <a:pt x="908" y="626"/>
                    <a:pt x="890" y="611"/>
                  </a:cubicBezTo>
                  <a:lnTo>
                    <a:pt x="1005" y="411"/>
                  </a:lnTo>
                  <a:cubicBezTo>
                    <a:pt x="1010" y="412"/>
                    <a:pt x="1016" y="413"/>
                    <a:pt x="1021" y="413"/>
                  </a:cubicBezTo>
                  <a:cubicBezTo>
                    <a:pt x="1053" y="413"/>
                    <a:pt x="1084" y="397"/>
                    <a:pt x="1100" y="367"/>
                  </a:cubicBezTo>
                  <a:cubicBezTo>
                    <a:pt x="1126" y="323"/>
                    <a:pt x="1111" y="268"/>
                    <a:pt x="1067" y="243"/>
                  </a:cubicBezTo>
                  <a:cubicBezTo>
                    <a:pt x="1053" y="234"/>
                    <a:pt x="1037" y="230"/>
                    <a:pt x="1022" y="230"/>
                  </a:cubicBezTo>
                  <a:cubicBezTo>
                    <a:pt x="990" y="230"/>
                    <a:pt x="960" y="246"/>
                    <a:pt x="943" y="275"/>
                  </a:cubicBezTo>
                  <a:cubicBezTo>
                    <a:pt x="923" y="310"/>
                    <a:pt x="928" y="353"/>
                    <a:pt x="954" y="381"/>
                  </a:cubicBezTo>
                  <a:lnTo>
                    <a:pt x="838" y="581"/>
                  </a:lnTo>
                  <a:cubicBezTo>
                    <a:pt x="817" y="572"/>
                    <a:pt x="795" y="567"/>
                    <a:pt x="771" y="563"/>
                  </a:cubicBezTo>
                  <a:lnTo>
                    <a:pt x="771" y="179"/>
                  </a:lnTo>
                  <a:cubicBezTo>
                    <a:pt x="807" y="165"/>
                    <a:pt x="833" y="132"/>
                    <a:pt x="833" y="93"/>
                  </a:cubicBezTo>
                  <a:cubicBezTo>
                    <a:pt x="833" y="42"/>
                    <a:pt x="791" y="0"/>
                    <a:pt x="7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561" name="Google Shape;561;p33"/>
          <p:cNvGrpSpPr/>
          <p:nvPr/>
        </p:nvGrpSpPr>
        <p:grpSpPr>
          <a:xfrm rot="-846879">
            <a:off x="8320059" y="3752227"/>
            <a:ext cx="511142" cy="453336"/>
            <a:chOff x="6757038" y="4568926"/>
            <a:chExt cx="163860" cy="145334"/>
          </a:xfrm>
        </p:grpSpPr>
        <p:sp>
          <p:nvSpPr>
            <p:cNvPr id="562" name="Google Shape;562;p33"/>
            <p:cNvSpPr/>
            <p:nvPr/>
          </p:nvSpPr>
          <p:spPr>
            <a:xfrm>
              <a:off x="6806767" y="4568926"/>
              <a:ext cx="64448" cy="73642"/>
            </a:xfrm>
            <a:custGeom>
              <a:avLst/>
              <a:gdLst/>
              <a:ahLst/>
              <a:cxnLst/>
              <a:rect l="l" t="t" r="r" b="b"/>
              <a:pathLst>
                <a:path w="1388" h="1586" extrusionOk="0">
                  <a:moveTo>
                    <a:pt x="363" y="0"/>
                  </a:moveTo>
                  <a:cubicBezTo>
                    <a:pt x="176" y="0"/>
                    <a:pt x="0" y="141"/>
                    <a:pt x="0" y="433"/>
                  </a:cubicBezTo>
                  <a:cubicBezTo>
                    <a:pt x="0" y="908"/>
                    <a:pt x="694" y="1586"/>
                    <a:pt x="694" y="1586"/>
                  </a:cubicBezTo>
                  <a:cubicBezTo>
                    <a:pt x="694" y="1586"/>
                    <a:pt x="1388" y="908"/>
                    <a:pt x="1388" y="433"/>
                  </a:cubicBezTo>
                  <a:cubicBezTo>
                    <a:pt x="1388" y="141"/>
                    <a:pt x="1212" y="0"/>
                    <a:pt x="1024" y="0"/>
                  </a:cubicBezTo>
                  <a:cubicBezTo>
                    <a:pt x="905" y="0"/>
                    <a:pt x="781" y="57"/>
                    <a:pt x="694" y="168"/>
                  </a:cubicBezTo>
                  <a:cubicBezTo>
                    <a:pt x="607" y="57"/>
                    <a:pt x="483" y="0"/>
                    <a:pt x="36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3" name="Google Shape;563;p33"/>
            <p:cNvSpPr/>
            <p:nvPr/>
          </p:nvSpPr>
          <p:spPr>
            <a:xfrm>
              <a:off x="6757038" y="4593953"/>
              <a:ext cx="82000" cy="64077"/>
            </a:xfrm>
            <a:custGeom>
              <a:avLst/>
              <a:gdLst/>
              <a:ahLst/>
              <a:cxnLst/>
              <a:rect l="l" t="t" r="r" b="b"/>
              <a:pathLst>
                <a:path w="1766" h="1380" extrusionOk="0">
                  <a:moveTo>
                    <a:pt x="705" y="0"/>
                  </a:moveTo>
                  <a:cubicBezTo>
                    <a:pt x="376" y="0"/>
                    <a:pt x="242" y="349"/>
                    <a:pt x="418" y="609"/>
                  </a:cubicBezTo>
                  <a:cubicBezTo>
                    <a:pt x="75" y="733"/>
                    <a:pt x="1" y="1204"/>
                    <a:pt x="454" y="1350"/>
                  </a:cubicBezTo>
                  <a:cubicBezTo>
                    <a:pt x="518" y="1371"/>
                    <a:pt x="589" y="1380"/>
                    <a:pt x="665" y="1380"/>
                  </a:cubicBezTo>
                  <a:cubicBezTo>
                    <a:pt x="1131" y="1380"/>
                    <a:pt x="1765" y="1047"/>
                    <a:pt x="1765" y="1047"/>
                  </a:cubicBezTo>
                  <a:cubicBezTo>
                    <a:pt x="1765" y="1047"/>
                    <a:pt x="1336" y="177"/>
                    <a:pt x="882" y="31"/>
                  </a:cubicBezTo>
                  <a:cubicBezTo>
                    <a:pt x="818" y="10"/>
                    <a:pt x="759" y="0"/>
                    <a:pt x="7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4" name="Google Shape;564;p33"/>
            <p:cNvSpPr/>
            <p:nvPr/>
          </p:nvSpPr>
          <p:spPr>
            <a:xfrm>
              <a:off x="6770086" y="4642521"/>
              <a:ext cx="76567" cy="71738"/>
            </a:xfrm>
            <a:custGeom>
              <a:avLst/>
              <a:gdLst/>
              <a:ahLst/>
              <a:cxnLst/>
              <a:rect l="l" t="t" r="r" b="b"/>
              <a:pathLst>
                <a:path w="1649" h="1545" extrusionOk="0">
                  <a:moveTo>
                    <a:pt x="1485" y="1"/>
                  </a:moveTo>
                  <a:lnTo>
                    <a:pt x="1485" y="1"/>
                  </a:lnTo>
                  <a:cubicBezTo>
                    <a:pt x="1485" y="1"/>
                    <a:pt x="526" y="140"/>
                    <a:pt x="245" y="525"/>
                  </a:cubicBezTo>
                  <a:cubicBezTo>
                    <a:pt x="0" y="863"/>
                    <a:pt x="229" y="1164"/>
                    <a:pt x="526" y="1164"/>
                  </a:cubicBezTo>
                  <a:cubicBezTo>
                    <a:pt x="567" y="1164"/>
                    <a:pt x="609" y="1158"/>
                    <a:pt x="652" y="1146"/>
                  </a:cubicBezTo>
                  <a:cubicBezTo>
                    <a:pt x="659" y="1374"/>
                    <a:pt x="829" y="1544"/>
                    <a:pt x="1024" y="1544"/>
                  </a:cubicBezTo>
                  <a:cubicBezTo>
                    <a:pt x="1140" y="1544"/>
                    <a:pt x="1264" y="1484"/>
                    <a:pt x="1369" y="1341"/>
                  </a:cubicBezTo>
                  <a:cubicBezTo>
                    <a:pt x="1649" y="956"/>
                    <a:pt x="1485" y="1"/>
                    <a:pt x="14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5" name="Google Shape;565;p33"/>
            <p:cNvSpPr/>
            <p:nvPr/>
          </p:nvSpPr>
          <p:spPr>
            <a:xfrm>
              <a:off x="6831377" y="4642521"/>
              <a:ext cx="76614" cy="71738"/>
            </a:xfrm>
            <a:custGeom>
              <a:avLst/>
              <a:gdLst/>
              <a:ahLst/>
              <a:cxnLst/>
              <a:rect l="l" t="t" r="r" b="b"/>
              <a:pathLst>
                <a:path w="1650" h="1545" extrusionOk="0">
                  <a:moveTo>
                    <a:pt x="164" y="1"/>
                  </a:moveTo>
                  <a:cubicBezTo>
                    <a:pt x="164" y="1"/>
                    <a:pt x="1" y="956"/>
                    <a:pt x="281" y="1341"/>
                  </a:cubicBezTo>
                  <a:cubicBezTo>
                    <a:pt x="385" y="1484"/>
                    <a:pt x="509" y="1544"/>
                    <a:pt x="625" y="1544"/>
                  </a:cubicBezTo>
                  <a:cubicBezTo>
                    <a:pt x="819" y="1544"/>
                    <a:pt x="990" y="1374"/>
                    <a:pt x="998" y="1146"/>
                  </a:cubicBezTo>
                  <a:cubicBezTo>
                    <a:pt x="1040" y="1158"/>
                    <a:pt x="1082" y="1164"/>
                    <a:pt x="1123" y="1164"/>
                  </a:cubicBezTo>
                  <a:cubicBezTo>
                    <a:pt x="1419" y="1164"/>
                    <a:pt x="1649" y="863"/>
                    <a:pt x="1403" y="525"/>
                  </a:cubicBezTo>
                  <a:cubicBezTo>
                    <a:pt x="1123" y="140"/>
                    <a:pt x="164" y="1"/>
                    <a:pt x="16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6" name="Google Shape;566;p33"/>
            <p:cNvSpPr/>
            <p:nvPr/>
          </p:nvSpPr>
          <p:spPr>
            <a:xfrm>
              <a:off x="6838992" y="4593953"/>
              <a:ext cx="81907" cy="64077"/>
            </a:xfrm>
            <a:custGeom>
              <a:avLst/>
              <a:gdLst/>
              <a:ahLst/>
              <a:cxnLst/>
              <a:rect l="l" t="t" r="r" b="b"/>
              <a:pathLst>
                <a:path w="1764" h="1380" extrusionOk="0">
                  <a:moveTo>
                    <a:pt x="1059" y="0"/>
                  </a:moveTo>
                  <a:cubicBezTo>
                    <a:pt x="1005" y="0"/>
                    <a:pt x="946" y="10"/>
                    <a:pt x="883" y="31"/>
                  </a:cubicBezTo>
                  <a:cubicBezTo>
                    <a:pt x="429" y="177"/>
                    <a:pt x="0" y="1047"/>
                    <a:pt x="0" y="1047"/>
                  </a:cubicBezTo>
                  <a:cubicBezTo>
                    <a:pt x="0" y="1047"/>
                    <a:pt x="634" y="1380"/>
                    <a:pt x="1099" y="1380"/>
                  </a:cubicBezTo>
                  <a:cubicBezTo>
                    <a:pt x="1175" y="1380"/>
                    <a:pt x="1247" y="1371"/>
                    <a:pt x="1310" y="1350"/>
                  </a:cubicBezTo>
                  <a:cubicBezTo>
                    <a:pt x="1764" y="1204"/>
                    <a:pt x="1689" y="732"/>
                    <a:pt x="1349" y="609"/>
                  </a:cubicBezTo>
                  <a:cubicBezTo>
                    <a:pt x="1523" y="350"/>
                    <a:pt x="1388" y="0"/>
                    <a:pt x="10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7" name="Google Shape;567;p33"/>
            <p:cNvSpPr/>
            <p:nvPr/>
          </p:nvSpPr>
          <p:spPr>
            <a:xfrm>
              <a:off x="6802356" y="4604865"/>
              <a:ext cx="68813" cy="75221"/>
            </a:xfrm>
            <a:custGeom>
              <a:avLst/>
              <a:gdLst/>
              <a:ahLst/>
              <a:cxnLst/>
              <a:rect l="l" t="t" r="r" b="b"/>
              <a:pathLst>
                <a:path w="1482" h="1620" extrusionOk="0">
                  <a:moveTo>
                    <a:pt x="742" y="0"/>
                  </a:moveTo>
                  <a:cubicBezTo>
                    <a:pt x="691" y="0"/>
                    <a:pt x="649" y="42"/>
                    <a:pt x="649" y="93"/>
                  </a:cubicBezTo>
                  <a:cubicBezTo>
                    <a:pt x="649" y="132"/>
                    <a:pt x="675" y="165"/>
                    <a:pt x="711" y="179"/>
                  </a:cubicBezTo>
                  <a:lnTo>
                    <a:pt x="711" y="563"/>
                  </a:lnTo>
                  <a:cubicBezTo>
                    <a:pt x="686" y="566"/>
                    <a:pt x="664" y="572"/>
                    <a:pt x="644" y="581"/>
                  </a:cubicBezTo>
                  <a:lnTo>
                    <a:pt x="529" y="381"/>
                  </a:lnTo>
                  <a:cubicBezTo>
                    <a:pt x="553" y="351"/>
                    <a:pt x="559" y="310"/>
                    <a:pt x="540" y="275"/>
                  </a:cubicBezTo>
                  <a:cubicBezTo>
                    <a:pt x="523" y="246"/>
                    <a:pt x="492" y="230"/>
                    <a:pt x="461" y="230"/>
                  </a:cubicBezTo>
                  <a:cubicBezTo>
                    <a:pt x="445" y="230"/>
                    <a:pt x="429" y="234"/>
                    <a:pt x="415" y="243"/>
                  </a:cubicBezTo>
                  <a:cubicBezTo>
                    <a:pt x="371" y="268"/>
                    <a:pt x="356" y="323"/>
                    <a:pt x="382" y="367"/>
                  </a:cubicBezTo>
                  <a:cubicBezTo>
                    <a:pt x="399" y="397"/>
                    <a:pt x="429" y="413"/>
                    <a:pt x="461" y="413"/>
                  </a:cubicBezTo>
                  <a:cubicBezTo>
                    <a:pt x="466" y="413"/>
                    <a:pt x="472" y="412"/>
                    <a:pt x="477" y="411"/>
                  </a:cubicBezTo>
                  <a:lnTo>
                    <a:pt x="593" y="611"/>
                  </a:lnTo>
                  <a:cubicBezTo>
                    <a:pt x="574" y="626"/>
                    <a:pt x="558" y="642"/>
                    <a:pt x="543" y="661"/>
                  </a:cubicBezTo>
                  <a:lnTo>
                    <a:pt x="498" y="635"/>
                  </a:lnTo>
                  <a:cubicBezTo>
                    <a:pt x="505" y="598"/>
                    <a:pt x="489" y="560"/>
                    <a:pt x="455" y="540"/>
                  </a:cubicBezTo>
                  <a:cubicBezTo>
                    <a:pt x="440" y="531"/>
                    <a:pt x="424" y="527"/>
                    <a:pt x="409" y="527"/>
                  </a:cubicBezTo>
                  <a:cubicBezTo>
                    <a:pt x="377" y="527"/>
                    <a:pt x="347" y="544"/>
                    <a:pt x="330" y="573"/>
                  </a:cubicBezTo>
                  <a:cubicBezTo>
                    <a:pt x="304" y="616"/>
                    <a:pt x="319" y="672"/>
                    <a:pt x="363" y="698"/>
                  </a:cubicBezTo>
                  <a:cubicBezTo>
                    <a:pt x="377" y="706"/>
                    <a:pt x="393" y="710"/>
                    <a:pt x="408" y="710"/>
                  </a:cubicBezTo>
                  <a:cubicBezTo>
                    <a:pt x="430" y="710"/>
                    <a:pt x="451" y="702"/>
                    <a:pt x="468" y="688"/>
                  </a:cubicBezTo>
                  <a:lnTo>
                    <a:pt x="511" y="714"/>
                  </a:lnTo>
                  <a:cubicBezTo>
                    <a:pt x="503" y="735"/>
                    <a:pt x="498" y="757"/>
                    <a:pt x="494" y="780"/>
                  </a:cubicBezTo>
                  <a:lnTo>
                    <a:pt x="179" y="780"/>
                  </a:lnTo>
                  <a:cubicBezTo>
                    <a:pt x="165" y="744"/>
                    <a:pt x="132" y="719"/>
                    <a:pt x="92" y="719"/>
                  </a:cubicBezTo>
                  <a:cubicBezTo>
                    <a:pt x="42" y="719"/>
                    <a:pt x="1" y="760"/>
                    <a:pt x="1" y="810"/>
                  </a:cubicBezTo>
                  <a:cubicBezTo>
                    <a:pt x="1" y="860"/>
                    <a:pt x="42" y="902"/>
                    <a:pt x="92" y="902"/>
                  </a:cubicBezTo>
                  <a:cubicBezTo>
                    <a:pt x="132" y="902"/>
                    <a:pt x="165" y="876"/>
                    <a:pt x="179" y="841"/>
                  </a:cubicBezTo>
                  <a:lnTo>
                    <a:pt x="494" y="841"/>
                  </a:lnTo>
                  <a:cubicBezTo>
                    <a:pt x="497" y="865"/>
                    <a:pt x="503" y="887"/>
                    <a:pt x="511" y="907"/>
                  </a:cubicBezTo>
                  <a:lnTo>
                    <a:pt x="468" y="933"/>
                  </a:lnTo>
                  <a:cubicBezTo>
                    <a:pt x="451" y="918"/>
                    <a:pt x="430" y="910"/>
                    <a:pt x="408" y="910"/>
                  </a:cubicBezTo>
                  <a:cubicBezTo>
                    <a:pt x="393" y="910"/>
                    <a:pt x="377" y="914"/>
                    <a:pt x="363" y="923"/>
                  </a:cubicBezTo>
                  <a:cubicBezTo>
                    <a:pt x="319" y="948"/>
                    <a:pt x="304" y="1004"/>
                    <a:pt x="330" y="1047"/>
                  </a:cubicBezTo>
                  <a:cubicBezTo>
                    <a:pt x="347" y="1077"/>
                    <a:pt x="377" y="1093"/>
                    <a:pt x="409" y="1093"/>
                  </a:cubicBezTo>
                  <a:cubicBezTo>
                    <a:pt x="424" y="1093"/>
                    <a:pt x="440" y="1089"/>
                    <a:pt x="455" y="1081"/>
                  </a:cubicBezTo>
                  <a:cubicBezTo>
                    <a:pt x="489" y="1061"/>
                    <a:pt x="505" y="1023"/>
                    <a:pt x="498" y="986"/>
                  </a:cubicBezTo>
                  <a:lnTo>
                    <a:pt x="543" y="960"/>
                  </a:lnTo>
                  <a:cubicBezTo>
                    <a:pt x="558" y="978"/>
                    <a:pt x="574" y="994"/>
                    <a:pt x="593" y="1009"/>
                  </a:cubicBezTo>
                  <a:lnTo>
                    <a:pt x="477" y="1210"/>
                  </a:lnTo>
                  <a:cubicBezTo>
                    <a:pt x="472" y="1209"/>
                    <a:pt x="466" y="1208"/>
                    <a:pt x="461" y="1208"/>
                  </a:cubicBezTo>
                  <a:cubicBezTo>
                    <a:pt x="429" y="1208"/>
                    <a:pt x="399" y="1224"/>
                    <a:pt x="382" y="1253"/>
                  </a:cubicBezTo>
                  <a:cubicBezTo>
                    <a:pt x="356" y="1297"/>
                    <a:pt x="371" y="1353"/>
                    <a:pt x="415" y="1378"/>
                  </a:cubicBezTo>
                  <a:cubicBezTo>
                    <a:pt x="429" y="1387"/>
                    <a:pt x="445" y="1390"/>
                    <a:pt x="460" y="1390"/>
                  </a:cubicBezTo>
                  <a:cubicBezTo>
                    <a:pt x="492" y="1390"/>
                    <a:pt x="523" y="1374"/>
                    <a:pt x="540" y="1344"/>
                  </a:cubicBezTo>
                  <a:cubicBezTo>
                    <a:pt x="559" y="1311"/>
                    <a:pt x="554" y="1268"/>
                    <a:pt x="529" y="1240"/>
                  </a:cubicBezTo>
                  <a:lnTo>
                    <a:pt x="644" y="1040"/>
                  </a:lnTo>
                  <a:cubicBezTo>
                    <a:pt x="665" y="1049"/>
                    <a:pt x="688" y="1053"/>
                    <a:pt x="711" y="1057"/>
                  </a:cubicBezTo>
                  <a:lnTo>
                    <a:pt x="711" y="1442"/>
                  </a:lnTo>
                  <a:cubicBezTo>
                    <a:pt x="675" y="1454"/>
                    <a:pt x="649" y="1488"/>
                    <a:pt x="649" y="1528"/>
                  </a:cubicBezTo>
                  <a:cubicBezTo>
                    <a:pt x="649" y="1578"/>
                    <a:pt x="691" y="1619"/>
                    <a:pt x="742" y="1619"/>
                  </a:cubicBezTo>
                  <a:cubicBezTo>
                    <a:pt x="791" y="1619"/>
                    <a:pt x="833" y="1578"/>
                    <a:pt x="833" y="1528"/>
                  </a:cubicBezTo>
                  <a:cubicBezTo>
                    <a:pt x="833" y="1488"/>
                    <a:pt x="807" y="1455"/>
                    <a:pt x="771" y="1442"/>
                  </a:cubicBezTo>
                  <a:lnTo>
                    <a:pt x="771" y="1057"/>
                  </a:lnTo>
                  <a:cubicBezTo>
                    <a:pt x="796" y="1055"/>
                    <a:pt x="818" y="1049"/>
                    <a:pt x="838" y="1040"/>
                  </a:cubicBezTo>
                  <a:lnTo>
                    <a:pt x="954" y="1240"/>
                  </a:lnTo>
                  <a:cubicBezTo>
                    <a:pt x="929" y="1269"/>
                    <a:pt x="923" y="1311"/>
                    <a:pt x="943" y="1344"/>
                  </a:cubicBezTo>
                  <a:cubicBezTo>
                    <a:pt x="960" y="1374"/>
                    <a:pt x="990" y="1390"/>
                    <a:pt x="1022" y="1390"/>
                  </a:cubicBezTo>
                  <a:cubicBezTo>
                    <a:pt x="1037" y="1390"/>
                    <a:pt x="1053" y="1387"/>
                    <a:pt x="1067" y="1378"/>
                  </a:cubicBezTo>
                  <a:cubicBezTo>
                    <a:pt x="1111" y="1353"/>
                    <a:pt x="1126" y="1297"/>
                    <a:pt x="1100" y="1253"/>
                  </a:cubicBezTo>
                  <a:cubicBezTo>
                    <a:pt x="1084" y="1224"/>
                    <a:pt x="1053" y="1208"/>
                    <a:pt x="1021" y="1208"/>
                  </a:cubicBezTo>
                  <a:cubicBezTo>
                    <a:pt x="1016" y="1208"/>
                    <a:pt x="1010" y="1209"/>
                    <a:pt x="1005" y="1210"/>
                  </a:cubicBezTo>
                  <a:lnTo>
                    <a:pt x="890" y="1009"/>
                  </a:lnTo>
                  <a:cubicBezTo>
                    <a:pt x="908" y="996"/>
                    <a:pt x="924" y="979"/>
                    <a:pt x="939" y="960"/>
                  </a:cubicBezTo>
                  <a:lnTo>
                    <a:pt x="984" y="986"/>
                  </a:lnTo>
                  <a:cubicBezTo>
                    <a:pt x="977" y="1023"/>
                    <a:pt x="993" y="1061"/>
                    <a:pt x="1028" y="1081"/>
                  </a:cubicBezTo>
                  <a:cubicBezTo>
                    <a:pt x="1043" y="1089"/>
                    <a:pt x="1058" y="1093"/>
                    <a:pt x="1074" y="1093"/>
                  </a:cubicBezTo>
                  <a:cubicBezTo>
                    <a:pt x="1105" y="1093"/>
                    <a:pt x="1135" y="1077"/>
                    <a:pt x="1152" y="1047"/>
                  </a:cubicBezTo>
                  <a:cubicBezTo>
                    <a:pt x="1178" y="1004"/>
                    <a:pt x="1163" y="948"/>
                    <a:pt x="1120" y="923"/>
                  </a:cubicBezTo>
                  <a:cubicBezTo>
                    <a:pt x="1105" y="915"/>
                    <a:pt x="1089" y="911"/>
                    <a:pt x="1073" y="911"/>
                  </a:cubicBezTo>
                  <a:cubicBezTo>
                    <a:pt x="1052" y="911"/>
                    <a:pt x="1030" y="918"/>
                    <a:pt x="1014" y="933"/>
                  </a:cubicBezTo>
                  <a:lnTo>
                    <a:pt x="971" y="907"/>
                  </a:lnTo>
                  <a:cubicBezTo>
                    <a:pt x="980" y="886"/>
                    <a:pt x="984" y="864"/>
                    <a:pt x="988" y="841"/>
                  </a:cubicBezTo>
                  <a:lnTo>
                    <a:pt x="1304" y="841"/>
                  </a:lnTo>
                  <a:cubicBezTo>
                    <a:pt x="1316" y="876"/>
                    <a:pt x="1350" y="902"/>
                    <a:pt x="1390" y="902"/>
                  </a:cubicBezTo>
                  <a:cubicBezTo>
                    <a:pt x="1440" y="902"/>
                    <a:pt x="1482" y="860"/>
                    <a:pt x="1482" y="810"/>
                  </a:cubicBezTo>
                  <a:cubicBezTo>
                    <a:pt x="1482" y="760"/>
                    <a:pt x="1440" y="719"/>
                    <a:pt x="1390" y="719"/>
                  </a:cubicBezTo>
                  <a:cubicBezTo>
                    <a:pt x="1350" y="719"/>
                    <a:pt x="1317" y="744"/>
                    <a:pt x="1304" y="780"/>
                  </a:cubicBezTo>
                  <a:lnTo>
                    <a:pt x="988" y="780"/>
                  </a:lnTo>
                  <a:cubicBezTo>
                    <a:pt x="986" y="756"/>
                    <a:pt x="980" y="733"/>
                    <a:pt x="971" y="714"/>
                  </a:cubicBezTo>
                  <a:lnTo>
                    <a:pt x="1014" y="688"/>
                  </a:lnTo>
                  <a:cubicBezTo>
                    <a:pt x="1032" y="702"/>
                    <a:pt x="1053" y="710"/>
                    <a:pt x="1075" y="710"/>
                  </a:cubicBezTo>
                  <a:cubicBezTo>
                    <a:pt x="1090" y="710"/>
                    <a:pt x="1105" y="707"/>
                    <a:pt x="1120" y="698"/>
                  </a:cubicBezTo>
                  <a:cubicBezTo>
                    <a:pt x="1163" y="672"/>
                    <a:pt x="1178" y="616"/>
                    <a:pt x="1152" y="573"/>
                  </a:cubicBezTo>
                  <a:cubicBezTo>
                    <a:pt x="1135" y="544"/>
                    <a:pt x="1105" y="527"/>
                    <a:pt x="1074" y="527"/>
                  </a:cubicBezTo>
                  <a:cubicBezTo>
                    <a:pt x="1058" y="527"/>
                    <a:pt x="1043" y="531"/>
                    <a:pt x="1028" y="540"/>
                  </a:cubicBezTo>
                  <a:cubicBezTo>
                    <a:pt x="993" y="560"/>
                    <a:pt x="977" y="598"/>
                    <a:pt x="984" y="635"/>
                  </a:cubicBezTo>
                  <a:lnTo>
                    <a:pt x="939" y="661"/>
                  </a:lnTo>
                  <a:cubicBezTo>
                    <a:pt x="925" y="642"/>
                    <a:pt x="908" y="626"/>
                    <a:pt x="890" y="611"/>
                  </a:cubicBezTo>
                  <a:lnTo>
                    <a:pt x="1005" y="411"/>
                  </a:lnTo>
                  <a:cubicBezTo>
                    <a:pt x="1010" y="412"/>
                    <a:pt x="1016" y="413"/>
                    <a:pt x="1021" y="413"/>
                  </a:cubicBezTo>
                  <a:cubicBezTo>
                    <a:pt x="1053" y="413"/>
                    <a:pt x="1084" y="397"/>
                    <a:pt x="1100" y="367"/>
                  </a:cubicBezTo>
                  <a:cubicBezTo>
                    <a:pt x="1126" y="323"/>
                    <a:pt x="1111" y="268"/>
                    <a:pt x="1067" y="243"/>
                  </a:cubicBezTo>
                  <a:cubicBezTo>
                    <a:pt x="1053" y="234"/>
                    <a:pt x="1037" y="230"/>
                    <a:pt x="1022" y="230"/>
                  </a:cubicBezTo>
                  <a:cubicBezTo>
                    <a:pt x="990" y="230"/>
                    <a:pt x="960" y="246"/>
                    <a:pt x="943" y="275"/>
                  </a:cubicBezTo>
                  <a:cubicBezTo>
                    <a:pt x="923" y="310"/>
                    <a:pt x="928" y="353"/>
                    <a:pt x="954" y="381"/>
                  </a:cubicBezTo>
                  <a:lnTo>
                    <a:pt x="838" y="581"/>
                  </a:lnTo>
                  <a:cubicBezTo>
                    <a:pt x="817" y="572"/>
                    <a:pt x="795" y="567"/>
                    <a:pt x="771" y="563"/>
                  </a:cubicBezTo>
                  <a:lnTo>
                    <a:pt x="771" y="179"/>
                  </a:lnTo>
                  <a:cubicBezTo>
                    <a:pt x="807" y="165"/>
                    <a:pt x="833" y="132"/>
                    <a:pt x="833" y="93"/>
                  </a:cubicBezTo>
                  <a:cubicBezTo>
                    <a:pt x="833" y="42"/>
                    <a:pt x="791" y="0"/>
                    <a:pt x="7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568"/>
        <p:cNvGrpSpPr/>
        <p:nvPr/>
      </p:nvGrpSpPr>
      <p:grpSpPr>
        <a:xfrm>
          <a:off x="0" y="0"/>
          <a:ext cx="0" cy="0"/>
          <a:chOff x="0" y="0"/>
          <a:chExt cx="0" cy="0"/>
        </a:xfrm>
      </p:grpSpPr>
      <p:sp>
        <p:nvSpPr>
          <p:cNvPr id="569" name="Google Shape;569;p34"/>
          <p:cNvSpPr txBox="1">
            <a:spLocks noGrp="1"/>
          </p:cNvSpPr>
          <p:nvPr>
            <p:ph type="title"/>
          </p:nvPr>
        </p:nvSpPr>
        <p:spPr>
          <a:xfrm>
            <a:off x="720000" y="540000"/>
            <a:ext cx="7704000" cy="5643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p:txBody>
      </p:sp>
      <p:sp>
        <p:nvSpPr>
          <p:cNvPr id="570" name="Google Shape;570;p34"/>
          <p:cNvSpPr txBox="1">
            <a:spLocks noGrp="1"/>
          </p:cNvSpPr>
          <p:nvPr>
            <p:ph type="title" idx="2"/>
          </p:nvPr>
        </p:nvSpPr>
        <p:spPr>
          <a:xfrm>
            <a:off x="720000" y="2206563"/>
            <a:ext cx="2336400" cy="5277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400"/>
              <a:buNone/>
              <a:defRPr sz="20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p:txBody>
      </p:sp>
      <p:sp>
        <p:nvSpPr>
          <p:cNvPr id="571" name="Google Shape;571;p34"/>
          <p:cNvSpPr txBox="1">
            <a:spLocks noGrp="1"/>
          </p:cNvSpPr>
          <p:nvPr>
            <p:ph type="subTitle" idx="1"/>
          </p:nvPr>
        </p:nvSpPr>
        <p:spPr>
          <a:xfrm>
            <a:off x="720000" y="2635199"/>
            <a:ext cx="2336400" cy="793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p:txBody>
      </p:sp>
      <p:sp>
        <p:nvSpPr>
          <p:cNvPr id="572" name="Google Shape;572;p34"/>
          <p:cNvSpPr txBox="1">
            <a:spLocks noGrp="1"/>
          </p:cNvSpPr>
          <p:nvPr>
            <p:ph type="title" idx="3"/>
          </p:nvPr>
        </p:nvSpPr>
        <p:spPr>
          <a:xfrm>
            <a:off x="3403788" y="2811463"/>
            <a:ext cx="2336400" cy="5277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400"/>
              <a:buNone/>
              <a:defRPr sz="20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p:txBody>
      </p:sp>
      <p:sp>
        <p:nvSpPr>
          <p:cNvPr id="573" name="Google Shape;573;p34"/>
          <p:cNvSpPr txBox="1">
            <a:spLocks noGrp="1"/>
          </p:cNvSpPr>
          <p:nvPr>
            <p:ph type="subTitle" idx="4"/>
          </p:nvPr>
        </p:nvSpPr>
        <p:spPr>
          <a:xfrm>
            <a:off x="3403788" y="3240099"/>
            <a:ext cx="2336400" cy="793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p:txBody>
      </p:sp>
      <p:sp>
        <p:nvSpPr>
          <p:cNvPr id="574" name="Google Shape;574;p34"/>
          <p:cNvSpPr txBox="1">
            <a:spLocks noGrp="1"/>
          </p:cNvSpPr>
          <p:nvPr>
            <p:ph type="title" idx="5"/>
          </p:nvPr>
        </p:nvSpPr>
        <p:spPr>
          <a:xfrm>
            <a:off x="6087600" y="2206563"/>
            <a:ext cx="2336400" cy="5277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400"/>
              <a:buNone/>
              <a:defRPr sz="20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p:txBody>
      </p:sp>
      <p:sp>
        <p:nvSpPr>
          <p:cNvPr id="575" name="Google Shape;575;p34"/>
          <p:cNvSpPr txBox="1">
            <a:spLocks noGrp="1"/>
          </p:cNvSpPr>
          <p:nvPr>
            <p:ph type="subTitle" idx="6"/>
          </p:nvPr>
        </p:nvSpPr>
        <p:spPr>
          <a:xfrm>
            <a:off x="6087600" y="2635199"/>
            <a:ext cx="2336400" cy="793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p:txBody>
      </p:sp>
      <p:grpSp>
        <p:nvGrpSpPr>
          <p:cNvPr id="576" name="Google Shape;576;p34"/>
          <p:cNvGrpSpPr/>
          <p:nvPr/>
        </p:nvGrpSpPr>
        <p:grpSpPr>
          <a:xfrm flipH="1">
            <a:off x="1718201" y="4501481"/>
            <a:ext cx="854172" cy="446695"/>
            <a:chOff x="6482201" y="670208"/>
            <a:chExt cx="882957" cy="461748"/>
          </a:xfrm>
        </p:grpSpPr>
        <p:sp>
          <p:nvSpPr>
            <p:cNvPr id="577" name="Google Shape;577;p34"/>
            <p:cNvSpPr/>
            <p:nvPr/>
          </p:nvSpPr>
          <p:spPr>
            <a:xfrm>
              <a:off x="6482201" y="952844"/>
              <a:ext cx="882957" cy="179113"/>
            </a:xfrm>
            <a:custGeom>
              <a:avLst/>
              <a:gdLst/>
              <a:ahLst/>
              <a:cxnLst/>
              <a:rect l="l" t="t" r="r" b="b"/>
              <a:pathLst>
                <a:path w="3224" h="654" extrusionOk="0">
                  <a:moveTo>
                    <a:pt x="327" y="1"/>
                  </a:moveTo>
                  <a:cubicBezTo>
                    <a:pt x="147" y="1"/>
                    <a:pt x="0" y="146"/>
                    <a:pt x="0" y="327"/>
                  </a:cubicBezTo>
                  <a:cubicBezTo>
                    <a:pt x="0" y="507"/>
                    <a:pt x="147" y="654"/>
                    <a:pt x="327" y="654"/>
                  </a:cubicBezTo>
                  <a:lnTo>
                    <a:pt x="2898" y="654"/>
                  </a:lnTo>
                  <a:cubicBezTo>
                    <a:pt x="3078" y="654"/>
                    <a:pt x="3223" y="507"/>
                    <a:pt x="3223" y="327"/>
                  </a:cubicBezTo>
                  <a:cubicBezTo>
                    <a:pt x="3222" y="146"/>
                    <a:pt x="3077" y="1"/>
                    <a:pt x="2898"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8" name="Google Shape;578;p34"/>
            <p:cNvSpPr/>
            <p:nvPr/>
          </p:nvSpPr>
          <p:spPr>
            <a:xfrm>
              <a:off x="6605169" y="670208"/>
              <a:ext cx="397659" cy="179113"/>
            </a:xfrm>
            <a:custGeom>
              <a:avLst/>
              <a:gdLst/>
              <a:ahLst/>
              <a:cxnLst/>
              <a:rect l="l" t="t" r="r" b="b"/>
              <a:pathLst>
                <a:path w="1452" h="654" extrusionOk="0">
                  <a:moveTo>
                    <a:pt x="326" y="1"/>
                  </a:moveTo>
                  <a:cubicBezTo>
                    <a:pt x="146" y="1"/>
                    <a:pt x="0" y="147"/>
                    <a:pt x="0" y="328"/>
                  </a:cubicBezTo>
                  <a:cubicBezTo>
                    <a:pt x="0" y="508"/>
                    <a:pt x="146" y="654"/>
                    <a:pt x="326" y="654"/>
                  </a:cubicBezTo>
                  <a:lnTo>
                    <a:pt x="1126" y="654"/>
                  </a:lnTo>
                  <a:cubicBezTo>
                    <a:pt x="1306" y="654"/>
                    <a:pt x="1452" y="508"/>
                    <a:pt x="1452" y="328"/>
                  </a:cubicBezTo>
                  <a:cubicBezTo>
                    <a:pt x="1452" y="147"/>
                    <a:pt x="1306" y="1"/>
                    <a:pt x="1126"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9" name="Google Shape;579;p34"/>
            <p:cNvSpPr/>
            <p:nvPr/>
          </p:nvSpPr>
          <p:spPr>
            <a:xfrm>
              <a:off x="6696094" y="849046"/>
              <a:ext cx="215262" cy="103524"/>
            </a:xfrm>
            <a:custGeom>
              <a:avLst/>
              <a:gdLst/>
              <a:ahLst/>
              <a:cxnLst/>
              <a:rect l="l" t="t" r="r" b="b"/>
              <a:pathLst>
                <a:path w="786" h="378" extrusionOk="0">
                  <a:moveTo>
                    <a:pt x="1" y="1"/>
                  </a:moveTo>
                  <a:cubicBezTo>
                    <a:pt x="105" y="1"/>
                    <a:pt x="190" y="85"/>
                    <a:pt x="190" y="190"/>
                  </a:cubicBezTo>
                  <a:cubicBezTo>
                    <a:pt x="190" y="292"/>
                    <a:pt x="110" y="376"/>
                    <a:pt x="8" y="378"/>
                  </a:cubicBezTo>
                  <a:lnTo>
                    <a:pt x="785" y="378"/>
                  </a:lnTo>
                  <a:cubicBezTo>
                    <a:pt x="681" y="378"/>
                    <a:pt x="596" y="295"/>
                    <a:pt x="596" y="190"/>
                  </a:cubicBezTo>
                  <a:cubicBezTo>
                    <a:pt x="596" y="86"/>
                    <a:pt x="680" y="1"/>
                    <a:pt x="785" y="1"/>
                  </a:cubicBezTo>
                  <a:close/>
                  <a:moveTo>
                    <a:pt x="1" y="378"/>
                  </a:moveTo>
                  <a:cubicBezTo>
                    <a:pt x="2" y="378"/>
                    <a:pt x="3" y="378"/>
                    <a:pt x="5" y="378"/>
                  </a:cubicBezTo>
                  <a:cubicBezTo>
                    <a:pt x="6" y="378"/>
                    <a:pt x="7" y="378"/>
                    <a:pt x="8" y="378"/>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580" name="Google Shape;580;p34"/>
          <p:cNvSpPr/>
          <p:nvPr/>
        </p:nvSpPr>
        <p:spPr>
          <a:xfrm flipH="1">
            <a:off x="476543" y="4736006"/>
            <a:ext cx="384697" cy="173274"/>
          </a:xfrm>
          <a:custGeom>
            <a:avLst/>
            <a:gdLst/>
            <a:ahLst/>
            <a:cxnLst/>
            <a:rect l="l" t="t" r="r" b="b"/>
            <a:pathLst>
              <a:path w="1452" h="654" extrusionOk="0">
                <a:moveTo>
                  <a:pt x="326" y="1"/>
                </a:moveTo>
                <a:cubicBezTo>
                  <a:pt x="146" y="1"/>
                  <a:pt x="0" y="147"/>
                  <a:pt x="0" y="328"/>
                </a:cubicBezTo>
                <a:cubicBezTo>
                  <a:pt x="0" y="508"/>
                  <a:pt x="146" y="654"/>
                  <a:pt x="326" y="654"/>
                </a:cubicBezTo>
                <a:lnTo>
                  <a:pt x="1126" y="654"/>
                </a:lnTo>
                <a:cubicBezTo>
                  <a:pt x="1306" y="654"/>
                  <a:pt x="1452" y="508"/>
                  <a:pt x="1452" y="328"/>
                </a:cubicBezTo>
                <a:cubicBezTo>
                  <a:pt x="1452" y="147"/>
                  <a:pt x="1306" y="1"/>
                  <a:pt x="1126" y="1"/>
                </a:cubicBezTo>
                <a:close/>
              </a:path>
            </a:pathLst>
          </a:cu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1" name="Google Shape;581;p34"/>
          <p:cNvSpPr/>
          <p:nvPr/>
        </p:nvSpPr>
        <p:spPr>
          <a:xfrm>
            <a:off x="8868181" y="1104306"/>
            <a:ext cx="384697" cy="173274"/>
          </a:xfrm>
          <a:custGeom>
            <a:avLst/>
            <a:gdLst/>
            <a:ahLst/>
            <a:cxnLst/>
            <a:rect l="l" t="t" r="r" b="b"/>
            <a:pathLst>
              <a:path w="1452" h="654" extrusionOk="0">
                <a:moveTo>
                  <a:pt x="326" y="1"/>
                </a:moveTo>
                <a:cubicBezTo>
                  <a:pt x="146" y="1"/>
                  <a:pt x="0" y="147"/>
                  <a:pt x="0" y="328"/>
                </a:cubicBezTo>
                <a:cubicBezTo>
                  <a:pt x="0" y="508"/>
                  <a:pt x="146" y="654"/>
                  <a:pt x="326" y="654"/>
                </a:cubicBezTo>
                <a:lnTo>
                  <a:pt x="1126" y="654"/>
                </a:lnTo>
                <a:cubicBezTo>
                  <a:pt x="1306" y="654"/>
                  <a:pt x="1452" y="508"/>
                  <a:pt x="1452" y="328"/>
                </a:cubicBezTo>
                <a:cubicBezTo>
                  <a:pt x="1452" y="147"/>
                  <a:pt x="1306" y="1"/>
                  <a:pt x="1126" y="1"/>
                </a:cubicBezTo>
                <a:close/>
              </a:path>
            </a:pathLst>
          </a:cu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Tree>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582"/>
        <p:cNvGrpSpPr/>
        <p:nvPr/>
      </p:nvGrpSpPr>
      <p:grpSpPr>
        <a:xfrm>
          <a:off x="0" y="0"/>
          <a:ext cx="0" cy="0"/>
          <a:chOff x="0" y="0"/>
          <a:chExt cx="0" cy="0"/>
        </a:xfrm>
      </p:grpSpPr>
      <p:sp>
        <p:nvSpPr>
          <p:cNvPr id="583" name="Google Shape;583;p35"/>
          <p:cNvSpPr txBox="1">
            <a:spLocks noGrp="1"/>
          </p:cNvSpPr>
          <p:nvPr>
            <p:ph type="title"/>
          </p:nvPr>
        </p:nvSpPr>
        <p:spPr>
          <a:xfrm>
            <a:off x="720000" y="540000"/>
            <a:ext cx="7704000" cy="5643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p:txBody>
      </p:sp>
      <p:sp>
        <p:nvSpPr>
          <p:cNvPr id="584" name="Google Shape;584;p35"/>
          <p:cNvSpPr txBox="1">
            <a:spLocks noGrp="1"/>
          </p:cNvSpPr>
          <p:nvPr>
            <p:ph type="title" idx="2"/>
          </p:nvPr>
        </p:nvSpPr>
        <p:spPr>
          <a:xfrm>
            <a:off x="1616896" y="1759050"/>
            <a:ext cx="1904400" cy="527700"/>
          </a:xfrm>
          <a:prstGeom prst="rect">
            <a:avLst/>
          </a:prstGeom>
          <a:noFill/>
          <a:ln>
            <a:noFill/>
          </a:ln>
        </p:spPr>
        <p:txBody>
          <a:bodyPr spcFirstLastPara="1" wrap="square" lIns="91425" tIns="91425" rIns="91425" bIns="91425" anchor="ctr" anchorCtr="0">
            <a:noAutofit/>
          </a:bodyPr>
          <a:lstStyle>
            <a:lvl1pPr lvl="0" algn="r" rtl="0">
              <a:spcBef>
                <a:spcPts val="0"/>
              </a:spcBef>
              <a:spcAft>
                <a:spcPts val="0"/>
              </a:spcAft>
              <a:buSzPts val="2400"/>
              <a:buNone/>
              <a:defRPr sz="20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p:txBody>
      </p:sp>
      <p:sp>
        <p:nvSpPr>
          <p:cNvPr id="585" name="Google Shape;585;p35"/>
          <p:cNvSpPr txBox="1">
            <a:spLocks noGrp="1"/>
          </p:cNvSpPr>
          <p:nvPr>
            <p:ph type="subTitle" idx="1"/>
          </p:nvPr>
        </p:nvSpPr>
        <p:spPr>
          <a:xfrm>
            <a:off x="1616904" y="2165775"/>
            <a:ext cx="1904400" cy="5643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p:txBody>
      </p:sp>
      <p:sp>
        <p:nvSpPr>
          <p:cNvPr id="586" name="Google Shape;586;p35"/>
          <p:cNvSpPr txBox="1">
            <a:spLocks noGrp="1"/>
          </p:cNvSpPr>
          <p:nvPr>
            <p:ph type="title" idx="3"/>
          </p:nvPr>
        </p:nvSpPr>
        <p:spPr>
          <a:xfrm>
            <a:off x="5622703" y="1759050"/>
            <a:ext cx="1904400" cy="5277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2400"/>
              <a:buNone/>
              <a:defRPr sz="20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p:txBody>
      </p:sp>
      <p:sp>
        <p:nvSpPr>
          <p:cNvPr id="587" name="Google Shape;587;p35"/>
          <p:cNvSpPr txBox="1">
            <a:spLocks noGrp="1"/>
          </p:cNvSpPr>
          <p:nvPr>
            <p:ph type="subTitle" idx="4"/>
          </p:nvPr>
        </p:nvSpPr>
        <p:spPr>
          <a:xfrm>
            <a:off x="5622709" y="2165775"/>
            <a:ext cx="1904400" cy="564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p:txBody>
      </p:sp>
      <p:sp>
        <p:nvSpPr>
          <p:cNvPr id="588" name="Google Shape;588;p35"/>
          <p:cNvSpPr txBox="1">
            <a:spLocks noGrp="1"/>
          </p:cNvSpPr>
          <p:nvPr>
            <p:ph type="title" idx="5"/>
          </p:nvPr>
        </p:nvSpPr>
        <p:spPr>
          <a:xfrm>
            <a:off x="1616888" y="3376475"/>
            <a:ext cx="1904400" cy="527700"/>
          </a:xfrm>
          <a:prstGeom prst="rect">
            <a:avLst/>
          </a:prstGeom>
          <a:noFill/>
          <a:ln>
            <a:noFill/>
          </a:ln>
        </p:spPr>
        <p:txBody>
          <a:bodyPr spcFirstLastPara="1" wrap="square" lIns="91425" tIns="91425" rIns="91425" bIns="91425" anchor="ctr" anchorCtr="0">
            <a:noAutofit/>
          </a:bodyPr>
          <a:lstStyle>
            <a:lvl1pPr lvl="0" algn="r" rtl="0">
              <a:spcBef>
                <a:spcPts val="0"/>
              </a:spcBef>
              <a:spcAft>
                <a:spcPts val="0"/>
              </a:spcAft>
              <a:buSzPts val="2400"/>
              <a:buNone/>
              <a:defRPr sz="20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p:txBody>
      </p:sp>
      <p:sp>
        <p:nvSpPr>
          <p:cNvPr id="589" name="Google Shape;589;p35"/>
          <p:cNvSpPr txBox="1">
            <a:spLocks noGrp="1"/>
          </p:cNvSpPr>
          <p:nvPr>
            <p:ph type="subTitle" idx="6"/>
          </p:nvPr>
        </p:nvSpPr>
        <p:spPr>
          <a:xfrm>
            <a:off x="1616896" y="3791550"/>
            <a:ext cx="1904400" cy="5643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p:txBody>
      </p:sp>
      <p:sp>
        <p:nvSpPr>
          <p:cNvPr id="590" name="Google Shape;590;p35"/>
          <p:cNvSpPr txBox="1">
            <a:spLocks noGrp="1"/>
          </p:cNvSpPr>
          <p:nvPr>
            <p:ph type="title" idx="7"/>
          </p:nvPr>
        </p:nvSpPr>
        <p:spPr>
          <a:xfrm>
            <a:off x="5622695" y="3376475"/>
            <a:ext cx="1904400" cy="5277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2400"/>
              <a:buNone/>
              <a:defRPr sz="20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p:txBody>
      </p:sp>
      <p:sp>
        <p:nvSpPr>
          <p:cNvPr id="591" name="Google Shape;591;p35"/>
          <p:cNvSpPr txBox="1">
            <a:spLocks noGrp="1"/>
          </p:cNvSpPr>
          <p:nvPr>
            <p:ph type="subTitle" idx="8"/>
          </p:nvPr>
        </p:nvSpPr>
        <p:spPr>
          <a:xfrm>
            <a:off x="5622701" y="3791550"/>
            <a:ext cx="1904400" cy="564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p:txBody>
      </p:sp>
      <p:grpSp>
        <p:nvGrpSpPr>
          <p:cNvPr id="592" name="Google Shape;592;p35"/>
          <p:cNvGrpSpPr/>
          <p:nvPr/>
        </p:nvGrpSpPr>
        <p:grpSpPr>
          <a:xfrm>
            <a:off x="-215679" y="3791556"/>
            <a:ext cx="854172" cy="446695"/>
            <a:chOff x="6482201" y="670208"/>
            <a:chExt cx="882957" cy="461748"/>
          </a:xfrm>
        </p:grpSpPr>
        <p:sp>
          <p:nvSpPr>
            <p:cNvPr id="593" name="Google Shape;593;p35"/>
            <p:cNvSpPr/>
            <p:nvPr/>
          </p:nvSpPr>
          <p:spPr>
            <a:xfrm>
              <a:off x="6482201" y="952844"/>
              <a:ext cx="882957" cy="179113"/>
            </a:xfrm>
            <a:custGeom>
              <a:avLst/>
              <a:gdLst/>
              <a:ahLst/>
              <a:cxnLst/>
              <a:rect l="l" t="t" r="r" b="b"/>
              <a:pathLst>
                <a:path w="3224" h="654" extrusionOk="0">
                  <a:moveTo>
                    <a:pt x="327" y="1"/>
                  </a:moveTo>
                  <a:cubicBezTo>
                    <a:pt x="147" y="1"/>
                    <a:pt x="0" y="146"/>
                    <a:pt x="0" y="327"/>
                  </a:cubicBezTo>
                  <a:cubicBezTo>
                    <a:pt x="0" y="507"/>
                    <a:pt x="147" y="654"/>
                    <a:pt x="327" y="654"/>
                  </a:cubicBezTo>
                  <a:lnTo>
                    <a:pt x="2898" y="654"/>
                  </a:lnTo>
                  <a:cubicBezTo>
                    <a:pt x="3078" y="654"/>
                    <a:pt x="3223" y="507"/>
                    <a:pt x="3223" y="327"/>
                  </a:cubicBezTo>
                  <a:cubicBezTo>
                    <a:pt x="3222" y="146"/>
                    <a:pt x="3077" y="1"/>
                    <a:pt x="2898"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4" name="Google Shape;594;p35"/>
            <p:cNvSpPr/>
            <p:nvPr/>
          </p:nvSpPr>
          <p:spPr>
            <a:xfrm>
              <a:off x="6605169" y="670208"/>
              <a:ext cx="397659" cy="179113"/>
            </a:xfrm>
            <a:custGeom>
              <a:avLst/>
              <a:gdLst/>
              <a:ahLst/>
              <a:cxnLst/>
              <a:rect l="l" t="t" r="r" b="b"/>
              <a:pathLst>
                <a:path w="1452" h="654" extrusionOk="0">
                  <a:moveTo>
                    <a:pt x="326" y="1"/>
                  </a:moveTo>
                  <a:cubicBezTo>
                    <a:pt x="146" y="1"/>
                    <a:pt x="0" y="147"/>
                    <a:pt x="0" y="328"/>
                  </a:cubicBezTo>
                  <a:cubicBezTo>
                    <a:pt x="0" y="508"/>
                    <a:pt x="146" y="654"/>
                    <a:pt x="326" y="654"/>
                  </a:cubicBezTo>
                  <a:lnTo>
                    <a:pt x="1126" y="654"/>
                  </a:lnTo>
                  <a:cubicBezTo>
                    <a:pt x="1306" y="654"/>
                    <a:pt x="1452" y="508"/>
                    <a:pt x="1452" y="328"/>
                  </a:cubicBezTo>
                  <a:cubicBezTo>
                    <a:pt x="1452" y="147"/>
                    <a:pt x="1306" y="1"/>
                    <a:pt x="1126"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5" name="Google Shape;595;p35"/>
            <p:cNvSpPr/>
            <p:nvPr/>
          </p:nvSpPr>
          <p:spPr>
            <a:xfrm>
              <a:off x="6696094" y="849046"/>
              <a:ext cx="215262" cy="103524"/>
            </a:xfrm>
            <a:custGeom>
              <a:avLst/>
              <a:gdLst/>
              <a:ahLst/>
              <a:cxnLst/>
              <a:rect l="l" t="t" r="r" b="b"/>
              <a:pathLst>
                <a:path w="786" h="378" extrusionOk="0">
                  <a:moveTo>
                    <a:pt x="1" y="1"/>
                  </a:moveTo>
                  <a:cubicBezTo>
                    <a:pt x="105" y="1"/>
                    <a:pt x="190" y="85"/>
                    <a:pt x="190" y="190"/>
                  </a:cubicBezTo>
                  <a:cubicBezTo>
                    <a:pt x="190" y="292"/>
                    <a:pt x="110" y="376"/>
                    <a:pt x="8" y="378"/>
                  </a:cubicBezTo>
                  <a:lnTo>
                    <a:pt x="785" y="378"/>
                  </a:lnTo>
                  <a:cubicBezTo>
                    <a:pt x="681" y="378"/>
                    <a:pt x="596" y="295"/>
                    <a:pt x="596" y="190"/>
                  </a:cubicBezTo>
                  <a:cubicBezTo>
                    <a:pt x="596" y="86"/>
                    <a:pt x="680" y="1"/>
                    <a:pt x="785" y="1"/>
                  </a:cubicBezTo>
                  <a:close/>
                  <a:moveTo>
                    <a:pt x="1" y="378"/>
                  </a:moveTo>
                  <a:cubicBezTo>
                    <a:pt x="2" y="378"/>
                    <a:pt x="3" y="378"/>
                    <a:pt x="5" y="378"/>
                  </a:cubicBezTo>
                  <a:cubicBezTo>
                    <a:pt x="6" y="378"/>
                    <a:pt x="7" y="378"/>
                    <a:pt x="8" y="378"/>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596" name="Google Shape;596;p35"/>
          <p:cNvGrpSpPr/>
          <p:nvPr/>
        </p:nvGrpSpPr>
        <p:grpSpPr>
          <a:xfrm>
            <a:off x="7671025" y="4164342"/>
            <a:ext cx="1686620" cy="719586"/>
            <a:chOff x="6311580" y="-176328"/>
            <a:chExt cx="1743456" cy="743836"/>
          </a:xfrm>
        </p:grpSpPr>
        <p:sp>
          <p:nvSpPr>
            <p:cNvPr id="597" name="Google Shape;597;p35"/>
            <p:cNvSpPr/>
            <p:nvPr/>
          </p:nvSpPr>
          <p:spPr>
            <a:xfrm>
              <a:off x="7086360" y="-176328"/>
              <a:ext cx="616755" cy="179113"/>
            </a:xfrm>
            <a:custGeom>
              <a:avLst/>
              <a:gdLst/>
              <a:ahLst/>
              <a:cxnLst/>
              <a:rect l="l" t="t" r="r" b="b"/>
              <a:pathLst>
                <a:path w="2252" h="654" extrusionOk="0">
                  <a:moveTo>
                    <a:pt x="326" y="0"/>
                  </a:moveTo>
                  <a:cubicBezTo>
                    <a:pt x="146" y="0"/>
                    <a:pt x="0" y="146"/>
                    <a:pt x="0" y="326"/>
                  </a:cubicBezTo>
                  <a:cubicBezTo>
                    <a:pt x="0" y="507"/>
                    <a:pt x="146" y="653"/>
                    <a:pt x="326" y="653"/>
                  </a:cubicBezTo>
                  <a:lnTo>
                    <a:pt x="1924" y="653"/>
                  </a:lnTo>
                  <a:cubicBezTo>
                    <a:pt x="2105" y="653"/>
                    <a:pt x="2251" y="507"/>
                    <a:pt x="2251" y="326"/>
                  </a:cubicBezTo>
                  <a:cubicBezTo>
                    <a:pt x="2251" y="146"/>
                    <a:pt x="2105" y="0"/>
                    <a:pt x="1924"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8" name="Google Shape;598;p35"/>
            <p:cNvSpPr/>
            <p:nvPr/>
          </p:nvSpPr>
          <p:spPr>
            <a:xfrm>
              <a:off x="6311580" y="106033"/>
              <a:ext cx="1743456" cy="179113"/>
            </a:xfrm>
            <a:custGeom>
              <a:avLst/>
              <a:gdLst/>
              <a:ahLst/>
              <a:cxnLst/>
              <a:rect l="l" t="t" r="r" b="b"/>
              <a:pathLst>
                <a:path w="6366" h="654" extrusionOk="0">
                  <a:moveTo>
                    <a:pt x="326" y="0"/>
                  </a:moveTo>
                  <a:cubicBezTo>
                    <a:pt x="146" y="0"/>
                    <a:pt x="0" y="147"/>
                    <a:pt x="0" y="327"/>
                  </a:cubicBezTo>
                  <a:cubicBezTo>
                    <a:pt x="0" y="508"/>
                    <a:pt x="146" y="653"/>
                    <a:pt x="326" y="653"/>
                  </a:cubicBezTo>
                  <a:lnTo>
                    <a:pt x="6039" y="653"/>
                  </a:lnTo>
                  <a:cubicBezTo>
                    <a:pt x="6219" y="653"/>
                    <a:pt x="6366" y="508"/>
                    <a:pt x="6366" y="327"/>
                  </a:cubicBezTo>
                  <a:cubicBezTo>
                    <a:pt x="6366" y="147"/>
                    <a:pt x="6219" y="0"/>
                    <a:pt x="6039"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9" name="Google Shape;599;p35"/>
            <p:cNvSpPr/>
            <p:nvPr/>
          </p:nvSpPr>
          <p:spPr>
            <a:xfrm>
              <a:off x="7189884" y="2784"/>
              <a:ext cx="429702" cy="103524"/>
            </a:xfrm>
            <a:custGeom>
              <a:avLst/>
              <a:gdLst/>
              <a:ahLst/>
              <a:cxnLst/>
              <a:rect l="l" t="t" r="r" b="b"/>
              <a:pathLst>
                <a:path w="1569" h="378" extrusionOk="0">
                  <a:moveTo>
                    <a:pt x="0" y="0"/>
                  </a:moveTo>
                  <a:cubicBezTo>
                    <a:pt x="105" y="0"/>
                    <a:pt x="188" y="85"/>
                    <a:pt x="188" y="189"/>
                  </a:cubicBezTo>
                  <a:cubicBezTo>
                    <a:pt x="188" y="293"/>
                    <a:pt x="103" y="377"/>
                    <a:pt x="0" y="377"/>
                  </a:cubicBezTo>
                  <a:lnTo>
                    <a:pt x="1568" y="377"/>
                  </a:lnTo>
                  <a:cubicBezTo>
                    <a:pt x="1465" y="377"/>
                    <a:pt x="1380" y="293"/>
                    <a:pt x="1380" y="189"/>
                  </a:cubicBezTo>
                  <a:cubicBezTo>
                    <a:pt x="1380" y="84"/>
                    <a:pt x="1465" y="0"/>
                    <a:pt x="1568"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0" name="Google Shape;600;p35"/>
            <p:cNvSpPr/>
            <p:nvPr/>
          </p:nvSpPr>
          <p:spPr>
            <a:xfrm>
              <a:off x="6384155" y="388395"/>
              <a:ext cx="616755" cy="179113"/>
            </a:xfrm>
            <a:custGeom>
              <a:avLst/>
              <a:gdLst/>
              <a:ahLst/>
              <a:cxnLst/>
              <a:rect l="l" t="t" r="r" b="b"/>
              <a:pathLst>
                <a:path w="2252" h="654" extrusionOk="0">
                  <a:moveTo>
                    <a:pt x="326" y="0"/>
                  </a:moveTo>
                  <a:cubicBezTo>
                    <a:pt x="146" y="0"/>
                    <a:pt x="1" y="147"/>
                    <a:pt x="1" y="327"/>
                  </a:cubicBezTo>
                  <a:cubicBezTo>
                    <a:pt x="1" y="508"/>
                    <a:pt x="146" y="653"/>
                    <a:pt x="326" y="653"/>
                  </a:cubicBezTo>
                  <a:lnTo>
                    <a:pt x="1924" y="653"/>
                  </a:lnTo>
                  <a:cubicBezTo>
                    <a:pt x="2105" y="653"/>
                    <a:pt x="2251" y="508"/>
                    <a:pt x="2251" y="327"/>
                  </a:cubicBezTo>
                  <a:cubicBezTo>
                    <a:pt x="2251" y="147"/>
                    <a:pt x="2105" y="0"/>
                    <a:pt x="1924"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1" name="Google Shape;601;p35"/>
            <p:cNvSpPr/>
            <p:nvPr/>
          </p:nvSpPr>
          <p:spPr>
            <a:xfrm>
              <a:off x="6467138" y="284871"/>
              <a:ext cx="429702" cy="103524"/>
            </a:xfrm>
            <a:custGeom>
              <a:avLst/>
              <a:gdLst/>
              <a:ahLst/>
              <a:cxnLst/>
              <a:rect l="l" t="t" r="r" b="b"/>
              <a:pathLst>
                <a:path w="1569" h="378" extrusionOk="0">
                  <a:moveTo>
                    <a:pt x="0" y="0"/>
                  </a:moveTo>
                  <a:cubicBezTo>
                    <a:pt x="103" y="0"/>
                    <a:pt x="188" y="85"/>
                    <a:pt x="188" y="189"/>
                  </a:cubicBezTo>
                  <a:cubicBezTo>
                    <a:pt x="188" y="293"/>
                    <a:pt x="103" y="377"/>
                    <a:pt x="0" y="377"/>
                  </a:cubicBezTo>
                  <a:lnTo>
                    <a:pt x="1568" y="377"/>
                  </a:lnTo>
                  <a:cubicBezTo>
                    <a:pt x="1463" y="377"/>
                    <a:pt x="1380" y="292"/>
                    <a:pt x="1380" y="189"/>
                  </a:cubicBezTo>
                  <a:cubicBezTo>
                    <a:pt x="1380" y="84"/>
                    <a:pt x="1465" y="0"/>
                    <a:pt x="1568"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2" name="Google Shape;602;p35"/>
            <p:cNvSpPr/>
            <p:nvPr/>
          </p:nvSpPr>
          <p:spPr>
            <a:xfrm>
              <a:off x="7058699" y="388395"/>
              <a:ext cx="397659" cy="179113"/>
            </a:xfrm>
            <a:custGeom>
              <a:avLst/>
              <a:gdLst/>
              <a:ahLst/>
              <a:cxnLst/>
              <a:rect l="l" t="t" r="r" b="b"/>
              <a:pathLst>
                <a:path w="1452" h="654" extrusionOk="0">
                  <a:moveTo>
                    <a:pt x="326" y="0"/>
                  </a:moveTo>
                  <a:cubicBezTo>
                    <a:pt x="146" y="0"/>
                    <a:pt x="1" y="147"/>
                    <a:pt x="1" y="327"/>
                  </a:cubicBezTo>
                  <a:cubicBezTo>
                    <a:pt x="1" y="508"/>
                    <a:pt x="146" y="653"/>
                    <a:pt x="326" y="653"/>
                  </a:cubicBezTo>
                  <a:lnTo>
                    <a:pt x="1126" y="653"/>
                  </a:lnTo>
                  <a:cubicBezTo>
                    <a:pt x="1306" y="653"/>
                    <a:pt x="1452" y="508"/>
                    <a:pt x="1452" y="327"/>
                  </a:cubicBezTo>
                  <a:cubicBezTo>
                    <a:pt x="1452" y="147"/>
                    <a:pt x="1306" y="0"/>
                    <a:pt x="1126"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3" name="Google Shape;603;p35"/>
            <p:cNvSpPr/>
            <p:nvPr/>
          </p:nvSpPr>
          <p:spPr>
            <a:xfrm>
              <a:off x="7150172" y="284871"/>
              <a:ext cx="214988" cy="103524"/>
            </a:xfrm>
            <a:custGeom>
              <a:avLst/>
              <a:gdLst/>
              <a:ahLst/>
              <a:cxnLst/>
              <a:rect l="l" t="t" r="r" b="b"/>
              <a:pathLst>
                <a:path w="785" h="378" extrusionOk="0">
                  <a:moveTo>
                    <a:pt x="1" y="0"/>
                  </a:moveTo>
                  <a:cubicBezTo>
                    <a:pt x="104" y="0"/>
                    <a:pt x="189" y="85"/>
                    <a:pt x="189" y="189"/>
                  </a:cubicBezTo>
                  <a:cubicBezTo>
                    <a:pt x="189" y="293"/>
                    <a:pt x="104" y="377"/>
                    <a:pt x="1" y="377"/>
                  </a:cubicBezTo>
                  <a:lnTo>
                    <a:pt x="784" y="377"/>
                  </a:lnTo>
                  <a:cubicBezTo>
                    <a:pt x="680" y="377"/>
                    <a:pt x="597" y="292"/>
                    <a:pt x="597" y="189"/>
                  </a:cubicBezTo>
                  <a:cubicBezTo>
                    <a:pt x="597" y="84"/>
                    <a:pt x="681" y="0"/>
                    <a:pt x="784"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604" name="Google Shape;604;p35"/>
          <p:cNvSpPr/>
          <p:nvPr/>
        </p:nvSpPr>
        <p:spPr>
          <a:xfrm>
            <a:off x="8896756" y="3651644"/>
            <a:ext cx="384697" cy="173274"/>
          </a:xfrm>
          <a:custGeom>
            <a:avLst/>
            <a:gdLst/>
            <a:ahLst/>
            <a:cxnLst/>
            <a:rect l="l" t="t" r="r" b="b"/>
            <a:pathLst>
              <a:path w="1452" h="654" extrusionOk="0">
                <a:moveTo>
                  <a:pt x="326" y="1"/>
                </a:moveTo>
                <a:cubicBezTo>
                  <a:pt x="146" y="1"/>
                  <a:pt x="0" y="147"/>
                  <a:pt x="0" y="328"/>
                </a:cubicBezTo>
                <a:cubicBezTo>
                  <a:pt x="0" y="508"/>
                  <a:pt x="146" y="654"/>
                  <a:pt x="326" y="654"/>
                </a:cubicBezTo>
                <a:lnTo>
                  <a:pt x="1126" y="654"/>
                </a:lnTo>
                <a:cubicBezTo>
                  <a:pt x="1306" y="654"/>
                  <a:pt x="1452" y="508"/>
                  <a:pt x="1452" y="328"/>
                </a:cubicBezTo>
                <a:cubicBezTo>
                  <a:pt x="1452" y="147"/>
                  <a:pt x="1306" y="1"/>
                  <a:pt x="1126" y="1"/>
                </a:cubicBezTo>
                <a:close/>
              </a:path>
            </a:pathLst>
          </a:cu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Tree>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605"/>
        <p:cNvGrpSpPr/>
        <p:nvPr/>
      </p:nvGrpSpPr>
      <p:grpSpPr>
        <a:xfrm>
          <a:off x="0" y="0"/>
          <a:ext cx="0" cy="0"/>
          <a:chOff x="0" y="0"/>
          <a:chExt cx="0" cy="0"/>
        </a:xfrm>
      </p:grpSpPr>
      <p:sp>
        <p:nvSpPr>
          <p:cNvPr id="606" name="Google Shape;606;p36"/>
          <p:cNvSpPr txBox="1">
            <a:spLocks noGrp="1"/>
          </p:cNvSpPr>
          <p:nvPr>
            <p:ph type="title"/>
          </p:nvPr>
        </p:nvSpPr>
        <p:spPr>
          <a:xfrm>
            <a:off x="720000" y="540000"/>
            <a:ext cx="7704000" cy="5643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p:txBody>
      </p:sp>
      <p:sp>
        <p:nvSpPr>
          <p:cNvPr id="607" name="Google Shape;607;p36"/>
          <p:cNvSpPr txBox="1">
            <a:spLocks noGrp="1"/>
          </p:cNvSpPr>
          <p:nvPr>
            <p:ph type="title" idx="2"/>
          </p:nvPr>
        </p:nvSpPr>
        <p:spPr>
          <a:xfrm>
            <a:off x="720050" y="1581900"/>
            <a:ext cx="2006700" cy="5277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400"/>
              <a:buNone/>
              <a:defRPr sz="20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p:txBody>
      </p:sp>
      <p:sp>
        <p:nvSpPr>
          <p:cNvPr id="608" name="Google Shape;608;p36"/>
          <p:cNvSpPr txBox="1">
            <a:spLocks noGrp="1"/>
          </p:cNvSpPr>
          <p:nvPr>
            <p:ph type="subTitle" idx="1"/>
          </p:nvPr>
        </p:nvSpPr>
        <p:spPr>
          <a:xfrm>
            <a:off x="720050" y="2007900"/>
            <a:ext cx="2006700" cy="621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p:txBody>
      </p:sp>
      <p:sp>
        <p:nvSpPr>
          <p:cNvPr id="609" name="Google Shape;609;p36"/>
          <p:cNvSpPr txBox="1">
            <a:spLocks noGrp="1"/>
          </p:cNvSpPr>
          <p:nvPr>
            <p:ph type="title" idx="3"/>
          </p:nvPr>
        </p:nvSpPr>
        <p:spPr>
          <a:xfrm>
            <a:off x="3568685" y="1581900"/>
            <a:ext cx="2006700" cy="5277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400"/>
              <a:buNone/>
              <a:defRPr sz="20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p:txBody>
      </p:sp>
      <p:sp>
        <p:nvSpPr>
          <p:cNvPr id="610" name="Google Shape;610;p36"/>
          <p:cNvSpPr txBox="1">
            <a:spLocks noGrp="1"/>
          </p:cNvSpPr>
          <p:nvPr>
            <p:ph type="subTitle" idx="4"/>
          </p:nvPr>
        </p:nvSpPr>
        <p:spPr>
          <a:xfrm>
            <a:off x="3568685" y="2007900"/>
            <a:ext cx="2006700" cy="621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p:txBody>
      </p:sp>
      <p:sp>
        <p:nvSpPr>
          <p:cNvPr id="611" name="Google Shape;611;p36"/>
          <p:cNvSpPr txBox="1">
            <a:spLocks noGrp="1"/>
          </p:cNvSpPr>
          <p:nvPr>
            <p:ph type="title" idx="5"/>
          </p:nvPr>
        </p:nvSpPr>
        <p:spPr>
          <a:xfrm>
            <a:off x="720050" y="3316925"/>
            <a:ext cx="2006700" cy="5277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400"/>
              <a:buNone/>
              <a:defRPr sz="20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p:txBody>
      </p:sp>
      <p:sp>
        <p:nvSpPr>
          <p:cNvPr id="612" name="Google Shape;612;p36"/>
          <p:cNvSpPr txBox="1">
            <a:spLocks noGrp="1"/>
          </p:cNvSpPr>
          <p:nvPr>
            <p:ph type="subTitle" idx="6"/>
          </p:nvPr>
        </p:nvSpPr>
        <p:spPr>
          <a:xfrm>
            <a:off x="720050" y="3753450"/>
            <a:ext cx="2006700" cy="621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p:txBody>
      </p:sp>
      <p:sp>
        <p:nvSpPr>
          <p:cNvPr id="613" name="Google Shape;613;p36"/>
          <p:cNvSpPr txBox="1">
            <a:spLocks noGrp="1"/>
          </p:cNvSpPr>
          <p:nvPr>
            <p:ph type="title" idx="7"/>
          </p:nvPr>
        </p:nvSpPr>
        <p:spPr>
          <a:xfrm>
            <a:off x="3568685" y="3316925"/>
            <a:ext cx="2006700" cy="5277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400"/>
              <a:buNone/>
              <a:defRPr sz="20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p:txBody>
      </p:sp>
      <p:sp>
        <p:nvSpPr>
          <p:cNvPr id="614" name="Google Shape;614;p36"/>
          <p:cNvSpPr txBox="1">
            <a:spLocks noGrp="1"/>
          </p:cNvSpPr>
          <p:nvPr>
            <p:ph type="subTitle" idx="8"/>
          </p:nvPr>
        </p:nvSpPr>
        <p:spPr>
          <a:xfrm>
            <a:off x="3568685" y="3753450"/>
            <a:ext cx="2006700" cy="621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p:txBody>
      </p:sp>
      <p:sp>
        <p:nvSpPr>
          <p:cNvPr id="615" name="Google Shape;615;p36"/>
          <p:cNvSpPr txBox="1">
            <a:spLocks noGrp="1"/>
          </p:cNvSpPr>
          <p:nvPr>
            <p:ph type="title" idx="9"/>
          </p:nvPr>
        </p:nvSpPr>
        <p:spPr>
          <a:xfrm>
            <a:off x="6417305" y="1581900"/>
            <a:ext cx="2006700" cy="5277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400"/>
              <a:buNone/>
              <a:defRPr sz="20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p:txBody>
      </p:sp>
      <p:sp>
        <p:nvSpPr>
          <p:cNvPr id="616" name="Google Shape;616;p36"/>
          <p:cNvSpPr txBox="1">
            <a:spLocks noGrp="1"/>
          </p:cNvSpPr>
          <p:nvPr>
            <p:ph type="subTitle" idx="13"/>
          </p:nvPr>
        </p:nvSpPr>
        <p:spPr>
          <a:xfrm>
            <a:off x="6417305" y="2007900"/>
            <a:ext cx="2006700" cy="621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p:txBody>
      </p:sp>
      <p:sp>
        <p:nvSpPr>
          <p:cNvPr id="617" name="Google Shape;617;p36"/>
          <p:cNvSpPr txBox="1">
            <a:spLocks noGrp="1"/>
          </p:cNvSpPr>
          <p:nvPr>
            <p:ph type="title" idx="14"/>
          </p:nvPr>
        </p:nvSpPr>
        <p:spPr>
          <a:xfrm>
            <a:off x="6417305" y="3316925"/>
            <a:ext cx="2006700" cy="5277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400"/>
              <a:buNone/>
              <a:defRPr sz="20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p:txBody>
      </p:sp>
      <p:sp>
        <p:nvSpPr>
          <p:cNvPr id="618" name="Google Shape;618;p36"/>
          <p:cNvSpPr txBox="1">
            <a:spLocks noGrp="1"/>
          </p:cNvSpPr>
          <p:nvPr>
            <p:ph type="subTitle" idx="15"/>
          </p:nvPr>
        </p:nvSpPr>
        <p:spPr>
          <a:xfrm>
            <a:off x="6417305" y="3753450"/>
            <a:ext cx="2006700" cy="621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p:txBody>
      </p:sp>
      <p:sp>
        <p:nvSpPr>
          <p:cNvPr id="619" name="Google Shape;619;p36"/>
          <p:cNvSpPr/>
          <p:nvPr/>
        </p:nvSpPr>
        <p:spPr>
          <a:xfrm>
            <a:off x="8325256" y="251219"/>
            <a:ext cx="384697" cy="173274"/>
          </a:xfrm>
          <a:custGeom>
            <a:avLst/>
            <a:gdLst/>
            <a:ahLst/>
            <a:cxnLst/>
            <a:rect l="l" t="t" r="r" b="b"/>
            <a:pathLst>
              <a:path w="1452" h="654" extrusionOk="0">
                <a:moveTo>
                  <a:pt x="326" y="1"/>
                </a:moveTo>
                <a:cubicBezTo>
                  <a:pt x="146" y="1"/>
                  <a:pt x="0" y="147"/>
                  <a:pt x="0" y="328"/>
                </a:cubicBezTo>
                <a:cubicBezTo>
                  <a:pt x="0" y="508"/>
                  <a:pt x="146" y="654"/>
                  <a:pt x="326" y="654"/>
                </a:cubicBezTo>
                <a:lnTo>
                  <a:pt x="1126" y="654"/>
                </a:lnTo>
                <a:cubicBezTo>
                  <a:pt x="1306" y="654"/>
                  <a:pt x="1452" y="508"/>
                  <a:pt x="1452" y="328"/>
                </a:cubicBezTo>
                <a:cubicBezTo>
                  <a:pt x="1452" y="147"/>
                  <a:pt x="1306" y="1"/>
                  <a:pt x="1126" y="1"/>
                </a:cubicBezTo>
                <a:close/>
              </a:path>
            </a:pathLst>
          </a:cu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620" name="Google Shape;620;p36"/>
          <p:cNvGrpSpPr/>
          <p:nvPr/>
        </p:nvGrpSpPr>
        <p:grpSpPr>
          <a:xfrm flipH="1">
            <a:off x="8120932" y="850940"/>
            <a:ext cx="816294" cy="426886"/>
            <a:chOff x="6482201" y="670208"/>
            <a:chExt cx="882957" cy="461748"/>
          </a:xfrm>
        </p:grpSpPr>
        <p:sp>
          <p:nvSpPr>
            <p:cNvPr id="621" name="Google Shape;621;p36"/>
            <p:cNvSpPr/>
            <p:nvPr/>
          </p:nvSpPr>
          <p:spPr>
            <a:xfrm>
              <a:off x="6482201" y="952844"/>
              <a:ext cx="882957" cy="179113"/>
            </a:xfrm>
            <a:custGeom>
              <a:avLst/>
              <a:gdLst/>
              <a:ahLst/>
              <a:cxnLst/>
              <a:rect l="l" t="t" r="r" b="b"/>
              <a:pathLst>
                <a:path w="3224" h="654" extrusionOk="0">
                  <a:moveTo>
                    <a:pt x="327" y="1"/>
                  </a:moveTo>
                  <a:cubicBezTo>
                    <a:pt x="147" y="1"/>
                    <a:pt x="0" y="146"/>
                    <a:pt x="0" y="327"/>
                  </a:cubicBezTo>
                  <a:cubicBezTo>
                    <a:pt x="0" y="507"/>
                    <a:pt x="147" y="654"/>
                    <a:pt x="327" y="654"/>
                  </a:cubicBezTo>
                  <a:lnTo>
                    <a:pt x="2898" y="654"/>
                  </a:lnTo>
                  <a:cubicBezTo>
                    <a:pt x="3078" y="654"/>
                    <a:pt x="3223" y="507"/>
                    <a:pt x="3223" y="327"/>
                  </a:cubicBezTo>
                  <a:cubicBezTo>
                    <a:pt x="3222" y="146"/>
                    <a:pt x="3077" y="1"/>
                    <a:pt x="2898"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2" name="Google Shape;622;p36"/>
            <p:cNvSpPr/>
            <p:nvPr/>
          </p:nvSpPr>
          <p:spPr>
            <a:xfrm>
              <a:off x="6605169" y="670208"/>
              <a:ext cx="397659" cy="179113"/>
            </a:xfrm>
            <a:custGeom>
              <a:avLst/>
              <a:gdLst/>
              <a:ahLst/>
              <a:cxnLst/>
              <a:rect l="l" t="t" r="r" b="b"/>
              <a:pathLst>
                <a:path w="1452" h="654" extrusionOk="0">
                  <a:moveTo>
                    <a:pt x="326" y="1"/>
                  </a:moveTo>
                  <a:cubicBezTo>
                    <a:pt x="146" y="1"/>
                    <a:pt x="0" y="147"/>
                    <a:pt x="0" y="328"/>
                  </a:cubicBezTo>
                  <a:cubicBezTo>
                    <a:pt x="0" y="508"/>
                    <a:pt x="146" y="654"/>
                    <a:pt x="326" y="654"/>
                  </a:cubicBezTo>
                  <a:lnTo>
                    <a:pt x="1126" y="654"/>
                  </a:lnTo>
                  <a:cubicBezTo>
                    <a:pt x="1306" y="654"/>
                    <a:pt x="1452" y="508"/>
                    <a:pt x="1452" y="328"/>
                  </a:cubicBezTo>
                  <a:cubicBezTo>
                    <a:pt x="1452" y="147"/>
                    <a:pt x="1306" y="1"/>
                    <a:pt x="1126"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3" name="Google Shape;623;p36"/>
            <p:cNvSpPr/>
            <p:nvPr/>
          </p:nvSpPr>
          <p:spPr>
            <a:xfrm>
              <a:off x="6696094" y="849046"/>
              <a:ext cx="215262" cy="103524"/>
            </a:xfrm>
            <a:custGeom>
              <a:avLst/>
              <a:gdLst/>
              <a:ahLst/>
              <a:cxnLst/>
              <a:rect l="l" t="t" r="r" b="b"/>
              <a:pathLst>
                <a:path w="786" h="378" extrusionOk="0">
                  <a:moveTo>
                    <a:pt x="1" y="1"/>
                  </a:moveTo>
                  <a:cubicBezTo>
                    <a:pt x="105" y="1"/>
                    <a:pt x="190" y="85"/>
                    <a:pt x="190" y="190"/>
                  </a:cubicBezTo>
                  <a:cubicBezTo>
                    <a:pt x="190" y="292"/>
                    <a:pt x="110" y="376"/>
                    <a:pt x="8" y="378"/>
                  </a:cubicBezTo>
                  <a:lnTo>
                    <a:pt x="785" y="378"/>
                  </a:lnTo>
                  <a:cubicBezTo>
                    <a:pt x="681" y="378"/>
                    <a:pt x="596" y="295"/>
                    <a:pt x="596" y="190"/>
                  </a:cubicBezTo>
                  <a:cubicBezTo>
                    <a:pt x="596" y="86"/>
                    <a:pt x="680" y="1"/>
                    <a:pt x="785" y="1"/>
                  </a:cubicBezTo>
                  <a:close/>
                  <a:moveTo>
                    <a:pt x="1" y="378"/>
                  </a:moveTo>
                  <a:cubicBezTo>
                    <a:pt x="2" y="378"/>
                    <a:pt x="3" y="378"/>
                    <a:pt x="5" y="378"/>
                  </a:cubicBezTo>
                  <a:cubicBezTo>
                    <a:pt x="6" y="378"/>
                    <a:pt x="7" y="378"/>
                    <a:pt x="8" y="378"/>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624"/>
        <p:cNvGrpSpPr/>
        <p:nvPr/>
      </p:nvGrpSpPr>
      <p:grpSpPr>
        <a:xfrm>
          <a:off x="0" y="0"/>
          <a:ext cx="0" cy="0"/>
          <a:chOff x="0" y="0"/>
          <a:chExt cx="0" cy="0"/>
        </a:xfrm>
      </p:grpSpPr>
      <p:sp>
        <p:nvSpPr>
          <p:cNvPr id="625" name="Google Shape;625;p37"/>
          <p:cNvSpPr txBox="1">
            <a:spLocks noGrp="1"/>
          </p:cNvSpPr>
          <p:nvPr>
            <p:ph type="title" hasCustomPrompt="1"/>
          </p:nvPr>
        </p:nvSpPr>
        <p:spPr>
          <a:xfrm rot="-239">
            <a:off x="2418200" y="1001748"/>
            <a:ext cx="4306500" cy="9027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6200"/>
              <a:buNone/>
              <a:defRPr sz="48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626" name="Google Shape;626;p37"/>
          <p:cNvSpPr txBox="1">
            <a:spLocks noGrp="1"/>
          </p:cNvSpPr>
          <p:nvPr>
            <p:ph type="subTitle" idx="1"/>
          </p:nvPr>
        </p:nvSpPr>
        <p:spPr>
          <a:xfrm>
            <a:off x="2418250" y="1818863"/>
            <a:ext cx="4306500" cy="39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p:txBody>
      </p:sp>
      <p:sp>
        <p:nvSpPr>
          <p:cNvPr id="627" name="Google Shape;627;p37"/>
          <p:cNvSpPr txBox="1">
            <a:spLocks noGrp="1"/>
          </p:cNvSpPr>
          <p:nvPr>
            <p:ph type="title" idx="2" hasCustomPrompt="1"/>
          </p:nvPr>
        </p:nvSpPr>
        <p:spPr>
          <a:xfrm>
            <a:off x="2418200" y="2933701"/>
            <a:ext cx="4306500" cy="9030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6200"/>
              <a:buNone/>
              <a:defRPr sz="4800">
                <a:solidFill>
                  <a:schemeClr val="accent3"/>
                </a:solidFill>
              </a:defRPr>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628" name="Google Shape;628;p37"/>
          <p:cNvSpPr txBox="1">
            <a:spLocks noGrp="1"/>
          </p:cNvSpPr>
          <p:nvPr>
            <p:ph type="subTitle" idx="3"/>
          </p:nvPr>
        </p:nvSpPr>
        <p:spPr>
          <a:xfrm>
            <a:off x="2418250" y="3751088"/>
            <a:ext cx="4306500" cy="39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p:txBody>
      </p:sp>
      <p:grpSp>
        <p:nvGrpSpPr>
          <p:cNvPr id="629" name="Google Shape;629;p37"/>
          <p:cNvGrpSpPr/>
          <p:nvPr/>
        </p:nvGrpSpPr>
        <p:grpSpPr>
          <a:xfrm rot="1138895">
            <a:off x="8493869" y="1020694"/>
            <a:ext cx="554003" cy="491338"/>
            <a:chOff x="6757038" y="4568926"/>
            <a:chExt cx="163860" cy="145334"/>
          </a:xfrm>
        </p:grpSpPr>
        <p:sp>
          <p:nvSpPr>
            <p:cNvPr id="630" name="Google Shape;630;p37"/>
            <p:cNvSpPr/>
            <p:nvPr/>
          </p:nvSpPr>
          <p:spPr>
            <a:xfrm>
              <a:off x="6806767" y="4568926"/>
              <a:ext cx="64448" cy="73642"/>
            </a:xfrm>
            <a:custGeom>
              <a:avLst/>
              <a:gdLst/>
              <a:ahLst/>
              <a:cxnLst/>
              <a:rect l="l" t="t" r="r" b="b"/>
              <a:pathLst>
                <a:path w="1388" h="1586" extrusionOk="0">
                  <a:moveTo>
                    <a:pt x="363" y="0"/>
                  </a:moveTo>
                  <a:cubicBezTo>
                    <a:pt x="176" y="0"/>
                    <a:pt x="0" y="141"/>
                    <a:pt x="0" y="433"/>
                  </a:cubicBezTo>
                  <a:cubicBezTo>
                    <a:pt x="0" y="908"/>
                    <a:pt x="694" y="1586"/>
                    <a:pt x="694" y="1586"/>
                  </a:cubicBezTo>
                  <a:cubicBezTo>
                    <a:pt x="694" y="1586"/>
                    <a:pt x="1388" y="908"/>
                    <a:pt x="1388" y="433"/>
                  </a:cubicBezTo>
                  <a:cubicBezTo>
                    <a:pt x="1388" y="141"/>
                    <a:pt x="1212" y="0"/>
                    <a:pt x="1024" y="0"/>
                  </a:cubicBezTo>
                  <a:cubicBezTo>
                    <a:pt x="905" y="0"/>
                    <a:pt x="781" y="57"/>
                    <a:pt x="694" y="168"/>
                  </a:cubicBezTo>
                  <a:cubicBezTo>
                    <a:pt x="607" y="57"/>
                    <a:pt x="483" y="0"/>
                    <a:pt x="36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1" name="Google Shape;631;p37"/>
            <p:cNvSpPr/>
            <p:nvPr/>
          </p:nvSpPr>
          <p:spPr>
            <a:xfrm>
              <a:off x="6757038" y="4593953"/>
              <a:ext cx="82000" cy="64077"/>
            </a:xfrm>
            <a:custGeom>
              <a:avLst/>
              <a:gdLst/>
              <a:ahLst/>
              <a:cxnLst/>
              <a:rect l="l" t="t" r="r" b="b"/>
              <a:pathLst>
                <a:path w="1766" h="1380" extrusionOk="0">
                  <a:moveTo>
                    <a:pt x="705" y="0"/>
                  </a:moveTo>
                  <a:cubicBezTo>
                    <a:pt x="376" y="0"/>
                    <a:pt x="242" y="349"/>
                    <a:pt x="418" y="609"/>
                  </a:cubicBezTo>
                  <a:cubicBezTo>
                    <a:pt x="75" y="733"/>
                    <a:pt x="1" y="1204"/>
                    <a:pt x="454" y="1350"/>
                  </a:cubicBezTo>
                  <a:cubicBezTo>
                    <a:pt x="518" y="1371"/>
                    <a:pt x="589" y="1380"/>
                    <a:pt x="665" y="1380"/>
                  </a:cubicBezTo>
                  <a:cubicBezTo>
                    <a:pt x="1131" y="1380"/>
                    <a:pt x="1765" y="1047"/>
                    <a:pt x="1765" y="1047"/>
                  </a:cubicBezTo>
                  <a:cubicBezTo>
                    <a:pt x="1765" y="1047"/>
                    <a:pt x="1336" y="177"/>
                    <a:pt x="882" y="31"/>
                  </a:cubicBezTo>
                  <a:cubicBezTo>
                    <a:pt x="818" y="10"/>
                    <a:pt x="759" y="0"/>
                    <a:pt x="7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2" name="Google Shape;632;p37"/>
            <p:cNvSpPr/>
            <p:nvPr/>
          </p:nvSpPr>
          <p:spPr>
            <a:xfrm>
              <a:off x="6770086" y="4642521"/>
              <a:ext cx="76567" cy="71738"/>
            </a:xfrm>
            <a:custGeom>
              <a:avLst/>
              <a:gdLst/>
              <a:ahLst/>
              <a:cxnLst/>
              <a:rect l="l" t="t" r="r" b="b"/>
              <a:pathLst>
                <a:path w="1649" h="1545" extrusionOk="0">
                  <a:moveTo>
                    <a:pt x="1485" y="1"/>
                  </a:moveTo>
                  <a:lnTo>
                    <a:pt x="1485" y="1"/>
                  </a:lnTo>
                  <a:cubicBezTo>
                    <a:pt x="1485" y="1"/>
                    <a:pt x="526" y="140"/>
                    <a:pt x="245" y="525"/>
                  </a:cubicBezTo>
                  <a:cubicBezTo>
                    <a:pt x="0" y="863"/>
                    <a:pt x="229" y="1164"/>
                    <a:pt x="526" y="1164"/>
                  </a:cubicBezTo>
                  <a:cubicBezTo>
                    <a:pt x="567" y="1164"/>
                    <a:pt x="609" y="1158"/>
                    <a:pt x="652" y="1146"/>
                  </a:cubicBezTo>
                  <a:cubicBezTo>
                    <a:pt x="659" y="1374"/>
                    <a:pt x="829" y="1544"/>
                    <a:pt x="1024" y="1544"/>
                  </a:cubicBezTo>
                  <a:cubicBezTo>
                    <a:pt x="1140" y="1544"/>
                    <a:pt x="1264" y="1484"/>
                    <a:pt x="1369" y="1341"/>
                  </a:cubicBezTo>
                  <a:cubicBezTo>
                    <a:pt x="1649" y="956"/>
                    <a:pt x="1485" y="1"/>
                    <a:pt x="14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3" name="Google Shape;633;p37"/>
            <p:cNvSpPr/>
            <p:nvPr/>
          </p:nvSpPr>
          <p:spPr>
            <a:xfrm>
              <a:off x="6831377" y="4642521"/>
              <a:ext cx="76614" cy="71738"/>
            </a:xfrm>
            <a:custGeom>
              <a:avLst/>
              <a:gdLst/>
              <a:ahLst/>
              <a:cxnLst/>
              <a:rect l="l" t="t" r="r" b="b"/>
              <a:pathLst>
                <a:path w="1650" h="1545" extrusionOk="0">
                  <a:moveTo>
                    <a:pt x="164" y="1"/>
                  </a:moveTo>
                  <a:cubicBezTo>
                    <a:pt x="164" y="1"/>
                    <a:pt x="1" y="956"/>
                    <a:pt x="281" y="1341"/>
                  </a:cubicBezTo>
                  <a:cubicBezTo>
                    <a:pt x="385" y="1484"/>
                    <a:pt x="509" y="1544"/>
                    <a:pt x="625" y="1544"/>
                  </a:cubicBezTo>
                  <a:cubicBezTo>
                    <a:pt x="819" y="1544"/>
                    <a:pt x="990" y="1374"/>
                    <a:pt x="998" y="1146"/>
                  </a:cubicBezTo>
                  <a:cubicBezTo>
                    <a:pt x="1040" y="1158"/>
                    <a:pt x="1082" y="1164"/>
                    <a:pt x="1123" y="1164"/>
                  </a:cubicBezTo>
                  <a:cubicBezTo>
                    <a:pt x="1419" y="1164"/>
                    <a:pt x="1649" y="863"/>
                    <a:pt x="1403" y="525"/>
                  </a:cubicBezTo>
                  <a:cubicBezTo>
                    <a:pt x="1123" y="140"/>
                    <a:pt x="164" y="1"/>
                    <a:pt x="16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4" name="Google Shape;634;p37"/>
            <p:cNvSpPr/>
            <p:nvPr/>
          </p:nvSpPr>
          <p:spPr>
            <a:xfrm>
              <a:off x="6838992" y="4593953"/>
              <a:ext cx="81907" cy="64077"/>
            </a:xfrm>
            <a:custGeom>
              <a:avLst/>
              <a:gdLst/>
              <a:ahLst/>
              <a:cxnLst/>
              <a:rect l="l" t="t" r="r" b="b"/>
              <a:pathLst>
                <a:path w="1764" h="1380" extrusionOk="0">
                  <a:moveTo>
                    <a:pt x="1059" y="0"/>
                  </a:moveTo>
                  <a:cubicBezTo>
                    <a:pt x="1005" y="0"/>
                    <a:pt x="946" y="10"/>
                    <a:pt x="883" y="31"/>
                  </a:cubicBezTo>
                  <a:cubicBezTo>
                    <a:pt x="429" y="177"/>
                    <a:pt x="0" y="1047"/>
                    <a:pt x="0" y="1047"/>
                  </a:cubicBezTo>
                  <a:cubicBezTo>
                    <a:pt x="0" y="1047"/>
                    <a:pt x="634" y="1380"/>
                    <a:pt x="1099" y="1380"/>
                  </a:cubicBezTo>
                  <a:cubicBezTo>
                    <a:pt x="1175" y="1380"/>
                    <a:pt x="1247" y="1371"/>
                    <a:pt x="1310" y="1350"/>
                  </a:cubicBezTo>
                  <a:cubicBezTo>
                    <a:pt x="1764" y="1204"/>
                    <a:pt x="1689" y="732"/>
                    <a:pt x="1349" y="609"/>
                  </a:cubicBezTo>
                  <a:cubicBezTo>
                    <a:pt x="1523" y="350"/>
                    <a:pt x="1388" y="0"/>
                    <a:pt x="10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5" name="Google Shape;635;p37"/>
            <p:cNvSpPr/>
            <p:nvPr/>
          </p:nvSpPr>
          <p:spPr>
            <a:xfrm>
              <a:off x="6802356" y="4604865"/>
              <a:ext cx="68813" cy="75221"/>
            </a:xfrm>
            <a:custGeom>
              <a:avLst/>
              <a:gdLst/>
              <a:ahLst/>
              <a:cxnLst/>
              <a:rect l="l" t="t" r="r" b="b"/>
              <a:pathLst>
                <a:path w="1482" h="1620" extrusionOk="0">
                  <a:moveTo>
                    <a:pt x="742" y="0"/>
                  </a:moveTo>
                  <a:cubicBezTo>
                    <a:pt x="691" y="0"/>
                    <a:pt x="649" y="42"/>
                    <a:pt x="649" y="93"/>
                  </a:cubicBezTo>
                  <a:cubicBezTo>
                    <a:pt x="649" y="132"/>
                    <a:pt x="675" y="165"/>
                    <a:pt x="711" y="179"/>
                  </a:cubicBezTo>
                  <a:lnTo>
                    <a:pt x="711" y="563"/>
                  </a:lnTo>
                  <a:cubicBezTo>
                    <a:pt x="686" y="566"/>
                    <a:pt x="664" y="572"/>
                    <a:pt x="644" y="581"/>
                  </a:cubicBezTo>
                  <a:lnTo>
                    <a:pt x="529" y="381"/>
                  </a:lnTo>
                  <a:cubicBezTo>
                    <a:pt x="553" y="351"/>
                    <a:pt x="559" y="310"/>
                    <a:pt x="540" y="275"/>
                  </a:cubicBezTo>
                  <a:cubicBezTo>
                    <a:pt x="523" y="246"/>
                    <a:pt x="492" y="230"/>
                    <a:pt x="461" y="230"/>
                  </a:cubicBezTo>
                  <a:cubicBezTo>
                    <a:pt x="445" y="230"/>
                    <a:pt x="429" y="234"/>
                    <a:pt x="415" y="243"/>
                  </a:cubicBezTo>
                  <a:cubicBezTo>
                    <a:pt x="371" y="268"/>
                    <a:pt x="356" y="323"/>
                    <a:pt x="382" y="367"/>
                  </a:cubicBezTo>
                  <a:cubicBezTo>
                    <a:pt x="399" y="397"/>
                    <a:pt x="429" y="413"/>
                    <a:pt x="461" y="413"/>
                  </a:cubicBezTo>
                  <a:cubicBezTo>
                    <a:pt x="466" y="413"/>
                    <a:pt x="472" y="412"/>
                    <a:pt x="477" y="411"/>
                  </a:cubicBezTo>
                  <a:lnTo>
                    <a:pt x="593" y="611"/>
                  </a:lnTo>
                  <a:cubicBezTo>
                    <a:pt x="574" y="626"/>
                    <a:pt x="558" y="642"/>
                    <a:pt x="543" y="661"/>
                  </a:cubicBezTo>
                  <a:lnTo>
                    <a:pt x="498" y="635"/>
                  </a:lnTo>
                  <a:cubicBezTo>
                    <a:pt x="505" y="598"/>
                    <a:pt x="489" y="560"/>
                    <a:pt x="455" y="540"/>
                  </a:cubicBezTo>
                  <a:cubicBezTo>
                    <a:pt x="440" y="531"/>
                    <a:pt x="424" y="527"/>
                    <a:pt x="409" y="527"/>
                  </a:cubicBezTo>
                  <a:cubicBezTo>
                    <a:pt x="377" y="527"/>
                    <a:pt x="347" y="544"/>
                    <a:pt x="330" y="573"/>
                  </a:cubicBezTo>
                  <a:cubicBezTo>
                    <a:pt x="304" y="616"/>
                    <a:pt x="319" y="672"/>
                    <a:pt x="363" y="698"/>
                  </a:cubicBezTo>
                  <a:cubicBezTo>
                    <a:pt x="377" y="706"/>
                    <a:pt x="393" y="710"/>
                    <a:pt x="408" y="710"/>
                  </a:cubicBezTo>
                  <a:cubicBezTo>
                    <a:pt x="430" y="710"/>
                    <a:pt x="451" y="702"/>
                    <a:pt x="468" y="688"/>
                  </a:cubicBezTo>
                  <a:lnTo>
                    <a:pt x="511" y="714"/>
                  </a:lnTo>
                  <a:cubicBezTo>
                    <a:pt x="503" y="735"/>
                    <a:pt x="498" y="757"/>
                    <a:pt x="494" y="780"/>
                  </a:cubicBezTo>
                  <a:lnTo>
                    <a:pt x="179" y="780"/>
                  </a:lnTo>
                  <a:cubicBezTo>
                    <a:pt x="165" y="744"/>
                    <a:pt x="132" y="719"/>
                    <a:pt x="92" y="719"/>
                  </a:cubicBezTo>
                  <a:cubicBezTo>
                    <a:pt x="42" y="719"/>
                    <a:pt x="1" y="760"/>
                    <a:pt x="1" y="810"/>
                  </a:cubicBezTo>
                  <a:cubicBezTo>
                    <a:pt x="1" y="860"/>
                    <a:pt x="42" y="902"/>
                    <a:pt x="92" y="902"/>
                  </a:cubicBezTo>
                  <a:cubicBezTo>
                    <a:pt x="132" y="902"/>
                    <a:pt x="165" y="876"/>
                    <a:pt x="179" y="841"/>
                  </a:cubicBezTo>
                  <a:lnTo>
                    <a:pt x="494" y="841"/>
                  </a:lnTo>
                  <a:cubicBezTo>
                    <a:pt x="497" y="865"/>
                    <a:pt x="503" y="887"/>
                    <a:pt x="511" y="907"/>
                  </a:cubicBezTo>
                  <a:lnTo>
                    <a:pt x="468" y="933"/>
                  </a:lnTo>
                  <a:cubicBezTo>
                    <a:pt x="451" y="918"/>
                    <a:pt x="430" y="910"/>
                    <a:pt x="408" y="910"/>
                  </a:cubicBezTo>
                  <a:cubicBezTo>
                    <a:pt x="393" y="910"/>
                    <a:pt x="377" y="914"/>
                    <a:pt x="363" y="923"/>
                  </a:cubicBezTo>
                  <a:cubicBezTo>
                    <a:pt x="319" y="948"/>
                    <a:pt x="304" y="1004"/>
                    <a:pt x="330" y="1047"/>
                  </a:cubicBezTo>
                  <a:cubicBezTo>
                    <a:pt x="347" y="1077"/>
                    <a:pt x="377" y="1093"/>
                    <a:pt x="409" y="1093"/>
                  </a:cubicBezTo>
                  <a:cubicBezTo>
                    <a:pt x="424" y="1093"/>
                    <a:pt x="440" y="1089"/>
                    <a:pt x="455" y="1081"/>
                  </a:cubicBezTo>
                  <a:cubicBezTo>
                    <a:pt x="489" y="1061"/>
                    <a:pt x="505" y="1023"/>
                    <a:pt x="498" y="986"/>
                  </a:cubicBezTo>
                  <a:lnTo>
                    <a:pt x="543" y="960"/>
                  </a:lnTo>
                  <a:cubicBezTo>
                    <a:pt x="558" y="978"/>
                    <a:pt x="574" y="994"/>
                    <a:pt x="593" y="1009"/>
                  </a:cubicBezTo>
                  <a:lnTo>
                    <a:pt x="477" y="1210"/>
                  </a:lnTo>
                  <a:cubicBezTo>
                    <a:pt x="472" y="1209"/>
                    <a:pt x="466" y="1208"/>
                    <a:pt x="461" y="1208"/>
                  </a:cubicBezTo>
                  <a:cubicBezTo>
                    <a:pt x="429" y="1208"/>
                    <a:pt x="399" y="1224"/>
                    <a:pt x="382" y="1253"/>
                  </a:cubicBezTo>
                  <a:cubicBezTo>
                    <a:pt x="356" y="1297"/>
                    <a:pt x="371" y="1353"/>
                    <a:pt x="415" y="1378"/>
                  </a:cubicBezTo>
                  <a:cubicBezTo>
                    <a:pt x="429" y="1387"/>
                    <a:pt x="445" y="1390"/>
                    <a:pt x="460" y="1390"/>
                  </a:cubicBezTo>
                  <a:cubicBezTo>
                    <a:pt x="492" y="1390"/>
                    <a:pt x="523" y="1374"/>
                    <a:pt x="540" y="1344"/>
                  </a:cubicBezTo>
                  <a:cubicBezTo>
                    <a:pt x="559" y="1311"/>
                    <a:pt x="554" y="1268"/>
                    <a:pt x="529" y="1240"/>
                  </a:cubicBezTo>
                  <a:lnTo>
                    <a:pt x="644" y="1040"/>
                  </a:lnTo>
                  <a:cubicBezTo>
                    <a:pt x="665" y="1049"/>
                    <a:pt x="688" y="1053"/>
                    <a:pt x="711" y="1057"/>
                  </a:cubicBezTo>
                  <a:lnTo>
                    <a:pt x="711" y="1442"/>
                  </a:lnTo>
                  <a:cubicBezTo>
                    <a:pt x="675" y="1454"/>
                    <a:pt x="649" y="1488"/>
                    <a:pt x="649" y="1528"/>
                  </a:cubicBezTo>
                  <a:cubicBezTo>
                    <a:pt x="649" y="1578"/>
                    <a:pt x="691" y="1619"/>
                    <a:pt x="742" y="1619"/>
                  </a:cubicBezTo>
                  <a:cubicBezTo>
                    <a:pt x="791" y="1619"/>
                    <a:pt x="833" y="1578"/>
                    <a:pt x="833" y="1528"/>
                  </a:cubicBezTo>
                  <a:cubicBezTo>
                    <a:pt x="833" y="1488"/>
                    <a:pt x="807" y="1455"/>
                    <a:pt x="771" y="1442"/>
                  </a:cubicBezTo>
                  <a:lnTo>
                    <a:pt x="771" y="1057"/>
                  </a:lnTo>
                  <a:cubicBezTo>
                    <a:pt x="796" y="1055"/>
                    <a:pt x="818" y="1049"/>
                    <a:pt x="838" y="1040"/>
                  </a:cubicBezTo>
                  <a:lnTo>
                    <a:pt x="954" y="1240"/>
                  </a:lnTo>
                  <a:cubicBezTo>
                    <a:pt x="929" y="1269"/>
                    <a:pt x="923" y="1311"/>
                    <a:pt x="943" y="1344"/>
                  </a:cubicBezTo>
                  <a:cubicBezTo>
                    <a:pt x="960" y="1374"/>
                    <a:pt x="990" y="1390"/>
                    <a:pt x="1022" y="1390"/>
                  </a:cubicBezTo>
                  <a:cubicBezTo>
                    <a:pt x="1037" y="1390"/>
                    <a:pt x="1053" y="1387"/>
                    <a:pt x="1067" y="1378"/>
                  </a:cubicBezTo>
                  <a:cubicBezTo>
                    <a:pt x="1111" y="1353"/>
                    <a:pt x="1126" y="1297"/>
                    <a:pt x="1100" y="1253"/>
                  </a:cubicBezTo>
                  <a:cubicBezTo>
                    <a:pt x="1084" y="1224"/>
                    <a:pt x="1053" y="1208"/>
                    <a:pt x="1021" y="1208"/>
                  </a:cubicBezTo>
                  <a:cubicBezTo>
                    <a:pt x="1016" y="1208"/>
                    <a:pt x="1010" y="1209"/>
                    <a:pt x="1005" y="1210"/>
                  </a:cubicBezTo>
                  <a:lnTo>
                    <a:pt x="890" y="1009"/>
                  </a:lnTo>
                  <a:cubicBezTo>
                    <a:pt x="908" y="996"/>
                    <a:pt x="924" y="979"/>
                    <a:pt x="939" y="960"/>
                  </a:cubicBezTo>
                  <a:lnTo>
                    <a:pt x="984" y="986"/>
                  </a:lnTo>
                  <a:cubicBezTo>
                    <a:pt x="977" y="1023"/>
                    <a:pt x="993" y="1061"/>
                    <a:pt x="1028" y="1081"/>
                  </a:cubicBezTo>
                  <a:cubicBezTo>
                    <a:pt x="1043" y="1089"/>
                    <a:pt x="1058" y="1093"/>
                    <a:pt x="1074" y="1093"/>
                  </a:cubicBezTo>
                  <a:cubicBezTo>
                    <a:pt x="1105" y="1093"/>
                    <a:pt x="1135" y="1077"/>
                    <a:pt x="1152" y="1047"/>
                  </a:cubicBezTo>
                  <a:cubicBezTo>
                    <a:pt x="1178" y="1004"/>
                    <a:pt x="1163" y="948"/>
                    <a:pt x="1120" y="923"/>
                  </a:cubicBezTo>
                  <a:cubicBezTo>
                    <a:pt x="1105" y="915"/>
                    <a:pt x="1089" y="911"/>
                    <a:pt x="1073" y="911"/>
                  </a:cubicBezTo>
                  <a:cubicBezTo>
                    <a:pt x="1052" y="911"/>
                    <a:pt x="1030" y="918"/>
                    <a:pt x="1014" y="933"/>
                  </a:cubicBezTo>
                  <a:lnTo>
                    <a:pt x="971" y="907"/>
                  </a:lnTo>
                  <a:cubicBezTo>
                    <a:pt x="980" y="886"/>
                    <a:pt x="984" y="864"/>
                    <a:pt x="988" y="841"/>
                  </a:cubicBezTo>
                  <a:lnTo>
                    <a:pt x="1304" y="841"/>
                  </a:lnTo>
                  <a:cubicBezTo>
                    <a:pt x="1316" y="876"/>
                    <a:pt x="1350" y="902"/>
                    <a:pt x="1390" y="902"/>
                  </a:cubicBezTo>
                  <a:cubicBezTo>
                    <a:pt x="1440" y="902"/>
                    <a:pt x="1482" y="860"/>
                    <a:pt x="1482" y="810"/>
                  </a:cubicBezTo>
                  <a:cubicBezTo>
                    <a:pt x="1482" y="760"/>
                    <a:pt x="1440" y="719"/>
                    <a:pt x="1390" y="719"/>
                  </a:cubicBezTo>
                  <a:cubicBezTo>
                    <a:pt x="1350" y="719"/>
                    <a:pt x="1317" y="744"/>
                    <a:pt x="1304" y="780"/>
                  </a:cubicBezTo>
                  <a:lnTo>
                    <a:pt x="988" y="780"/>
                  </a:lnTo>
                  <a:cubicBezTo>
                    <a:pt x="986" y="756"/>
                    <a:pt x="980" y="733"/>
                    <a:pt x="971" y="714"/>
                  </a:cubicBezTo>
                  <a:lnTo>
                    <a:pt x="1014" y="688"/>
                  </a:lnTo>
                  <a:cubicBezTo>
                    <a:pt x="1032" y="702"/>
                    <a:pt x="1053" y="710"/>
                    <a:pt x="1075" y="710"/>
                  </a:cubicBezTo>
                  <a:cubicBezTo>
                    <a:pt x="1090" y="710"/>
                    <a:pt x="1105" y="707"/>
                    <a:pt x="1120" y="698"/>
                  </a:cubicBezTo>
                  <a:cubicBezTo>
                    <a:pt x="1163" y="672"/>
                    <a:pt x="1178" y="616"/>
                    <a:pt x="1152" y="573"/>
                  </a:cubicBezTo>
                  <a:cubicBezTo>
                    <a:pt x="1135" y="544"/>
                    <a:pt x="1105" y="527"/>
                    <a:pt x="1074" y="527"/>
                  </a:cubicBezTo>
                  <a:cubicBezTo>
                    <a:pt x="1058" y="527"/>
                    <a:pt x="1043" y="531"/>
                    <a:pt x="1028" y="540"/>
                  </a:cubicBezTo>
                  <a:cubicBezTo>
                    <a:pt x="993" y="560"/>
                    <a:pt x="977" y="598"/>
                    <a:pt x="984" y="635"/>
                  </a:cubicBezTo>
                  <a:lnTo>
                    <a:pt x="939" y="661"/>
                  </a:lnTo>
                  <a:cubicBezTo>
                    <a:pt x="925" y="642"/>
                    <a:pt x="908" y="626"/>
                    <a:pt x="890" y="611"/>
                  </a:cubicBezTo>
                  <a:lnTo>
                    <a:pt x="1005" y="411"/>
                  </a:lnTo>
                  <a:cubicBezTo>
                    <a:pt x="1010" y="412"/>
                    <a:pt x="1016" y="413"/>
                    <a:pt x="1021" y="413"/>
                  </a:cubicBezTo>
                  <a:cubicBezTo>
                    <a:pt x="1053" y="413"/>
                    <a:pt x="1084" y="397"/>
                    <a:pt x="1100" y="367"/>
                  </a:cubicBezTo>
                  <a:cubicBezTo>
                    <a:pt x="1126" y="323"/>
                    <a:pt x="1111" y="268"/>
                    <a:pt x="1067" y="243"/>
                  </a:cubicBezTo>
                  <a:cubicBezTo>
                    <a:pt x="1053" y="234"/>
                    <a:pt x="1037" y="230"/>
                    <a:pt x="1022" y="230"/>
                  </a:cubicBezTo>
                  <a:cubicBezTo>
                    <a:pt x="990" y="230"/>
                    <a:pt x="960" y="246"/>
                    <a:pt x="943" y="275"/>
                  </a:cubicBezTo>
                  <a:cubicBezTo>
                    <a:pt x="923" y="310"/>
                    <a:pt x="928" y="353"/>
                    <a:pt x="954" y="381"/>
                  </a:cubicBezTo>
                  <a:lnTo>
                    <a:pt x="838" y="581"/>
                  </a:lnTo>
                  <a:cubicBezTo>
                    <a:pt x="817" y="572"/>
                    <a:pt x="795" y="567"/>
                    <a:pt x="771" y="563"/>
                  </a:cubicBezTo>
                  <a:lnTo>
                    <a:pt x="771" y="179"/>
                  </a:lnTo>
                  <a:cubicBezTo>
                    <a:pt x="807" y="165"/>
                    <a:pt x="833" y="132"/>
                    <a:pt x="833" y="93"/>
                  </a:cubicBezTo>
                  <a:cubicBezTo>
                    <a:pt x="833" y="42"/>
                    <a:pt x="791" y="0"/>
                    <a:pt x="7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636" name="Google Shape;636;p37"/>
          <p:cNvGrpSpPr/>
          <p:nvPr/>
        </p:nvGrpSpPr>
        <p:grpSpPr>
          <a:xfrm>
            <a:off x="8343771" y="192419"/>
            <a:ext cx="854172" cy="446695"/>
            <a:chOff x="6482201" y="670208"/>
            <a:chExt cx="882957" cy="461748"/>
          </a:xfrm>
        </p:grpSpPr>
        <p:sp>
          <p:nvSpPr>
            <p:cNvPr id="637" name="Google Shape;637;p37"/>
            <p:cNvSpPr/>
            <p:nvPr/>
          </p:nvSpPr>
          <p:spPr>
            <a:xfrm>
              <a:off x="6482201" y="952844"/>
              <a:ext cx="882957" cy="179113"/>
            </a:xfrm>
            <a:custGeom>
              <a:avLst/>
              <a:gdLst/>
              <a:ahLst/>
              <a:cxnLst/>
              <a:rect l="l" t="t" r="r" b="b"/>
              <a:pathLst>
                <a:path w="3224" h="654" extrusionOk="0">
                  <a:moveTo>
                    <a:pt x="327" y="1"/>
                  </a:moveTo>
                  <a:cubicBezTo>
                    <a:pt x="147" y="1"/>
                    <a:pt x="0" y="146"/>
                    <a:pt x="0" y="327"/>
                  </a:cubicBezTo>
                  <a:cubicBezTo>
                    <a:pt x="0" y="507"/>
                    <a:pt x="147" y="654"/>
                    <a:pt x="327" y="654"/>
                  </a:cubicBezTo>
                  <a:lnTo>
                    <a:pt x="2898" y="654"/>
                  </a:lnTo>
                  <a:cubicBezTo>
                    <a:pt x="3078" y="654"/>
                    <a:pt x="3223" y="507"/>
                    <a:pt x="3223" y="327"/>
                  </a:cubicBezTo>
                  <a:cubicBezTo>
                    <a:pt x="3222" y="146"/>
                    <a:pt x="3077" y="1"/>
                    <a:pt x="2898"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8" name="Google Shape;638;p37"/>
            <p:cNvSpPr/>
            <p:nvPr/>
          </p:nvSpPr>
          <p:spPr>
            <a:xfrm>
              <a:off x="6605169" y="670208"/>
              <a:ext cx="397659" cy="179113"/>
            </a:xfrm>
            <a:custGeom>
              <a:avLst/>
              <a:gdLst/>
              <a:ahLst/>
              <a:cxnLst/>
              <a:rect l="l" t="t" r="r" b="b"/>
              <a:pathLst>
                <a:path w="1452" h="654" extrusionOk="0">
                  <a:moveTo>
                    <a:pt x="326" y="1"/>
                  </a:moveTo>
                  <a:cubicBezTo>
                    <a:pt x="146" y="1"/>
                    <a:pt x="0" y="147"/>
                    <a:pt x="0" y="328"/>
                  </a:cubicBezTo>
                  <a:cubicBezTo>
                    <a:pt x="0" y="508"/>
                    <a:pt x="146" y="654"/>
                    <a:pt x="326" y="654"/>
                  </a:cubicBezTo>
                  <a:lnTo>
                    <a:pt x="1126" y="654"/>
                  </a:lnTo>
                  <a:cubicBezTo>
                    <a:pt x="1306" y="654"/>
                    <a:pt x="1452" y="508"/>
                    <a:pt x="1452" y="328"/>
                  </a:cubicBezTo>
                  <a:cubicBezTo>
                    <a:pt x="1452" y="147"/>
                    <a:pt x="1306" y="1"/>
                    <a:pt x="1126"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9" name="Google Shape;639;p37"/>
            <p:cNvSpPr/>
            <p:nvPr/>
          </p:nvSpPr>
          <p:spPr>
            <a:xfrm>
              <a:off x="6696094" y="849046"/>
              <a:ext cx="215262" cy="103524"/>
            </a:xfrm>
            <a:custGeom>
              <a:avLst/>
              <a:gdLst/>
              <a:ahLst/>
              <a:cxnLst/>
              <a:rect l="l" t="t" r="r" b="b"/>
              <a:pathLst>
                <a:path w="786" h="378" extrusionOk="0">
                  <a:moveTo>
                    <a:pt x="1" y="1"/>
                  </a:moveTo>
                  <a:cubicBezTo>
                    <a:pt x="105" y="1"/>
                    <a:pt x="190" y="85"/>
                    <a:pt x="190" y="190"/>
                  </a:cubicBezTo>
                  <a:cubicBezTo>
                    <a:pt x="190" y="292"/>
                    <a:pt x="110" y="376"/>
                    <a:pt x="8" y="378"/>
                  </a:cubicBezTo>
                  <a:lnTo>
                    <a:pt x="785" y="378"/>
                  </a:lnTo>
                  <a:cubicBezTo>
                    <a:pt x="681" y="378"/>
                    <a:pt x="596" y="295"/>
                    <a:pt x="596" y="190"/>
                  </a:cubicBezTo>
                  <a:cubicBezTo>
                    <a:pt x="596" y="86"/>
                    <a:pt x="680" y="1"/>
                    <a:pt x="785" y="1"/>
                  </a:cubicBezTo>
                  <a:close/>
                  <a:moveTo>
                    <a:pt x="1" y="378"/>
                  </a:moveTo>
                  <a:cubicBezTo>
                    <a:pt x="2" y="378"/>
                    <a:pt x="3" y="378"/>
                    <a:pt x="5" y="378"/>
                  </a:cubicBezTo>
                  <a:cubicBezTo>
                    <a:pt x="6" y="378"/>
                    <a:pt x="7" y="378"/>
                    <a:pt x="8" y="378"/>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640" name="Google Shape;640;p37"/>
          <p:cNvGrpSpPr/>
          <p:nvPr/>
        </p:nvGrpSpPr>
        <p:grpSpPr>
          <a:xfrm rot="9953091">
            <a:off x="1374351" y="4566171"/>
            <a:ext cx="386686" cy="342952"/>
            <a:chOff x="6757038" y="4568926"/>
            <a:chExt cx="163860" cy="145334"/>
          </a:xfrm>
        </p:grpSpPr>
        <p:sp>
          <p:nvSpPr>
            <p:cNvPr id="641" name="Google Shape;641;p37"/>
            <p:cNvSpPr/>
            <p:nvPr/>
          </p:nvSpPr>
          <p:spPr>
            <a:xfrm>
              <a:off x="6806767" y="4568926"/>
              <a:ext cx="64448" cy="73642"/>
            </a:xfrm>
            <a:custGeom>
              <a:avLst/>
              <a:gdLst/>
              <a:ahLst/>
              <a:cxnLst/>
              <a:rect l="l" t="t" r="r" b="b"/>
              <a:pathLst>
                <a:path w="1388" h="1586" extrusionOk="0">
                  <a:moveTo>
                    <a:pt x="363" y="0"/>
                  </a:moveTo>
                  <a:cubicBezTo>
                    <a:pt x="176" y="0"/>
                    <a:pt x="0" y="141"/>
                    <a:pt x="0" y="433"/>
                  </a:cubicBezTo>
                  <a:cubicBezTo>
                    <a:pt x="0" y="908"/>
                    <a:pt x="694" y="1586"/>
                    <a:pt x="694" y="1586"/>
                  </a:cubicBezTo>
                  <a:cubicBezTo>
                    <a:pt x="694" y="1586"/>
                    <a:pt x="1388" y="908"/>
                    <a:pt x="1388" y="433"/>
                  </a:cubicBezTo>
                  <a:cubicBezTo>
                    <a:pt x="1388" y="141"/>
                    <a:pt x="1212" y="0"/>
                    <a:pt x="1024" y="0"/>
                  </a:cubicBezTo>
                  <a:cubicBezTo>
                    <a:pt x="905" y="0"/>
                    <a:pt x="781" y="57"/>
                    <a:pt x="694" y="168"/>
                  </a:cubicBezTo>
                  <a:cubicBezTo>
                    <a:pt x="607" y="57"/>
                    <a:pt x="483" y="0"/>
                    <a:pt x="36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2" name="Google Shape;642;p37"/>
            <p:cNvSpPr/>
            <p:nvPr/>
          </p:nvSpPr>
          <p:spPr>
            <a:xfrm>
              <a:off x="6757038" y="4593953"/>
              <a:ext cx="82000" cy="64077"/>
            </a:xfrm>
            <a:custGeom>
              <a:avLst/>
              <a:gdLst/>
              <a:ahLst/>
              <a:cxnLst/>
              <a:rect l="l" t="t" r="r" b="b"/>
              <a:pathLst>
                <a:path w="1766" h="1380" extrusionOk="0">
                  <a:moveTo>
                    <a:pt x="705" y="0"/>
                  </a:moveTo>
                  <a:cubicBezTo>
                    <a:pt x="376" y="0"/>
                    <a:pt x="242" y="349"/>
                    <a:pt x="418" y="609"/>
                  </a:cubicBezTo>
                  <a:cubicBezTo>
                    <a:pt x="75" y="733"/>
                    <a:pt x="1" y="1204"/>
                    <a:pt x="454" y="1350"/>
                  </a:cubicBezTo>
                  <a:cubicBezTo>
                    <a:pt x="518" y="1371"/>
                    <a:pt x="589" y="1380"/>
                    <a:pt x="665" y="1380"/>
                  </a:cubicBezTo>
                  <a:cubicBezTo>
                    <a:pt x="1131" y="1380"/>
                    <a:pt x="1765" y="1047"/>
                    <a:pt x="1765" y="1047"/>
                  </a:cubicBezTo>
                  <a:cubicBezTo>
                    <a:pt x="1765" y="1047"/>
                    <a:pt x="1336" y="177"/>
                    <a:pt x="882" y="31"/>
                  </a:cubicBezTo>
                  <a:cubicBezTo>
                    <a:pt x="818" y="10"/>
                    <a:pt x="759" y="0"/>
                    <a:pt x="7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3" name="Google Shape;643;p37"/>
            <p:cNvSpPr/>
            <p:nvPr/>
          </p:nvSpPr>
          <p:spPr>
            <a:xfrm>
              <a:off x="6770086" y="4642521"/>
              <a:ext cx="76567" cy="71738"/>
            </a:xfrm>
            <a:custGeom>
              <a:avLst/>
              <a:gdLst/>
              <a:ahLst/>
              <a:cxnLst/>
              <a:rect l="l" t="t" r="r" b="b"/>
              <a:pathLst>
                <a:path w="1649" h="1545" extrusionOk="0">
                  <a:moveTo>
                    <a:pt x="1485" y="1"/>
                  </a:moveTo>
                  <a:lnTo>
                    <a:pt x="1485" y="1"/>
                  </a:lnTo>
                  <a:cubicBezTo>
                    <a:pt x="1485" y="1"/>
                    <a:pt x="526" y="140"/>
                    <a:pt x="245" y="525"/>
                  </a:cubicBezTo>
                  <a:cubicBezTo>
                    <a:pt x="0" y="863"/>
                    <a:pt x="229" y="1164"/>
                    <a:pt x="526" y="1164"/>
                  </a:cubicBezTo>
                  <a:cubicBezTo>
                    <a:pt x="567" y="1164"/>
                    <a:pt x="609" y="1158"/>
                    <a:pt x="652" y="1146"/>
                  </a:cubicBezTo>
                  <a:cubicBezTo>
                    <a:pt x="659" y="1374"/>
                    <a:pt x="829" y="1544"/>
                    <a:pt x="1024" y="1544"/>
                  </a:cubicBezTo>
                  <a:cubicBezTo>
                    <a:pt x="1140" y="1544"/>
                    <a:pt x="1264" y="1484"/>
                    <a:pt x="1369" y="1341"/>
                  </a:cubicBezTo>
                  <a:cubicBezTo>
                    <a:pt x="1649" y="956"/>
                    <a:pt x="1485" y="1"/>
                    <a:pt x="14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4" name="Google Shape;644;p37"/>
            <p:cNvSpPr/>
            <p:nvPr/>
          </p:nvSpPr>
          <p:spPr>
            <a:xfrm>
              <a:off x="6831377" y="4642521"/>
              <a:ext cx="76614" cy="71738"/>
            </a:xfrm>
            <a:custGeom>
              <a:avLst/>
              <a:gdLst/>
              <a:ahLst/>
              <a:cxnLst/>
              <a:rect l="l" t="t" r="r" b="b"/>
              <a:pathLst>
                <a:path w="1650" h="1545" extrusionOk="0">
                  <a:moveTo>
                    <a:pt x="164" y="1"/>
                  </a:moveTo>
                  <a:cubicBezTo>
                    <a:pt x="164" y="1"/>
                    <a:pt x="1" y="956"/>
                    <a:pt x="281" y="1341"/>
                  </a:cubicBezTo>
                  <a:cubicBezTo>
                    <a:pt x="385" y="1484"/>
                    <a:pt x="509" y="1544"/>
                    <a:pt x="625" y="1544"/>
                  </a:cubicBezTo>
                  <a:cubicBezTo>
                    <a:pt x="819" y="1544"/>
                    <a:pt x="990" y="1374"/>
                    <a:pt x="998" y="1146"/>
                  </a:cubicBezTo>
                  <a:cubicBezTo>
                    <a:pt x="1040" y="1158"/>
                    <a:pt x="1082" y="1164"/>
                    <a:pt x="1123" y="1164"/>
                  </a:cubicBezTo>
                  <a:cubicBezTo>
                    <a:pt x="1419" y="1164"/>
                    <a:pt x="1649" y="863"/>
                    <a:pt x="1403" y="525"/>
                  </a:cubicBezTo>
                  <a:cubicBezTo>
                    <a:pt x="1123" y="140"/>
                    <a:pt x="164" y="1"/>
                    <a:pt x="16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5" name="Google Shape;645;p37"/>
            <p:cNvSpPr/>
            <p:nvPr/>
          </p:nvSpPr>
          <p:spPr>
            <a:xfrm>
              <a:off x="6838992" y="4593953"/>
              <a:ext cx="81907" cy="64077"/>
            </a:xfrm>
            <a:custGeom>
              <a:avLst/>
              <a:gdLst/>
              <a:ahLst/>
              <a:cxnLst/>
              <a:rect l="l" t="t" r="r" b="b"/>
              <a:pathLst>
                <a:path w="1764" h="1380" extrusionOk="0">
                  <a:moveTo>
                    <a:pt x="1059" y="0"/>
                  </a:moveTo>
                  <a:cubicBezTo>
                    <a:pt x="1005" y="0"/>
                    <a:pt x="946" y="10"/>
                    <a:pt x="883" y="31"/>
                  </a:cubicBezTo>
                  <a:cubicBezTo>
                    <a:pt x="429" y="177"/>
                    <a:pt x="0" y="1047"/>
                    <a:pt x="0" y="1047"/>
                  </a:cubicBezTo>
                  <a:cubicBezTo>
                    <a:pt x="0" y="1047"/>
                    <a:pt x="634" y="1380"/>
                    <a:pt x="1099" y="1380"/>
                  </a:cubicBezTo>
                  <a:cubicBezTo>
                    <a:pt x="1175" y="1380"/>
                    <a:pt x="1247" y="1371"/>
                    <a:pt x="1310" y="1350"/>
                  </a:cubicBezTo>
                  <a:cubicBezTo>
                    <a:pt x="1764" y="1204"/>
                    <a:pt x="1689" y="732"/>
                    <a:pt x="1349" y="609"/>
                  </a:cubicBezTo>
                  <a:cubicBezTo>
                    <a:pt x="1523" y="350"/>
                    <a:pt x="1388" y="0"/>
                    <a:pt x="10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6" name="Google Shape;646;p37"/>
            <p:cNvSpPr/>
            <p:nvPr/>
          </p:nvSpPr>
          <p:spPr>
            <a:xfrm>
              <a:off x="6802356" y="4604865"/>
              <a:ext cx="68813" cy="75221"/>
            </a:xfrm>
            <a:custGeom>
              <a:avLst/>
              <a:gdLst/>
              <a:ahLst/>
              <a:cxnLst/>
              <a:rect l="l" t="t" r="r" b="b"/>
              <a:pathLst>
                <a:path w="1482" h="1620" extrusionOk="0">
                  <a:moveTo>
                    <a:pt x="742" y="0"/>
                  </a:moveTo>
                  <a:cubicBezTo>
                    <a:pt x="691" y="0"/>
                    <a:pt x="649" y="42"/>
                    <a:pt x="649" y="93"/>
                  </a:cubicBezTo>
                  <a:cubicBezTo>
                    <a:pt x="649" y="132"/>
                    <a:pt x="675" y="165"/>
                    <a:pt x="711" y="179"/>
                  </a:cubicBezTo>
                  <a:lnTo>
                    <a:pt x="711" y="563"/>
                  </a:lnTo>
                  <a:cubicBezTo>
                    <a:pt x="686" y="566"/>
                    <a:pt x="664" y="572"/>
                    <a:pt x="644" y="581"/>
                  </a:cubicBezTo>
                  <a:lnTo>
                    <a:pt x="529" y="381"/>
                  </a:lnTo>
                  <a:cubicBezTo>
                    <a:pt x="553" y="351"/>
                    <a:pt x="559" y="310"/>
                    <a:pt x="540" y="275"/>
                  </a:cubicBezTo>
                  <a:cubicBezTo>
                    <a:pt x="523" y="246"/>
                    <a:pt x="492" y="230"/>
                    <a:pt x="461" y="230"/>
                  </a:cubicBezTo>
                  <a:cubicBezTo>
                    <a:pt x="445" y="230"/>
                    <a:pt x="429" y="234"/>
                    <a:pt x="415" y="243"/>
                  </a:cubicBezTo>
                  <a:cubicBezTo>
                    <a:pt x="371" y="268"/>
                    <a:pt x="356" y="323"/>
                    <a:pt x="382" y="367"/>
                  </a:cubicBezTo>
                  <a:cubicBezTo>
                    <a:pt x="399" y="397"/>
                    <a:pt x="429" y="413"/>
                    <a:pt x="461" y="413"/>
                  </a:cubicBezTo>
                  <a:cubicBezTo>
                    <a:pt x="466" y="413"/>
                    <a:pt x="472" y="412"/>
                    <a:pt x="477" y="411"/>
                  </a:cubicBezTo>
                  <a:lnTo>
                    <a:pt x="593" y="611"/>
                  </a:lnTo>
                  <a:cubicBezTo>
                    <a:pt x="574" y="626"/>
                    <a:pt x="558" y="642"/>
                    <a:pt x="543" y="661"/>
                  </a:cubicBezTo>
                  <a:lnTo>
                    <a:pt x="498" y="635"/>
                  </a:lnTo>
                  <a:cubicBezTo>
                    <a:pt x="505" y="598"/>
                    <a:pt x="489" y="560"/>
                    <a:pt x="455" y="540"/>
                  </a:cubicBezTo>
                  <a:cubicBezTo>
                    <a:pt x="440" y="531"/>
                    <a:pt x="424" y="527"/>
                    <a:pt x="409" y="527"/>
                  </a:cubicBezTo>
                  <a:cubicBezTo>
                    <a:pt x="377" y="527"/>
                    <a:pt x="347" y="544"/>
                    <a:pt x="330" y="573"/>
                  </a:cubicBezTo>
                  <a:cubicBezTo>
                    <a:pt x="304" y="616"/>
                    <a:pt x="319" y="672"/>
                    <a:pt x="363" y="698"/>
                  </a:cubicBezTo>
                  <a:cubicBezTo>
                    <a:pt x="377" y="706"/>
                    <a:pt x="393" y="710"/>
                    <a:pt x="408" y="710"/>
                  </a:cubicBezTo>
                  <a:cubicBezTo>
                    <a:pt x="430" y="710"/>
                    <a:pt x="451" y="702"/>
                    <a:pt x="468" y="688"/>
                  </a:cubicBezTo>
                  <a:lnTo>
                    <a:pt x="511" y="714"/>
                  </a:lnTo>
                  <a:cubicBezTo>
                    <a:pt x="503" y="735"/>
                    <a:pt x="498" y="757"/>
                    <a:pt x="494" y="780"/>
                  </a:cubicBezTo>
                  <a:lnTo>
                    <a:pt x="179" y="780"/>
                  </a:lnTo>
                  <a:cubicBezTo>
                    <a:pt x="165" y="744"/>
                    <a:pt x="132" y="719"/>
                    <a:pt x="92" y="719"/>
                  </a:cubicBezTo>
                  <a:cubicBezTo>
                    <a:pt x="42" y="719"/>
                    <a:pt x="1" y="760"/>
                    <a:pt x="1" y="810"/>
                  </a:cubicBezTo>
                  <a:cubicBezTo>
                    <a:pt x="1" y="860"/>
                    <a:pt x="42" y="902"/>
                    <a:pt x="92" y="902"/>
                  </a:cubicBezTo>
                  <a:cubicBezTo>
                    <a:pt x="132" y="902"/>
                    <a:pt x="165" y="876"/>
                    <a:pt x="179" y="841"/>
                  </a:cubicBezTo>
                  <a:lnTo>
                    <a:pt x="494" y="841"/>
                  </a:lnTo>
                  <a:cubicBezTo>
                    <a:pt x="497" y="865"/>
                    <a:pt x="503" y="887"/>
                    <a:pt x="511" y="907"/>
                  </a:cubicBezTo>
                  <a:lnTo>
                    <a:pt x="468" y="933"/>
                  </a:lnTo>
                  <a:cubicBezTo>
                    <a:pt x="451" y="918"/>
                    <a:pt x="430" y="910"/>
                    <a:pt x="408" y="910"/>
                  </a:cubicBezTo>
                  <a:cubicBezTo>
                    <a:pt x="393" y="910"/>
                    <a:pt x="377" y="914"/>
                    <a:pt x="363" y="923"/>
                  </a:cubicBezTo>
                  <a:cubicBezTo>
                    <a:pt x="319" y="948"/>
                    <a:pt x="304" y="1004"/>
                    <a:pt x="330" y="1047"/>
                  </a:cubicBezTo>
                  <a:cubicBezTo>
                    <a:pt x="347" y="1077"/>
                    <a:pt x="377" y="1093"/>
                    <a:pt x="409" y="1093"/>
                  </a:cubicBezTo>
                  <a:cubicBezTo>
                    <a:pt x="424" y="1093"/>
                    <a:pt x="440" y="1089"/>
                    <a:pt x="455" y="1081"/>
                  </a:cubicBezTo>
                  <a:cubicBezTo>
                    <a:pt x="489" y="1061"/>
                    <a:pt x="505" y="1023"/>
                    <a:pt x="498" y="986"/>
                  </a:cubicBezTo>
                  <a:lnTo>
                    <a:pt x="543" y="960"/>
                  </a:lnTo>
                  <a:cubicBezTo>
                    <a:pt x="558" y="978"/>
                    <a:pt x="574" y="994"/>
                    <a:pt x="593" y="1009"/>
                  </a:cubicBezTo>
                  <a:lnTo>
                    <a:pt x="477" y="1210"/>
                  </a:lnTo>
                  <a:cubicBezTo>
                    <a:pt x="472" y="1209"/>
                    <a:pt x="466" y="1208"/>
                    <a:pt x="461" y="1208"/>
                  </a:cubicBezTo>
                  <a:cubicBezTo>
                    <a:pt x="429" y="1208"/>
                    <a:pt x="399" y="1224"/>
                    <a:pt x="382" y="1253"/>
                  </a:cubicBezTo>
                  <a:cubicBezTo>
                    <a:pt x="356" y="1297"/>
                    <a:pt x="371" y="1353"/>
                    <a:pt x="415" y="1378"/>
                  </a:cubicBezTo>
                  <a:cubicBezTo>
                    <a:pt x="429" y="1387"/>
                    <a:pt x="445" y="1390"/>
                    <a:pt x="460" y="1390"/>
                  </a:cubicBezTo>
                  <a:cubicBezTo>
                    <a:pt x="492" y="1390"/>
                    <a:pt x="523" y="1374"/>
                    <a:pt x="540" y="1344"/>
                  </a:cubicBezTo>
                  <a:cubicBezTo>
                    <a:pt x="559" y="1311"/>
                    <a:pt x="554" y="1268"/>
                    <a:pt x="529" y="1240"/>
                  </a:cubicBezTo>
                  <a:lnTo>
                    <a:pt x="644" y="1040"/>
                  </a:lnTo>
                  <a:cubicBezTo>
                    <a:pt x="665" y="1049"/>
                    <a:pt x="688" y="1053"/>
                    <a:pt x="711" y="1057"/>
                  </a:cubicBezTo>
                  <a:lnTo>
                    <a:pt x="711" y="1442"/>
                  </a:lnTo>
                  <a:cubicBezTo>
                    <a:pt x="675" y="1454"/>
                    <a:pt x="649" y="1488"/>
                    <a:pt x="649" y="1528"/>
                  </a:cubicBezTo>
                  <a:cubicBezTo>
                    <a:pt x="649" y="1578"/>
                    <a:pt x="691" y="1619"/>
                    <a:pt x="742" y="1619"/>
                  </a:cubicBezTo>
                  <a:cubicBezTo>
                    <a:pt x="791" y="1619"/>
                    <a:pt x="833" y="1578"/>
                    <a:pt x="833" y="1528"/>
                  </a:cubicBezTo>
                  <a:cubicBezTo>
                    <a:pt x="833" y="1488"/>
                    <a:pt x="807" y="1455"/>
                    <a:pt x="771" y="1442"/>
                  </a:cubicBezTo>
                  <a:lnTo>
                    <a:pt x="771" y="1057"/>
                  </a:lnTo>
                  <a:cubicBezTo>
                    <a:pt x="796" y="1055"/>
                    <a:pt x="818" y="1049"/>
                    <a:pt x="838" y="1040"/>
                  </a:cubicBezTo>
                  <a:lnTo>
                    <a:pt x="954" y="1240"/>
                  </a:lnTo>
                  <a:cubicBezTo>
                    <a:pt x="929" y="1269"/>
                    <a:pt x="923" y="1311"/>
                    <a:pt x="943" y="1344"/>
                  </a:cubicBezTo>
                  <a:cubicBezTo>
                    <a:pt x="960" y="1374"/>
                    <a:pt x="990" y="1390"/>
                    <a:pt x="1022" y="1390"/>
                  </a:cubicBezTo>
                  <a:cubicBezTo>
                    <a:pt x="1037" y="1390"/>
                    <a:pt x="1053" y="1387"/>
                    <a:pt x="1067" y="1378"/>
                  </a:cubicBezTo>
                  <a:cubicBezTo>
                    <a:pt x="1111" y="1353"/>
                    <a:pt x="1126" y="1297"/>
                    <a:pt x="1100" y="1253"/>
                  </a:cubicBezTo>
                  <a:cubicBezTo>
                    <a:pt x="1084" y="1224"/>
                    <a:pt x="1053" y="1208"/>
                    <a:pt x="1021" y="1208"/>
                  </a:cubicBezTo>
                  <a:cubicBezTo>
                    <a:pt x="1016" y="1208"/>
                    <a:pt x="1010" y="1209"/>
                    <a:pt x="1005" y="1210"/>
                  </a:cubicBezTo>
                  <a:lnTo>
                    <a:pt x="890" y="1009"/>
                  </a:lnTo>
                  <a:cubicBezTo>
                    <a:pt x="908" y="996"/>
                    <a:pt x="924" y="979"/>
                    <a:pt x="939" y="960"/>
                  </a:cubicBezTo>
                  <a:lnTo>
                    <a:pt x="984" y="986"/>
                  </a:lnTo>
                  <a:cubicBezTo>
                    <a:pt x="977" y="1023"/>
                    <a:pt x="993" y="1061"/>
                    <a:pt x="1028" y="1081"/>
                  </a:cubicBezTo>
                  <a:cubicBezTo>
                    <a:pt x="1043" y="1089"/>
                    <a:pt x="1058" y="1093"/>
                    <a:pt x="1074" y="1093"/>
                  </a:cubicBezTo>
                  <a:cubicBezTo>
                    <a:pt x="1105" y="1093"/>
                    <a:pt x="1135" y="1077"/>
                    <a:pt x="1152" y="1047"/>
                  </a:cubicBezTo>
                  <a:cubicBezTo>
                    <a:pt x="1178" y="1004"/>
                    <a:pt x="1163" y="948"/>
                    <a:pt x="1120" y="923"/>
                  </a:cubicBezTo>
                  <a:cubicBezTo>
                    <a:pt x="1105" y="915"/>
                    <a:pt x="1089" y="911"/>
                    <a:pt x="1073" y="911"/>
                  </a:cubicBezTo>
                  <a:cubicBezTo>
                    <a:pt x="1052" y="911"/>
                    <a:pt x="1030" y="918"/>
                    <a:pt x="1014" y="933"/>
                  </a:cubicBezTo>
                  <a:lnTo>
                    <a:pt x="971" y="907"/>
                  </a:lnTo>
                  <a:cubicBezTo>
                    <a:pt x="980" y="886"/>
                    <a:pt x="984" y="864"/>
                    <a:pt x="988" y="841"/>
                  </a:cubicBezTo>
                  <a:lnTo>
                    <a:pt x="1304" y="841"/>
                  </a:lnTo>
                  <a:cubicBezTo>
                    <a:pt x="1316" y="876"/>
                    <a:pt x="1350" y="902"/>
                    <a:pt x="1390" y="902"/>
                  </a:cubicBezTo>
                  <a:cubicBezTo>
                    <a:pt x="1440" y="902"/>
                    <a:pt x="1482" y="860"/>
                    <a:pt x="1482" y="810"/>
                  </a:cubicBezTo>
                  <a:cubicBezTo>
                    <a:pt x="1482" y="760"/>
                    <a:pt x="1440" y="719"/>
                    <a:pt x="1390" y="719"/>
                  </a:cubicBezTo>
                  <a:cubicBezTo>
                    <a:pt x="1350" y="719"/>
                    <a:pt x="1317" y="744"/>
                    <a:pt x="1304" y="780"/>
                  </a:cubicBezTo>
                  <a:lnTo>
                    <a:pt x="988" y="780"/>
                  </a:lnTo>
                  <a:cubicBezTo>
                    <a:pt x="986" y="756"/>
                    <a:pt x="980" y="733"/>
                    <a:pt x="971" y="714"/>
                  </a:cubicBezTo>
                  <a:lnTo>
                    <a:pt x="1014" y="688"/>
                  </a:lnTo>
                  <a:cubicBezTo>
                    <a:pt x="1032" y="702"/>
                    <a:pt x="1053" y="710"/>
                    <a:pt x="1075" y="710"/>
                  </a:cubicBezTo>
                  <a:cubicBezTo>
                    <a:pt x="1090" y="710"/>
                    <a:pt x="1105" y="707"/>
                    <a:pt x="1120" y="698"/>
                  </a:cubicBezTo>
                  <a:cubicBezTo>
                    <a:pt x="1163" y="672"/>
                    <a:pt x="1178" y="616"/>
                    <a:pt x="1152" y="573"/>
                  </a:cubicBezTo>
                  <a:cubicBezTo>
                    <a:pt x="1135" y="544"/>
                    <a:pt x="1105" y="527"/>
                    <a:pt x="1074" y="527"/>
                  </a:cubicBezTo>
                  <a:cubicBezTo>
                    <a:pt x="1058" y="527"/>
                    <a:pt x="1043" y="531"/>
                    <a:pt x="1028" y="540"/>
                  </a:cubicBezTo>
                  <a:cubicBezTo>
                    <a:pt x="993" y="560"/>
                    <a:pt x="977" y="598"/>
                    <a:pt x="984" y="635"/>
                  </a:cubicBezTo>
                  <a:lnTo>
                    <a:pt x="939" y="661"/>
                  </a:lnTo>
                  <a:cubicBezTo>
                    <a:pt x="925" y="642"/>
                    <a:pt x="908" y="626"/>
                    <a:pt x="890" y="611"/>
                  </a:cubicBezTo>
                  <a:lnTo>
                    <a:pt x="1005" y="411"/>
                  </a:lnTo>
                  <a:cubicBezTo>
                    <a:pt x="1010" y="412"/>
                    <a:pt x="1016" y="413"/>
                    <a:pt x="1021" y="413"/>
                  </a:cubicBezTo>
                  <a:cubicBezTo>
                    <a:pt x="1053" y="413"/>
                    <a:pt x="1084" y="397"/>
                    <a:pt x="1100" y="367"/>
                  </a:cubicBezTo>
                  <a:cubicBezTo>
                    <a:pt x="1126" y="323"/>
                    <a:pt x="1111" y="268"/>
                    <a:pt x="1067" y="243"/>
                  </a:cubicBezTo>
                  <a:cubicBezTo>
                    <a:pt x="1053" y="234"/>
                    <a:pt x="1037" y="230"/>
                    <a:pt x="1022" y="230"/>
                  </a:cubicBezTo>
                  <a:cubicBezTo>
                    <a:pt x="990" y="230"/>
                    <a:pt x="960" y="246"/>
                    <a:pt x="943" y="275"/>
                  </a:cubicBezTo>
                  <a:cubicBezTo>
                    <a:pt x="923" y="310"/>
                    <a:pt x="928" y="353"/>
                    <a:pt x="954" y="381"/>
                  </a:cubicBezTo>
                  <a:lnTo>
                    <a:pt x="838" y="581"/>
                  </a:lnTo>
                  <a:cubicBezTo>
                    <a:pt x="817" y="572"/>
                    <a:pt x="795" y="567"/>
                    <a:pt x="771" y="563"/>
                  </a:cubicBezTo>
                  <a:lnTo>
                    <a:pt x="771" y="179"/>
                  </a:lnTo>
                  <a:cubicBezTo>
                    <a:pt x="807" y="165"/>
                    <a:pt x="833" y="132"/>
                    <a:pt x="833" y="93"/>
                  </a:cubicBezTo>
                  <a:cubicBezTo>
                    <a:pt x="833" y="42"/>
                    <a:pt x="791" y="0"/>
                    <a:pt x="7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647" name="Google Shape;647;p37"/>
          <p:cNvGrpSpPr/>
          <p:nvPr/>
        </p:nvGrpSpPr>
        <p:grpSpPr>
          <a:xfrm rot="10800000">
            <a:off x="-44456" y="4504395"/>
            <a:ext cx="854172" cy="446695"/>
            <a:chOff x="6482201" y="670208"/>
            <a:chExt cx="882957" cy="461748"/>
          </a:xfrm>
        </p:grpSpPr>
        <p:sp>
          <p:nvSpPr>
            <p:cNvPr id="648" name="Google Shape;648;p37"/>
            <p:cNvSpPr/>
            <p:nvPr/>
          </p:nvSpPr>
          <p:spPr>
            <a:xfrm>
              <a:off x="6482201" y="952844"/>
              <a:ext cx="882957" cy="179113"/>
            </a:xfrm>
            <a:custGeom>
              <a:avLst/>
              <a:gdLst/>
              <a:ahLst/>
              <a:cxnLst/>
              <a:rect l="l" t="t" r="r" b="b"/>
              <a:pathLst>
                <a:path w="3224" h="654" extrusionOk="0">
                  <a:moveTo>
                    <a:pt x="327" y="1"/>
                  </a:moveTo>
                  <a:cubicBezTo>
                    <a:pt x="147" y="1"/>
                    <a:pt x="0" y="146"/>
                    <a:pt x="0" y="327"/>
                  </a:cubicBezTo>
                  <a:cubicBezTo>
                    <a:pt x="0" y="507"/>
                    <a:pt x="147" y="654"/>
                    <a:pt x="327" y="654"/>
                  </a:cubicBezTo>
                  <a:lnTo>
                    <a:pt x="2898" y="654"/>
                  </a:lnTo>
                  <a:cubicBezTo>
                    <a:pt x="3078" y="654"/>
                    <a:pt x="3223" y="507"/>
                    <a:pt x="3223" y="327"/>
                  </a:cubicBezTo>
                  <a:cubicBezTo>
                    <a:pt x="3222" y="146"/>
                    <a:pt x="3077" y="1"/>
                    <a:pt x="2898"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9" name="Google Shape;649;p37"/>
            <p:cNvSpPr/>
            <p:nvPr/>
          </p:nvSpPr>
          <p:spPr>
            <a:xfrm>
              <a:off x="6605169" y="670208"/>
              <a:ext cx="397659" cy="179113"/>
            </a:xfrm>
            <a:custGeom>
              <a:avLst/>
              <a:gdLst/>
              <a:ahLst/>
              <a:cxnLst/>
              <a:rect l="l" t="t" r="r" b="b"/>
              <a:pathLst>
                <a:path w="1452" h="654" extrusionOk="0">
                  <a:moveTo>
                    <a:pt x="326" y="1"/>
                  </a:moveTo>
                  <a:cubicBezTo>
                    <a:pt x="146" y="1"/>
                    <a:pt x="0" y="147"/>
                    <a:pt x="0" y="328"/>
                  </a:cubicBezTo>
                  <a:cubicBezTo>
                    <a:pt x="0" y="508"/>
                    <a:pt x="146" y="654"/>
                    <a:pt x="326" y="654"/>
                  </a:cubicBezTo>
                  <a:lnTo>
                    <a:pt x="1126" y="654"/>
                  </a:lnTo>
                  <a:cubicBezTo>
                    <a:pt x="1306" y="654"/>
                    <a:pt x="1452" y="508"/>
                    <a:pt x="1452" y="328"/>
                  </a:cubicBezTo>
                  <a:cubicBezTo>
                    <a:pt x="1452" y="147"/>
                    <a:pt x="1306" y="1"/>
                    <a:pt x="1126"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0" name="Google Shape;650;p37"/>
            <p:cNvSpPr/>
            <p:nvPr/>
          </p:nvSpPr>
          <p:spPr>
            <a:xfrm>
              <a:off x="6696094" y="849046"/>
              <a:ext cx="215262" cy="103524"/>
            </a:xfrm>
            <a:custGeom>
              <a:avLst/>
              <a:gdLst/>
              <a:ahLst/>
              <a:cxnLst/>
              <a:rect l="l" t="t" r="r" b="b"/>
              <a:pathLst>
                <a:path w="786" h="378" extrusionOk="0">
                  <a:moveTo>
                    <a:pt x="1" y="1"/>
                  </a:moveTo>
                  <a:cubicBezTo>
                    <a:pt x="105" y="1"/>
                    <a:pt x="190" y="85"/>
                    <a:pt x="190" y="190"/>
                  </a:cubicBezTo>
                  <a:cubicBezTo>
                    <a:pt x="190" y="292"/>
                    <a:pt x="110" y="376"/>
                    <a:pt x="8" y="378"/>
                  </a:cubicBezTo>
                  <a:lnTo>
                    <a:pt x="785" y="378"/>
                  </a:lnTo>
                  <a:cubicBezTo>
                    <a:pt x="681" y="378"/>
                    <a:pt x="596" y="295"/>
                    <a:pt x="596" y="190"/>
                  </a:cubicBezTo>
                  <a:cubicBezTo>
                    <a:pt x="596" y="86"/>
                    <a:pt x="680" y="1"/>
                    <a:pt x="785" y="1"/>
                  </a:cubicBezTo>
                  <a:close/>
                  <a:moveTo>
                    <a:pt x="1" y="378"/>
                  </a:moveTo>
                  <a:cubicBezTo>
                    <a:pt x="2" y="378"/>
                    <a:pt x="3" y="378"/>
                    <a:pt x="5" y="378"/>
                  </a:cubicBezTo>
                  <a:cubicBezTo>
                    <a:pt x="6" y="378"/>
                    <a:pt x="7" y="378"/>
                    <a:pt x="8" y="378"/>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651" name="Google Shape;651;p37"/>
          <p:cNvGrpSpPr/>
          <p:nvPr/>
        </p:nvGrpSpPr>
        <p:grpSpPr>
          <a:xfrm rot="-9661105">
            <a:off x="105616" y="3631477"/>
            <a:ext cx="554003" cy="491338"/>
            <a:chOff x="6757038" y="4568926"/>
            <a:chExt cx="163860" cy="145334"/>
          </a:xfrm>
        </p:grpSpPr>
        <p:sp>
          <p:nvSpPr>
            <p:cNvPr id="652" name="Google Shape;652;p37"/>
            <p:cNvSpPr/>
            <p:nvPr/>
          </p:nvSpPr>
          <p:spPr>
            <a:xfrm>
              <a:off x="6806767" y="4568926"/>
              <a:ext cx="64448" cy="73642"/>
            </a:xfrm>
            <a:custGeom>
              <a:avLst/>
              <a:gdLst/>
              <a:ahLst/>
              <a:cxnLst/>
              <a:rect l="l" t="t" r="r" b="b"/>
              <a:pathLst>
                <a:path w="1388" h="1586" extrusionOk="0">
                  <a:moveTo>
                    <a:pt x="363" y="0"/>
                  </a:moveTo>
                  <a:cubicBezTo>
                    <a:pt x="176" y="0"/>
                    <a:pt x="0" y="141"/>
                    <a:pt x="0" y="433"/>
                  </a:cubicBezTo>
                  <a:cubicBezTo>
                    <a:pt x="0" y="908"/>
                    <a:pt x="694" y="1586"/>
                    <a:pt x="694" y="1586"/>
                  </a:cubicBezTo>
                  <a:cubicBezTo>
                    <a:pt x="694" y="1586"/>
                    <a:pt x="1388" y="908"/>
                    <a:pt x="1388" y="433"/>
                  </a:cubicBezTo>
                  <a:cubicBezTo>
                    <a:pt x="1388" y="141"/>
                    <a:pt x="1212" y="0"/>
                    <a:pt x="1024" y="0"/>
                  </a:cubicBezTo>
                  <a:cubicBezTo>
                    <a:pt x="905" y="0"/>
                    <a:pt x="781" y="57"/>
                    <a:pt x="694" y="168"/>
                  </a:cubicBezTo>
                  <a:cubicBezTo>
                    <a:pt x="607" y="57"/>
                    <a:pt x="483" y="0"/>
                    <a:pt x="36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3" name="Google Shape;653;p37"/>
            <p:cNvSpPr/>
            <p:nvPr/>
          </p:nvSpPr>
          <p:spPr>
            <a:xfrm>
              <a:off x="6757038" y="4593953"/>
              <a:ext cx="82000" cy="64077"/>
            </a:xfrm>
            <a:custGeom>
              <a:avLst/>
              <a:gdLst/>
              <a:ahLst/>
              <a:cxnLst/>
              <a:rect l="l" t="t" r="r" b="b"/>
              <a:pathLst>
                <a:path w="1766" h="1380" extrusionOk="0">
                  <a:moveTo>
                    <a:pt x="705" y="0"/>
                  </a:moveTo>
                  <a:cubicBezTo>
                    <a:pt x="376" y="0"/>
                    <a:pt x="242" y="349"/>
                    <a:pt x="418" y="609"/>
                  </a:cubicBezTo>
                  <a:cubicBezTo>
                    <a:pt x="75" y="733"/>
                    <a:pt x="1" y="1204"/>
                    <a:pt x="454" y="1350"/>
                  </a:cubicBezTo>
                  <a:cubicBezTo>
                    <a:pt x="518" y="1371"/>
                    <a:pt x="589" y="1380"/>
                    <a:pt x="665" y="1380"/>
                  </a:cubicBezTo>
                  <a:cubicBezTo>
                    <a:pt x="1131" y="1380"/>
                    <a:pt x="1765" y="1047"/>
                    <a:pt x="1765" y="1047"/>
                  </a:cubicBezTo>
                  <a:cubicBezTo>
                    <a:pt x="1765" y="1047"/>
                    <a:pt x="1336" y="177"/>
                    <a:pt x="882" y="31"/>
                  </a:cubicBezTo>
                  <a:cubicBezTo>
                    <a:pt x="818" y="10"/>
                    <a:pt x="759" y="0"/>
                    <a:pt x="7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4" name="Google Shape;654;p37"/>
            <p:cNvSpPr/>
            <p:nvPr/>
          </p:nvSpPr>
          <p:spPr>
            <a:xfrm>
              <a:off x="6770086" y="4642521"/>
              <a:ext cx="76567" cy="71738"/>
            </a:xfrm>
            <a:custGeom>
              <a:avLst/>
              <a:gdLst/>
              <a:ahLst/>
              <a:cxnLst/>
              <a:rect l="l" t="t" r="r" b="b"/>
              <a:pathLst>
                <a:path w="1649" h="1545" extrusionOk="0">
                  <a:moveTo>
                    <a:pt x="1485" y="1"/>
                  </a:moveTo>
                  <a:lnTo>
                    <a:pt x="1485" y="1"/>
                  </a:lnTo>
                  <a:cubicBezTo>
                    <a:pt x="1485" y="1"/>
                    <a:pt x="526" y="140"/>
                    <a:pt x="245" y="525"/>
                  </a:cubicBezTo>
                  <a:cubicBezTo>
                    <a:pt x="0" y="863"/>
                    <a:pt x="229" y="1164"/>
                    <a:pt x="526" y="1164"/>
                  </a:cubicBezTo>
                  <a:cubicBezTo>
                    <a:pt x="567" y="1164"/>
                    <a:pt x="609" y="1158"/>
                    <a:pt x="652" y="1146"/>
                  </a:cubicBezTo>
                  <a:cubicBezTo>
                    <a:pt x="659" y="1374"/>
                    <a:pt x="829" y="1544"/>
                    <a:pt x="1024" y="1544"/>
                  </a:cubicBezTo>
                  <a:cubicBezTo>
                    <a:pt x="1140" y="1544"/>
                    <a:pt x="1264" y="1484"/>
                    <a:pt x="1369" y="1341"/>
                  </a:cubicBezTo>
                  <a:cubicBezTo>
                    <a:pt x="1649" y="956"/>
                    <a:pt x="1485" y="1"/>
                    <a:pt x="14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5" name="Google Shape;655;p37"/>
            <p:cNvSpPr/>
            <p:nvPr/>
          </p:nvSpPr>
          <p:spPr>
            <a:xfrm>
              <a:off x="6831377" y="4642521"/>
              <a:ext cx="76614" cy="71738"/>
            </a:xfrm>
            <a:custGeom>
              <a:avLst/>
              <a:gdLst/>
              <a:ahLst/>
              <a:cxnLst/>
              <a:rect l="l" t="t" r="r" b="b"/>
              <a:pathLst>
                <a:path w="1650" h="1545" extrusionOk="0">
                  <a:moveTo>
                    <a:pt x="164" y="1"/>
                  </a:moveTo>
                  <a:cubicBezTo>
                    <a:pt x="164" y="1"/>
                    <a:pt x="1" y="956"/>
                    <a:pt x="281" y="1341"/>
                  </a:cubicBezTo>
                  <a:cubicBezTo>
                    <a:pt x="385" y="1484"/>
                    <a:pt x="509" y="1544"/>
                    <a:pt x="625" y="1544"/>
                  </a:cubicBezTo>
                  <a:cubicBezTo>
                    <a:pt x="819" y="1544"/>
                    <a:pt x="990" y="1374"/>
                    <a:pt x="998" y="1146"/>
                  </a:cubicBezTo>
                  <a:cubicBezTo>
                    <a:pt x="1040" y="1158"/>
                    <a:pt x="1082" y="1164"/>
                    <a:pt x="1123" y="1164"/>
                  </a:cubicBezTo>
                  <a:cubicBezTo>
                    <a:pt x="1419" y="1164"/>
                    <a:pt x="1649" y="863"/>
                    <a:pt x="1403" y="525"/>
                  </a:cubicBezTo>
                  <a:cubicBezTo>
                    <a:pt x="1123" y="140"/>
                    <a:pt x="164" y="1"/>
                    <a:pt x="16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6" name="Google Shape;656;p37"/>
            <p:cNvSpPr/>
            <p:nvPr/>
          </p:nvSpPr>
          <p:spPr>
            <a:xfrm>
              <a:off x="6838992" y="4593953"/>
              <a:ext cx="81907" cy="64077"/>
            </a:xfrm>
            <a:custGeom>
              <a:avLst/>
              <a:gdLst/>
              <a:ahLst/>
              <a:cxnLst/>
              <a:rect l="l" t="t" r="r" b="b"/>
              <a:pathLst>
                <a:path w="1764" h="1380" extrusionOk="0">
                  <a:moveTo>
                    <a:pt x="1059" y="0"/>
                  </a:moveTo>
                  <a:cubicBezTo>
                    <a:pt x="1005" y="0"/>
                    <a:pt x="946" y="10"/>
                    <a:pt x="883" y="31"/>
                  </a:cubicBezTo>
                  <a:cubicBezTo>
                    <a:pt x="429" y="177"/>
                    <a:pt x="0" y="1047"/>
                    <a:pt x="0" y="1047"/>
                  </a:cubicBezTo>
                  <a:cubicBezTo>
                    <a:pt x="0" y="1047"/>
                    <a:pt x="634" y="1380"/>
                    <a:pt x="1099" y="1380"/>
                  </a:cubicBezTo>
                  <a:cubicBezTo>
                    <a:pt x="1175" y="1380"/>
                    <a:pt x="1247" y="1371"/>
                    <a:pt x="1310" y="1350"/>
                  </a:cubicBezTo>
                  <a:cubicBezTo>
                    <a:pt x="1764" y="1204"/>
                    <a:pt x="1689" y="732"/>
                    <a:pt x="1349" y="609"/>
                  </a:cubicBezTo>
                  <a:cubicBezTo>
                    <a:pt x="1523" y="350"/>
                    <a:pt x="1388" y="0"/>
                    <a:pt x="10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7" name="Google Shape;657;p37"/>
            <p:cNvSpPr/>
            <p:nvPr/>
          </p:nvSpPr>
          <p:spPr>
            <a:xfrm>
              <a:off x="6802356" y="4604865"/>
              <a:ext cx="68813" cy="75221"/>
            </a:xfrm>
            <a:custGeom>
              <a:avLst/>
              <a:gdLst/>
              <a:ahLst/>
              <a:cxnLst/>
              <a:rect l="l" t="t" r="r" b="b"/>
              <a:pathLst>
                <a:path w="1482" h="1620" extrusionOk="0">
                  <a:moveTo>
                    <a:pt x="742" y="0"/>
                  </a:moveTo>
                  <a:cubicBezTo>
                    <a:pt x="691" y="0"/>
                    <a:pt x="649" y="42"/>
                    <a:pt x="649" y="93"/>
                  </a:cubicBezTo>
                  <a:cubicBezTo>
                    <a:pt x="649" y="132"/>
                    <a:pt x="675" y="165"/>
                    <a:pt x="711" y="179"/>
                  </a:cubicBezTo>
                  <a:lnTo>
                    <a:pt x="711" y="563"/>
                  </a:lnTo>
                  <a:cubicBezTo>
                    <a:pt x="686" y="566"/>
                    <a:pt x="664" y="572"/>
                    <a:pt x="644" y="581"/>
                  </a:cubicBezTo>
                  <a:lnTo>
                    <a:pt x="529" y="381"/>
                  </a:lnTo>
                  <a:cubicBezTo>
                    <a:pt x="553" y="351"/>
                    <a:pt x="559" y="310"/>
                    <a:pt x="540" y="275"/>
                  </a:cubicBezTo>
                  <a:cubicBezTo>
                    <a:pt x="523" y="246"/>
                    <a:pt x="492" y="230"/>
                    <a:pt x="461" y="230"/>
                  </a:cubicBezTo>
                  <a:cubicBezTo>
                    <a:pt x="445" y="230"/>
                    <a:pt x="429" y="234"/>
                    <a:pt x="415" y="243"/>
                  </a:cubicBezTo>
                  <a:cubicBezTo>
                    <a:pt x="371" y="268"/>
                    <a:pt x="356" y="323"/>
                    <a:pt x="382" y="367"/>
                  </a:cubicBezTo>
                  <a:cubicBezTo>
                    <a:pt x="399" y="397"/>
                    <a:pt x="429" y="413"/>
                    <a:pt x="461" y="413"/>
                  </a:cubicBezTo>
                  <a:cubicBezTo>
                    <a:pt x="466" y="413"/>
                    <a:pt x="472" y="412"/>
                    <a:pt x="477" y="411"/>
                  </a:cubicBezTo>
                  <a:lnTo>
                    <a:pt x="593" y="611"/>
                  </a:lnTo>
                  <a:cubicBezTo>
                    <a:pt x="574" y="626"/>
                    <a:pt x="558" y="642"/>
                    <a:pt x="543" y="661"/>
                  </a:cubicBezTo>
                  <a:lnTo>
                    <a:pt x="498" y="635"/>
                  </a:lnTo>
                  <a:cubicBezTo>
                    <a:pt x="505" y="598"/>
                    <a:pt x="489" y="560"/>
                    <a:pt x="455" y="540"/>
                  </a:cubicBezTo>
                  <a:cubicBezTo>
                    <a:pt x="440" y="531"/>
                    <a:pt x="424" y="527"/>
                    <a:pt x="409" y="527"/>
                  </a:cubicBezTo>
                  <a:cubicBezTo>
                    <a:pt x="377" y="527"/>
                    <a:pt x="347" y="544"/>
                    <a:pt x="330" y="573"/>
                  </a:cubicBezTo>
                  <a:cubicBezTo>
                    <a:pt x="304" y="616"/>
                    <a:pt x="319" y="672"/>
                    <a:pt x="363" y="698"/>
                  </a:cubicBezTo>
                  <a:cubicBezTo>
                    <a:pt x="377" y="706"/>
                    <a:pt x="393" y="710"/>
                    <a:pt x="408" y="710"/>
                  </a:cubicBezTo>
                  <a:cubicBezTo>
                    <a:pt x="430" y="710"/>
                    <a:pt x="451" y="702"/>
                    <a:pt x="468" y="688"/>
                  </a:cubicBezTo>
                  <a:lnTo>
                    <a:pt x="511" y="714"/>
                  </a:lnTo>
                  <a:cubicBezTo>
                    <a:pt x="503" y="735"/>
                    <a:pt x="498" y="757"/>
                    <a:pt x="494" y="780"/>
                  </a:cubicBezTo>
                  <a:lnTo>
                    <a:pt x="179" y="780"/>
                  </a:lnTo>
                  <a:cubicBezTo>
                    <a:pt x="165" y="744"/>
                    <a:pt x="132" y="719"/>
                    <a:pt x="92" y="719"/>
                  </a:cubicBezTo>
                  <a:cubicBezTo>
                    <a:pt x="42" y="719"/>
                    <a:pt x="1" y="760"/>
                    <a:pt x="1" y="810"/>
                  </a:cubicBezTo>
                  <a:cubicBezTo>
                    <a:pt x="1" y="860"/>
                    <a:pt x="42" y="902"/>
                    <a:pt x="92" y="902"/>
                  </a:cubicBezTo>
                  <a:cubicBezTo>
                    <a:pt x="132" y="902"/>
                    <a:pt x="165" y="876"/>
                    <a:pt x="179" y="841"/>
                  </a:cubicBezTo>
                  <a:lnTo>
                    <a:pt x="494" y="841"/>
                  </a:lnTo>
                  <a:cubicBezTo>
                    <a:pt x="497" y="865"/>
                    <a:pt x="503" y="887"/>
                    <a:pt x="511" y="907"/>
                  </a:cubicBezTo>
                  <a:lnTo>
                    <a:pt x="468" y="933"/>
                  </a:lnTo>
                  <a:cubicBezTo>
                    <a:pt x="451" y="918"/>
                    <a:pt x="430" y="910"/>
                    <a:pt x="408" y="910"/>
                  </a:cubicBezTo>
                  <a:cubicBezTo>
                    <a:pt x="393" y="910"/>
                    <a:pt x="377" y="914"/>
                    <a:pt x="363" y="923"/>
                  </a:cubicBezTo>
                  <a:cubicBezTo>
                    <a:pt x="319" y="948"/>
                    <a:pt x="304" y="1004"/>
                    <a:pt x="330" y="1047"/>
                  </a:cubicBezTo>
                  <a:cubicBezTo>
                    <a:pt x="347" y="1077"/>
                    <a:pt x="377" y="1093"/>
                    <a:pt x="409" y="1093"/>
                  </a:cubicBezTo>
                  <a:cubicBezTo>
                    <a:pt x="424" y="1093"/>
                    <a:pt x="440" y="1089"/>
                    <a:pt x="455" y="1081"/>
                  </a:cubicBezTo>
                  <a:cubicBezTo>
                    <a:pt x="489" y="1061"/>
                    <a:pt x="505" y="1023"/>
                    <a:pt x="498" y="986"/>
                  </a:cubicBezTo>
                  <a:lnTo>
                    <a:pt x="543" y="960"/>
                  </a:lnTo>
                  <a:cubicBezTo>
                    <a:pt x="558" y="978"/>
                    <a:pt x="574" y="994"/>
                    <a:pt x="593" y="1009"/>
                  </a:cubicBezTo>
                  <a:lnTo>
                    <a:pt x="477" y="1210"/>
                  </a:lnTo>
                  <a:cubicBezTo>
                    <a:pt x="472" y="1209"/>
                    <a:pt x="466" y="1208"/>
                    <a:pt x="461" y="1208"/>
                  </a:cubicBezTo>
                  <a:cubicBezTo>
                    <a:pt x="429" y="1208"/>
                    <a:pt x="399" y="1224"/>
                    <a:pt x="382" y="1253"/>
                  </a:cubicBezTo>
                  <a:cubicBezTo>
                    <a:pt x="356" y="1297"/>
                    <a:pt x="371" y="1353"/>
                    <a:pt x="415" y="1378"/>
                  </a:cubicBezTo>
                  <a:cubicBezTo>
                    <a:pt x="429" y="1387"/>
                    <a:pt x="445" y="1390"/>
                    <a:pt x="460" y="1390"/>
                  </a:cubicBezTo>
                  <a:cubicBezTo>
                    <a:pt x="492" y="1390"/>
                    <a:pt x="523" y="1374"/>
                    <a:pt x="540" y="1344"/>
                  </a:cubicBezTo>
                  <a:cubicBezTo>
                    <a:pt x="559" y="1311"/>
                    <a:pt x="554" y="1268"/>
                    <a:pt x="529" y="1240"/>
                  </a:cubicBezTo>
                  <a:lnTo>
                    <a:pt x="644" y="1040"/>
                  </a:lnTo>
                  <a:cubicBezTo>
                    <a:pt x="665" y="1049"/>
                    <a:pt x="688" y="1053"/>
                    <a:pt x="711" y="1057"/>
                  </a:cubicBezTo>
                  <a:lnTo>
                    <a:pt x="711" y="1442"/>
                  </a:lnTo>
                  <a:cubicBezTo>
                    <a:pt x="675" y="1454"/>
                    <a:pt x="649" y="1488"/>
                    <a:pt x="649" y="1528"/>
                  </a:cubicBezTo>
                  <a:cubicBezTo>
                    <a:pt x="649" y="1578"/>
                    <a:pt x="691" y="1619"/>
                    <a:pt x="742" y="1619"/>
                  </a:cubicBezTo>
                  <a:cubicBezTo>
                    <a:pt x="791" y="1619"/>
                    <a:pt x="833" y="1578"/>
                    <a:pt x="833" y="1528"/>
                  </a:cubicBezTo>
                  <a:cubicBezTo>
                    <a:pt x="833" y="1488"/>
                    <a:pt x="807" y="1455"/>
                    <a:pt x="771" y="1442"/>
                  </a:cubicBezTo>
                  <a:lnTo>
                    <a:pt x="771" y="1057"/>
                  </a:lnTo>
                  <a:cubicBezTo>
                    <a:pt x="796" y="1055"/>
                    <a:pt x="818" y="1049"/>
                    <a:pt x="838" y="1040"/>
                  </a:cubicBezTo>
                  <a:lnTo>
                    <a:pt x="954" y="1240"/>
                  </a:lnTo>
                  <a:cubicBezTo>
                    <a:pt x="929" y="1269"/>
                    <a:pt x="923" y="1311"/>
                    <a:pt x="943" y="1344"/>
                  </a:cubicBezTo>
                  <a:cubicBezTo>
                    <a:pt x="960" y="1374"/>
                    <a:pt x="990" y="1390"/>
                    <a:pt x="1022" y="1390"/>
                  </a:cubicBezTo>
                  <a:cubicBezTo>
                    <a:pt x="1037" y="1390"/>
                    <a:pt x="1053" y="1387"/>
                    <a:pt x="1067" y="1378"/>
                  </a:cubicBezTo>
                  <a:cubicBezTo>
                    <a:pt x="1111" y="1353"/>
                    <a:pt x="1126" y="1297"/>
                    <a:pt x="1100" y="1253"/>
                  </a:cubicBezTo>
                  <a:cubicBezTo>
                    <a:pt x="1084" y="1224"/>
                    <a:pt x="1053" y="1208"/>
                    <a:pt x="1021" y="1208"/>
                  </a:cubicBezTo>
                  <a:cubicBezTo>
                    <a:pt x="1016" y="1208"/>
                    <a:pt x="1010" y="1209"/>
                    <a:pt x="1005" y="1210"/>
                  </a:cubicBezTo>
                  <a:lnTo>
                    <a:pt x="890" y="1009"/>
                  </a:lnTo>
                  <a:cubicBezTo>
                    <a:pt x="908" y="996"/>
                    <a:pt x="924" y="979"/>
                    <a:pt x="939" y="960"/>
                  </a:cubicBezTo>
                  <a:lnTo>
                    <a:pt x="984" y="986"/>
                  </a:lnTo>
                  <a:cubicBezTo>
                    <a:pt x="977" y="1023"/>
                    <a:pt x="993" y="1061"/>
                    <a:pt x="1028" y="1081"/>
                  </a:cubicBezTo>
                  <a:cubicBezTo>
                    <a:pt x="1043" y="1089"/>
                    <a:pt x="1058" y="1093"/>
                    <a:pt x="1074" y="1093"/>
                  </a:cubicBezTo>
                  <a:cubicBezTo>
                    <a:pt x="1105" y="1093"/>
                    <a:pt x="1135" y="1077"/>
                    <a:pt x="1152" y="1047"/>
                  </a:cubicBezTo>
                  <a:cubicBezTo>
                    <a:pt x="1178" y="1004"/>
                    <a:pt x="1163" y="948"/>
                    <a:pt x="1120" y="923"/>
                  </a:cubicBezTo>
                  <a:cubicBezTo>
                    <a:pt x="1105" y="915"/>
                    <a:pt x="1089" y="911"/>
                    <a:pt x="1073" y="911"/>
                  </a:cubicBezTo>
                  <a:cubicBezTo>
                    <a:pt x="1052" y="911"/>
                    <a:pt x="1030" y="918"/>
                    <a:pt x="1014" y="933"/>
                  </a:cubicBezTo>
                  <a:lnTo>
                    <a:pt x="971" y="907"/>
                  </a:lnTo>
                  <a:cubicBezTo>
                    <a:pt x="980" y="886"/>
                    <a:pt x="984" y="864"/>
                    <a:pt x="988" y="841"/>
                  </a:cubicBezTo>
                  <a:lnTo>
                    <a:pt x="1304" y="841"/>
                  </a:lnTo>
                  <a:cubicBezTo>
                    <a:pt x="1316" y="876"/>
                    <a:pt x="1350" y="902"/>
                    <a:pt x="1390" y="902"/>
                  </a:cubicBezTo>
                  <a:cubicBezTo>
                    <a:pt x="1440" y="902"/>
                    <a:pt x="1482" y="860"/>
                    <a:pt x="1482" y="810"/>
                  </a:cubicBezTo>
                  <a:cubicBezTo>
                    <a:pt x="1482" y="760"/>
                    <a:pt x="1440" y="719"/>
                    <a:pt x="1390" y="719"/>
                  </a:cubicBezTo>
                  <a:cubicBezTo>
                    <a:pt x="1350" y="719"/>
                    <a:pt x="1317" y="744"/>
                    <a:pt x="1304" y="780"/>
                  </a:cubicBezTo>
                  <a:lnTo>
                    <a:pt x="988" y="780"/>
                  </a:lnTo>
                  <a:cubicBezTo>
                    <a:pt x="986" y="756"/>
                    <a:pt x="980" y="733"/>
                    <a:pt x="971" y="714"/>
                  </a:cubicBezTo>
                  <a:lnTo>
                    <a:pt x="1014" y="688"/>
                  </a:lnTo>
                  <a:cubicBezTo>
                    <a:pt x="1032" y="702"/>
                    <a:pt x="1053" y="710"/>
                    <a:pt x="1075" y="710"/>
                  </a:cubicBezTo>
                  <a:cubicBezTo>
                    <a:pt x="1090" y="710"/>
                    <a:pt x="1105" y="707"/>
                    <a:pt x="1120" y="698"/>
                  </a:cubicBezTo>
                  <a:cubicBezTo>
                    <a:pt x="1163" y="672"/>
                    <a:pt x="1178" y="616"/>
                    <a:pt x="1152" y="573"/>
                  </a:cubicBezTo>
                  <a:cubicBezTo>
                    <a:pt x="1135" y="544"/>
                    <a:pt x="1105" y="527"/>
                    <a:pt x="1074" y="527"/>
                  </a:cubicBezTo>
                  <a:cubicBezTo>
                    <a:pt x="1058" y="527"/>
                    <a:pt x="1043" y="531"/>
                    <a:pt x="1028" y="540"/>
                  </a:cubicBezTo>
                  <a:cubicBezTo>
                    <a:pt x="993" y="560"/>
                    <a:pt x="977" y="598"/>
                    <a:pt x="984" y="635"/>
                  </a:cubicBezTo>
                  <a:lnTo>
                    <a:pt x="939" y="661"/>
                  </a:lnTo>
                  <a:cubicBezTo>
                    <a:pt x="925" y="642"/>
                    <a:pt x="908" y="626"/>
                    <a:pt x="890" y="611"/>
                  </a:cubicBezTo>
                  <a:lnTo>
                    <a:pt x="1005" y="411"/>
                  </a:lnTo>
                  <a:cubicBezTo>
                    <a:pt x="1010" y="412"/>
                    <a:pt x="1016" y="413"/>
                    <a:pt x="1021" y="413"/>
                  </a:cubicBezTo>
                  <a:cubicBezTo>
                    <a:pt x="1053" y="413"/>
                    <a:pt x="1084" y="397"/>
                    <a:pt x="1100" y="367"/>
                  </a:cubicBezTo>
                  <a:cubicBezTo>
                    <a:pt x="1126" y="323"/>
                    <a:pt x="1111" y="268"/>
                    <a:pt x="1067" y="243"/>
                  </a:cubicBezTo>
                  <a:cubicBezTo>
                    <a:pt x="1053" y="234"/>
                    <a:pt x="1037" y="230"/>
                    <a:pt x="1022" y="230"/>
                  </a:cubicBezTo>
                  <a:cubicBezTo>
                    <a:pt x="990" y="230"/>
                    <a:pt x="960" y="246"/>
                    <a:pt x="943" y="275"/>
                  </a:cubicBezTo>
                  <a:cubicBezTo>
                    <a:pt x="923" y="310"/>
                    <a:pt x="928" y="353"/>
                    <a:pt x="954" y="381"/>
                  </a:cubicBezTo>
                  <a:lnTo>
                    <a:pt x="838" y="581"/>
                  </a:lnTo>
                  <a:cubicBezTo>
                    <a:pt x="817" y="572"/>
                    <a:pt x="795" y="567"/>
                    <a:pt x="771" y="563"/>
                  </a:cubicBezTo>
                  <a:lnTo>
                    <a:pt x="771" y="179"/>
                  </a:lnTo>
                  <a:cubicBezTo>
                    <a:pt x="807" y="165"/>
                    <a:pt x="833" y="132"/>
                    <a:pt x="833" y="93"/>
                  </a:cubicBezTo>
                  <a:cubicBezTo>
                    <a:pt x="833" y="42"/>
                    <a:pt x="791" y="0"/>
                    <a:pt x="7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658" name="Google Shape;658;p37"/>
          <p:cNvGrpSpPr/>
          <p:nvPr/>
        </p:nvGrpSpPr>
        <p:grpSpPr>
          <a:xfrm rot="-846909">
            <a:off x="7392451" y="234387"/>
            <a:ext cx="386686" cy="342952"/>
            <a:chOff x="6757038" y="4568926"/>
            <a:chExt cx="163860" cy="145334"/>
          </a:xfrm>
        </p:grpSpPr>
        <p:sp>
          <p:nvSpPr>
            <p:cNvPr id="659" name="Google Shape;659;p37"/>
            <p:cNvSpPr/>
            <p:nvPr/>
          </p:nvSpPr>
          <p:spPr>
            <a:xfrm>
              <a:off x="6806767" y="4568926"/>
              <a:ext cx="64448" cy="73642"/>
            </a:xfrm>
            <a:custGeom>
              <a:avLst/>
              <a:gdLst/>
              <a:ahLst/>
              <a:cxnLst/>
              <a:rect l="l" t="t" r="r" b="b"/>
              <a:pathLst>
                <a:path w="1388" h="1586" extrusionOk="0">
                  <a:moveTo>
                    <a:pt x="363" y="0"/>
                  </a:moveTo>
                  <a:cubicBezTo>
                    <a:pt x="176" y="0"/>
                    <a:pt x="0" y="141"/>
                    <a:pt x="0" y="433"/>
                  </a:cubicBezTo>
                  <a:cubicBezTo>
                    <a:pt x="0" y="908"/>
                    <a:pt x="694" y="1586"/>
                    <a:pt x="694" y="1586"/>
                  </a:cubicBezTo>
                  <a:cubicBezTo>
                    <a:pt x="694" y="1586"/>
                    <a:pt x="1388" y="908"/>
                    <a:pt x="1388" y="433"/>
                  </a:cubicBezTo>
                  <a:cubicBezTo>
                    <a:pt x="1388" y="141"/>
                    <a:pt x="1212" y="0"/>
                    <a:pt x="1024" y="0"/>
                  </a:cubicBezTo>
                  <a:cubicBezTo>
                    <a:pt x="905" y="0"/>
                    <a:pt x="781" y="57"/>
                    <a:pt x="694" y="168"/>
                  </a:cubicBezTo>
                  <a:cubicBezTo>
                    <a:pt x="607" y="57"/>
                    <a:pt x="483" y="0"/>
                    <a:pt x="36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0" name="Google Shape;660;p37"/>
            <p:cNvSpPr/>
            <p:nvPr/>
          </p:nvSpPr>
          <p:spPr>
            <a:xfrm>
              <a:off x="6757038" y="4593953"/>
              <a:ext cx="82000" cy="64077"/>
            </a:xfrm>
            <a:custGeom>
              <a:avLst/>
              <a:gdLst/>
              <a:ahLst/>
              <a:cxnLst/>
              <a:rect l="l" t="t" r="r" b="b"/>
              <a:pathLst>
                <a:path w="1766" h="1380" extrusionOk="0">
                  <a:moveTo>
                    <a:pt x="705" y="0"/>
                  </a:moveTo>
                  <a:cubicBezTo>
                    <a:pt x="376" y="0"/>
                    <a:pt x="242" y="349"/>
                    <a:pt x="418" y="609"/>
                  </a:cubicBezTo>
                  <a:cubicBezTo>
                    <a:pt x="75" y="733"/>
                    <a:pt x="1" y="1204"/>
                    <a:pt x="454" y="1350"/>
                  </a:cubicBezTo>
                  <a:cubicBezTo>
                    <a:pt x="518" y="1371"/>
                    <a:pt x="589" y="1380"/>
                    <a:pt x="665" y="1380"/>
                  </a:cubicBezTo>
                  <a:cubicBezTo>
                    <a:pt x="1131" y="1380"/>
                    <a:pt x="1765" y="1047"/>
                    <a:pt x="1765" y="1047"/>
                  </a:cubicBezTo>
                  <a:cubicBezTo>
                    <a:pt x="1765" y="1047"/>
                    <a:pt x="1336" y="177"/>
                    <a:pt x="882" y="31"/>
                  </a:cubicBezTo>
                  <a:cubicBezTo>
                    <a:pt x="818" y="10"/>
                    <a:pt x="759" y="0"/>
                    <a:pt x="7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1" name="Google Shape;661;p37"/>
            <p:cNvSpPr/>
            <p:nvPr/>
          </p:nvSpPr>
          <p:spPr>
            <a:xfrm>
              <a:off x="6770086" y="4642521"/>
              <a:ext cx="76567" cy="71738"/>
            </a:xfrm>
            <a:custGeom>
              <a:avLst/>
              <a:gdLst/>
              <a:ahLst/>
              <a:cxnLst/>
              <a:rect l="l" t="t" r="r" b="b"/>
              <a:pathLst>
                <a:path w="1649" h="1545" extrusionOk="0">
                  <a:moveTo>
                    <a:pt x="1485" y="1"/>
                  </a:moveTo>
                  <a:lnTo>
                    <a:pt x="1485" y="1"/>
                  </a:lnTo>
                  <a:cubicBezTo>
                    <a:pt x="1485" y="1"/>
                    <a:pt x="526" y="140"/>
                    <a:pt x="245" y="525"/>
                  </a:cubicBezTo>
                  <a:cubicBezTo>
                    <a:pt x="0" y="863"/>
                    <a:pt x="229" y="1164"/>
                    <a:pt x="526" y="1164"/>
                  </a:cubicBezTo>
                  <a:cubicBezTo>
                    <a:pt x="567" y="1164"/>
                    <a:pt x="609" y="1158"/>
                    <a:pt x="652" y="1146"/>
                  </a:cubicBezTo>
                  <a:cubicBezTo>
                    <a:pt x="659" y="1374"/>
                    <a:pt x="829" y="1544"/>
                    <a:pt x="1024" y="1544"/>
                  </a:cubicBezTo>
                  <a:cubicBezTo>
                    <a:pt x="1140" y="1544"/>
                    <a:pt x="1264" y="1484"/>
                    <a:pt x="1369" y="1341"/>
                  </a:cubicBezTo>
                  <a:cubicBezTo>
                    <a:pt x="1649" y="956"/>
                    <a:pt x="1485" y="1"/>
                    <a:pt x="14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2" name="Google Shape;662;p37"/>
            <p:cNvSpPr/>
            <p:nvPr/>
          </p:nvSpPr>
          <p:spPr>
            <a:xfrm>
              <a:off x="6831377" y="4642521"/>
              <a:ext cx="76614" cy="71738"/>
            </a:xfrm>
            <a:custGeom>
              <a:avLst/>
              <a:gdLst/>
              <a:ahLst/>
              <a:cxnLst/>
              <a:rect l="l" t="t" r="r" b="b"/>
              <a:pathLst>
                <a:path w="1650" h="1545" extrusionOk="0">
                  <a:moveTo>
                    <a:pt x="164" y="1"/>
                  </a:moveTo>
                  <a:cubicBezTo>
                    <a:pt x="164" y="1"/>
                    <a:pt x="1" y="956"/>
                    <a:pt x="281" y="1341"/>
                  </a:cubicBezTo>
                  <a:cubicBezTo>
                    <a:pt x="385" y="1484"/>
                    <a:pt x="509" y="1544"/>
                    <a:pt x="625" y="1544"/>
                  </a:cubicBezTo>
                  <a:cubicBezTo>
                    <a:pt x="819" y="1544"/>
                    <a:pt x="990" y="1374"/>
                    <a:pt x="998" y="1146"/>
                  </a:cubicBezTo>
                  <a:cubicBezTo>
                    <a:pt x="1040" y="1158"/>
                    <a:pt x="1082" y="1164"/>
                    <a:pt x="1123" y="1164"/>
                  </a:cubicBezTo>
                  <a:cubicBezTo>
                    <a:pt x="1419" y="1164"/>
                    <a:pt x="1649" y="863"/>
                    <a:pt x="1403" y="525"/>
                  </a:cubicBezTo>
                  <a:cubicBezTo>
                    <a:pt x="1123" y="140"/>
                    <a:pt x="164" y="1"/>
                    <a:pt x="16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3" name="Google Shape;663;p37"/>
            <p:cNvSpPr/>
            <p:nvPr/>
          </p:nvSpPr>
          <p:spPr>
            <a:xfrm>
              <a:off x="6838992" y="4593953"/>
              <a:ext cx="81907" cy="64077"/>
            </a:xfrm>
            <a:custGeom>
              <a:avLst/>
              <a:gdLst/>
              <a:ahLst/>
              <a:cxnLst/>
              <a:rect l="l" t="t" r="r" b="b"/>
              <a:pathLst>
                <a:path w="1764" h="1380" extrusionOk="0">
                  <a:moveTo>
                    <a:pt x="1059" y="0"/>
                  </a:moveTo>
                  <a:cubicBezTo>
                    <a:pt x="1005" y="0"/>
                    <a:pt x="946" y="10"/>
                    <a:pt x="883" y="31"/>
                  </a:cubicBezTo>
                  <a:cubicBezTo>
                    <a:pt x="429" y="177"/>
                    <a:pt x="0" y="1047"/>
                    <a:pt x="0" y="1047"/>
                  </a:cubicBezTo>
                  <a:cubicBezTo>
                    <a:pt x="0" y="1047"/>
                    <a:pt x="634" y="1380"/>
                    <a:pt x="1099" y="1380"/>
                  </a:cubicBezTo>
                  <a:cubicBezTo>
                    <a:pt x="1175" y="1380"/>
                    <a:pt x="1247" y="1371"/>
                    <a:pt x="1310" y="1350"/>
                  </a:cubicBezTo>
                  <a:cubicBezTo>
                    <a:pt x="1764" y="1204"/>
                    <a:pt x="1689" y="732"/>
                    <a:pt x="1349" y="609"/>
                  </a:cubicBezTo>
                  <a:cubicBezTo>
                    <a:pt x="1523" y="350"/>
                    <a:pt x="1388" y="0"/>
                    <a:pt x="10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4" name="Google Shape;664;p37"/>
            <p:cNvSpPr/>
            <p:nvPr/>
          </p:nvSpPr>
          <p:spPr>
            <a:xfrm>
              <a:off x="6802356" y="4604865"/>
              <a:ext cx="68813" cy="75221"/>
            </a:xfrm>
            <a:custGeom>
              <a:avLst/>
              <a:gdLst/>
              <a:ahLst/>
              <a:cxnLst/>
              <a:rect l="l" t="t" r="r" b="b"/>
              <a:pathLst>
                <a:path w="1482" h="1620" extrusionOk="0">
                  <a:moveTo>
                    <a:pt x="742" y="0"/>
                  </a:moveTo>
                  <a:cubicBezTo>
                    <a:pt x="691" y="0"/>
                    <a:pt x="649" y="42"/>
                    <a:pt x="649" y="93"/>
                  </a:cubicBezTo>
                  <a:cubicBezTo>
                    <a:pt x="649" y="132"/>
                    <a:pt x="675" y="165"/>
                    <a:pt x="711" y="179"/>
                  </a:cubicBezTo>
                  <a:lnTo>
                    <a:pt x="711" y="563"/>
                  </a:lnTo>
                  <a:cubicBezTo>
                    <a:pt x="686" y="566"/>
                    <a:pt x="664" y="572"/>
                    <a:pt x="644" y="581"/>
                  </a:cubicBezTo>
                  <a:lnTo>
                    <a:pt x="529" y="381"/>
                  </a:lnTo>
                  <a:cubicBezTo>
                    <a:pt x="553" y="351"/>
                    <a:pt x="559" y="310"/>
                    <a:pt x="540" y="275"/>
                  </a:cubicBezTo>
                  <a:cubicBezTo>
                    <a:pt x="523" y="246"/>
                    <a:pt x="492" y="230"/>
                    <a:pt x="461" y="230"/>
                  </a:cubicBezTo>
                  <a:cubicBezTo>
                    <a:pt x="445" y="230"/>
                    <a:pt x="429" y="234"/>
                    <a:pt x="415" y="243"/>
                  </a:cubicBezTo>
                  <a:cubicBezTo>
                    <a:pt x="371" y="268"/>
                    <a:pt x="356" y="323"/>
                    <a:pt x="382" y="367"/>
                  </a:cubicBezTo>
                  <a:cubicBezTo>
                    <a:pt x="399" y="397"/>
                    <a:pt x="429" y="413"/>
                    <a:pt x="461" y="413"/>
                  </a:cubicBezTo>
                  <a:cubicBezTo>
                    <a:pt x="466" y="413"/>
                    <a:pt x="472" y="412"/>
                    <a:pt x="477" y="411"/>
                  </a:cubicBezTo>
                  <a:lnTo>
                    <a:pt x="593" y="611"/>
                  </a:lnTo>
                  <a:cubicBezTo>
                    <a:pt x="574" y="626"/>
                    <a:pt x="558" y="642"/>
                    <a:pt x="543" y="661"/>
                  </a:cubicBezTo>
                  <a:lnTo>
                    <a:pt x="498" y="635"/>
                  </a:lnTo>
                  <a:cubicBezTo>
                    <a:pt x="505" y="598"/>
                    <a:pt x="489" y="560"/>
                    <a:pt x="455" y="540"/>
                  </a:cubicBezTo>
                  <a:cubicBezTo>
                    <a:pt x="440" y="531"/>
                    <a:pt x="424" y="527"/>
                    <a:pt x="409" y="527"/>
                  </a:cubicBezTo>
                  <a:cubicBezTo>
                    <a:pt x="377" y="527"/>
                    <a:pt x="347" y="544"/>
                    <a:pt x="330" y="573"/>
                  </a:cubicBezTo>
                  <a:cubicBezTo>
                    <a:pt x="304" y="616"/>
                    <a:pt x="319" y="672"/>
                    <a:pt x="363" y="698"/>
                  </a:cubicBezTo>
                  <a:cubicBezTo>
                    <a:pt x="377" y="706"/>
                    <a:pt x="393" y="710"/>
                    <a:pt x="408" y="710"/>
                  </a:cubicBezTo>
                  <a:cubicBezTo>
                    <a:pt x="430" y="710"/>
                    <a:pt x="451" y="702"/>
                    <a:pt x="468" y="688"/>
                  </a:cubicBezTo>
                  <a:lnTo>
                    <a:pt x="511" y="714"/>
                  </a:lnTo>
                  <a:cubicBezTo>
                    <a:pt x="503" y="735"/>
                    <a:pt x="498" y="757"/>
                    <a:pt x="494" y="780"/>
                  </a:cubicBezTo>
                  <a:lnTo>
                    <a:pt x="179" y="780"/>
                  </a:lnTo>
                  <a:cubicBezTo>
                    <a:pt x="165" y="744"/>
                    <a:pt x="132" y="719"/>
                    <a:pt x="92" y="719"/>
                  </a:cubicBezTo>
                  <a:cubicBezTo>
                    <a:pt x="42" y="719"/>
                    <a:pt x="1" y="760"/>
                    <a:pt x="1" y="810"/>
                  </a:cubicBezTo>
                  <a:cubicBezTo>
                    <a:pt x="1" y="860"/>
                    <a:pt x="42" y="902"/>
                    <a:pt x="92" y="902"/>
                  </a:cubicBezTo>
                  <a:cubicBezTo>
                    <a:pt x="132" y="902"/>
                    <a:pt x="165" y="876"/>
                    <a:pt x="179" y="841"/>
                  </a:cubicBezTo>
                  <a:lnTo>
                    <a:pt x="494" y="841"/>
                  </a:lnTo>
                  <a:cubicBezTo>
                    <a:pt x="497" y="865"/>
                    <a:pt x="503" y="887"/>
                    <a:pt x="511" y="907"/>
                  </a:cubicBezTo>
                  <a:lnTo>
                    <a:pt x="468" y="933"/>
                  </a:lnTo>
                  <a:cubicBezTo>
                    <a:pt x="451" y="918"/>
                    <a:pt x="430" y="910"/>
                    <a:pt x="408" y="910"/>
                  </a:cubicBezTo>
                  <a:cubicBezTo>
                    <a:pt x="393" y="910"/>
                    <a:pt x="377" y="914"/>
                    <a:pt x="363" y="923"/>
                  </a:cubicBezTo>
                  <a:cubicBezTo>
                    <a:pt x="319" y="948"/>
                    <a:pt x="304" y="1004"/>
                    <a:pt x="330" y="1047"/>
                  </a:cubicBezTo>
                  <a:cubicBezTo>
                    <a:pt x="347" y="1077"/>
                    <a:pt x="377" y="1093"/>
                    <a:pt x="409" y="1093"/>
                  </a:cubicBezTo>
                  <a:cubicBezTo>
                    <a:pt x="424" y="1093"/>
                    <a:pt x="440" y="1089"/>
                    <a:pt x="455" y="1081"/>
                  </a:cubicBezTo>
                  <a:cubicBezTo>
                    <a:pt x="489" y="1061"/>
                    <a:pt x="505" y="1023"/>
                    <a:pt x="498" y="986"/>
                  </a:cubicBezTo>
                  <a:lnTo>
                    <a:pt x="543" y="960"/>
                  </a:lnTo>
                  <a:cubicBezTo>
                    <a:pt x="558" y="978"/>
                    <a:pt x="574" y="994"/>
                    <a:pt x="593" y="1009"/>
                  </a:cubicBezTo>
                  <a:lnTo>
                    <a:pt x="477" y="1210"/>
                  </a:lnTo>
                  <a:cubicBezTo>
                    <a:pt x="472" y="1209"/>
                    <a:pt x="466" y="1208"/>
                    <a:pt x="461" y="1208"/>
                  </a:cubicBezTo>
                  <a:cubicBezTo>
                    <a:pt x="429" y="1208"/>
                    <a:pt x="399" y="1224"/>
                    <a:pt x="382" y="1253"/>
                  </a:cubicBezTo>
                  <a:cubicBezTo>
                    <a:pt x="356" y="1297"/>
                    <a:pt x="371" y="1353"/>
                    <a:pt x="415" y="1378"/>
                  </a:cubicBezTo>
                  <a:cubicBezTo>
                    <a:pt x="429" y="1387"/>
                    <a:pt x="445" y="1390"/>
                    <a:pt x="460" y="1390"/>
                  </a:cubicBezTo>
                  <a:cubicBezTo>
                    <a:pt x="492" y="1390"/>
                    <a:pt x="523" y="1374"/>
                    <a:pt x="540" y="1344"/>
                  </a:cubicBezTo>
                  <a:cubicBezTo>
                    <a:pt x="559" y="1311"/>
                    <a:pt x="554" y="1268"/>
                    <a:pt x="529" y="1240"/>
                  </a:cubicBezTo>
                  <a:lnTo>
                    <a:pt x="644" y="1040"/>
                  </a:lnTo>
                  <a:cubicBezTo>
                    <a:pt x="665" y="1049"/>
                    <a:pt x="688" y="1053"/>
                    <a:pt x="711" y="1057"/>
                  </a:cubicBezTo>
                  <a:lnTo>
                    <a:pt x="711" y="1442"/>
                  </a:lnTo>
                  <a:cubicBezTo>
                    <a:pt x="675" y="1454"/>
                    <a:pt x="649" y="1488"/>
                    <a:pt x="649" y="1528"/>
                  </a:cubicBezTo>
                  <a:cubicBezTo>
                    <a:pt x="649" y="1578"/>
                    <a:pt x="691" y="1619"/>
                    <a:pt x="742" y="1619"/>
                  </a:cubicBezTo>
                  <a:cubicBezTo>
                    <a:pt x="791" y="1619"/>
                    <a:pt x="833" y="1578"/>
                    <a:pt x="833" y="1528"/>
                  </a:cubicBezTo>
                  <a:cubicBezTo>
                    <a:pt x="833" y="1488"/>
                    <a:pt x="807" y="1455"/>
                    <a:pt x="771" y="1442"/>
                  </a:cubicBezTo>
                  <a:lnTo>
                    <a:pt x="771" y="1057"/>
                  </a:lnTo>
                  <a:cubicBezTo>
                    <a:pt x="796" y="1055"/>
                    <a:pt x="818" y="1049"/>
                    <a:pt x="838" y="1040"/>
                  </a:cubicBezTo>
                  <a:lnTo>
                    <a:pt x="954" y="1240"/>
                  </a:lnTo>
                  <a:cubicBezTo>
                    <a:pt x="929" y="1269"/>
                    <a:pt x="923" y="1311"/>
                    <a:pt x="943" y="1344"/>
                  </a:cubicBezTo>
                  <a:cubicBezTo>
                    <a:pt x="960" y="1374"/>
                    <a:pt x="990" y="1390"/>
                    <a:pt x="1022" y="1390"/>
                  </a:cubicBezTo>
                  <a:cubicBezTo>
                    <a:pt x="1037" y="1390"/>
                    <a:pt x="1053" y="1387"/>
                    <a:pt x="1067" y="1378"/>
                  </a:cubicBezTo>
                  <a:cubicBezTo>
                    <a:pt x="1111" y="1353"/>
                    <a:pt x="1126" y="1297"/>
                    <a:pt x="1100" y="1253"/>
                  </a:cubicBezTo>
                  <a:cubicBezTo>
                    <a:pt x="1084" y="1224"/>
                    <a:pt x="1053" y="1208"/>
                    <a:pt x="1021" y="1208"/>
                  </a:cubicBezTo>
                  <a:cubicBezTo>
                    <a:pt x="1016" y="1208"/>
                    <a:pt x="1010" y="1209"/>
                    <a:pt x="1005" y="1210"/>
                  </a:cubicBezTo>
                  <a:lnTo>
                    <a:pt x="890" y="1009"/>
                  </a:lnTo>
                  <a:cubicBezTo>
                    <a:pt x="908" y="996"/>
                    <a:pt x="924" y="979"/>
                    <a:pt x="939" y="960"/>
                  </a:cubicBezTo>
                  <a:lnTo>
                    <a:pt x="984" y="986"/>
                  </a:lnTo>
                  <a:cubicBezTo>
                    <a:pt x="977" y="1023"/>
                    <a:pt x="993" y="1061"/>
                    <a:pt x="1028" y="1081"/>
                  </a:cubicBezTo>
                  <a:cubicBezTo>
                    <a:pt x="1043" y="1089"/>
                    <a:pt x="1058" y="1093"/>
                    <a:pt x="1074" y="1093"/>
                  </a:cubicBezTo>
                  <a:cubicBezTo>
                    <a:pt x="1105" y="1093"/>
                    <a:pt x="1135" y="1077"/>
                    <a:pt x="1152" y="1047"/>
                  </a:cubicBezTo>
                  <a:cubicBezTo>
                    <a:pt x="1178" y="1004"/>
                    <a:pt x="1163" y="948"/>
                    <a:pt x="1120" y="923"/>
                  </a:cubicBezTo>
                  <a:cubicBezTo>
                    <a:pt x="1105" y="915"/>
                    <a:pt x="1089" y="911"/>
                    <a:pt x="1073" y="911"/>
                  </a:cubicBezTo>
                  <a:cubicBezTo>
                    <a:pt x="1052" y="911"/>
                    <a:pt x="1030" y="918"/>
                    <a:pt x="1014" y="933"/>
                  </a:cubicBezTo>
                  <a:lnTo>
                    <a:pt x="971" y="907"/>
                  </a:lnTo>
                  <a:cubicBezTo>
                    <a:pt x="980" y="886"/>
                    <a:pt x="984" y="864"/>
                    <a:pt x="988" y="841"/>
                  </a:cubicBezTo>
                  <a:lnTo>
                    <a:pt x="1304" y="841"/>
                  </a:lnTo>
                  <a:cubicBezTo>
                    <a:pt x="1316" y="876"/>
                    <a:pt x="1350" y="902"/>
                    <a:pt x="1390" y="902"/>
                  </a:cubicBezTo>
                  <a:cubicBezTo>
                    <a:pt x="1440" y="902"/>
                    <a:pt x="1482" y="860"/>
                    <a:pt x="1482" y="810"/>
                  </a:cubicBezTo>
                  <a:cubicBezTo>
                    <a:pt x="1482" y="760"/>
                    <a:pt x="1440" y="719"/>
                    <a:pt x="1390" y="719"/>
                  </a:cubicBezTo>
                  <a:cubicBezTo>
                    <a:pt x="1350" y="719"/>
                    <a:pt x="1317" y="744"/>
                    <a:pt x="1304" y="780"/>
                  </a:cubicBezTo>
                  <a:lnTo>
                    <a:pt x="988" y="780"/>
                  </a:lnTo>
                  <a:cubicBezTo>
                    <a:pt x="986" y="756"/>
                    <a:pt x="980" y="733"/>
                    <a:pt x="971" y="714"/>
                  </a:cubicBezTo>
                  <a:lnTo>
                    <a:pt x="1014" y="688"/>
                  </a:lnTo>
                  <a:cubicBezTo>
                    <a:pt x="1032" y="702"/>
                    <a:pt x="1053" y="710"/>
                    <a:pt x="1075" y="710"/>
                  </a:cubicBezTo>
                  <a:cubicBezTo>
                    <a:pt x="1090" y="710"/>
                    <a:pt x="1105" y="707"/>
                    <a:pt x="1120" y="698"/>
                  </a:cubicBezTo>
                  <a:cubicBezTo>
                    <a:pt x="1163" y="672"/>
                    <a:pt x="1178" y="616"/>
                    <a:pt x="1152" y="573"/>
                  </a:cubicBezTo>
                  <a:cubicBezTo>
                    <a:pt x="1135" y="544"/>
                    <a:pt x="1105" y="527"/>
                    <a:pt x="1074" y="527"/>
                  </a:cubicBezTo>
                  <a:cubicBezTo>
                    <a:pt x="1058" y="527"/>
                    <a:pt x="1043" y="531"/>
                    <a:pt x="1028" y="540"/>
                  </a:cubicBezTo>
                  <a:cubicBezTo>
                    <a:pt x="993" y="560"/>
                    <a:pt x="977" y="598"/>
                    <a:pt x="984" y="635"/>
                  </a:cubicBezTo>
                  <a:lnTo>
                    <a:pt x="939" y="661"/>
                  </a:lnTo>
                  <a:cubicBezTo>
                    <a:pt x="925" y="642"/>
                    <a:pt x="908" y="626"/>
                    <a:pt x="890" y="611"/>
                  </a:cubicBezTo>
                  <a:lnTo>
                    <a:pt x="1005" y="411"/>
                  </a:lnTo>
                  <a:cubicBezTo>
                    <a:pt x="1010" y="412"/>
                    <a:pt x="1016" y="413"/>
                    <a:pt x="1021" y="413"/>
                  </a:cubicBezTo>
                  <a:cubicBezTo>
                    <a:pt x="1053" y="413"/>
                    <a:pt x="1084" y="397"/>
                    <a:pt x="1100" y="367"/>
                  </a:cubicBezTo>
                  <a:cubicBezTo>
                    <a:pt x="1126" y="323"/>
                    <a:pt x="1111" y="268"/>
                    <a:pt x="1067" y="243"/>
                  </a:cubicBezTo>
                  <a:cubicBezTo>
                    <a:pt x="1053" y="234"/>
                    <a:pt x="1037" y="230"/>
                    <a:pt x="1022" y="230"/>
                  </a:cubicBezTo>
                  <a:cubicBezTo>
                    <a:pt x="990" y="230"/>
                    <a:pt x="960" y="246"/>
                    <a:pt x="943" y="275"/>
                  </a:cubicBezTo>
                  <a:cubicBezTo>
                    <a:pt x="923" y="310"/>
                    <a:pt x="928" y="353"/>
                    <a:pt x="954" y="381"/>
                  </a:cubicBezTo>
                  <a:lnTo>
                    <a:pt x="838" y="581"/>
                  </a:lnTo>
                  <a:cubicBezTo>
                    <a:pt x="817" y="572"/>
                    <a:pt x="795" y="567"/>
                    <a:pt x="771" y="563"/>
                  </a:cubicBezTo>
                  <a:lnTo>
                    <a:pt x="771" y="179"/>
                  </a:lnTo>
                  <a:cubicBezTo>
                    <a:pt x="807" y="165"/>
                    <a:pt x="833" y="132"/>
                    <a:pt x="833" y="93"/>
                  </a:cubicBezTo>
                  <a:cubicBezTo>
                    <a:pt x="833" y="42"/>
                    <a:pt x="791" y="0"/>
                    <a:pt x="7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681"/>
        <p:cNvGrpSpPr/>
        <p:nvPr/>
      </p:nvGrpSpPr>
      <p:grpSpPr>
        <a:xfrm>
          <a:off x="0" y="0"/>
          <a:ext cx="0" cy="0"/>
          <a:chOff x="0" y="0"/>
          <a:chExt cx="0" cy="0"/>
        </a:xfrm>
      </p:grpSpPr>
      <p:sp>
        <p:nvSpPr>
          <p:cNvPr id="682" name="Google Shape;682;p39"/>
          <p:cNvSpPr txBox="1">
            <a:spLocks noGrp="1"/>
          </p:cNvSpPr>
          <p:nvPr>
            <p:ph type="ctrTitle"/>
          </p:nvPr>
        </p:nvSpPr>
        <p:spPr>
          <a:xfrm>
            <a:off x="720000" y="730500"/>
            <a:ext cx="4275300" cy="11265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SzPts val="5200"/>
              <a:buNone/>
              <a:defRPr sz="65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p:txBody>
      </p:sp>
      <p:sp>
        <p:nvSpPr>
          <p:cNvPr id="683" name="Google Shape;683;p39"/>
          <p:cNvSpPr txBox="1">
            <a:spLocks noGrp="1"/>
          </p:cNvSpPr>
          <p:nvPr>
            <p:ph type="subTitle" idx="1"/>
          </p:nvPr>
        </p:nvSpPr>
        <p:spPr>
          <a:xfrm>
            <a:off x="720000" y="1751150"/>
            <a:ext cx="4275300" cy="1169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solidFill>
                  <a:schemeClr val="dk1"/>
                </a:solidFill>
              </a:defRPr>
            </a:lvl1pPr>
            <a:lvl2pPr lvl="1" algn="ctr" rtl="0">
              <a:lnSpc>
                <a:spcPct val="100000"/>
              </a:lnSpc>
              <a:spcBef>
                <a:spcPts val="0"/>
              </a:spcBef>
              <a:spcAft>
                <a:spcPts val="0"/>
              </a:spcAft>
              <a:buClr>
                <a:schemeClr val="dk1"/>
              </a:buClr>
              <a:buSzPts val="1800"/>
              <a:buNone/>
              <a:defRPr sz="1800">
                <a:solidFill>
                  <a:schemeClr val="dk1"/>
                </a:solidFill>
              </a:defRPr>
            </a:lvl2pPr>
            <a:lvl3pPr lvl="2" algn="ctr" rtl="0">
              <a:lnSpc>
                <a:spcPct val="100000"/>
              </a:lnSpc>
              <a:spcBef>
                <a:spcPts val="0"/>
              </a:spcBef>
              <a:spcAft>
                <a:spcPts val="0"/>
              </a:spcAft>
              <a:buClr>
                <a:schemeClr val="dk1"/>
              </a:buClr>
              <a:buSzPts val="1800"/>
              <a:buNone/>
              <a:defRPr sz="1800">
                <a:solidFill>
                  <a:schemeClr val="dk1"/>
                </a:solidFill>
              </a:defRPr>
            </a:lvl3pPr>
            <a:lvl4pPr lvl="3" algn="ctr" rtl="0">
              <a:lnSpc>
                <a:spcPct val="100000"/>
              </a:lnSpc>
              <a:spcBef>
                <a:spcPts val="0"/>
              </a:spcBef>
              <a:spcAft>
                <a:spcPts val="0"/>
              </a:spcAft>
              <a:buClr>
                <a:schemeClr val="dk1"/>
              </a:buClr>
              <a:buSzPts val="1800"/>
              <a:buNone/>
              <a:defRPr sz="1800">
                <a:solidFill>
                  <a:schemeClr val="dk1"/>
                </a:solidFill>
              </a:defRPr>
            </a:lvl4pPr>
            <a:lvl5pPr lvl="4" algn="ctr" rtl="0">
              <a:lnSpc>
                <a:spcPct val="100000"/>
              </a:lnSpc>
              <a:spcBef>
                <a:spcPts val="0"/>
              </a:spcBef>
              <a:spcAft>
                <a:spcPts val="0"/>
              </a:spcAft>
              <a:buClr>
                <a:schemeClr val="dk1"/>
              </a:buClr>
              <a:buSzPts val="1800"/>
              <a:buNone/>
              <a:defRPr sz="1800">
                <a:solidFill>
                  <a:schemeClr val="dk1"/>
                </a:solidFill>
              </a:defRPr>
            </a:lvl5pPr>
            <a:lvl6pPr lvl="5" algn="ctr" rtl="0">
              <a:lnSpc>
                <a:spcPct val="100000"/>
              </a:lnSpc>
              <a:spcBef>
                <a:spcPts val="0"/>
              </a:spcBef>
              <a:spcAft>
                <a:spcPts val="0"/>
              </a:spcAft>
              <a:buClr>
                <a:schemeClr val="dk1"/>
              </a:buClr>
              <a:buSzPts val="1800"/>
              <a:buNone/>
              <a:defRPr sz="1800">
                <a:solidFill>
                  <a:schemeClr val="dk1"/>
                </a:solidFill>
              </a:defRPr>
            </a:lvl6pPr>
            <a:lvl7pPr lvl="6" algn="ctr" rtl="0">
              <a:lnSpc>
                <a:spcPct val="100000"/>
              </a:lnSpc>
              <a:spcBef>
                <a:spcPts val="0"/>
              </a:spcBef>
              <a:spcAft>
                <a:spcPts val="0"/>
              </a:spcAft>
              <a:buClr>
                <a:schemeClr val="dk1"/>
              </a:buClr>
              <a:buSzPts val="1800"/>
              <a:buNone/>
              <a:defRPr sz="1800">
                <a:solidFill>
                  <a:schemeClr val="dk1"/>
                </a:solidFill>
              </a:defRPr>
            </a:lvl7pPr>
            <a:lvl8pPr lvl="7" algn="ctr" rtl="0">
              <a:lnSpc>
                <a:spcPct val="100000"/>
              </a:lnSpc>
              <a:spcBef>
                <a:spcPts val="0"/>
              </a:spcBef>
              <a:spcAft>
                <a:spcPts val="0"/>
              </a:spcAft>
              <a:buClr>
                <a:schemeClr val="dk1"/>
              </a:buClr>
              <a:buSzPts val="1800"/>
              <a:buNone/>
              <a:defRPr sz="1800">
                <a:solidFill>
                  <a:schemeClr val="dk1"/>
                </a:solidFill>
              </a:defRPr>
            </a:lvl8pPr>
            <a:lvl9pPr lvl="8" algn="ctr" rtl="0">
              <a:lnSpc>
                <a:spcPct val="100000"/>
              </a:lnSpc>
              <a:spcBef>
                <a:spcPts val="0"/>
              </a:spcBef>
              <a:spcAft>
                <a:spcPts val="0"/>
              </a:spcAft>
              <a:buClr>
                <a:schemeClr val="dk1"/>
              </a:buClr>
              <a:buSzPts val="1800"/>
              <a:buNone/>
              <a:defRPr sz="1800">
                <a:solidFill>
                  <a:schemeClr val="dk1"/>
                </a:solidFill>
              </a:defRPr>
            </a:lvl9pPr>
          </a:lstStyle>
          <a:p/>
        </p:txBody>
      </p:sp>
      <p:sp>
        <p:nvSpPr>
          <p:cNvPr id="684" name="Google Shape;684;p39"/>
          <p:cNvSpPr txBox="1">
            <a:spLocks noGrp="1"/>
          </p:cNvSpPr>
          <p:nvPr>
            <p:ph type="subTitle" idx="2"/>
          </p:nvPr>
        </p:nvSpPr>
        <p:spPr>
          <a:xfrm rot="-962">
            <a:off x="720000" y="4039342"/>
            <a:ext cx="3216600" cy="3732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100"/>
              <a:buNone/>
              <a:defRPr sz="1200"/>
            </a:lvl1pPr>
            <a:lvl2pPr lvl="1" algn="ctr" rtl="0">
              <a:lnSpc>
                <a:spcPct val="100000"/>
              </a:lnSpc>
              <a:spcBef>
                <a:spcPts val="0"/>
              </a:spcBef>
              <a:spcAft>
                <a:spcPts val="0"/>
              </a:spcAft>
              <a:buClr>
                <a:schemeClr val="dk1"/>
              </a:buClr>
              <a:buSzPts val="1100"/>
              <a:buNone/>
              <a:defRPr sz="1100">
                <a:solidFill>
                  <a:schemeClr val="dk1"/>
                </a:solidFill>
              </a:defRPr>
            </a:lvl2pPr>
            <a:lvl3pPr lvl="2" algn="ctr" rtl="0">
              <a:lnSpc>
                <a:spcPct val="100000"/>
              </a:lnSpc>
              <a:spcBef>
                <a:spcPts val="0"/>
              </a:spcBef>
              <a:spcAft>
                <a:spcPts val="0"/>
              </a:spcAft>
              <a:buClr>
                <a:schemeClr val="dk1"/>
              </a:buClr>
              <a:buSzPts val="1100"/>
              <a:buNone/>
              <a:defRPr sz="1100">
                <a:solidFill>
                  <a:schemeClr val="dk1"/>
                </a:solidFill>
              </a:defRPr>
            </a:lvl3pPr>
            <a:lvl4pPr lvl="3" algn="ctr" rtl="0">
              <a:lnSpc>
                <a:spcPct val="100000"/>
              </a:lnSpc>
              <a:spcBef>
                <a:spcPts val="0"/>
              </a:spcBef>
              <a:spcAft>
                <a:spcPts val="0"/>
              </a:spcAft>
              <a:buClr>
                <a:schemeClr val="dk1"/>
              </a:buClr>
              <a:buSzPts val="1100"/>
              <a:buNone/>
              <a:defRPr sz="1100">
                <a:solidFill>
                  <a:schemeClr val="dk1"/>
                </a:solidFill>
              </a:defRPr>
            </a:lvl4pPr>
            <a:lvl5pPr lvl="4" algn="ctr" rtl="0">
              <a:lnSpc>
                <a:spcPct val="100000"/>
              </a:lnSpc>
              <a:spcBef>
                <a:spcPts val="0"/>
              </a:spcBef>
              <a:spcAft>
                <a:spcPts val="0"/>
              </a:spcAft>
              <a:buClr>
                <a:schemeClr val="dk1"/>
              </a:buClr>
              <a:buSzPts val="1100"/>
              <a:buNone/>
              <a:defRPr sz="1100">
                <a:solidFill>
                  <a:schemeClr val="dk1"/>
                </a:solidFill>
              </a:defRPr>
            </a:lvl5pPr>
            <a:lvl6pPr lvl="5" algn="ctr" rtl="0">
              <a:lnSpc>
                <a:spcPct val="100000"/>
              </a:lnSpc>
              <a:spcBef>
                <a:spcPts val="0"/>
              </a:spcBef>
              <a:spcAft>
                <a:spcPts val="0"/>
              </a:spcAft>
              <a:buClr>
                <a:schemeClr val="dk1"/>
              </a:buClr>
              <a:buSzPts val="1100"/>
              <a:buNone/>
              <a:defRPr sz="1100">
                <a:solidFill>
                  <a:schemeClr val="dk1"/>
                </a:solidFill>
              </a:defRPr>
            </a:lvl6pPr>
            <a:lvl7pPr lvl="6" algn="ctr" rtl="0">
              <a:lnSpc>
                <a:spcPct val="100000"/>
              </a:lnSpc>
              <a:spcBef>
                <a:spcPts val="0"/>
              </a:spcBef>
              <a:spcAft>
                <a:spcPts val="0"/>
              </a:spcAft>
              <a:buClr>
                <a:schemeClr val="dk1"/>
              </a:buClr>
              <a:buSzPts val="1100"/>
              <a:buNone/>
              <a:defRPr sz="1100">
                <a:solidFill>
                  <a:schemeClr val="dk1"/>
                </a:solidFill>
              </a:defRPr>
            </a:lvl7pPr>
            <a:lvl8pPr lvl="7" algn="ctr" rtl="0">
              <a:lnSpc>
                <a:spcPct val="100000"/>
              </a:lnSpc>
              <a:spcBef>
                <a:spcPts val="0"/>
              </a:spcBef>
              <a:spcAft>
                <a:spcPts val="0"/>
              </a:spcAft>
              <a:buClr>
                <a:schemeClr val="dk1"/>
              </a:buClr>
              <a:buSzPts val="1100"/>
              <a:buNone/>
              <a:defRPr sz="1100">
                <a:solidFill>
                  <a:schemeClr val="dk1"/>
                </a:solidFill>
              </a:defRPr>
            </a:lvl8pPr>
            <a:lvl9pPr lvl="8" algn="ctr" rtl="0">
              <a:lnSpc>
                <a:spcPct val="100000"/>
              </a:lnSpc>
              <a:spcBef>
                <a:spcPts val="0"/>
              </a:spcBef>
              <a:spcAft>
                <a:spcPts val="0"/>
              </a:spcAft>
              <a:buClr>
                <a:schemeClr val="dk1"/>
              </a:buClr>
              <a:buSzPts val="1100"/>
              <a:buNone/>
              <a:defRPr sz="1100">
                <a:solidFill>
                  <a:schemeClr val="dk1"/>
                </a:solidFill>
              </a:defRPr>
            </a:lvl9pPr>
          </a:lstStyle>
          <a:p/>
        </p:txBody>
      </p:sp>
      <p:grpSp>
        <p:nvGrpSpPr>
          <p:cNvPr id="685" name="Google Shape;685;p39"/>
          <p:cNvGrpSpPr/>
          <p:nvPr/>
        </p:nvGrpSpPr>
        <p:grpSpPr>
          <a:xfrm rot="1138893">
            <a:off x="7916800" y="-206247"/>
            <a:ext cx="862013" cy="764496"/>
            <a:chOff x="6757038" y="4568926"/>
            <a:chExt cx="163860" cy="145334"/>
          </a:xfrm>
        </p:grpSpPr>
        <p:sp>
          <p:nvSpPr>
            <p:cNvPr id="686" name="Google Shape;686;p39"/>
            <p:cNvSpPr/>
            <p:nvPr/>
          </p:nvSpPr>
          <p:spPr>
            <a:xfrm>
              <a:off x="6806767" y="4568926"/>
              <a:ext cx="64448" cy="73642"/>
            </a:xfrm>
            <a:custGeom>
              <a:avLst/>
              <a:gdLst/>
              <a:ahLst/>
              <a:cxnLst/>
              <a:rect l="l" t="t" r="r" b="b"/>
              <a:pathLst>
                <a:path w="1388" h="1586" extrusionOk="0">
                  <a:moveTo>
                    <a:pt x="363" y="0"/>
                  </a:moveTo>
                  <a:cubicBezTo>
                    <a:pt x="176" y="0"/>
                    <a:pt x="0" y="141"/>
                    <a:pt x="0" y="433"/>
                  </a:cubicBezTo>
                  <a:cubicBezTo>
                    <a:pt x="0" y="908"/>
                    <a:pt x="694" y="1586"/>
                    <a:pt x="694" y="1586"/>
                  </a:cubicBezTo>
                  <a:cubicBezTo>
                    <a:pt x="694" y="1586"/>
                    <a:pt x="1388" y="908"/>
                    <a:pt x="1388" y="433"/>
                  </a:cubicBezTo>
                  <a:cubicBezTo>
                    <a:pt x="1388" y="141"/>
                    <a:pt x="1212" y="0"/>
                    <a:pt x="1024" y="0"/>
                  </a:cubicBezTo>
                  <a:cubicBezTo>
                    <a:pt x="905" y="0"/>
                    <a:pt x="781" y="57"/>
                    <a:pt x="694" y="168"/>
                  </a:cubicBezTo>
                  <a:cubicBezTo>
                    <a:pt x="607" y="57"/>
                    <a:pt x="483" y="0"/>
                    <a:pt x="36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7" name="Google Shape;687;p39"/>
            <p:cNvSpPr/>
            <p:nvPr/>
          </p:nvSpPr>
          <p:spPr>
            <a:xfrm>
              <a:off x="6757038" y="4593953"/>
              <a:ext cx="82000" cy="64077"/>
            </a:xfrm>
            <a:custGeom>
              <a:avLst/>
              <a:gdLst/>
              <a:ahLst/>
              <a:cxnLst/>
              <a:rect l="l" t="t" r="r" b="b"/>
              <a:pathLst>
                <a:path w="1766" h="1380" extrusionOk="0">
                  <a:moveTo>
                    <a:pt x="705" y="0"/>
                  </a:moveTo>
                  <a:cubicBezTo>
                    <a:pt x="376" y="0"/>
                    <a:pt x="242" y="349"/>
                    <a:pt x="418" y="609"/>
                  </a:cubicBezTo>
                  <a:cubicBezTo>
                    <a:pt x="75" y="733"/>
                    <a:pt x="1" y="1204"/>
                    <a:pt x="454" y="1350"/>
                  </a:cubicBezTo>
                  <a:cubicBezTo>
                    <a:pt x="518" y="1371"/>
                    <a:pt x="589" y="1380"/>
                    <a:pt x="665" y="1380"/>
                  </a:cubicBezTo>
                  <a:cubicBezTo>
                    <a:pt x="1131" y="1380"/>
                    <a:pt x="1765" y="1047"/>
                    <a:pt x="1765" y="1047"/>
                  </a:cubicBezTo>
                  <a:cubicBezTo>
                    <a:pt x="1765" y="1047"/>
                    <a:pt x="1336" y="177"/>
                    <a:pt x="882" y="31"/>
                  </a:cubicBezTo>
                  <a:cubicBezTo>
                    <a:pt x="818" y="10"/>
                    <a:pt x="759" y="0"/>
                    <a:pt x="7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8" name="Google Shape;688;p39"/>
            <p:cNvSpPr/>
            <p:nvPr/>
          </p:nvSpPr>
          <p:spPr>
            <a:xfrm>
              <a:off x="6770086" y="4642521"/>
              <a:ext cx="76567" cy="71738"/>
            </a:xfrm>
            <a:custGeom>
              <a:avLst/>
              <a:gdLst/>
              <a:ahLst/>
              <a:cxnLst/>
              <a:rect l="l" t="t" r="r" b="b"/>
              <a:pathLst>
                <a:path w="1649" h="1545" extrusionOk="0">
                  <a:moveTo>
                    <a:pt x="1485" y="1"/>
                  </a:moveTo>
                  <a:lnTo>
                    <a:pt x="1485" y="1"/>
                  </a:lnTo>
                  <a:cubicBezTo>
                    <a:pt x="1485" y="1"/>
                    <a:pt x="526" y="140"/>
                    <a:pt x="245" y="525"/>
                  </a:cubicBezTo>
                  <a:cubicBezTo>
                    <a:pt x="0" y="863"/>
                    <a:pt x="229" y="1164"/>
                    <a:pt x="526" y="1164"/>
                  </a:cubicBezTo>
                  <a:cubicBezTo>
                    <a:pt x="567" y="1164"/>
                    <a:pt x="609" y="1158"/>
                    <a:pt x="652" y="1146"/>
                  </a:cubicBezTo>
                  <a:cubicBezTo>
                    <a:pt x="659" y="1374"/>
                    <a:pt x="829" y="1544"/>
                    <a:pt x="1024" y="1544"/>
                  </a:cubicBezTo>
                  <a:cubicBezTo>
                    <a:pt x="1140" y="1544"/>
                    <a:pt x="1264" y="1484"/>
                    <a:pt x="1369" y="1341"/>
                  </a:cubicBezTo>
                  <a:cubicBezTo>
                    <a:pt x="1649" y="956"/>
                    <a:pt x="1485" y="1"/>
                    <a:pt x="14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9" name="Google Shape;689;p39"/>
            <p:cNvSpPr/>
            <p:nvPr/>
          </p:nvSpPr>
          <p:spPr>
            <a:xfrm>
              <a:off x="6831377" y="4642521"/>
              <a:ext cx="76614" cy="71738"/>
            </a:xfrm>
            <a:custGeom>
              <a:avLst/>
              <a:gdLst/>
              <a:ahLst/>
              <a:cxnLst/>
              <a:rect l="l" t="t" r="r" b="b"/>
              <a:pathLst>
                <a:path w="1650" h="1545" extrusionOk="0">
                  <a:moveTo>
                    <a:pt x="164" y="1"/>
                  </a:moveTo>
                  <a:cubicBezTo>
                    <a:pt x="164" y="1"/>
                    <a:pt x="1" y="956"/>
                    <a:pt x="281" y="1341"/>
                  </a:cubicBezTo>
                  <a:cubicBezTo>
                    <a:pt x="385" y="1484"/>
                    <a:pt x="509" y="1544"/>
                    <a:pt x="625" y="1544"/>
                  </a:cubicBezTo>
                  <a:cubicBezTo>
                    <a:pt x="819" y="1544"/>
                    <a:pt x="990" y="1374"/>
                    <a:pt x="998" y="1146"/>
                  </a:cubicBezTo>
                  <a:cubicBezTo>
                    <a:pt x="1040" y="1158"/>
                    <a:pt x="1082" y="1164"/>
                    <a:pt x="1123" y="1164"/>
                  </a:cubicBezTo>
                  <a:cubicBezTo>
                    <a:pt x="1419" y="1164"/>
                    <a:pt x="1649" y="863"/>
                    <a:pt x="1403" y="525"/>
                  </a:cubicBezTo>
                  <a:cubicBezTo>
                    <a:pt x="1123" y="140"/>
                    <a:pt x="164" y="1"/>
                    <a:pt x="16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0" name="Google Shape;690;p39"/>
            <p:cNvSpPr/>
            <p:nvPr/>
          </p:nvSpPr>
          <p:spPr>
            <a:xfrm>
              <a:off x="6838992" y="4593953"/>
              <a:ext cx="81907" cy="64077"/>
            </a:xfrm>
            <a:custGeom>
              <a:avLst/>
              <a:gdLst/>
              <a:ahLst/>
              <a:cxnLst/>
              <a:rect l="l" t="t" r="r" b="b"/>
              <a:pathLst>
                <a:path w="1764" h="1380" extrusionOk="0">
                  <a:moveTo>
                    <a:pt x="1059" y="0"/>
                  </a:moveTo>
                  <a:cubicBezTo>
                    <a:pt x="1005" y="0"/>
                    <a:pt x="946" y="10"/>
                    <a:pt x="883" y="31"/>
                  </a:cubicBezTo>
                  <a:cubicBezTo>
                    <a:pt x="429" y="177"/>
                    <a:pt x="0" y="1047"/>
                    <a:pt x="0" y="1047"/>
                  </a:cubicBezTo>
                  <a:cubicBezTo>
                    <a:pt x="0" y="1047"/>
                    <a:pt x="634" y="1380"/>
                    <a:pt x="1099" y="1380"/>
                  </a:cubicBezTo>
                  <a:cubicBezTo>
                    <a:pt x="1175" y="1380"/>
                    <a:pt x="1247" y="1371"/>
                    <a:pt x="1310" y="1350"/>
                  </a:cubicBezTo>
                  <a:cubicBezTo>
                    <a:pt x="1764" y="1204"/>
                    <a:pt x="1689" y="732"/>
                    <a:pt x="1349" y="609"/>
                  </a:cubicBezTo>
                  <a:cubicBezTo>
                    <a:pt x="1523" y="350"/>
                    <a:pt x="1388" y="0"/>
                    <a:pt x="10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1" name="Google Shape;691;p39"/>
            <p:cNvSpPr/>
            <p:nvPr/>
          </p:nvSpPr>
          <p:spPr>
            <a:xfrm>
              <a:off x="6802356" y="4604865"/>
              <a:ext cx="68813" cy="75221"/>
            </a:xfrm>
            <a:custGeom>
              <a:avLst/>
              <a:gdLst/>
              <a:ahLst/>
              <a:cxnLst/>
              <a:rect l="l" t="t" r="r" b="b"/>
              <a:pathLst>
                <a:path w="1482" h="1620" extrusionOk="0">
                  <a:moveTo>
                    <a:pt x="742" y="0"/>
                  </a:moveTo>
                  <a:cubicBezTo>
                    <a:pt x="691" y="0"/>
                    <a:pt x="649" y="42"/>
                    <a:pt x="649" y="93"/>
                  </a:cubicBezTo>
                  <a:cubicBezTo>
                    <a:pt x="649" y="132"/>
                    <a:pt x="675" y="165"/>
                    <a:pt x="711" y="179"/>
                  </a:cubicBezTo>
                  <a:lnTo>
                    <a:pt x="711" y="563"/>
                  </a:lnTo>
                  <a:cubicBezTo>
                    <a:pt x="686" y="566"/>
                    <a:pt x="664" y="572"/>
                    <a:pt x="644" y="581"/>
                  </a:cubicBezTo>
                  <a:lnTo>
                    <a:pt x="529" y="381"/>
                  </a:lnTo>
                  <a:cubicBezTo>
                    <a:pt x="553" y="351"/>
                    <a:pt x="559" y="310"/>
                    <a:pt x="540" y="275"/>
                  </a:cubicBezTo>
                  <a:cubicBezTo>
                    <a:pt x="523" y="246"/>
                    <a:pt x="492" y="230"/>
                    <a:pt x="461" y="230"/>
                  </a:cubicBezTo>
                  <a:cubicBezTo>
                    <a:pt x="445" y="230"/>
                    <a:pt x="429" y="234"/>
                    <a:pt x="415" y="243"/>
                  </a:cubicBezTo>
                  <a:cubicBezTo>
                    <a:pt x="371" y="268"/>
                    <a:pt x="356" y="323"/>
                    <a:pt x="382" y="367"/>
                  </a:cubicBezTo>
                  <a:cubicBezTo>
                    <a:pt x="399" y="397"/>
                    <a:pt x="429" y="413"/>
                    <a:pt x="461" y="413"/>
                  </a:cubicBezTo>
                  <a:cubicBezTo>
                    <a:pt x="466" y="413"/>
                    <a:pt x="472" y="412"/>
                    <a:pt x="477" y="411"/>
                  </a:cubicBezTo>
                  <a:lnTo>
                    <a:pt x="593" y="611"/>
                  </a:lnTo>
                  <a:cubicBezTo>
                    <a:pt x="574" y="626"/>
                    <a:pt x="558" y="642"/>
                    <a:pt x="543" y="661"/>
                  </a:cubicBezTo>
                  <a:lnTo>
                    <a:pt x="498" y="635"/>
                  </a:lnTo>
                  <a:cubicBezTo>
                    <a:pt x="505" y="598"/>
                    <a:pt x="489" y="560"/>
                    <a:pt x="455" y="540"/>
                  </a:cubicBezTo>
                  <a:cubicBezTo>
                    <a:pt x="440" y="531"/>
                    <a:pt x="424" y="527"/>
                    <a:pt x="409" y="527"/>
                  </a:cubicBezTo>
                  <a:cubicBezTo>
                    <a:pt x="377" y="527"/>
                    <a:pt x="347" y="544"/>
                    <a:pt x="330" y="573"/>
                  </a:cubicBezTo>
                  <a:cubicBezTo>
                    <a:pt x="304" y="616"/>
                    <a:pt x="319" y="672"/>
                    <a:pt x="363" y="698"/>
                  </a:cubicBezTo>
                  <a:cubicBezTo>
                    <a:pt x="377" y="706"/>
                    <a:pt x="393" y="710"/>
                    <a:pt x="408" y="710"/>
                  </a:cubicBezTo>
                  <a:cubicBezTo>
                    <a:pt x="430" y="710"/>
                    <a:pt x="451" y="702"/>
                    <a:pt x="468" y="688"/>
                  </a:cubicBezTo>
                  <a:lnTo>
                    <a:pt x="511" y="714"/>
                  </a:lnTo>
                  <a:cubicBezTo>
                    <a:pt x="503" y="735"/>
                    <a:pt x="498" y="757"/>
                    <a:pt x="494" y="780"/>
                  </a:cubicBezTo>
                  <a:lnTo>
                    <a:pt x="179" y="780"/>
                  </a:lnTo>
                  <a:cubicBezTo>
                    <a:pt x="165" y="744"/>
                    <a:pt x="132" y="719"/>
                    <a:pt x="92" y="719"/>
                  </a:cubicBezTo>
                  <a:cubicBezTo>
                    <a:pt x="42" y="719"/>
                    <a:pt x="1" y="760"/>
                    <a:pt x="1" y="810"/>
                  </a:cubicBezTo>
                  <a:cubicBezTo>
                    <a:pt x="1" y="860"/>
                    <a:pt x="42" y="902"/>
                    <a:pt x="92" y="902"/>
                  </a:cubicBezTo>
                  <a:cubicBezTo>
                    <a:pt x="132" y="902"/>
                    <a:pt x="165" y="876"/>
                    <a:pt x="179" y="841"/>
                  </a:cubicBezTo>
                  <a:lnTo>
                    <a:pt x="494" y="841"/>
                  </a:lnTo>
                  <a:cubicBezTo>
                    <a:pt x="497" y="865"/>
                    <a:pt x="503" y="887"/>
                    <a:pt x="511" y="907"/>
                  </a:cubicBezTo>
                  <a:lnTo>
                    <a:pt x="468" y="933"/>
                  </a:lnTo>
                  <a:cubicBezTo>
                    <a:pt x="451" y="918"/>
                    <a:pt x="430" y="910"/>
                    <a:pt x="408" y="910"/>
                  </a:cubicBezTo>
                  <a:cubicBezTo>
                    <a:pt x="393" y="910"/>
                    <a:pt x="377" y="914"/>
                    <a:pt x="363" y="923"/>
                  </a:cubicBezTo>
                  <a:cubicBezTo>
                    <a:pt x="319" y="948"/>
                    <a:pt x="304" y="1004"/>
                    <a:pt x="330" y="1047"/>
                  </a:cubicBezTo>
                  <a:cubicBezTo>
                    <a:pt x="347" y="1077"/>
                    <a:pt x="377" y="1093"/>
                    <a:pt x="409" y="1093"/>
                  </a:cubicBezTo>
                  <a:cubicBezTo>
                    <a:pt x="424" y="1093"/>
                    <a:pt x="440" y="1089"/>
                    <a:pt x="455" y="1081"/>
                  </a:cubicBezTo>
                  <a:cubicBezTo>
                    <a:pt x="489" y="1061"/>
                    <a:pt x="505" y="1023"/>
                    <a:pt x="498" y="986"/>
                  </a:cubicBezTo>
                  <a:lnTo>
                    <a:pt x="543" y="960"/>
                  </a:lnTo>
                  <a:cubicBezTo>
                    <a:pt x="558" y="978"/>
                    <a:pt x="574" y="994"/>
                    <a:pt x="593" y="1009"/>
                  </a:cubicBezTo>
                  <a:lnTo>
                    <a:pt x="477" y="1210"/>
                  </a:lnTo>
                  <a:cubicBezTo>
                    <a:pt x="472" y="1209"/>
                    <a:pt x="466" y="1208"/>
                    <a:pt x="461" y="1208"/>
                  </a:cubicBezTo>
                  <a:cubicBezTo>
                    <a:pt x="429" y="1208"/>
                    <a:pt x="399" y="1224"/>
                    <a:pt x="382" y="1253"/>
                  </a:cubicBezTo>
                  <a:cubicBezTo>
                    <a:pt x="356" y="1297"/>
                    <a:pt x="371" y="1353"/>
                    <a:pt x="415" y="1378"/>
                  </a:cubicBezTo>
                  <a:cubicBezTo>
                    <a:pt x="429" y="1387"/>
                    <a:pt x="445" y="1390"/>
                    <a:pt x="460" y="1390"/>
                  </a:cubicBezTo>
                  <a:cubicBezTo>
                    <a:pt x="492" y="1390"/>
                    <a:pt x="523" y="1374"/>
                    <a:pt x="540" y="1344"/>
                  </a:cubicBezTo>
                  <a:cubicBezTo>
                    <a:pt x="559" y="1311"/>
                    <a:pt x="554" y="1268"/>
                    <a:pt x="529" y="1240"/>
                  </a:cubicBezTo>
                  <a:lnTo>
                    <a:pt x="644" y="1040"/>
                  </a:lnTo>
                  <a:cubicBezTo>
                    <a:pt x="665" y="1049"/>
                    <a:pt x="688" y="1053"/>
                    <a:pt x="711" y="1057"/>
                  </a:cubicBezTo>
                  <a:lnTo>
                    <a:pt x="711" y="1442"/>
                  </a:lnTo>
                  <a:cubicBezTo>
                    <a:pt x="675" y="1454"/>
                    <a:pt x="649" y="1488"/>
                    <a:pt x="649" y="1528"/>
                  </a:cubicBezTo>
                  <a:cubicBezTo>
                    <a:pt x="649" y="1578"/>
                    <a:pt x="691" y="1619"/>
                    <a:pt x="742" y="1619"/>
                  </a:cubicBezTo>
                  <a:cubicBezTo>
                    <a:pt x="791" y="1619"/>
                    <a:pt x="833" y="1578"/>
                    <a:pt x="833" y="1528"/>
                  </a:cubicBezTo>
                  <a:cubicBezTo>
                    <a:pt x="833" y="1488"/>
                    <a:pt x="807" y="1455"/>
                    <a:pt x="771" y="1442"/>
                  </a:cubicBezTo>
                  <a:lnTo>
                    <a:pt x="771" y="1057"/>
                  </a:lnTo>
                  <a:cubicBezTo>
                    <a:pt x="796" y="1055"/>
                    <a:pt x="818" y="1049"/>
                    <a:pt x="838" y="1040"/>
                  </a:cubicBezTo>
                  <a:lnTo>
                    <a:pt x="954" y="1240"/>
                  </a:lnTo>
                  <a:cubicBezTo>
                    <a:pt x="929" y="1269"/>
                    <a:pt x="923" y="1311"/>
                    <a:pt x="943" y="1344"/>
                  </a:cubicBezTo>
                  <a:cubicBezTo>
                    <a:pt x="960" y="1374"/>
                    <a:pt x="990" y="1390"/>
                    <a:pt x="1022" y="1390"/>
                  </a:cubicBezTo>
                  <a:cubicBezTo>
                    <a:pt x="1037" y="1390"/>
                    <a:pt x="1053" y="1387"/>
                    <a:pt x="1067" y="1378"/>
                  </a:cubicBezTo>
                  <a:cubicBezTo>
                    <a:pt x="1111" y="1353"/>
                    <a:pt x="1126" y="1297"/>
                    <a:pt x="1100" y="1253"/>
                  </a:cubicBezTo>
                  <a:cubicBezTo>
                    <a:pt x="1084" y="1224"/>
                    <a:pt x="1053" y="1208"/>
                    <a:pt x="1021" y="1208"/>
                  </a:cubicBezTo>
                  <a:cubicBezTo>
                    <a:pt x="1016" y="1208"/>
                    <a:pt x="1010" y="1209"/>
                    <a:pt x="1005" y="1210"/>
                  </a:cubicBezTo>
                  <a:lnTo>
                    <a:pt x="890" y="1009"/>
                  </a:lnTo>
                  <a:cubicBezTo>
                    <a:pt x="908" y="996"/>
                    <a:pt x="924" y="979"/>
                    <a:pt x="939" y="960"/>
                  </a:cubicBezTo>
                  <a:lnTo>
                    <a:pt x="984" y="986"/>
                  </a:lnTo>
                  <a:cubicBezTo>
                    <a:pt x="977" y="1023"/>
                    <a:pt x="993" y="1061"/>
                    <a:pt x="1028" y="1081"/>
                  </a:cubicBezTo>
                  <a:cubicBezTo>
                    <a:pt x="1043" y="1089"/>
                    <a:pt x="1058" y="1093"/>
                    <a:pt x="1074" y="1093"/>
                  </a:cubicBezTo>
                  <a:cubicBezTo>
                    <a:pt x="1105" y="1093"/>
                    <a:pt x="1135" y="1077"/>
                    <a:pt x="1152" y="1047"/>
                  </a:cubicBezTo>
                  <a:cubicBezTo>
                    <a:pt x="1178" y="1004"/>
                    <a:pt x="1163" y="948"/>
                    <a:pt x="1120" y="923"/>
                  </a:cubicBezTo>
                  <a:cubicBezTo>
                    <a:pt x="1105" y="915"/>
                    <a:pt x="1089" y="911"/>
                    <a:pt x="1073" y="911"/>
                  </a:cubicBezTo>
                  <a:cubicBezTo>
                    <a:pt x="1052" y="911"/>
                    <a:pt x="1030" y="918"/>
                    <a:pt x="1014" y="933"/>
                  </a:cubicBezTo>
                  <a:lnTo>
                    <a:pt x="971" y="907"/>
                  </a:lnTo>
                  <a:cubicBezTo>
                    <a:pt x="980" y="886"/>
                    <a:pt x="984" y="864"/>
                    <a:pt x="988" y="841"/>
                  </a:cubicBezTo>
                  <a:lnTo>
                    <a:pt x="1304" y="841"/>
                  </a:lnTo>
                  <a:cubicBezTo>
                    <a:pt x="1316" y="876"/>
                    <a:pt x="1350" y="902"/>
                    <a:pt x="1390" y="902"/>
                  </a:cubicBezTo>
                  <a:cubicBezTo>
                    <a:pt x="1440" y="902"/>
                    <a:pt x="1482" y="860"/>
                    <a:pt x="1482" y="810"/>
                  </a:cubicBezTo>
                  <a:cubicBezTo>
                    <a:pt x="1482" y="760"/>
                    <a:pt x="1440" y="719"/>
                    <a:pt x="1390" y="719"/>
                  </a:cubicBezTo>
                  <a:cubicBezTo>
                    <a:pt x="1350" y="719"/>
                    <a:pt x="1317" y="744"/>
                    <a:pt x="1304" y="780"/>
                  </a:cubicBezTo>
                  <a:lnTo>
                    <a:pt x="988" y="780"/>
                  </a:lnTo>
                  <a:cubicBezTo>
                    <a:pt x="986" y="756"/>
                    <a:pt x="980" y="733"/>
                    <a:pt x="971" y="714"/>
                  </a:cubicBezTo>
                  <a:lnTo>
                    <a:pt x="1014" y="688"/>
                  </a:lnTo>
                  <a:cubicBezTo>
                    <a:pt x="1032" y="702"/>
                    <a:pt x="1053" y="710"/>
                    <a:pt x="1075" y="710"/>
                  </a:cubicBezTo>
                  <a:cubicBezTo>
                    <a:pt x="1090" y="710"/>
                    <a:pt x="1105" y="707"/>
                    <a:pt x="1120" y="698"/>
                  </a:cubicBezTo>
                  <a:cubicBezTo>
                    <a:pt x="1163" y="672"/>
                    <a:pt x="1178" y="616"/>
                    <a:pt x="1152" y="573"/>
                  </a:cubicBezTo>
                  <a:cubicBezTo>
                    <a:pt x="1135" y="544"/>
                    <a:pt x="1105" y="527"/>
                    <a:pt x="1074" y="527"/>
                  </a:cubicBezTo>
                  <a:cubicBezTo>
                    <a:pt x="1058" y="527"/>
                    <a:pt x="1043" y="531"/>
                    <a:pt x="1028" y="540"/>
                  </a:cubicBezTo>
                  <a:cubicBezTo>
                    <a:pt x="993" y="560"/>
                    <a:pt x="977" y="598"/>
                    <a:pt x="984" y="635"/>
                  </a:cubicBezTo>
                  <a:lnTo>
                    <a:pt x="939" y="661"/>
                  </a:lnTo>
                  <a:cubicBezTo>
                    <a:pt x="925" y="642"/>
                    <a:pt x="908" y="626"/>
                    <a:pt x="890" y="611"/>
                  </a:cubicBezTo>
                  <a:lnTo>
                    <a:pt x="1005" y="411"/>
                  </a:lnTo>
                  <a:cubicBezTo>
                    <a:pt x="1010" y="412"/>
                    <a:pt x="1016" y="413"/>
                    <a:pt x="1021" y="413"/>
                  </a:cubicBezTo>
                  <a:cubicBezTo>
                    <a:pt x="1053" y="413"/>
                    <a:pt x="1084" y="397"/>
                    <a:pt x="1100" y="367"/>
                  </a:cubicBezTo>
                  <a:cubicBezTo>
                    <a:pt x="1126" y="323"/>
                    <a:pt x="1111" y="268"/>
                    <a:pt x="1067" y="243"/>
                  </a:cubicBezTo>
                  <a:cubicBezTo>
                    <a:pt x="1053" y="234"/>
                    <a:pt x="1037" y="230"/>
                    <a:pt x="1022" y="230"/>
                  </a:cubicBezTo>
                  <a:cubicBezTo>
                    <a:pt x="990" y="230"/>
                    <a:pt x="960" y="246"/>
                    <a:pt x="943" y="275"/>
                  </a:cubicBezTo>
                  <a:cubicBezTo>
                    <a:pt x="923" y="310"/>
                    <a:pt x="928" y="353"/>
                    <a:pt x="954" y="381"/>
                  </a:cubicBezTo>
                  <a:lnTo>
                    <a:pt x="838" y="581"/>
                  </a:lnTo>
                  <a:cubicBezTo>
                    <a:pt x="817" y="572"/>
                    <a:pt x="795" y="567"/>
                    <a:pt x="771" y="563"/>
                  </a:cubicBezTo>
                  <a:lnTo>
                    <a:pt x="771" y="179"/>
                  </a:lnTo>
                  <a:cubicBezTo>
                    <a:pt x="807" y="165"/>
                    <a:pt x="833" y="132"/>
                    <a:pt x="833" y="93"/>
                  </a:cubicBezTo>
                  <a:cubicBezTo>
                    <a:pt x="833" y="42"/>
                    <a:pt x="791" y="0"/>
                    <a:pt x="7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692" name="Google Shape;692;p39"/>
          <p:cNvSpPr txBox="1"/>
          <p:nvPr/>
        </p:nvSpPr>
        <p:spPr>
          <a:xfrm>
            <a:off x="720000" y="3534825"/>
            <a:ext cx="4275300" cy="567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100" b="1">
                <a:solidFill>
                  <a:schemeClr val="dk1"/>
                </a:solidFill>
                <a:latin typeface="Cabin" panose="020B0604020202020204"/>
                <a:ea typeface="Cabin" panose="020B0604020202020204"/>
                <a:cs typeface="Cabin" panose="020B0604020202020204"/>
                <a:sym typeface="Cabin" panose="020B0604020202020204"/>
              </a:rPr>
              <a:t>CREDITS:</a:t>
            </a:r>
            <a:r>
              <a:rPr lang="en-GB" sz="1100">
                <a:solidFill>
                  <a:schemeClr val="dk1"/>
                </a:solidFill>
                <a:latin typeface="Cabin" panose="020B0604020202020204"/>
                <a:ea typeface="Cabin" panose="020B0604020202020204"/>
                <a:cs typeface="Cabin" panose="020B0604020202020204"/>
                <a:sym typeface="Cabin" panose="020B0604020202020204"/>
              </a:rPr>
              <a:t> This presentation template was created by </a:t>
            </a:r>
            <a:r>
              <a:rPr lang="en-GB" sz="1100" b="1">
                <a:solidFill>
                  <a:schemeClr val="dk1"/>
                </a:solidFill>
                <a:uFill>
                  <a:noFill/>
                </a:uFill>
                <a:latin typeface="Cabin" panose="020B0604020202020204"/>
                <a:ea typeface="Cabin" panose="020B0604020202020204"/>
                <a:cs typeface="Cabin" panose="020B0604020202020204"/>
                <a:sym typeface="Cabin" panose="020B0604020202020204"/>
                <a:hlinkClick r:id="rId2"/>
              </a:rPr>
              <a:t>Slidesgo</a:t>
            </a:r>
            <a:r>
              <a:rPr lang="en-GB" sz="1100" b="1">
                <a:solidFill>
                  <a:schemeClr val="dk1"/>
                </a:solidFill>
                <a:latin typeface="Cabin" panose="020B0604020202020204"/>
                <a:ea typeface="Cabin" panose="020B0604020202020204"/>
                <a:cs typeface="Cabin" panose="020B0604020202020204"/>
                <a:sym typeface="Cabin" panose="020B0604020202020204"/>
              </a:rPr>
              <a:t>,</a:t>
            </a:r>
            <a:r>
              <a:rPr lang="en-GB" sz="1100">
                <a:solidFill>
                  <a:schemeClr val="dk1"/>
                </a:solidFill>
                <a:latin typeface="Cabin" panose="020B0604020202020204"/>
                <a:ea typeface="Cabin" panose="020B0604020202020204"/>
                <a:cs typeface="Cabin" panose="020B0604020202020204"/>
                <a:sym typeface="Cabin" panose="020B0604020202020204"/>
              </a:rPr>
              <a:t> and includes icons by </a:t>
            </a:r>
            <a:r>
              <a:rPr lang="en-GB" sz="1100" b="1">
                <a:solidFill>
                  <a:schemeClr val="dk1"/>
                </a:solidFill>
                <a:uFill>
                  <a:noFill/>
                </a:uFill>
                <a:latin typeface="Cabin" panose="020B0604020202020204"/>
                <a:ea typeface="Cabin" panose="020B0604020202020204"/>
                <a:cs typeface="Cabin" panose="020B0604020202020204"/>
                <a:sym typeface="Cabin" panose="020B0604020202020204"/>
                <a:hlinkClick r:id="rId3"/>
              </a:rPr>
              <a:t>Flaticon</a:t>
            </a:r>
            <a:r>
              <a:rPr lang="en-GB" sz="1100" b="1">
                <a:solidFill>
                  <a:schemeClr val="dk1"/>
                </a:solidFill>
                <a:latin typeface="Cabin" panose="020B0604020202020204"/>
                <a:ea typeface="Cabin" panose="020B0604020202020204"/>
                <a:cs typeface="Cabin" panose="020B0604020202020204"/>
                <a:sym typeface="Cabin" panose="020B0604020202020204"/>
              </a:rPr>
              <a:t>,</a:t>
            </a:r>
            <a:r>
              <a:rPr lang="en-GB" sz="1100">
                <a:solidFill>
                  <a:schemeClr val="dk1"/>
                </a:solidFill>
                <a:latin typeface="Cabin" panose="020B0604020202020204"/>
                <a:ea typeface="Cabin" panose="020B0604020202020204"/>
                <a:cs typeface="Cabin" panose="020B0604020202020204"/>
                <a:sym typeface="Cabin" panose="020B0604020202020204"/>
              </a:rPr>
              <a:t> and infographics &amp; images by </a:t>
            </a:r>
            <a:r>
              <a:rPr lang="en-GB" sz="1100" b="1">
                <a:solidFill>
                  <a:schemeClr val="dk1"/>
                </a:solidFill>
                <a:uFill>
                  <a:noFill/>
                </a:uFill>
                <a:latin typeface="Cabin" panose="020B0604020202020204"/>
                <a:ea typeface="Cabin" panose="020B0604020202020204"/>
                <a:cs typeface="Cabin" panose="020B0604020202020204"/>
                <a:sym typeface="Cabin" panose="020B0604020202020204"/>
                <a:hlinkClick r:id="rId4"/>
              </a:rPr>
              <a:t>Freepik</a:t>
            </a:r>
            <a:endParaRPr sz="1100" b="1">
              <a:solidFill>
                <a:schemeClr val="dk1"/>
              </a:solidFill>
              <a:latin typeface="Cabin" panose="020B0604020202020204"/>
              <a:ea typeface="Cabin" panose="020B0604020202020204"/>
              <a:cs typeface="Cabin" panose="020B0604020202020204"/>
              <a:sym typeface="Cabin" panose="020B0604020202020204"/>
            </a:endParaRPr>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693"/>
        <p:cNvGrpSpPr/>
        <p:nvPr/>
      </p:nvGrpSpPr>
      <p:grpSpPr>
        <a:xfrm>
          <a:off x="0" y="0"/>
          <a:ext cx="0" cy="0"/>
          <a:chOff x="0" y="0"/>
          <a:chExt cx="0" cy="0"/>
        </a:xfrm>
      </p:grpSpPr>
      <p:grpSp>
        <p:nvGrpSpPr>
          <p:cNvPr id="694" name="Google Shape;694;p40"/>
          <p:cNvGrpSpPr/>
          <p:nvPr/>
        </p:nvGrpSpPr>
        <p:grpSpPr>
          <a:xfrm>
            <a:off x="7189987" y="76567"/>
            <a:ext cx="1686620" cy="719586"/>
            <a:chOff x="6311580" y="-176328"/>
            <a:chExt cx="1743456" cy="743836"/>
          </a:xfrm>
        </p:grpSpPr>
        <p:sp>
          <p:nvSpPr>
            <p:cNvPr id="695" name="Google Shape;695;p40"/>
            <p:cNvSpPr/>
            <p:nvPr/>
          </p:nvSpPr>
          <p:spPr>
            <a:xfrm>
              <a:off x="7086360" y="-176328"/>
              <a:ext cx="616755" cy="179113"/>
            </a:xfrm>
            <a:custGeom>
              <a:avLst/>
              <a:gdLst/>
              <a:ahLst/>
              <a:cxnLst/>
              <a:rect l="l" t="t" r="r" b="b"/>
              <a:pathLst>
                <a:path w="2252" h="654" extrusionOk="0">
                  <a:moveTo>
                    <a:pt x="326" y="0"/>
                  </a:moveTo>
                  <a:cubicBezTo>
                    <a:pt x="146" y="0"/>
                    <a:pt x="0" y="146"/>
                    <a:pt x="0" y="326"/>
                  </a:cubicBezTo>
                  <a:cubicBezTo>
                    <a:pt x="0" y="507"/>
                    <a:pt x="146" y="653"/>
                    <a:pt x="326" y="653"/>
                  </a:cubicBezTo>
                  <a:lnTo>
                    <a:pt x="1924" y="653"/>
                  </a:lnTo>
                  <a:cubicBezTo>
                    <a:pt x="2105" y="653"/>
                    <a:pt x="2251" y="507"/>
                    <a:pt x="2251" y="326"/>
                  </a:cubicBezTo>
                  <a:cubicBezTo>
                    <a:pt x="2251" y="146"/>
                    <a:pt x="2105" y="0"/>
                    <a:pt x="1924"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6" name="Google Shape;696;p40"/>
            <p:cNvSpPr/>
            <p:nvPr/>
          </p:nvSpPr>
          <p:spPr>
            <a:xfrm>
              <a:off x="6311580" y="106033"/>
              <a:ext cx="1743456" cy="179113"/>
            </a:xfrm>
            <a:custGeom>
              <a:avLst/>
              <a:gdLst/>
              <a:ahLst/>
              <a:cxnLst/>
              <a:rect l="l" t="t" r="r" b="b"/>
              <a:pathLst>
                <a:path w="6366" h="654" extrusionOk="0">
                  <a:moveTo>
                    <a:pt x="326" y="0"/>
                  </a:moveTo>
                  <a:cubicBezTo>
                    <a:pt x="146" y="0"/>
                    <a:pt x="0" y="147"/>
                    <a:pt x="0" y="327"/>
                  </a:cubicBezTo>
                  <a:cubicBezTo>
                    <a:pt x="0" y="508"/>
                    <a:pt x="146" y="653"/>
                    <a:pt x="326" y="653"/>
                  </a:cubicBezTo>
                  <a:lnTo>
                    <a:pt x="6039" y="653"/>
                  </a:lnTo>
                  <a:cubicBezTo>
                    <a:pt x="6219" y="653"/>
                    <a:pt x="6366" y="508"/>
                    <a:pt x="6366" y="327"/>
                  </a:cubicBezTo>
                  <a:cubicBezTo>
                    <a:pt x="6366" y="147"/>
                    <a:pt x="6219" y="0"/>
                    <a:pt x="6039"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7" name="Google Shape;697;p40"/>
            <p:cNvSpPr/>
            <p:nvPr/>
          </p:nvSpPr>
          <p:spPr>
            <a:xfrm>
              <a:off x="7189884" y="2784"/>
              <a:ext cx="429702" cy="103524"/>
            </a:xfrm>
            <a:custGeom>
              <a:avLst/>
              <a:gdLst/>
              <a:ahLst/>
              <a:cxnLst/>
              <a:rect l="l" t="t" r="r" b="b"/>
              <a:pathLst>
                <a:path w="1569" h="378" extrusionOk="0">
                  <a:moveTo>
                    <a:pt x="0" y="0"/>
                  </a:moveTo>
                  <a:cubicBezTo>
                    <a:pt x="105" y="0"/>
                    <a:pt x="188" y="85"/>
                    <a:pt x="188" y="189"/>
                  </a:cubicBezTo>
                  <a:cubicBezTo>
                    <a:pt x="188" y="293"/>
                    <a:pt x="103" y="377"/>
                    <a:pt x="0" y="377"/>
                  </a:cubicBezTo>
                  <a:lnTo>
                    <a:pt x="1568" y="377"/>
                  </a:lnTo>
                  <a:cubicBezTo>
                    <a:pt x="1465" y="377"/>
                    <a:pt x="1380" y="293"/>
                    <a:pt x="1380" y="189"/>
                  </a:cubicBezTo>
                  <a:cubicBezTo>
                    <a:pt x="1380" y="84"/>
                    <a:pt x="1465" y="0"/>
                    <a:pt x="1568"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8" name="Google Shape;698;p40"/>
            <p:cNvSpPr/>
            <p:nvPr/>
          </p:nvSpPr>
          <p:spPr>
            <a:xfrm>
              <a:off x="6384155" y="388395"/>
              <a:ext cx="616755" cy="179113"/>
            </a:xfrm>
            <a:custGeom>
              <a:avLst/>
              <a:gdLst/>
              <a:ahLst/>
              <a:cxnLst/>
              <a:rect l="l" t="t" r="r" b="b"/>
              <a:pathLst>
                <a:path w="2252" h="654" extrusionOk="0">
                  <a:moveTo>
                    <a:pt x="326" y="0"/>
                  </a:moveTo>
                  <a:cubicBezTo>
                    <a:pt x="146" y="0"/>
                    <a:pt x="1" y="147"/>
                    <a:pt x="1" y="327"/>
                  </a:cubicBezTo>
                  <a:cubicBezTo>
                    <a:pt x="1" y="508"/>
                    <a:pt x="146" y="653"/>
                    <a:pt x="326" y="653"/>
                  </a:cubicBezTo>
                  <a:lnTo>
                    <a:pt x="1924" y="653"/>
                  </a:lnTo>
                  <a:cubicBezTo>
                    <a:pt x="2105" y="653"/>
                    <a:pt x="2251" y="508"/>
                    <a:pt x="2251" y="327"/>
                  </a:cubicBezTo>
                  <a:cubicBezTo>
                    <a:pt x="2251" y="147"/>
                    <a:pt x="2105" y="0"/>
                    <a:pt x="1924"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9" name="Google Shape;699;p40"/>
            <p:cNvSpPr/>
            <p:nvPr/>
          </p:nvSpPr>
          <p:spPr>
            <a:xfrm>
              <a:off x="6467138" y="284871"/>
              <a:ext cx="429702" cy="103524"/>
            </a:xfrm>
            <a:custGeom>
              <a:avLst/>
              <a:gdLst/>
              <a:ahLst/>
              <a:cxnLst/>
              <a:rect l="l" t="t" r="r" b="b"/>
              <a:pathLst>
                <a:path w="1569" h="378" extrusionOk="0">
                  <a:moveTo>
                    <a:pt x="0" y="0"/>
                  </a:moveTo>
                  <a:cubicBezTo>
                    <a:pt x="103" y="0"/>
                    <a:pt x="188" y="85"/>
                    <a:pt x="188" y="189"/>
                  </a:cubicBezTo>
                  <a:cubicBezTo>
                    <a:pt x="188" y="293"/>
                    <a:pt x="103" y="377"/>
                    <a:pt x="0" y="377"/>
                  </a:cubicBezTo>
                  <a:lnTo>
                    <a:pt x="1568" y="377"/>
                  </a:lnTo>
                  <a:cubicBezTo>
                    <a:pt x="1463" y="377"/>
                    <a:pt x="1380" y="292"/>
                    <a:pt x="1380" y="189"/>
                  </a:cubicBezTo>
                  <a:cubicBezTo>
                    <a:pt x="1380" y="84"/>
                    <a:pt x="1465" y="0"/>
                    <a:pt x="1568"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0" name="Google Shape;700;p40"/>
            <p:cNvSpPr/>
            <p:nvPr/>
          </p:nvSpPr>
          <p:spPr>
            <a:xfrm>
              <a:off x="7058699" y="388395"/>
              <a:ext cx="397659" cy="179113"/>
            </a:xfrm>
            <a:custGeom>
              <a:avLst/>
              <a:gdLst/>
              <a:ahLst/>
              <a:cxnLst/>
              <a:rect l="l" t="t" r="r" b="b"/>
              <a:pathLst>
                <a:path w="1452" h="654" extrusionOk="0">
                  <a:moveTo>
                    <a:pt x="326" y="0"/>
                  </a:moveTo>
                  <a:cubicBezTo>
                    <a:pt x="146" y="0"/>
                    <a:pt x="1" y="147"/>
                    <a:pt x="1" y="327"/>
                  </a:cubicBezTo>
                  <a:cubicBezTo>
                    <a:pt x="1" y="508"/>
                    <a:pt x="146" y="653"/>
                    <a:pt x="326" y="653"/>
                  </a:cubicBezTo>
                  <a:lnTo>
                    <a:pt x="1126" y="653"/>
                  </a:lnTo>
                  <a:cubicBezTo>
                    <a:pt x="1306" y="653"/>
                    <a:pt x="1452" y="508"/>
                    <a:pt x="1452" y="327"/>
                  </a:cubicBezTo>
                  <a:cubicBezTo>
                    <a:pt x="1452" y="147"/>
                    <a:pt x="1306" y="0"/>
                    <a:pt x="1126"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1" name="Google Shape;701;p40"/>
            <p:cNvSpPr/>
            <p:nvPr/>
          </p:nvSpPr>
          <p:spPr>
            <a:xfrm>
              <a:off x="7150172" y="284871"/>
              <a:ext cx="214988" cy="103524"/>
            </a:xfrm>
            <a:custGeom>
              <a:avLst/>
              <a:gdLst/>
              <a:ahLst/>
              <a:cxnLst/>
              <a:rect l="l" t="t" r="r" b="b"/>
              <a:pathLst>
                <a:path w="785" h="378" extrusionOk="0">
                  <a:moveTo>
                    <a:pt x="1" y="0"/>
                  </a:moveTo>
                  <a:cubicBezTo>
                    <a:pt x="104" y="0"/>
                    <a:pt x="189" y="85"/>
                    <a:pt x="189" y="189"/>
                  </a:cubicBezTo>
                  <a:cubicBezTo>
                    <a:pt x="189" y="293"/>
                    <a:pt x="104" y="377"/>
                    <a:pt x="1" y="377"/>
                  </a:cubicBezTo>
                  <a:lnTo>
                    <a:pt x="784" y="377"/>
                  </a:lnTo>
                  <a:cubicBezTo>
                    <a:pt x="680" y="377"/>
                    <a:pt x="597" y="292"/>
                    <a:pt x="597" y="189"/>
                  </a:cubicBezTo>
                  <a:cubicBezTo>
                    <a:pt x="597" y="84"/>
                    <a:pt x="681" y="0"/>
                    <a:pt x="784"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702" name="Google Shape;702;p40"/>
          <p:cNvGrpSpPr/>
          <p:nvPr/>
        </p:nvGrpSpPr>
        <p:grpSpPr>
          <a:xfrm rot="1138912">
            <a:off x="8675355" y="3364244"/>
            <a:ext cx="692128" cy="613846"/>
            <a:chOff x="6757038" y="4568926"/>
            <a:chExt cx="163860" cy="145334"/>
          </a:xfrm>
        </p:grpSpPr>
        <p:sp>
          <p:nvSpPr>
            <p:cNvPr id="703" name="Google Shape;703;p40"/>
            <p:cNvSpPr/>
            <p:nvPr/>
          </p:nvSpPr>
          <p:spPr>
            <a:xfrm>
              <a:off x="6806767" y="4568926"/>
              <a:ext cx="64448" cy="73642"/>
            </a:xfrm>
            <a:custGeom>
              <a:avLst/>
              <a:gdLst/>
              <a:ahLst/>
              <a:cxnLst/>
              <a:rect l="l" t="t" r="r" b="b"/>
              <a:pathLst>
                <a:path w="1388" h="1586" extrusionOk="0">
                  <a:moveTo>
                    <a:pt x="363" y="0"/>
                  </a:moveTo>
                  <a:cubicBezTo>
                    <a:pt x="176" y="0"/>
                    <a:pt x="0" y="141"/>
                    <a:pt x="0" y="433"/>
                  </a:cubicBezTo>
                  <a:cubicBezTo>
                    <a:pt x="0" y="908"/>
                    <a:pt x="694" y="1586"/>
                    <a:pt x="694" y="1586"/>
                  </a:cubicBezTo>
                  <a:cubicBezTo>
                    <a:pt x="694" y="1586"/>
                    <a:pt x="1388" y="908"/>
                    <a:pt x="1388" y="433"/>
                  </a:cubicBezTo>
                  <a:cubicBezTo>
                    <a:pt x="1388" y="141"/>
                    <a:pt x="1212" y="0"/>
                    <a:pt x="1024" y="0"/>
                  </a:cubicBezTo>
                  <a:cubicBezTo>
                    <a:pt x="905" y="0"/>
                    <a:pt x="781" y="57"/>
                    <a:pt x="694" y="168"/>
                  </a:cubicBezTo>
                  <a:cubicBezTo>
                    <a:pt x="607" y="57"/>
                    <a:pt x="483" y="0"/>
                    <a:pt x="36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4" name="Google Shape;704;p40"/>
            <p:cNvSpPr/>
            <p:nvPr/>
          </p:nvSpPr>
          <p:spPr>
            <a:xfrm>
              <a:off x="6757038" y="4593953"/>
              <a:ext cx="82000" cy="64077"/>
            </a:xfrm>
            <a:custGeom>
              <a:avLst/>
              <a:gdLst/>
              <a:ahLst/>
              <a:cxnLst/>
              <a:rect l="l" t="t" r="r" b="b"/>
              <a:pathLst>
                <a:path w="1766" h="1380" extrusionOk="0">
                  <a:moveTo>
                    <a:pt x="705" y="0"/>
                  </a:moveTo>
                  <a:cubicBezTo>
                    <a:pt x="376" y="0"/>
                    <a:pt x="242" y="349"/>
                    <a:pt x="418" y="609"/>
                  </a:cubicBezTo>
                  <a:cubicBezTo>
                    <a:pt x="75" y="733"/>
                    <a:pt x="1" y="1204"/>
                    <a:pt x="454" y="1350"/>
                  </a:cubicBezTo>
                  <a:cubicBezTo>
                    <a:pt x="518" y="1371"/>
                    <a:pt x="589" y="1380"/>
                    <a:pt x="665" y="1380"/>
                  </a:cubicBezTo>
                  <a:cubicBezTo>
                    <a:pt x="1131" y="1380"/>
                    <a:pt x="1765" y="1047"/>
                    <a:pt x="1765" y="1047"/>
                  </a:cubicBezTo>
                  <a:cubicBezTo>
                    <a:pt x="1765" y="1047"/>
                    <a:pt x="1336" y="177"/>
                    <a:pt x="882" y="31"/>
                  </a:cubicBezTo>
                  <a:cubicBezTo>
                    <a:pt x="818" y="10"/>
                    <a:pt x="759" y="0"/>
                    <a:pt x="7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5" name="Google Shape;705;p40"/>
            <p:cNvSpPr/>
            <p:nvPr/>
          </p:nvSpPr>
          <p:spPr>
            <a:xfrm>
              <a:off x="6770086" y="4642521"/>
              <a:ext cx="76567" cy="71738"/>
            </a:xfrm>
            <a:custGeom>
              <a:avLst/>
              <a:gdLst/>
              <a:ahLst/>
              <a:cxnLst/>
              <a:rect l="l" t="t" r="r" b="b"/>
              <a:pathLst>
                <a:path w="1649" h="1545" extrusionOk="0">
                  <a:moveTo>
                    <a:pt x="1485" y="1"/>
                  </a:moveTo>
                  <a:lnTo>
                    <a:pt x="1485" y="1"/>
                  </a:lnTo>
                  <a:cubicBezTo>
                    <a:pt x="1485" y="1"/>
                    <a:pt x="526" y="140"/>
                    <a:pt x="245" y="525"/>
                  </a:cubicBezTo>
                  <a:cubicBezTo>
                    <a:pt x="0" y="863"/>
                    <a:pt x="229" y="1164"/>
                    <a:pt x="526" y="1164"/>
                  </a:cubicBezTo>
                  <a:cubicBezTo>
                    <a:pt x="567" y="1164"/>
                    <a:pt x="609" y="1158"/>
                    <a:pt x="652" y="1146"/>
                  </a:cubicBezTo>
                  <a:cubicBezTo>
                    <a:pt x="659" y="1374"/>
                    <a:pt x="829" y="1544"/>
                    <a:pt x="1024" y="1544"/>
                  </a:cubicBezTo>
                  <a:cubicBezTo>
                    <a:pt x="1140" y="1544"/>
                    <a:pt x="1264" y="1484"/>
                    <a:pt x="1369" y="1341"/>
                  </a:cubicBezTo>
                  <a:cubicBezTo>
                    <a:pt x="1649" y="956"/>
                    <a:pt x="1485" y="1"/>
                    <a:pt x="14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6" name="Google Shape;706;p40"/>
            <p:cNvSpPr/>
            <p:nvPr/>
          </p:nvSpPr>
          <p:spPr>
            <a:xfrm>
              <a:off x="6831377" y="4642521"/>
              <a:ext cx="76614" cy="71738"/>
            </a:xfrm>
            <a:custGeom>
              <a:avLst/>
              <a:gdLst/>
              <a:ahLst/>
              <a:cxnLst/>
              <a:rect l="l" t="t" r="r" b="b"/>
              <a:pathLst>
                <a:path w="1650" h="1545" extrusionOk="0">
                  <a:moveTo>
                    <a:pt x="164" y="1"/>
                  </a:moveTo>
                  <a:cubicBezTo>
                    <a:pt x="164" y="1"/>
                    <a:pt x="1" y="956"/>
                    <a:pt x="281" y="1341"/>
                  </a:cubicBezTo>
                  <a:cubicBezTo>
                    <a:pt x="385" y="1484"/>
                    <a:pt x="509" y="1544"/>
                    <a:pt x="625" y="1544"/>
                  </a:cubicBezTo>
                  <a:cubicBezTo>
                    <a:pt x="819" y="1544"/>
                    <a:pt x="990" y="1374"/>
                    <a:pt x="998" y="1146"/>
                  </a:cubicBezTo>
                  <a:cubicBezTo>
                    <a:pt x="1040" y="1158"/>
                    <a:pt x="1082" y="1164"/>
                    <a:pt x="1123" y="1164"/>
                  </a:cubicBezTo>
                  <a:cubicBezTo>
                    <a:pt x="1419" y="1164"/>
                    <a:pt x="1649" y="863"/>
                    <a:pt x="1403" y="525"/>
                  </a:cubicBezTo>
                  <a:cubicBezTo>
                    <a:pt x="1123" y="140"/>
                    <a:pt x="164" y="1"/>
                    <a:pt x="16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7" name="Google Shape;707;p40"/>
            <p:cNvSpPr/>
            <p:nvPr/>
          </p:nvSpPr>
          <p:spPr>
            <a:xfrm>
              <a:off x="6838992" y="4593953"/>
              <a:ext cx="81907" cy="64077"/>
            </a:xfrm>
            <a:custGeom>
              <a:avLst/>
              <a:gdLst/>
              <a:ahLst/>
              <a:cxnLst/>
              <a:rect l="l" t="t" r="r" b="b"/>
              <a:pathLst>
                <a:path w="1764" h="1380" extrusionOk="0">
                  <a:moveTo>
                    <a:pt x="1059" y="0"/>
                  </a:moveTo>
                  <a:cubicBezTo>
                    <a:pt x="1005" y="0"/>
                    <a:pt x="946" y="10"/>
                    <a:pt x="883" y="31"/>
                  </a:cubicBezTo>
                  <a:cubicBezTo>
                    <a:pt x="429" y="177"/>
                    <a:pt x="0" y="1047"/>
                    <a:pt x="0" y="1047"/>
                  </a:cubicBezTo>
                  <a:cubicBezTo>
                    <a:pt x="0" y="1047"/>
                    <a:pt x="634" y="1380"/>
                    <a:pt x="1099" y="1380"/>
                  </a:cubicBezTo>
                  <a:cubicBezTo>
                    <a:pt x="1175" y="1380"/>
                    <a:pt x="1247" y="1371"/>
                    <a:pt x="1310" y="1350"/>
                  </a:cubicBezTo>
                  <a:cubicBezTo>
                    <a:pt x="1764" y="1204"/>
                    <a:pt x="1689" y="732"/>
                    <a:pt x="1349" y="609"/>
                  </a:cubicBezTo>
                  <a:cubicBezTo>
                    <a:pt x="1523" y="350"/>
                    <a:pt x="1388" y="0"/>
                    <a:pt x="10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8" name="Google Shape;708;p40"/>
            <p:cNvSpPr/>
            <p:nvPr/>
          </p:nvSpPr>
          <p:spPr>
            <a:xfrm>
              <a:off x="6802356" y="4604865"/>
              <a:ext cx="68813" cy="75221"/>
            </a:xfrm>
            <a:custGeom>
              <a:avLst/>
              <a:gdLst/>
              <a:ahLst/>
              <a:cxnLst/>
              <a:rect l="l" t="t" r="r" b="b"/>
              <a:pathLst>
                <a:path w="1482" h="1620" extrusionOk="0">
                  <a:moveTo>
                    <a:pt x="742" y="0"/>
                  </a:moveTo>
                  <a:cubicBezTo>
                    <a:pt x="691" y="0"/>
                    <a:pt x="649" y="42"/>
                    <a:pt x="649" y="93"/>
                  </a:cubicBezTo>
                  <a:cubicBezTo>
                    <a:pt x="649" y="132"/>
                    <a:pt x="675" y="165"/>
                    <a:pt x="711" y="179"/>
                  </a:cubicBezTo>
                  <a:lnTo>
                    <a:pt x="711" y="563"/>
                  </a:lnTo>
                  <a:cubicBezTo>
                    <a:pt x="686" y="566"/>
                    <a:pt x="664" y="572"/>
                    <a:pt x="644" y="581"/>
                  </a:cubicBezTo>
                  <a:lnTo>
                    <a:pt x="529" y="381"/>
                  </a:lnTo>
                  <a:cubicBezTo>
                    <a:pt x="553" y="351"/>
                    <a:pt x="559" y="310"/>
                    <a:pt x="540" y="275"/>
                  </a:cubicBezTo>
                  <a:cubicBezTo>
                    <a:pt x="523" y="246"/>
                    <a:pt x="492" y="230"/>
                    <a:pt x="461" y="230"/>
                  </a:cubicBezTo>
                  <a:cubicBezTo>
                    <a:pt x="445" y="230"/>
                    <a:pt x="429" y="234"/>
                    <a:pt x="415" y="243"/>
                  </a:cubicBezTo>
                  <a:cubicBezTo>
                    <a:pt x="371" y="268"/>
                    <a:pt x="356" y="323"/>
                    <a:pt x="382" y="367"/>
                  </a:cubicBezTo>
                  <a:cubicBezTo>
                    <a:pt x="399" y="397"/>
                    <a:pt x="429" y="413"/>
                    <a:pt x="461" y="413"/>
                  </a:cubicBezTo>
                  <a:cubicBezTo>
                    <a:pt x="466" y="413"/>
                    <a:pt x="472" y="412"/>
                    <a:pt x="477" y="411"/>
                  </a:cubicBezTo>
                  <a:lnTo>
                    <a:pt x="593" y="611"/>
                  </a:lnTo>
                  <a:cubicBezTo>
                    <a:pt x="574" y="626"/>
                    <a:pt x="558" y="642"/>
                    <a:pt x="543" y="661"/>
                  </a:cubicBezTo>
                  <a:lnTo>
                    <a:pt x="498" y="635"/>
                  </a:lnTo>
                  <a:cubicBezTo>
                    <a:pt x="505" y="598"/>
                    <a:pt x="489" y="560"/>
                    <a:pt x="455" y="540"/>
                  </a:cubicBezTo>
                  <a:cubicBezTo>
                    <a:pt x="440" y="531"/>
                    <a:pt x="424" y="527"/>
                    <a:pt x="409" y="527"/>
                  </a:cubicBezTo>
                  <a:cubicBezTo>
                    <a:pt x="377" y="527"/>
                    <a:pt x="347" y="544"/>
                    <a:pt x="330" y="573"/>
                  </a:cubicBezTo>
                  <a:cubicBezTo>
                    <a:pt x="304" y="616"/>
                    <a:pt x="319" y="672"/>
                    <a:pt x="363" y="698"/>
                  </a:cubicBezTo>
                  <a:cubicBezTo>
                    <a:pt x="377" y="706"/>
                    <a:pt x="393" y="710"/>
                    <a:pt x="408" y="710"/>
                  </a:cubicBezTo>
                  <a:cubicBezTo>
                    <a:pt x="430" y="710"/>
                    <a:pt x="451" y="702"/>
                    <a:pt x="468" y="688"/>
                  </a:cubicBezTo>
                  <a:lnTo>
                    <a:pt x="511" y="714"/>
                  </a:lnTo>
                  <a:cubicBezTo>
                    <a:pt x="503" y="735"/>
                    <a:pt x="498" y="757"/>
                    <a:pt x="494" y="780"/>
                  </a:cubicBezTo>
                  <a:lnTo>
                    <a:pt x="179" y="780"/>
                  </a:lnTo>
                  <a:cubicBezTo>
                    <a:pt x="165" y="744"/>
                    <a:pt x="132" y="719"/>
                    <a:pt x="92" y="719"/>
                  </a:cubicBezTo>
                  <a:cubicBezTo>
                    <a:pt x="42" y="719"/>
                    <a:pt x="1" y="760"/>
                    <a:pt x="1" y="810"/>
                  </a:cubicBezTo>
                  <a:cubicBezTo>
                    <a:pt x="1" y="860"/>
                    <a:pt x="42" y="902"/>
                    <a:pt x="92" y="902"/>
                  </a:cubicBezTo>
                  <a:cubicBezTo>
                    <a:pt x="132" y="902"/>
                    <a:pt x="165" y="876"/>
                    <a:pt x="179" y="841"/>
                  </a:cubicBezTo>
                  <a:lnTo>
                    <a:pt x="494" y="841"/>
                  </a:lnTo>
                  <a:cubicBezTo>
                    <a:pt x="497" y="865"/>
                    <a:pt x="503" y="887"/>
                    <a:pt x="511" y="907"/>
                  </a:cubicBezTo>
                  <a:lnTo>
                    <a:pt x="468" y="933"/>
                  </a:lnTo>
                  <a:cubicBezTo>
                    <a:pt x="451" y="918"/>
                    <a:pt x="430" y="910"/>
                    <a:pt x="408" y="910"/>
                  </a:cubicBezTo>
                  <a:cubicBezTo>
                    <a:pt x="393" y="910"/>
                    <a:pt x="377" y="914"/>
                    <a:pt x="363" y="923"/>
                  </a:cubicBezTo>
                  <a:cubicBezTo>
                    <a:pt x="319" y="948"/>
                    <a:pt x="304" y="1004"/>
                    <a:pt x="330" y="1047"/>
                  </a:cubicBezTo>
                  <a:cubicBezTo>
                    <a:pt x="347" y="1077"/>
                    <a:pt x="377" y="1093"/>
                    <a:pt x="409" y="1093"/>
                  </a:cubicBezTo>
                  <a:cubicBezTo>
                    <a:pt x="424" y="1093"/>
                    <a:pt x="440" y="1089"/>
                    <a:pt x="455" y="1081"/>
                  </a:cubicBezTo>
                  <a:cubicBezTo>
                    <a:pt x="489" y="1061"/>
                    <a:pt x="505" y="1023"/>
                    <a:pt x="498" y="986"/>
                  </a:cubicBezTo>
                  <a:lnTo>
                    <a:pt x="543" y="960"/>
                  </a:lnTo>
                  <a:cubicBezTo>
                    <a:pt x="558" y="978"/>
                    <a:pt x="574" y="994"/>
                    <a:pt x="593" y="1009"/>
                  </a:cubicBezTo>
                  <a:lnTo>
                    <a:pt x="477" y="1210"/>
                  </a:lnTo>
                  <a:cubicBezTo>
                    <a:pt x="472" y="1209"/>
                    <a:pt x="466" y="1208"/>
                    <a:pt x="461" y="1208"/>
                  </a:cubicBezTo>
                  <a:cubicBezTo>
                    <a:pt x="429" y="1208"/>
                    <a:pt x="399" y="1224"/>
                    <a:pt x="382" y="1253"/>
                  </a:cubicBezTo>
                  <a:cubicBezTo>
                    <a:pt x="356" y="1297"/>
                    <a:pt x="371" y="1353"/>
                    <a:pt x="415" y="1378"/>
                  </a:cubicBezTo>
                  <a:cubicBezTo>
                    <a:pt x="429" y="1387"/>
                    <a:pt x="445" y="1390"/>
                    <a:pt x="460" y="1390"/>
                  </a:cubicBezTo>
                  <a:cubicBezTo>
                    <a:pt x="492" y="1390"/>
                    <a:pt x="523" y="1374"/>
                    <a:pt x="540" y="1344"/>
                  </a:cubicBezTo>
                  <a:cubicBezTo>
                    <a:pt x="559" y="1311"/>
                    <a:pt x="554" y="1268"/>
                    <a:pt x="529" y="1240"/>
                  </a:cubicBezTo>
                  <a:lnTo>
                    <a:pt x="644" y="1040"/>
                  </a:lnTo>
                  <a:cubicBezTo>
                    <a:pt x="665" y="1049"/>
                    <a:pt x="688" y="1053"/>
                    <a:pt x="711" y="1057"/>
                  </a:cubicBezTo>
                  <a:lnTo>
                    <a:pt x="711" y="1442"/>
                  </a:lnTo>
                  <a:cubicBezTo>
                    <a:pt x="675" y="1454"/>
                    <a:pt x="649" y="1488"/>
                    <a:pt x="649" y="1528"/>
                  </a:cubicBezTo>
                  <a:cubicBezTo>
                    <a:pt x="649" y="1578"/>
                    <a:pt x="691" y="1619"/>
                    <a:pt x="742" y="1619"/>
                  </a:cubicBezTo>
                  <a:cubicBezTo>
                    <a:pt x="791" y="1619"/>
                    <a:pt x="833" y="1578"/>
                    <a:pt x="833" y="1528"/>
                  </a:cubicBezTo>
                  <a:cubicBezTo>
                    <a:pt x="833" y="1488"/>
                    <a:pt x="807" y="1455"/>
                    <a:pt x="771" y="1442"/>
                  </a:cubicBezTo>
                  <a:lnTo>
                    <a:pt x="771" y="1057"/>
                  </a:lnTo>
                  <a:cubicBezTo>
                    <a:pt x="796" y="1055"/>
                    <a:pt x="818" y="1049"/>
                    <a:pt x="838" y="1040"/>
                  </a:cubicBezTo>
                  <a:lnTo>
                    <a:pt x="954" y="1240"/>
                  </a:lnTo>
                  <a:cubicBezTo>
                    <a:pt x="929" y="1269"/>
                    <a:pt x="923" y="1311"/>
                    <a:pt x="943" y="1344"/>
                  </a:cubicBezTo>
                  <a:cubicBezTo>
                    <a:pt x="960" y="1374"/>
                    <a:pt x="990" y="1390"/>
                    <a:pt x="1022" y="1390"/>
                  </a:cubicBezTo>
                  <a:cubicBezTo>
                    <a:pt x="1037" y="1390"/>
                    <a:pt x="1053" y="1387"/>
                    <a:pt x="1067" y="1378"/>
                  </a:cubicBezTo>
                  <a:cubicBezTo>
                    <a:pt x="1111" y="1353"/>
                    <a:pt x="1126" y="1297"/>
                    <a:pt x="1100" y="1253"/>
                  </a:cubicBezTo>
                  <a:cubicBezTo>
                    <a:pt x="1084" y="1224"/>
                    <a:pt x="1053" y="1208"/>
                    <a:pt x="1021" y="1208"/>
                  </a:cubicBezTo>
                  <a:cubicBezTo>
                    <a:pt x="1016" y="1208"/>
                    <a:pt x="1010" y="1209"/>
                    <a:pt x="1005" y="1210"/>
                  </a:cubicBezTo>
                  <a:lnTo>
                    <a:pt x="890" y="1009"/>
                  </a:lnTo>
                  <a:cubicBezTo>
                    <a:pt x="908" y="996"/>
                    <a:pt x="924" y="979"/>
                    <a:pt x="939" y="960"/>
                  </a:cubicBezTo>
                  <a:lnTo>
                    <a:pt x="984" y="986"/>
                  </a:lnTo>
                  <a:cubicBezTo>
                    <a:pt x="977" y="1023"/>
                    <a:pt x="993" y="1061"/>
                    <a:pt x="1028" y="1081"/>
                  </a:cubicBezTo>
                  <a:cubicBezTo>
                    <a:pt x="1043" y="1089"/>
                    <a:pt x="1058" y="1093"/>
                    <a:pt x="1074" y="1093"/>
                  </a:cubicBezTo>
                  <a:cubicBezTo>
                    <a:pt x="1105" y="1093"/>
                    <a:pt x="1135" y="1077"/>
                    <a:pt x="1152" y="1047"/>
                  </a:cubicBezTo>
                  <a:cubicBezTo>
                    <a:pt x="1178" y="1004"/>
                    <a:pt x="1163" y="948"/>
                    <a:pt x="1120" y="923"/>
                  </a:cubicBezTo>
                  <a:cubicBezTo>
                    <a:pt x="1105" y="915"/>
                    <a:pt x="1089" y="911"/>
                    <a:pt x="1073" y="911"/>
                  </a:cubicBezTo>
                  <a:cubicBezTo>
                    <a:pt x="1052" y="911"/>
                    <a:pt x="1030" y="918"/>
                    <a:pt x="1014" y="933"/>
                  </a:cubicBezTo>
                  <a:lnTo>
                    <a:pt x="971" y="907"/>
                  </a:lnTo>
                  <a:cubicBezTo>
                    <a:pt x="980" y="886"/>
                    <a:pt x="984" y="864"/>
                    <a:pt x="988" y="841"/>
                  </a:cubicBezTo>
                  <a:lnTo>
                    <a:pt x="1304" y="841"/>
                  </a:lnTo>
                  <a:cubicBezTo>
                    <a:pt x="1316" y="876"/>
                    <a:pt x="1350" y="902"/>
                    <a:pt x="1390" y="902"/>
                  </a:cubicBezTo>
                  <a:cubicBezTo>
                    <a:pt x="1440" y="902"/>
                    <a:pt x="1482" y="860"/>
                    <a:pt x="1482" y="810"/>
                  </a:cubicBezTo>
                  <a:cubicBezTo>
                    <a:pt x="1482" y="760"/>
                    <a:pt x="1440" y="719"/>
                    <a:pt x="1390" y="719"/>
                  </a:cubicBezTo>
                  <a:cubicBezTo>
                    <a:pt x="1350" y="719"/>
                    <a:pt x="1317" y="744"/>
                    <a:pt x="1304" y="780"/>
                  </a:cubicBezTo>
                  <a:lnTo>
                    <a:pt x="988" y="780"/>
                  </a:lnTo>
                  <a:cubicBezTo>
                    <a:pt x="986" y="756"/>
                    <a:pt x="980" y="733"/>
                    <a:pt x="971" y="714"/>
                  </a:cubicBezTo>
                  <a:lnTo>
                    <a:pt x="1014" y="688"/>
                  </a:lnTo>
                  <a:cubicBezTo>
                    <a:pt x="1032" y="702"/>
                    <a:pt x="1053" y="710"/>
                    <a:pt x="1075" y="710"/>
                  </a:cubicBezTo>
                  <a:cubicBezTo>
                    <a:pt x="1090" y="710"/>
                    <a:pt x="1105" y="707"/>
                    <a:pt x="1120" y="698"/>
                  </a:cubicBezTo>
                  <a:cubicBezTo>
                    <a:pt x="1163" y="672"/>
                    <a:pt x="1178" y="616"/>
                    <a:pt x="1152" y="573"/>
                  </a:cubicBezTo>
                  <a:cubicBezTo>
                    <a:pt x="1135" y="544"/>
                    <a:pt x="1105" y="527"/>
                    <a:pt x="1074" y="527"/>
                  </a:cubicBezTo>
                  <a:cubicBezTo>
                    <a:pt x="1058" y="527"/>
                    <a:pt x="1043" y="531"/>
                    <a:pt x="1028" y="540"/>
                  </a:cubicBezTo>
                  <a:cubicBezTo>
                    <a:pt x="993" y="560"/>
                    <a:pt x="977" y="598"/>
                    <a:pt x="984" y="635"/>
                  </a:cubicBezTo>
                  <a:lnTo>
                    <a:pt x="939" y="661"/>
                  </a:lnTo>
                  <a:cubicBezTo>
                    <a:pt x="925" y="642"/>
                    <a:pt x="908" y="626"/>
                    <a:pt x="890" y="611"/>
                  </a:cubicBezTo>
                  <a:lnTo>
                    <a:pt x="1005" y="411"/>
                  </a:lnTo>
                  <a:cubicBezTo>
                    <a:pt x="1010" y="412"/>
                    <a:pt x="1016" y="413"/>
                    <a:pt x="1021" y="413"/>
                  </a:cubicBezTo>
                  <a:cubicBezTo>
                    <a:pt x="1053" y="413"/>
                    <a:pt x="1084" y="397"/>
                    <a:pt x="1100" y="367"/>
                  </a:cubicBezTo>
                  <a:cubicBezTo>
                    <a:pt x="1126" y="323"/>
                    <a:pt x="1111" y="268"/>
                    <a:pt x="1067" y="243"/>
                  </a:cubicBezTo>
                  <a:cubicBezTo>
                    <a:pt x="1053" y="234"/>
                    <a:pt x="1037" y="230"/>
                    <a:pt x="1022" y="230"/>
                  </a:cubicBezTo>
                  <a:cubicBezTo>
                    <a:pt x="990" y="230"/>
                    <a:pt x="960" y="246"/>
                    <a:pt x="943" y="275"/>
                  </a:cubicBezTo>
                  <a:cubicBezTo>
                    <a:pt x="923" y="310"/>
                    <a:pt x="928" y="353"/>
                    <a:pt x="954" y="381"/>
                  </a:cubicBezTo>
                  <a:lnTo>
                    <a:pt x="838" y="581"/>
                  </a:lnTo>
                  <a:cubicBezTo>
                    <a:pt x="817" y="572"/>
                    <a:pt x="795" y="567"/>
                    <a:pt x="771" y="563"/>
                  </a:cubicBezTo>
                  <a:lnTo>
                    <a:pt x="771" y="179"/>
                  </a:lnTo>
                  <a:cubicBezTo>
                    <a:pt x="807" y="165"/>
                    <a:pt x="833" y="132"/>
                    <a:pt x="833" y="93"/>
                  </a:cubicBezTo>
                  <a:cubicBezTo>
                    <a:pt x="833" y="42"/>
                    <a:pt x="791" y="0"/>
                    <a:pt x="7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709" name="Google Shape;709;p40"/>
          <p:cNvGrpSpPr/>
          <p:nvPr/>
        </p:nvGrpSpPr>
        <p:grpSpPr>
          <a:xfrm rot="-846909">
            <a:off x="6259051" y="322474"/>
            <a:ext cx="386686" cy="342952"/>
            <a:chOff x="6757038" y="4568926"/>
            <a:chExt cx="163860" cy="145334"/>
          </a:xfrm>
        </p:grpSpPr>
        <p:sp>
          <p:nvSpPr>
            <p:cNvPr id="710" name="Google Shape;710;p40"/>
            <p:cNvSpPr/>
            <p:nvPr/>
          </p:nvSpPr>
          <p:spPr>
            <a:xfrm>
              <a:off x="6806767" y="4568926"/>
              <a:ext cx="64448" cy="73642"/>
            </a:xfrm>
            <a:custGeom>
              <a:avLst/>
              <a:gdLst/>
              <a:ahLst/>
              <a:cxnLst/>
              <a:rect l="l" t="t" r="r" b="b"/>
              <a:pathLst>
                <a:path w="1388" h="1586" extrusionOk="0">
                  <a:moveTo>
                    <a:pt x="363" y="0"/>
                  </a:moveTo>
                  <a:cubicBezTo>
                    <a:pt x="176" y="0"/>
                    <a:pt x="0" y="141"/>
                    <a:pt x="0" y="433"/>
                  </a:cubicBezTo>
                  <a:cubicBezTo>
                    <a:pt x="0" y="908"/>
                    <a:pt x="694" y="1586"/>
                    <a:pt x="694" y="1586"/>
                  </a:cubicBezTo>
                  <a:cubicBezTo>
                    <a:pt x="694" y="1586"/>
                    <a:pt x="1388" y="908"/>
                    <a:pt x="1388" y="433"/>
                  </a:cubicBezTo>
                  <a:cubicBezTo>
                    <a:pt x="1388" y="141"/>
                    <a:pt x="1212" y="0"/>
                    <a:pt x="1024" y="0"/>
                  </a:cubicBezTo>
                  <a:cubicBezTo>
                    <a:pt x="905" y="0"/>
                    <a:pt x="781" y="57"/>
                    <a:pt x="694" y="168"/>
                  </a:cubicBezTo>
                  <a:cubicBezTo>
                    <a:pt x="607" y="57"/>
                    <a:pt x="483" y="0"/>
                    <a:pt x="36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1" name="Google Shape;711;p40"/>
            <p:cNvSpPr/>
            <p:nvPr/>
          </p:nvSpPr>
          <p:spPr>
            <a:xfrm>
              <a:off x="6757038" y="4593953"/>
              <a:ext cx="82000" cy="64077"/>
            </a:xfrm>
            <a:custGeom>
              <a:avLst/>
              <a:gdLst/>
              <a:ahLst/>
              <a:cxnLst/>
              <a:rect l="l" t="t" r="r" b="b"/>
              <a:pathLst>
                <a:path w="1766" h="1380" extrusionOk="0">
                  <a:moveTo>
                    <a:pt x="705" y="0"/>
                  </a:moveTo>
                  <a:cubicBezTo>
                    <a:pt x="376" y="0"/>
                    <a:pt x="242" y="349"/>
                    <a:pt x="418" y="609"/>
                  </a:cubicBezTo>
                  <a:cubicBezTo>
                    <a:pt x="75" y="733"/>
                    <a:pt x="1" y="1204"/>
                    <a:pt x="454" y="1350"/>
                  </a:cubicBezTo>
                  <a:cubicBezTo>
                    <a:pt x="518" y="1371"/>
                    <a:pt x="589" y="1380"/>
                    <a:pt x="665" y="1380"/>
                  </a:cubicBezTo>
                  <a:cubicBezTo>
                    <a:pt x="1131" y="1380"/>
                    <a:pt x="1765" y="1047"/>
                    <a:pt x="1765" y="1047"/>
                  </a:cubicBezTo>
                  <a:cubicBezTo>
                    <a:pt x="1765" y="1047"/>
                    <a:pt x="1336" y="177"/>
                    <a:pt x="882" y="31"/>
                  </a:cubicBezTo>
                  <a:cubicBezTo>
                    <a:pt x="818" y="10"/>
                    <a:pt x="759" y="0"/>
                    <a:pt x="7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2" name="Google Shape;712;p40"/>
            <p:cNvSpPr/>
            <p:nvPr/>
          </p:nvSpPr>
          <p:spPr>
            <a:xfrm>
              <a:off x="6770086" y="4642521"/>
              <a:ext cx="76567" cy="71738"/>
            </a:xfrm>
            <a:custGeom>
              <a:avLst/>
              <a:gdLst/>
              <a:ahLst/>
              <a:cxnLst/>
              <a:rect l="l" t="t" r="r" b="b"/>
              <a:pathLst>
                <a:path w="1649" h="1545" extrusionOk="0">
                  <a:moveTo>
                    <a:pt x="1485" y="1"/>
                  </a:moveTo>
                  <a:lnTo>
                    <a:pt x="1485" y="1"/>
                  </a:lnTo>
                  <a:cubicBezTo>
                    <a:pt x="1485" y="1"/>
                    <a:pt x="526" y="140"/>
                    <a:pt x="245" y="525"/>
                  </a:cubicBezTo>
                  <a:cubicBezTo>
                    <a:pt x="0" y="863"/>
                    <a:pt x="229" y="1164"/>
                    <a:pt x="526" y="1164"/>
                  </a:cubicBezTo>
                  <a:cubicBezTo>
                    <a:pt x="567" y="1164"/>
                    <a:pt x="609" y="1158"/>
                    <a:pt x="652" y="1146"/>
                  </a:cubicBezTo>
                  <a:cubicBezTo>
                    <a:pt x="659" y="1374"/>
                    <a:pt x="829" y="1544"/>
                    <a:pt x="1024" y="1544"/>
                  </a:cubicBezTo>
                  <a:cubicBezTo>
                    <a:pt x="1140" y="1544"/>
                    <a:pt x="1264" y="1484"/>
                    <a:pt x="1369" y="1341"/>
                  </a:cubicBezTo>
                  <a:cubicBezTo>
                    <a:pt x="1649" y="956"/>
                    <a:pt x="1485" y="1"/>
                    <a:pt x="14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3" name="Google Shape;713;p40"/>
            <p:cNvSpPr/>
            <p:nvPr/>
          </p:nvSpPr>
          <p:spPr>
            <a:xfrm>
              <a:off x="6831377" y="4642521"/>
              <a:ext cx="76614" cy="71738"/>
            </a:xfrm>
            <a:custGeom>
              <a:avLst/>
              <a:gdLst/>
              <a:ahLst/>
              <a:cxnLst/>
              <a:rect l="l" t="t" r="r" b="b"/>
              <a:pathLst>
                <a:path w="1650" h="1545" extrusionOk="0">
                  <a:moveTo>
                    <a:pt x="164" y="1"/>
                  </a:moveTo>
                  <a:cubicBezTo>
                    <a:pt x="164" y="1"/>
                    <a:pt x="1" y="956"/>
                    <a:pt x="281" y="1341"/>
                  </a:cubicBezTo>
                  <a:cubicBezTo>
                    <a:pt x="385" y="1484"/>
                    <a:pt x="509" y="1544"/>
                    <a:pt x="625" y="1544"/>
                  </a:cubicBezTo>
                  <a:cubicBezTo>
                    <a:pt x="819" y="1544"/>
                    <a:pt x="990" y="1374"/>
                    <a:pt x="998" y="1146"/>
                  </a:cubicBezTo>
                  <a:cubicBezTo>
                    <a:pt x="1040" y="1158"/>
                    <a:pt x="1082" y="1164"/>
                    <a:pt x="1123" y="1164"/>
                  </a:cubicBezTo>
                  <a:cubicBezTo>
                    <a:pt x="1419" y="1164"/>
                    <a:pt x="1649" y="863"/>
                    <a:pt x="1403" y="525"/>
                  </a:cubicBezTo>
                  <a:cubicBezTo>
                    <a:pt x="1123" y="140"/>
                    <a:pt x="164" y="1"/>
                    <a:pt x="16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4" name="Google Shape;714;p40"/>
            <p:cNvSpPr/>
            <p:nvPr/>
          </p:nvSpPr>
          <p:spPr>
            <a:xfrm>
              <a:off x="6838992" y="4593953"/>
              <a:ext cx="81907" cy="64077"/>
            </a:xfrm>
            <a:custGeom>
              <a:avLst/>
              <a:gdLst/>
              <a:ahLst/>
              <a:cxnLst/>
              <a:rect l="l" t="t" r="r" b="b"/>
              <a:pathLst>
                <a:path w="1764" h="1380" extrusionOk="0">
                  <a:moveTo>
                    <a:pt x="1059" y="0"/>
                  </a:moveTo>
                  <a:cubicBezTo>
                    <a:pt x="1005" y="0"/>
                    <a:pt x="946" y="10"/>
                    <a:pt x="883" y="31"/>
                  </a:cubicBezTo>
                  <a:cubicBezTo>
                    <a:pt x="429" y="177"/>
                    <a:pt x="0" y="1047"/>
                    <a:pt x="0" y="1047"/>
                  </a:cubicBezTo>
                  <a:cubicBezTo>
                    <a:pt x="0" y="1047"/>
                    <a:pt x="634" y="1380"/>
                    <a:pt x="1099" y="1380"/>
                  </a:cubicBezTo>
                  <a:cubicBezTo>
                    <a:pt x="1175" y="1380"/>
                    <a:pt x="1247" y="1371"/>
                    <a:pt x="1310" y="1350"/>
                  </a:cubicBezTo>
                  <a:cubicBezTo>
                    <a:pt x="1764" y="1204"/>
                    <a:pt x="1689" y="732"/>
                    <a:pt x="1349" y="609"/>
                  </a:cubicBezTo>
                  <a:cubicBezTo>
                    <a:pt x="1523" y="350"/>
                    <a:pt x="1388" y="0"/>
                    <a:pt x="10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5" name="Google Shape;715;p40"/>
            <p:cNvSpPr/>
            <p:nvPr/>
          </p:nvSpPr>
          <p:spPr>
            <a:xfrm>
              <a:off x="6802356" y="4604865"/>
              <a:ext cx="68813" cy="75221"/>
            </a:xfrm>
            <a:custGeom>
              <a:avLst/>
              <a:gdLst/>
              <a:ahLst/>
              <a:cxnLst/>
              <a:rect l="l" t="t" r="r" b="b"/>
              <a:pathLst>
                <a:path w="1482" h="1620" extrusionOk="0">
                  <a:moveTo>
                    <a:pt x="742" y="0"/>
                  </a:moveTo>
                  <a:cubicBezTo>
                    <a:pt x="691" y="0"/>
                    <a:pt x="649" y="42"/>
                    <a:pt x="649" y="93"/>
                  </a:cubicBezTo>
                  <a:cubicBezTo>
                    <a:pt x="649" y="132"/>
                    <a:pt x="675" y="165"/>
                    <a:pt x="711" y="179"/>
                  </a:cubicBezTo>
                  <a:lnTo>
                    <a:pt x="711" y="563"/>
                  </a:lnTo>
                  <a:cubicBezTo>
                    <a:pt x="686" y="566"/>
                    <a:pt x="664" y="572"/>
                    <a:pt x="644" y="581"/>
                  </a:cubicBezTo>
                  <a:lnTo>
                    <a:pt x="529" y="381"/>
                  </a:lnTo>
                  <a:cubicBezTo>
                    <a:pt x="553" y="351"/>
                    <a:pt x="559" y="310"/>
                    <a:pt x="540" y="275"/>
                  </a:cubicBezTo>
                  <a:cubicBezTo>
                    <a:pt x="523" y="246"/>
                    <a:pt x="492" y="230"/>
                    <a:pt x="461" y="230"/>
                  </a:cubicBezTo>
                  <a:cubicBezTo>
                    <a:pt x="445" y="230"/>
                    <a:pt x="429" y="234"/>
                    <a:pt x="415" y="243"/>
                  </a:cubicBezTo>
                  <a:cubicBezTo>
                    <a:pt x="371" y="268"/>
                    <a:pt x="356" y="323"/>
                    <a:pt x="382" y="367"/>
                  </a:cubicBezTo>
                  <a:cubicBezTo>
                    <a:pt x="399" y="397"/>
                    <a:pt x="429" y="413"/>
                    <a:pt x="461" y="413"/>
                  </a:cubicBezTo>
                  <a:cubicBezTo>
                    <a:pt x="466" y="413"/>
                    <a:pt x="472" y="412"/>
                    <a:pt x="477" y="411"/>
                  </a:cubicBezTo>
                  <a:lnTo>
                    <a:pt x="593" y="611"/>
                  </a:lnTo>
                  <a:cubicBezTo>
                    <a:pt x="574" y="626"/>
                    <a:pt x="558" y="642"/>
                    <a:pt x="543" y="661"/>
                  </a:cubicBezTo>
                  <a:lnTo>
                    <a:pt x="498" y="635"/>
                  </a:lnTo>
                  <a:cubicBezTo>
                    <a:pt x="505" y="598"/>
                    <a:pt x="489" y="560"/>
                    <a:pt x="455" y="540"/>
                  </a:cubicBezTo>
                  <a:cubicBezTo>
                    <a:pt x="440" y="531"/>
                    <a:pt x="424" y="527"/>
                    <a:pt x="409" y="527"/>
                  </a:cubicBezTo>
                  <a:cubicBezTo>
                    <a:pt x="377" y="527"/>
                    <a:pt x="347" y="544"/>
                    <a:pt x="330" y="573"/>
                  </a:cubicBezTo>
                  <a:cubicBezTo>
                    <a:pt x="304" y="616"/>
                    <a:pt x="319" y="672"/>
                    <a:pt x="363" y="698"/>
                  </a:cubicBezTo>
                  <a:cubicBezTo>
                    <a:pt x="377" y="706"/>
                    <a:pt x="393" y="710"/>
                    <a:pt x="408" y="710"/>
                  </a:cubicBezTo>
                  <a:cubicBezTo>
                    <a:pt x="430" y="710"/>
                    <a:pt x="451" y="702"/>
                    <a:pt x="468" y="688"/>
                  </a:cubicBezTo>
                  <a:lnTo>
                    <a:pt x="511" y="714"/>
                  </a:lnTo>
                  <a:cubicBezTo>
                    <a:pt x="503" y="735"/>
                    <a:pt x="498" y="757"/>
                    <a:pt x="494" y="780"/>
                  </a:cubicBezTo>
                  <a:lnTo>
                    <a:pt x="179" y="780"/>
                  </a:lnTo>
                  <a:cubicBezTo>
                    <a:pt x="165" y="744"/>
                    <a:pt x="132" y="719"/>
                    <a:pt x="92" y="719"/>
                  </a:cubicBezTo>
                  <a:cubicBezTo>
                    <a:pt x="42" y="719"/>
                    <a:pt x="1" y="760"/>
                    <a:pt x="1" y="810"/>
                  </a:cubicBezTo>
                  <a:cubicBezTo>
                    <a:pt x="1" y="860"/>
                    <a:pt x="42" y="902"/>
                    <a:pt x="92" y="902"/>
                  </a:cubicBezTo>
                  <a:cubicBezTo>
                    <a:pt x="132" y="902"/>
                    <a:pt x="165" y="876"/>
                    <a:pt x="179" y="841"/>
                  </a:cubicBezTo>
                  <a:lnTo>
                    <a:pt x="494" y="841"/>
                  </a:lnTo>
                  <a:cubicBezTo>
                    <a:pt x="497" y="865"/>
                    <a:pt x="503" y="887"/>
                    <a:pt x="511" y="907"/>
                  </a:cubicBezTo>
                  <a:lnTo>
                    <a:pt x="468" y="933"/>
                  </a:lnTo>
                  <a:cubicBezTo>
                    <a:pt x="451" y="918"/>
                    <a:pt x="430" y="910"/>
                    <a:pt x="408" y="910"/>
                  </a:cubicBezTo>
                  <a:cubicBezTo>
                    <a:pt x="393" y="910"/>
                    <a:pt x="377" y="914"/>
                    <a:pt x="363" y="923"/>
                  </a:cubicBezTo>
                  <a:cubicBezTo>
                    <a:pt x="319" y="948"/>
                    <a:pt x="304" y="1004"/>
                    <a:pt x="330" y="1047"/>
                  </a:cubicBezTo>
                  <a:cubicBezTo>
                    <a:pt x="347" y="1077"/>
                    <a:pt x="377" y="1093"/>
                    <a:pt x="409" y="1093"/>
                  </a:cubicBezTo>
                  <a:cubicBezTo>
                    <a:pt x="424" y="1093"/>
                    <a:pt x="440" y="1089"/>
                    <a:pt x="455" y="1081"/>
                  </a:cubicBezTo>
                  <a:cubicBezTo>
                    <a:pt x="489" y="1061"/>
                    <a:pt x="505" y="1023"/>
                    <a:pt x="498" y="986"/>
                  </a:cubicBezTo>
                  <a:lnTo>
                    <a:pt x="543" y="960"/>
                  </a:lnTo>
                  <a:cubicBezTo>
                    <a:pt x="558" y="978"/>
                    <a:pt x="574" y="994"/>
                    <a:pt x="593" y="1009"/>
                  </a:cubicBezTo>
                  <a:lnTo>
                    <a:pt x="477" y="1210"/>
                  </a:lnTo>
                  <a:cubicBezTo>
                    <a:pt x="472" y="1209"/>
                    <a:pt x="466" y="1208"/>
                    <a:pt x="461" y="1208"/>
                  </a:cubicBezTo>
                  <a:cubicBezTo>
                    <a:pt x="429" y="1208"/>
                    <a:pt x="399" y="1224"/>
                    <a:pt x="382" y="1253"/>
                  </a:cubicBezTo>
                  <a:cubicBezTo>
                    <a:pt x="356" y="1297"/>
                    <a:pt x="371" y="1353"/>
                    <a:pt x="415" y="1378"/>
                  </a:cubicBezTo>
                  <a:cubicBezTo>
                    <a:pt x="429" y="1387"/>
                    <a:pt x="445" y="1390"/>
                    <a:pt x="460" y="1390"/>
                  </a:cubicBezTo>
                  <a:cubicBezTo>
                    <a:pt x="492" y="1390"/>
                    <a:pt x="523" y="1374"/>
                    <a:pt x="540" y="1344"/>
                  </a:cubicBezTo>
                  <a:cubicBezTo>
                    <a:pt x="559" y="1311"/>
                    <a:pt x="554" y="1268"/>
                    <a:pt x="529" y="1240"/>
                  </a:cubicBezTo>
                  <a:lnTo>
                    <a:pt x="644" y="1040"/>
                  </a:lnTo>
                  <a:cubicBezTo>
                    <a:pt x="665" y="1049"/>
                    <a:pt x="688" y="1053"/>
                    <a:pt x="711" y="1057"/>
                  </a:cubicBezTo>
                  <a:lnTo>
                    <a:pt x="711" y="1442"/>
                  </a:lnTo>
                  <a:cubicBezTo>
                    <a:pt x="675" y="1454"/>
                    <a:pt x="649" y="1488"/>
                    <a:pt x="649" y="1528"/>
                  </a:cubicBezTo>
                  <a:cubicBezTo>
                    <a:pt x="649" y="1578"/>
                    <a:pt x="691" y="1619"/>
                    <a:pt x="742" y="1619"/>
                  </a:cubicBezTo>
                  <a:cubicBezTo>
                    <a:pt x="791" y="1619"/>
                    <a:pt x="833" y="1578"/>
                    <a:pt x="833" y="1528"/>
                  </a:cubicBezTo>
                  <a:cubicBezTo>
                    <a:pt x="833" y="1488"/>
                    <a:pt x="807" y="1455"/>
                    <a:pt x="771" y="1442"/>
                  </a:cubicBezTo>
                  <a:lnTo>
                    <a:pt x="771" y="1057"/>
                  </a:lnTo>
                  <a:cubicBezTo>
                    <a:pt x="796" y="1055"/>
                    <a:pt x="818" y="1049"/>
                    <a:pt x="838" y="1040"/>
                  </a:cubicBezTo>
                  <a:lnTo>
                    <a:pt x="954" y="1240"/>
                  </a:lnTo>
                  <a:cubicBezTo>
                    <a:pt x="929" y="1269"/>
                    <a:pt x="923" y="1311"/>
                    <a:pt x="943" y="1344"/>
                  </a:cubicBezTo>
                  <a:cubicBezTo>
                    <a:pt x="960" y="1374"/>
                    <a:pt x="990" y="1390"/>
                    <a:pt x="1022" y="1390"/>
                  </a:cubicBezTo>
                  <a:cubicBezTo>
                    <a:pt x="1037" y="1390"/>
                    <a:pt x="1053" y="1387"/>
                    <a:pt x="1067" y="1378"/>
                  </a:cubicBezTo>
                  <a:cubicBezTo>
                    <a:pt x="1111" y="1353"/>
                    <a:pt x="1126" y="1297"/>
                    <a:pt x="1100" y="1253"/>
                  </a:cubicBezTo>
                  <a:cubicBezTo>
                    <a:pt x="1084" y="1224"/>
                    <a:pt x="1053" y="1208"/>
                    <a:pt x="1021" y="1208"/>
                  </a:cubicBezTo>
                  <a:cubicBezTo>
                    <a:pt x="1016" y="1208"/>
                    <a:pt x="1010" y="1209"/>
                    <a:pt x="1005" y="1210"/>
                  </a:cubicBezTo>
                  <a:lnTo>
                    <a:pt x="890" y="1009"/>
                  </a:lnTo>
                  <a:cubicBezTo>
                    <a:pt x="908" y="996"/>
                    <a:pt x="924" y="979"/>
                    <a:pt x="939" y="960"/>
                  </a:cubicBezTo>
                  <a:lnTo>
                    <a:pt x="984" y="986"/>
                  </a:lnTo>
                  <a:cubicBezTo>
                    <a:pt x="977" y="1023"/>
                    <a:pt x="993" y="1061"/>
                    <a:pt x="1028" y="1081"/>
                  </a:cubicBezTo>
                  <a:cubicBezTo>
                    <a:pt x="1043" y="1089"/>
                    <a:pt x="1058" y="1093"/>
                    <a:pt x="1074" y="1093"/>
                  </a:cubicBezTo>
                  <a:cubicBezTo>
                    <a:pt x="1105" y="1093"/>
                    <a:pt x="1135" y="1077"/>
                    <a:pt x="1152" y="1047"/>
                  </a:cubicBezTo>
                  <a:cubicBezTo>
                    <a:pt x="1178" y="1004"/>
                    <a:pt x="1163" y="948"/>
                    <a:pt x="1120" y="923"/>
                  </a:cubicBezTo>
                  <a:cubicBezTo>
                    <a:pt x="1105" y="915"/>
                    <a:pt x="1089" y="911"/>
                    <a:pt x="1073" y="911"/>
                  </a:cubicBezTo>
                  <a:cubicBezTo>
                    <a:pt x="1052" y="911"/>
                    <a:pt x="1030" y="918"/>
                    <a:pt x="1014" y="933"/>
                  </a:cubicBezTo>
                  <a:lnTo>
                    <a:pt x="971" y="907"/>
                  </a:lnTo>
                  <a:cubicBezTo>
                    <a:pt x="980" y="886"/>
                    <a:pt x="984" y="864"/>
                    <a:pt x="988" y="841"/>
                  </a:cubicBezTo>
                  <a:lnTo>
                    <a:pt x="1304" y="841"/>
                  </a:lnTo>
                  <a:cubicBezTo>
                    <a:pt x="1316" y="876"/>
                    <a:pt x="1350" y="902"/>
                    <a:pt x="1390" y="902"/>
                  </a:cubicBezTo>
                  <a:cubicBezTo>
                    <a:pt x="1440" y="902"/>
                    <a:pt x="1482" y="860"/>
                    <a:pt x="1482" y="810"/>
                  </a:cubicBezTo>
                  <a:cubicBezTo>
                    <a:pt x="1482" y="760"/>
                    <a:pt x="1440" y="719"/>
                    <a:pt x="1390" y="719"/>
                  </a:cubicBezTo>
                  <a:cubicBezTo>
                    <a:pt x="1350" y="719"/>
                    <a:pt x="1317" y="744"/>
                    <a:pt x="1304" y="780"/>
                  </a:cubicBezTo>
                  <a:lnTo>
                    <a:pt x="988" y="780"/>
                  </a:lnTo>
                  <a:cubicBezTo>
                    <a:pt x="986" y="756"/>
                    <a:pt x="980" y="733"/>
                    <a:pt x="971" y="714"/>
                  </a:cubicBezTo>
                  <a:lnTo>
                    <a:pt x="1014" y="688"/>
                  </a:lnTo>
                  <a:cubicBezTo>
                    <a:pt x="1032" y="702"/>
                    <a:pt x="1053" y="710"/>
                    <a:pt x="1075" y="710"/>
                  </a:cubicBezTo>
                  <a:cubicBezTo>
                    <a:pt x="1090" y="710"/>
                    <a:pt x="1105" y="707"/>
                    <a:pt x="1120" y="698"/>
                  </a:cubicBezTo>
                  <a:cubicBezTo>
                    <a:pt x="1163" y="672"/>
                    <a:pt x="1178" y="616"/>
                    <a:pt x="1152" y="573"/>
                  </a:cubicBezTo>
                  <a:cubicBezTo>
                    <a:pt x="1135" y="544"/>
                    <a:pt x="1105" y="527"/>
                    <a:pt x="1074" y="527"/>
                  </a:cubicBezTo>
                  <a:cubicBezTo>
                    <a:pt x="1058" y="527"/>
                    <a:pt x="1043" y="531"/>
                    <a:pt x="1028" y="540"/>
                  </a:cubicBezTo>
                  <a:cubicBezTo>
                    <a:pt x="993" y="560"/>
                    <a:pt x="977" y="598"/>
                    <a:pt x="984" y="635"/>
                  </a:cubicBezTo>
                  <a:lnTo>
                    <a:pt x="939" y="661"/>
                  </a:lnTo>
                  <a:cubicBezTo>
                    <a:pt x="925" y="642"/>
                    <a:pt x="908" y="626"/>
                    <a:pt x="890" y="611"/>
                  </a:cubicBezTo>
                  <a:lnTo>
                    <a:pt x="1005" y="411"/>
                  </a:lnTo>
                  <a:cubicBezTo>
                    <a:pt x="1010" y="412"/>
                    <a:pt x="1016" y="413"/>
                    <a:pt x="1021" y="413"/>
                  </a:cubicBezTo>
                  <a:cubicBezTo>
                    <a:pt x="1053" y="413"/>
                    <a:pt x="1084" y="397"/>
                    <a:pt x="1100" y="367"/>
                  </a:cubicBezTo>
                  <a:cubicBezTo>
                    <a:pt x="1126" y="323"/>
                    <a:pt x="1111" y="268"/>
                    <a:pt x="1067" y="243"/>
                  </a:cubicBezTo>
                  <a:cubicBezTo>
                    <a:pt x="1053" y="234"/>
                    <a:pt x="1037" y="230"/>
                    <a:pt x="1022" y="230"/>
                  </a:cubicBezTo>
                  <a:cubicBezTo>
                    <a:pt x="990" y="230"/>
                    <a:pt x="960" y="246"/>
                    <a:pt x="943" y="275"/>
                  </a:cubicBezTo>
                  <a:cubicBezTo>
                    <a:pt x="923" y="310"/>
                    <a:pt x="928" y="353"/>
                    <a:pt x="954" y="381"/>
                  </a:cubicBezTo>
                  <a:lnTo>
                    <a:pt x="838" y="581"/>
                  </a:lnTo>
                  <a:cubicBezTo>
                    <a:pt x="817" y="572"/>
                    <a:pt x="795" y="567"/>
                    <a:pt x="771" y="563"/>
                  </a:cubicBezTo>
                  <a:lnTo>
                    <a:pt x="771" y="179"/>
                  </a:lnTo>
                  <a:cubicBezTo>
                    <a:pt x="807" y="165"/>
                    <a:pt x="833" y="132"/>
                    <a:pt x="833" y="93"/>
                  </a:cubicBezTo>
                  <a:cubicBezTo>
                    <a:pt x="833" y="42"/>
                    <a:pt x="791" y="0"/>
                    <a:pt x="7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716" name="Google Shape;716;p40"/>
          <p:cNvSpPr/>
          <p:nvPr/>
        </p:nvSpPr>
        <p:spPr>
          <a:xfrm rot="10800000">
            <a:off x="8708621" y="3919072"/>
            <a:ext cx="1404990" cy="734957"/>
          </a:xfrm>
          <a:custGeom>
            <a:avLst/>
            <a:gdLst/>
            <a:ahLst/>
            <a:cxnLst/>
            <a:rect l="l" t="t" r="r" b="b"/>
            <a:pathLst>
              <a:path w="5303" h="2774" extrusionOk="0">
                <a:moveTo>
                  <a:pt x="4359" y="61"/>
                </a:moveTo>
                <a:cubicBezTo>
                  <a:pt x="4520" y="61"/>
                  <a:pt x="4653" y="194"/>
                  <a:pt x="4653" y="356"/>
                </a:cubicBezTo>
                <a:cubicBezTo>
                  <a:pt x="4653" y="518"/>
                  <a:pt x="4522" y="650"/>
                  <a:pt x="4359" y="650"/>
                </a:cubicBezTo>
                <a:lnTo>
                  <a:pt x="4359" y="651"/>
                </a:lnTo>
                <a:cubicBezTo>
                  <a:pt x="4249" y="664"/>
                  <a:pt x="4163" y="756"/>
                  <a:pt x="4163" y="871"/>
                </a:cubicBezTo>
                <a:cubicBezTo>
                  <a:pt x="4163" y="993"/>
                  <a:pt x="4260" y="1091"/>
                  <a:pt x="4382" y="1091"/>
                </a:cubicBezTo>
                <a:lnTo>
                  <a:pt x="4947" y="1091"/>
                </a:lnTo>
                <a:cubicBezTo>
                  <a:pt x="5108" y="1091"/>
                  <a:pt x="5241" y="1224"/>
                  <a:pt x="5241" y="1386"/>
                </a:cubicBezTo>
                <a:cubicBezTo>
                  <a:pt x="5241" y="1547"/>
                  <a:pt x="5109" y="1680"/>
                  <a:pt x="4947" y="1680"/>
                </a:cubicBezTo>
                <a:lnTo>
                  <a:pt x="2157" y="1680"/>
                </a:lnTo>
                <a:cubicBezTo>
                  <a:pt x="2035" y="1680"/>
                  <a:pt x="1937" y="1779"/>
                  <a:pt x="1937" y="1901"/>
                </a:cubicBezTo>
                <a:cubicBezTo>
                  <a:pt x="1937" y="2023"/>
                  <a:pt x="2036" y="2121"/>
                  <a:pt x="2157" y="2121"/>
                </a:cubicBezTo>
                <a:lnTo>
                  <a:pt x="2163" y="2121"/>
                </a:lnTo>
                <a:cubicBezTo>
                  <a:pt x="2326" y="2121"/>
                  <a:pt x="2459" y="2253"/>
                  <a:pt x="2459" y="2416"/>
                </a:cubicBezTo>
                <a:cubicBezTo>
                  <a:pt x="2459" y="2577"/>
                  <a:pt x="2327" y="2710"/>
                  <a:pt x="2163" y="2710"/>
                </a:cubicBezTo>
                <a:lnTo>
                  <a:pt x="1365" y="2710"/>
                </a:lnTo>
                <a:cubicBezTo>
                  <a:pt x="1203" y="2710"/>
                  <a:pt x="1070" y="2577"/>
                  <a:pt x="1070" y="2416"/>
                </a:cubicBezTo>
                <a:cubicBezTo>
                  <a:pt x="1070" y="2253"/>
                  <a:pt x="1202" y="2121"/>
                  <a:pt x="1365" y="2121"/>
                </a:cubicBezTo>
                <a:lnTo>
                  <a:pt x="1373" y="2121"/>
                </a:lnTo>
                <a:cubicBezTo>
                  <a:pt x="1495" y="2121"/>
                  <a:pt x="1593" y="2023"/>
                  <a:pt x="1593" y="1901"/>
                </a:cubicBezTo>
                <a:cubicBezTo>
                  <a:pt x="1593" y="1779"/>
                  <a:pt x="1495" y="1680"/>
                  <a:pt x="1373" y="1680"/>
                </a:cubicBezTo>
                <a:lnTo>
                  <a:pt x="359" y="1680"/>
                </a:lnTo>
                <a:cubicBezTo>
                  <a:pt x="197" y="1680"/>
                  <a:pt x="65" y="1547"/>
                  <a:pt x="65" y="1386"/>
                </a:cubicBezTo>
                <a:cubicBezTo>
                  <a:pt x="65" y="1224"/>
                  <a:pt x="196" y="1091"/>
                  <a:pt x="359" y="1091"/>
                </a:cubicBezTo>
                <a:lnTo>
                  <a:pt x="2813" y="1091"/>
                </a:lnTo>
                <a:cubicBezTo>
                  <a:pt x="2935" y="1091"/>
                  <a:pt x="3033" y="991"/>
                  <a:pt x="3033" y="871"/>
                </a:cubicBezTo>
                <a:cubicBezTo>
                  <a:pt x="3033" y="749"/>
                  <a:pt x="2933" y="650"/>
                  <a:pt x="2813" y="650"/>
                </a:cubicBezTo>
                <a:lnTo>
                  <a:pt x="1981" y="650"/>
                </a:lnTo>
                <a:cubicBezTo>
                  <a:pt x="1818" y="650"/>
                  <a:pt x="1686" y="519"/>
                  <a:pt x="1686" y="356"/>
                </a:cubicBezTo>
                <a:cubicBezTo>
                  <a:pt x="1686" y="194"/>
                  <a:pt x="1817" y="61"/>
                  <a:pt x="1981" y="61"/>
                </a:cubicBezTo>
                <a:close/>
                <a:moveTo>
                  <a:pt x="1980" y="1"/>
                </a:moveTo>
                <a:cubicBezTo>
                  <a:pt x="1783" y="1"/>
                  <a:pt x="1622" y="161"/>
                  <a:pt x="1622" y="357"/>
                </a:cubicBezTo>
                <a:cubicBezTo>
                  <a:pt x="1622" y="554"/>
                  <a:pt x="1783" y="714"/>
                  <a:pt x="1980" y="714"/>
                </a:cubicBezTo>
                <a:lnTo>
                  <a:pt x="2811" y="714"/>
                </a:lnTo>
                <a:cubicBezTo>
                  <a:pt x="2899" y="714"/>
                  <a:pt x="2969" y="785"/>
                  <a:pt x="2969" y="872"/>
                </a:cubicBezTo>
                <a:cubicBezTo>
                  <a:pt x="2969" y="960"/>
                  <a:pt x="2899" y="1030"/>
                  <a:pt x="2811" y="1030"/>
                </a:cubicBezTo>
                <a:lnTo>
                  <a:pt x="358" y="1030"/>
                </a:lnTo>
                <a:cubicBezTo>
                  <a:pt x="161" y="1030"/>
                  <a:pt x="1" y="1191"/>
                  <a:pt x="1" y="1387"/>
                </a:cubicBezTo>
                <a:cubicBezTo>
                  <a:pt x="1" y="1583"/>
                  <a:pt x="161" y="1744"/>
                  <a:pt x="358" y="1744"/>
                </a:cubicBezTo>
                <a:lnTo>
                  <a:pt x="1371" y="1744"/>
                </a:lnTo>
                <a:cubicBezTo>
                  <a:pt x="1460" y="1744"/>
                  <a:pt x="1530" y="1815"/>
                  <a:pt x="1530" y="1902"/>
                </a:cubicBezTo>
                <a:cubicBezTo>
                  <a:pt x="1530" y="1990"/>
                  <a:pt x="1460" y="2060"/>
                  <a:pt x="1371" y="2060"/>
                </a:cubicBezTo>
                <a:lnTo>
                  <a:pt x="1365" y="2060"/>
                </a:lnTo>
                <a:cubicBezTo>
                  <a:pt x="1169" y="2060"/>
                  <a:pt x="1008" y="2220"/>
                  <a:pt x="1008" y="2417"/>
                </a:cubicBezTo>
                <a:cubicBezTo>
                  <a:pt x="1008" y="2613"/>
                  <a:pt x="1169" y="2774"/>
                  <a:pt x="1365" y="2774"/>
                </a:cubicBezTo>
                <a:lnTo>
                  <a:pt x="2163" y="2774"/>
                </a:lnTo>
                <a:cubicBezTo>
                  <a:pt x="2362" y="2774"/>
                  <a:pt x="2519" y="2614"/>
                  <a:pt x="2519" y="2418"/>
                </a:cubicBezTo>
                <a:cubicBezTo>
                  <a:pt x="2519" y="2221"/>
                  <a:pt x="2359" y="2061"/>
                  <a:pt x="2162" y="2061"/>
                </a:cubicBezTo>
                <a:lnTo>
                  <a:pt x="2156" y="2061"/>
                </a:lnTo>
                <a:cubicBezTo>
                  <a:pt x="2068" y="2061"/>
                  <a:pt x="1998" y="1991"/>
                  <a:pt x="1998" y="1903"/>
                </a:cubicBezTo>
                <a:cubicBezTo>
                  <a:pt x="1998" y="1816"/>
                  <a:pt x="2068" y="1746"/>
                  <a:pt x="2156" y="1746"/>
                </a:cubicBezTo>
                <a:lnTo>
                  <a:pt x="4945" y="1746"/>
                </a:lnTo>
                <a:cubicBezTo>
                  <a:pt x="5141" y="1746"/>
                  <a:pt x="5303" y="1584"/>
                  <a:pt x="5303" y="1388"/>
                </a:cubicBezTo>
                <a:cubicBezTo>
                  <a:pt x="5303" y="1192"/>
                  <a:pt x="5141" y="1031"/>
                  <a:pt x="4945" y="1031"/>
                </a:cubicBezTo>
                <a:lnTo>
                  <a:pt x="4381" y="1031"/>
                </a:lnTo>
                <a:cubicBezTo>
                  <a:pt x="4294" y="1031"/>
                  <a:pt x="4223" y="961"/>
                  <a:pt x="4223" y="873"/>
                </a:cubicBezTo>
                <a:cubicBezTo>
                  <a:pt x="4223" y="786"/>
                  <a:pt x="4294" y="716"/>
                  <a:pt x="4381" y="716"/>
                </a:cubicBezTo>
                <a:lnTo>
                  <a:pt x="4381" y="714"/>
                </a:lnTo>
                <a:cubicBezTo>
                  <a:pt x="4567" y="701"/>
                  <a:pt x="4715" y="546"/>
                  <a:pt x="4715" y="357"/>
                </a:cubicBezTo>
                <a:cubicBezTo>
                  <a:pt x="4715" y="161"/>
                  <a:pt x="4554" y="1"/>
                  <a:pt x="43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717" name="Google Shape;717;p40"/>
          <p:cNvGrpSpPr/>
          <p:nvPr/>
        </p:nvGrpSpPr>
        <p:grpSpPr>
          <a:xfrm>
            <a:off x="3509096" y="4505481"/>
            <a:ext cx="854172" cy="446695"/>
            <a:chOff x="6482201" y="670208"/>
            <a:chExt cx="882957" cy="461748"/>
          </a:xfrm>
        </p:grpSpPr>
        <p:sp>
          <p:nvSpPr>
            <p:cNvPr id="718" name="Google Shape;718;p40"/>
            <p:cNvSpPr/>
            <p:nvPr/>
          </p:nvSpPr>
          <p:spPr>
            <a:xfrm>
              <a:off x="6482201" y="952844"/>
              <a:ext cx="882957" cy="179113"/>
            </a:xfrm>
            <a:custGeom>
              <a:avLst/>
              <a:gdLst/>
              <a:ahLst/>
              <a:cxnLst/>
              <a:rect l="l" t="t" r="r" b="b"/>
              <a:pathLst>
                <a:path w="3224" h="654" extrusionOk="0">
                  <a:moveTo>
                    <a:pt x="327" y="1"/>
                  </a:moveTo>
                  <a:cubicBezTo>
                    <a:pt x="147" y="1"/>
                    <a:pt x="0" y="146"/>
                    <a:pt x="0" y="327"/>
                  </a:cubicBezTo>
                  <a:cubicBezTo>
                    <a:pt x="0" y="507"/>
                    <a:pt x="147" y="654"/>
                    <a:pt x="327" y="654"/>
                  </a:cubicBezTo>
                  <a:lnTo>
                    <a:pt x="2898" y="654"/>
                  </a:lnTo>
                  <a:cubicBezTo>
                    <a:pt x="3078" y="654"/>
                    <a:pt x="3223" y="507"/>
                    <a:pt x="3223" y="327"/>
                  </a:cubicBezTo>
                  <a:cubicBezTo>
                    <a:pt x="3222" y="146"/>
                    <a:pt x="3077" y="1"/>
                    <a:pt x="2898"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9" name="Google Shape;719;p40"/>
            <p:cNvSpPr/>
            <p:nvPr/>
          </p:nvSpPr>
          <p:spPr>
            <a:xfrm>
              <a:off x="6605169" y="670208"/>
              <a:ext cx="397659" cy="179113"/>
            </a:xfrm>
            <a:custGeom>
              <a:avLst/>
              <a:gdLst/>
              <a:ahLst/>
              <a:cxnLst/>
              <a:rect l="l" t="t" r="r" b="b"/>
              <a:pathLst>
                <a:path w="1452" h="654" extrusionOk="0">
                  <a:moveTo>
                    <a:pt x="326" y="1"/>
                  </a:moveTo>
                  <a:cubicBezTo>
                    <a:pt x="146" y="1"/>
                    <a:pt x="0" y="147"/>
                    <a:pt x="0" y="328"/>
                  </a:cubicBezTo>
                  <a:cubicBezTo>
                    <a:pt x="0" y="508"/>
                    <a:pt x="146" y="654"/>
                    <a:pt x="326" y="654"/>
                  </a:cubicBezTo>
                  <a:lnTo>
                    <a:pt x="1126" y="654"/>
                  </a:lnTo>
                  <a:cubicBezTo>
                    <a:pt x="1306" y="654"/>
                    <a:pt x="1452" y="508"/>
                    <a:pt x="1452" y="328"/>
                  </a:cubicBezTo>
                  <a:cubicBezTo>
                    <a:pt x="1452" y="147"/>
                    <a:pt x="1306" y="1"/>
                    <a:pt x="1126"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0" name="Google Shape;720;p40"/>
            <p:cNvSpPr/>
            <p:nvPr/>
          </p:nvSpPr>
          <p:spPr>
            <a:xfrm>
              <a:off x="6696094" y="849046"/>
              <a:ext cx="215262" cy="103524"/>
            </a:xfrm>
            <a:custGeom>
              <a:avLst/>
              <a:gdLst/>
              <a:ahLst/>
              <a:cxnLst/>
              <a:rect l="l" t="t" r="r" b="b"/>
              <a:pathLst>
                <a:path w="786" h="378" extrusionOk="0">
                  <a:moveTo>
                    <a:pt x="1" y="1"/>
                  </a:moveTo>
                  <a:cubicBezTo>
                    <a:pt x="105" y="1"/>
                    <a:pt x="190" y="85"/>
                    <a:pt x="190" y="190"/>
                  </a:cubicBezTo>
                  <a:cubicBezTo>
                    <a:pt x="190" y="292"/>
                    <a:pt x="110" y="376"/>
                    <a:pt x="8" y="378"/>
                  </a:cubicBezTo>
                  <a:lnTo>
                    <a:pt x="785" y="378"/>
                  </a:lnTo>
                  <a:cubicBezTo>
                    <a:pt x="681" y="378"/>
                    <a:pt x="596" y="295"/>
                    <a:pt x="596" y="190"/>
                  </a:cubicBezTo>
                  <a:cubicBezTo>
                    <a:pt x="596" y="86"/>
                    <a:pt x="680" y="1"/>
                    <a:pt x="785" y="1"/>
                  </a:cubicBezTo>
                  <a:close/>
                  <a:moveTo>
                    <a:pt x="1" y="378"/>
                  </a:moveTo>
                  <a:cubicBezTo>
                    <a:pt x="2" y="378"/>
                    <a:pt x="3" y="378"/>
                    <a:pt x="5" y="378"/>
                  </a:cubicBezTo>
                  <a:cubicBezTo>
                    <a:pt x="6" y="378"/>
                    <a:pt x="7" y="378"/>
                    <a:pt x="8" y="378"/>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721" name="Google Shape;721;p40"/>
          <p:cNvSpPr/>
          <p:nvPr/>
        </p:nvSpPr>
        <p:spPr>
          <a:xfrm>
            <a:off x="4229921" y="4787147"/>
            <a:ext cx="1404990" cy="734957"/>
          </a:xfrm>
          <a:custGeom>
            <a:avLst/>
            <a:gdLst/>
            <a:ahLst/>
            <a:cxnLst/>
            <a:rect l="l" t="t" r="r" b="b"/>
            <a:pathLst>
              <a:path w="5303" h="2774" extrusionOk="0">
                <a:moveTo>
                  <a:pt x="4359" y="61"/>
                </a:moveTo>
                <a:cubicBezTo>
                  <a:pt x="4520" y="61"/>
                  <a:pt x="4653" y="194"/>
                  <a:pt x="4653" y="356"/>
                </a:cubicBezTo>
                <a:cubicBezTo>
                  <a:pt x="4653" y="518"/>
                  <a:pt x="4522" y="650"/>
                  <a:pt x="4359" y="650"/>
                </a:cubicBezTo>
                <a:lnTo>
                  <a:pt x="4359" y="651"/>
                </a:lnTo>
                <a:cubicBezTo>
                  <a:pt x="4249" y="664"/>
                  <a:pt x="4163" y="756"/>
                  <a:pt x="4163" y="871"/>
                </a:cubicBezTo>
                <a:cubicBezTo>
                  <a:pt x="4163" y="993"/>
                  <a:pt x="4260" y="1091"/>
                  <a:pt x="4382" y="1091"/>
                </a:cubicBezTo>
                <a:lnTo>
                  <a:pt x="4947" y="1091"/>
                </a:lnTo>
                <a:cubicBezTo>
                  <a:pt x="5108" y="1091"/>
                  <a:pt x="5241" y="1224"/>
                  <a:pt x="5241" y="1386"/>
                </a:cubicBezTo>
                <a:cubicBezTo>
                  <a:pt x="5241" y="1547"/>
                  <a:pt x="5109" y="1680"/>
                  <a:pt x="4947" y="1680"/>
                </a:cubicBezTo>
                <a:lnTo>
                  <a:pt x="2157" y="1680"/>
                </a:lnTo>
                <a:cubicBezTo>
                  <a:pt x="2035" y="1680"/>
                  <a:pt x="1937" y="1779"/>
                  <a:pt x="1937" y="1901"/>
                </a:cubicBezTo>
                <a:cubicBezTo>
                  <a:pt x="1937" y="2023"/>
                  <a:pt x="2036" y="2121"/>
                  <a:pt x="2157" y="2121"/>
                </a:cubicBezTo>
                <a:lnTo>
                  <a:pt x="2163" y="2121"/>
                </a:lnTo>
                <a:cubicBezTo>
                  <a:pt x="2326" y="2121"/>
                  <a:pt x="2459" y="2253"/>
                  <a:pt x="2459" y="2416"/>
                </a:cubicBezTo>
                <a:cubicBezTo>
                  <a:pt x="2459" y="2577"/>
                  <a:pt x="2327" y="2710"/>
                  <a:pt x="2163" y="2710"/>
                </a:cubicBezTo>
                <a:lnTo>
                  <a:pt x="1365" y="2710"/>
                </a:lnTo>
                <a:cubicBezTo>
                  <a:pt x="1203" y="2710"/>
                  <a:pt x="1070" y="2577"/>
                  <a:pt x="1070" y="2416"/>
                </a:cubicBezTo>
                <a:cubicBezTo>
                  <a:pt x="1070" y="2253"/>
                  <a:pt x="1202" y="2121"/>
                  <a:pt x="1365" y="2121"/>
                </a:cubicBezTo>
                <a:lnTo>
                  <a:pt x="1373" y="2121"/>
                </a:lnTo>
                <a:cubicBezTo>
                  <a:pt x="1495" y="2121"/>
                  <a:pt x="1593" y="2023"/>
                  <a:pt x="1593" y="1901"/>
                </a:cubicBezTo>
                <a:cubicBezTo>
                  <a:pt x="1593" y="1779"/>
                  <a:pt x="1495" y="1680"/>
                  <a:pt x="1373" y="1680"/>
                </a:cubicBezTo>
                <a:lnTo>
                  <a:pt x="359" y="1680"/>
                </a:lnTo>
                <a:cubicBezTo>
                  <a:pt x="197" y="1680"/>
                  <a:pt x="65" y="1547"/>
                  <a:pt x="65" y="1386"/>
                </a:cubicBezTo>
                <a:cubicBezTo>
                  <a:pt x="65" y="1224"/>
                  <a:pt x="196" y="1091"/>
                  <a:pt x="359" y="1091"/>
                </a:cubicBezTo>
                <a:lnTo>
                  <a:pt x="2813" y="1091"/>
                </a:lnTo>
                <a:cubicBezTo>
                  <a:pt x="2935" y="1091"/>
                  <a:pt x="3033" y="991"/>
                  <a:pt x="3033" y="871"/>
                </a:cubicBezTo>
                <a:cubicBezTo>
                  <a:pt x="3033" y="749"/>
                  <a:pt x="2933" y="650"/>
                  <a:pt x="2813" y="650"/>
                </a:cubicBezTo>
                <a:lnTo>
                  <a:pt x="1981" y="650"/>
                </a:lnTo>
                <a:cubicBezTo>
                  <a:pt x="1818" y="650"/>
                  <a:pt x="1686" y="519"/>
                  <a:pt x="1686" y="356"/>
                </a:cubicBezTo>
                <a:cubicBezTo>
                  <a:pt x="1686" y="194"/>
                  <a:pt x="1817" y="61"/>
                  <a:pt x="1981" y="61"/>
                </a:cubicBezTo>
                <a:close/>
                <a:moveTo>
                  <a:pt x="1980" y="1"/>
                </a:moveTo>
                <a:cubicBezTo>
                  <a:pt x="1783" y="1"/>
                  <a:pt x="1622" y="161"/>
                  <a:pt x="1622" y="357"/>
                </a:cubicBezTo>
                <a:cubicBezTo>
                  <a:pt x="1622" y="554"/>
                  <a:pt x="1783" y="714"/>
                  <a:pt x="1980" y="714"/>
                </a:cubicBezTo>
                <a:lnTo>
                  <a:pt x="2811" y="714"/>
                </a:lnTo>
                <a:cubicBezTo>
                  <a:pt x="2899" y="714"/>
                  <a:pt x="2969" y="785"/>
                  <a:pt x="2969" y="872"/>
                </a:cubicBezTo>
                <a:cubicBezTo>
                  <a:pt x="2969" y="960"/>
                  <a:pt x="2899" y="1030"/>
                  <a:pt x="2811" y="1030"/>
                </a:cubicBezTo>
                <a:lnTo>
                  <a:pt x="358" y="1030"/>
                </a:lnTo>
                <a:cubicBezTo>
                  <a:pt x="161" y="1030"/>
                  <a:pt x="1" y="1191"/>
                  <a:pt x="1" y="1387"/>
                </a:cubicBezTo>
                <a:cubicBezTo>
                  <a:pt x="1" y="1583"/>
                  <a:pt x="161" y="1744"/>
                  <a:pt x="358" y="1744"/>
                </a:cubicBezTo>
                <a:lnTo>
                  <a:pt x="1371" y="1744"/>
                </a:lnTo>
                <a:cubicBezTo>
                  <a:pt x="1460" y="1744"/>
                  <a:pt x="1530" y="1815"/>
                  <a:pt x="1530" y="1902"/>
                </a:cubicBezTo>
                <a:cubicBezTo>
                  <a:pt x="1530" y="1990"/>
                  <a:pt x="1460" y="2060"/>
                  <a:pt x="1371" y="2060"/>
                </a:cubicBezTo>
                <a:lnTo>
                  <a:pt x="1365" y="2060"/>
                </a:lnTo>
                <a:cubicBezTo>
                  <a:pt x="1169" y="2060"/>
                  <a:pt x="1008" y="2220"/>
                  <a:pt x="1008" y="2417"/>
                </a:cubicBezTo>
                <a:cubicBezTo>
                  <a:pt x="1008" y="2613"/>
                  <a:pt x="1169" y="2774"/>
                  <a:pt x="1365" y="2774"/>
                </a:cubicBezTo>
                <a:lnTo>
                  <a:pt x="2163" y="2774"/>
                </a:lnTo>
                <a:cubicBezTo>
                  <a:pt x="2362" y="2774"/>
                  <a:pt x="2519" y="2614"/>
                  <a:pt x="2519" y="2418"/>
                </a:cubicBezTo>
                <a:cubicBezTo>
                  <a:pt x="2519" y="2221"/>
                  <a:pt x="2359" y="2061"/>
                  <a:pt x="2162" y="2061"/>
                </a:cubicBezTo>
                <a:lnTo>
                  <a:pt x="2156" y="2061"/>
                </a:lnTo>
                <a:cubicBezTo>
                  <a:pt x="2068" y="2061"/>
                  <a:pt x="1998" y="1991"/>
                  <a:pt x="1998" y="1903"/>
                </a:cubicBezTo>
                <a:cubicBezTo>
                  <a:pt x="1998" y="1816"/>
                  <a:pt x="2068" y="1746"/>
                  <a:pt x="2156" y="1746"/>
                </a:cubicBezTo>
                <a:lnTo>
                  <a:pt x="4945" y="1746"/>
                </a:lnTo>
                <a:cubicBezTo>
                  <a:pt x="5141" y="1746"/>
                  <a:pt x="5303" y="1584"/>
                  <a:pt x="5303" y="1388"/>
                </a:cubicBezTo>
                <a:cubicBezTo>
                  <a:pt x="5303" y="1192"/>
                  <a:pt x="5141" y="1031"/>
                  <a:pt x="4945" y="1031"/>
                </a:cubicBezTo>
                <a:lnTo>
                  <a:pt x="4381" y="1031"/>
                </a:lnTo>
                <a:cubicBezTo>
                  <a:pt x="4294" y="1031"/>
                  <a:pt x="4223" y="961"/>
                  <a:pt x="4223" y="873"/>
                </a:cubicBezTo>
                <a:cubicBezTo>
                  <a:pt x="4223" y="786"/>
                  <a:pt x="4294" y="716"/>
                  <a:pt x="4381" y="716"/>
                </a:cubicBezTo>
                <a:lnTo>
                  <a:pt x="4381" y="714"/>
                </a:lnTo>
                <a:cubicBezTo>
                  <a:pt x="4567" y="701"/>
                  <a:pt x="4715" y="546"/>
                  <a:pt x="4715" y="357"/>
                </a:cubicBezTo>
                <a:cubicBezTo>
                  <a:pt x="4715" y="161"/>
                  <a:pt x="4554" y="1"/>
                  <a:pt x="43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Tree>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722"/>
        <p:cNvGrpSpPr/>
        <p:nvPr/>
      </p:nvGrpSpPr>
      <p:grpSpPr>
        <a:xfrm>
          <a:off x="0" y="0"/>
          <a:ext cx="0" cy="0"/>
          <a:chOff x="0" y="0"/>
          <a:chExt cx="0" cy="0"/>
        </a:xfrm>
      </p:grpSpPr>
      <p:grpSp>
        <p:nvGrpSpPr>
          <p:cNvPr id="723" name="Google Shape;723;p41"/>
          <p:cNvGrpSpPr/>
          <p:nvPr/>
        </p:nvGrpSpPr>
        <p:grpSpPr>
          <a:xfrm flipH="1">
            <a:off x="7205714" y="3679522"/>
            <a:ext cx="2071193" cy="1819657"/>
            <a:chOff x="-224150" y="2662929"/>
            <a:chExt cx="2960539" cy="2600996"/>
          </a:xfrm>
        </p:grpSpPr>
        <p:sp>
          <p:nvSpPr>
            <p:cNvPr id="724" name="Google Shape;724;p41"/>
            <p:cNvSpPr/>
            <p:nvPr/>
          </p:nvSpPr>
          <p:spPr>
            <a:xfrm rot="10800000" flipH="1">
              <a:off x="1587760" y="2662929"/>
              <a:ext cx="1148629" cy="2465373"/>
            </a:xfrm>
            <a:custGeom>
              <a:avLst/>
              <a:gdLst/>
              <a:ahLst/>
              <a:cxnLst/>
              <a:rect l="l" t="t" r="r" b="b"/>
              <a:pathLst>
                <a:path w="2582" h="5542" extrusionOk="0">
                  <a:moveTo>
                    <a:pt x="2357" y="1"/>
                  </a:moveTo>
                  <a:lnTo>
                    <a:pt x="927" y="328"/>
                  </a:lnTo>
                  <a:cubicBezTo>
                    <a:pt x="1022" y="829"/>
                    <a:pt x="1038" y="1352"/>
                    <a:pt x="985" y="1871"/>
                  </a:cubicBezTo>
                  <a:cubicBezTo>
                    <a:pt x="932" y="2389"/>
                    <a:pt x="813" y="2906"/>
                    <a:pt x="636" y="3402"/>
                  </a:cubicBezTo>
                  <a:cubicBezTo>
                    <a:pt x="470" y="3867"/>
                    <a:pt x="255" y="4314"/>
                    <a:pt x="1" y="4729"/>
                  </a:cubicBezTo>
                  <a:cubicBezTo>
                    <a:pt x="622" y="4563"/>
                    <a:pt x="1330" y="4097"/>
                    <a:pt x="1330" y="4097"/>
                  </a:cubicBezTo>
                  <a:lnTo>
                    <a:pt x="1588" y="5541"/>
                  </a:lnTo>
                  <a:cubicBezTo>
                    <a:pt x="1860" y="5020"/>
                    <a:pt x="2078" y="4473"/>
                    <a:pt x="2241" y="3911"/>
                  </a:cubicBezTo>
                  <a:cubicBezTo>
                    <a:pt x="2421" y="3281"/>
                    <a:pt x="2531" y="2633"/>
                    <a:pt x="2556" y="1974"/>
                  </a:cubicBezTo>
                  <a:cubicBezTo>
                    <a:pt x="2581" y="1317"/>
                    <a:pt x="2523" y="650"/>
                    <a:pt x="235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5" name="Google Shape;725;p41"/>
            <p:cNvSpPr/>
            <p:nvPr/>
          </p:nvSpPr>
          <p:spPr>
            <a:xfrm rot="10800000" flipH="1">
              <a:off x="1885816" y="3651836"/>
              <a:ext cx="813204" cy="1467124"/>
            </a:xfrm>
            <a:custGeom>
              <a:avLst/>
              <a:gdLst/>
              <a:ahLst/>
              <a:cxnLst/>
              <a:rect l="l" t="t" r="r" b="b"/>
              <a:pathLst>
                <a:path w="1828" h="3298" extrusionOk="0">
                  <a:moveTo>
                    <a:pt x="1685" y="1"/>
                  </a:moveTo>
                  <a:lnTo>
                    <a:pt x="256" y="328"/>
                  </a:lnTo>
                  <a:cubicBezTo>
                    <a:pt x="352" y="829"/>
                    <a:pt x="367" y="1352"/>
                    <a:pt x="314" y="1872"/>
                  </a:cubicBezTo>
                  <a:cubicBezTo>
                    <a:pt x="265" y="2355"/>
                    <a:pt x="157" y="2834"/>
                    <a:pt x="1" y="3297"/>
                  </a:cubicBezTo>
                  <a:cubicBezTo>
                    <a:pt x="829" y="2633"/>
                    <a:pt x="1467" y="1734"/>
                    <a:pt x="1828" y="736"/>
                  </a:cubicBezTo>
                  <a:cubicBezTo>
                    <a:pt x="1795" y="488"/>
                    <a:pt x="1748" y="244"/>
                    <a:pt x="16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6" name="Google Shape;726;p41"/>
            <p:cNvSpPr/>
            <p:nvPr/>
          </p:nvSpPr>
          <p:spPr>
            <a:xfrm rot="10800000" flipH="1">
              <a:off x="-223705" y="2704689"/>
              <a:ext cx="2896928" cy="2559236"/>
            </a:xfrm>
            <a:custGeom>
              <a:avLst/>
              <a:gdLst/>
              <a:ahLst/>
              <a:cxnLst/>
              <a:rect l="l" t="t" r="r" b="b"/>
              <a:pathLst>
                <a:path w="6512" h="5753" extrusionOk="0">
                  <a:moveTo>
                    <a:pt x="4782" y="1"/>
                  </a:moveTo>
                  <a:cubicBezTo>
                    <a:pt x="4724" y="1"/>
                    <a:pt x="4657" y="14"/>
                    <a:pt x="4571" y="48"/>
                  </a:cubicBezTo>
                  <a:cubicBezTo>
                    <a:pt x="4461" y="91"/>
                    <a:pt x="4388" y="186"/>
                    <a:pt x="4312" y="276"/>
                  </a:cubicBezTo>
                  <a:cubicBezTo>
                    <a:pt x="3607" y="1097"/>
                    <a:pt x="2046" y="2325"/>
                    <a:pt x="628" y="3141"/>
                  </a:cubicBezTo>
                  <a:cubicBezTo>
                    <a:pt x="240" y="3364"/>
                    <a:pt x="2" y="3775"/>
                    <a:pt x="2" y="4220"/>
                  </a:cubicBezTo>
                  <a:lnTo>
                    <a:pt x="2" y="4230"/>
                  </a:lnTo>
                  <a:cubicBezTo>
                    <a:pt x="2" y="4230"/>
                    <a:pt x="0" y="4953"/>
                    <a:pt x="0" y="5037"/>
                  </a:cubicBezTo>
                  <a:cubicBezTo>
                    <a:pt x="0" y="5303"/>
                    <a:pt x="133" y="5553"/>
                    <a:pt x="355" y="5700"/>
                  </a:cubicBezTo>
                  <a:lnTo>
                    <a:pt x="433" y="5752"/>
                  </a:lnTo>
                  <a:lnTo>
                    <a:pt x="433" y="5160"/>
                  </a:lnTo>
                  <a:cubicBezTo>
                    <a:pt x="433" y="5160"/>
                    <a:pt x="4419" y="3342"/>
                    <a:pt x="6450" y="314"/>
                  </a:cubicBezTo>
                  <a:cubicBezTo>
                    <a:pt x="6511" y="222"/>
                    <a:pt x="6475" y="70"/>
                    <a:pt x="6319" y="32"/>
                  </a:cubicBezTo>
                  <a:cubicBezTo>
                    <a:pt x="6281" y="23"/>
                    <a:pt x="6242" y="19"/>
                    <a:pt x="6203" y="19"/>
                  </a:cubicBezTo>
                  <a:cubicBezTo>
                    <a:pt x="6000" y="19"/>
                    <a:pt x="5779" y="128"/>
                    <a:pt x="5451" y="128"/>
                  </a:cubicBezTo>
                  <a:cubicBezTo>
                    <a:pt x="5381" y="128"/>
                    <a:pt x="5307" y="123"/>
                    <a:pt x="5227" y="111"/>
                  </a:cubicBezTo>
                  <a:cubicBezTo>
                    <a:pt x="5017" y="80"/>
                    <a:pt x="4926" y="1"/>
                    <a:pt x="47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7" name="Google Shape;727;p41"/>
            <p:cNvSpPr/>
            <p:nvPr/>
          </p:nvSpPr>
          <p:spPr>
            <a:xfrm rot="10800000" flipH="1">
              <a:off x="-222370" y="2701575"/>
              <a:ext cx="1282531" cy="1849252"/>
            </a:xfrm>
            <a:custGeom>
              <a:avLst/>
              <a:gdLst/>
              <a:ahLst/>
              <a:cxnLst/>
              <a:rect l="l" t="t" r="r" b="b"/>
              <a:pathLst>
                <a:path w="2883" h="4157" extrusionOk="0">
                  <a:moveTo>
                    <a:pt x="2883" y="0"/>
                  </a:moveTo>
                  <a:lnTo>
                    <a:pt x="2883" y="0"/>
                  </a:lnTo>
                  <a:cubicBezTo>
                    <a:pt x="2193" y="550"/>
                    <a:pt x="1390" y="1108"/>
                    <a:pt x="627" y="1545"/>
                  </a:cubicBezTo>
                  <a:cubicBezTo>
                    <a:pt x="239" y="1768"/>
                    <a:pt x="1" y="2180"/>
                    <a:pt x="1" y="2626"/>
                  </a:cubicBezTo>
                  <a:lnTo>
                    <a:pt x="1" y="2634"/>
                  </a:lnTo>
                  <a:cubicBezTo>
                    <a:pt x="1" y="2634"/>
                    <a:pt x="0" y="3358"/>
                    <a:pt x="0" y="3441"/>
                  </a:cubicBezTo>
                  <a:cubicBezTo>
                    <a:pt x="0" y="3709"/>
                    <a:pt x="133" y="3958"/>
                    <a:pt x="355" y="4105"/>
                  </a:cubicBezTo>
                  <a:lnTo>
                    <a:pt x="432" y="4157"/>
                  </a:lnTo>
                  <a:lnTo>
                    <a:pt x="432" y="3565"/>
                  </a:lnTo>
                  <a:cubicBezTo>
                    <a:pt x="432" y="3565"/>
                    <a:pt x="1369" y="3138"/>
                    <a:pt x="2564" y="2353"/>
                  </a:cubicBezTo>
                  <a:cubicBezTo>
                    <a:pt x="2422" y="2139"/>
                    <a:pt x="2351" y="1872"/>
                    <a:pt x="2348" y="1612"/>
                  </a:cubicBezTo>
                  <a:cubicBezTo>
                    <a:pt x="2344" y="1235"/>
                    <a:pt x="2467" y="866"/>
                    <a:pt x="2618" y="522"/>
                  </a:cubicBezTo>
                  <a:cubicBezTo>
                    <a:pt x="2698" y="344"/>
                    <a:pt x="2786" y="169"/>
                    <a:pt x="288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8" name="Google Shape;728;p41"/>
            <p:cNvSpPr/>
            <p:nvPr/>
          </p:nvSpPr>
          <p:spPr>
            <a:xfrm rot="10800000" flipH="1">
              <a:off x="-224150" y="2704689"/>
              <a:ext cx="455981" cy="1267385"/>
            </a:xfrm>
            <a:custGeom>
              <a:avLst/>
              <a:gdLst/>
              <a:ahLst/>
              <a:cxnLst/>
              <a:rect l="l" t="t" r="r" b="b"/>
              <a:pathLst>
                <a:path w="1025" h="2849" extrusionOk="0">
                  <a:moveTo>
                    <a:pt x="1025" y="0"/>
                  </a:moveTo>
                  <a:lnTo>
                    <a:pt x="1025" y="0"/>
                  </a:lnTo>
                  <a:cubicBezTo>
                    <a:pt x="894" y="81"/>
                    <a:pt x="761" y="159"/>
                    <a:pt x="630" y="235"/>
                  </a:cubicBezTo>
                  <a:cubicBezTo>
                    <a:pt x="242" y="458"/>
                    <a:pt x="2" y="869"/>
                    <a:pt x="2" y="1316"/>
                  </a:cubicBezTo>
                  <a:lnTo>
                    <a:pt x="2" y="1326"/>
                  </a:lnTo>
                  <a:cubicBezTo>
                    <a:pt x="2" y="1326"/>
                    <a:pt x="0" y="2049"/>
                    <a:pt x="0" y="2133"/>
                  </a:cubicBezTo>
                  <a:cubicBezTo>
                    <a:pt x="0" y="2399"/>
                    <a:pt x="133" y="2649"/>
                    <a:pt x="355" y="2796"/>
                  </a:cubicBezTo>
                  <a:lnTo>
                    <a:pt x="433" y="2848"/>
                  </a:lnTo>
                  <a:lnTo>
                    <a:pt x="433" y="2256"/>
                  </a:lnTo>
                  <a:cubicBezTo>
                    <a:pt x="433" y="2256"/>
                    <a:pt x="491" y="2229"/>
                    <a:pt x="593" y="2181"/>
                  </a:cubicBezTo>
                  <a:cubicBezTo>
                    <a:pt x="559" y="2089"/>
                    <a:pt x="541" y="1991"/>
                    <a:pt x="541" y="1891"/>
                  </a:cubicBezTo>
                  <a:cubicBezTo>
                    <a:pt x="541" y="1805"/>
                    <a:pt x="542" y="1055"/>
                    <a:pt x="542" y="1055"/>
                  </a:cubicBezTo>
                  <a:lnTo>
                    <a:pt x="542" y="1046"/>
                  </a:lnTo>
                  <a:cubicBezTo>
                    <a:pt x="542" y="707"/>
                    <a:pt x="757" y="291"/>
                    <a:pt x="10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729" name="Google Shape;729;p41"/>
          <p:cNvGrpSpPr/>
          <p:nvPr/>
        </p:nvGrpSpPr>
        <p:grpSpPr>
          <a:xfrm rot="-1138865" flipH="1">
            <a:off x="6696506" y="4625098"/>
            <a:ext cx="735532" cy="652320"/>
            <a:chOff x="6757038" y="4568926"/>
            <a:chExt cx="163860" cy="145334"/>
          </a:xfrm>
        </p:grpSpPr>
        <p:sp>
          <p:nvSpPr>
            <p:cNvPr id="730" name="Google Shape;730;p41"/>
            <p:cNvSpPr/>
            <p:nvPr/>
          </p:nvSpPr>
          <p:spPr>
            <a:xfrm>
              <a:off x="6806767" y="4568926"/>
              <a:ext cx="64448" cy="73642"/>
            </a:xfrm>
            <a:custGeom>
              <a:avLst/>
              <a:gdLst/>
              <a:ahLst/>
              <a:cxnLst/>
              <a:rect l="l" t="t" r="r" b="b"/>
              <a:pathLst>
                <a:path w="1388" h="1586" extrusionOk="0">
                  <a:moveTo>
                    <a:pt x="363" y="0"/>
                  </a:moveTo>
                  <a:cubicBezTo>
                    <a:pt x="176" y="0"/>
                    <a:pt x="0" y="141"/>
                    <a:pt x="0" y="433"/>
                  </a:cubicBezTo>
                  <a:cubicBezTo>
                    <a:pt x="0" y="908"/>
                    <a:pt x="694" y="1586"/>
                    <a:pt x="694" y="1586"/>
                  </a:cubicBezTo>
                  <a:cubicBezTo>
                    <a:pt x="694" y="1586"/>
                    <a:pt x="1388" y="908"/>
                    <a:pt x="1388" y="433"/>
                  </a:cubicBezTo>
                  <a:cubicBezTo>
                    <a:pt x="1388" y="141"/>
                    <a:pt x="1212" y="0"/>
                    <a:pt x="1024" y="0"/>
                  </a:cubicBezTo>
                  <a:cubicBezTo>
                    <a:pt x="905" y="0"/>
                    <a:pt x="781" y="57"/>
                    <a:pt x="694" y="168"/>
                  </a:cubicBezTo>
                  <a:cubicBezTo>
                    <a:pt x="607" y="57"/>
                    <a:pt x="483" y="0"/>
                    <a:pt x="36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1" name="Google Shape;731;p41"/>
            <p:cNvSpPr/>
            <p:nvPr/>
          </p:nvSpPr>
          <p:spPr>
            <a:xfrm>
              <a:off x="6757038" y="4593953"/>
              <a:ext cx="82000" cy="64077"/>
            </a:xfrm>
            <a:custGeom>
              <a:avLst/>
              <a:gdLst/>
              <a:ahLst/>
              <a:cxnLst/>
              <a:rect l="l" t="t" r="r" b="b"/>
              <a:pathLst>
                <a:path w="1766" h="1380" extrusionOk="0">
                  <a:moveTo>
                    <a:pt x="705" y="0"/>
                  </a:moveTo>
                  <a:cubicBezTo>
                    <a:pt x="376" y="0"/>
                    <a:pt x="242" y="349"/>
                    <a:pt x="418" y="609"/>
                  </a:cubicBezTo>
                  <a:cubicBezTo>
                    <a:pt x="75" y="733"/>
                    <a:pt x="1" y="1204"/>
                    <a:pt x="454" y="1350"/>
                  </a:cubicBezTo>
                  <a:cubicBezTo>
                    <a:pt x="518" y="1371"/>
                    <a:pt x="589" y="1380"/>
                    <a:pt x="665" y="1380"/>
                  </a:cubicBezTo>
                  <a:cubicBezTo>
                    <a:pt x="1131" y="1380"/>
                    <a:pt x="1765" y="1047"/>
                    <a:pt x="1765" y="1047"/>
                  </a:cubicBezTo>
                  <a:cubicBezTo>
                    <a:pt x="1765" y="1047"/>
                    <a:pt x="1336" y="177"/>
                    <a:pt x="882" y="31"/>
                  </a:cubicBezTo>
                  <a:cubicBezTo>
                    <a:pt x="818" y="10"/>
                    <a:pt x="759" y="0"/>
                    <a:pt x="7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2" name="Google Shape;732;p41"/>
            <p:cNvSpPr/>
            <p:nvPr/>
          </p:nvSpPr>
          <p:spPr>
            <a:xfrm>
              <a:off x="6770086" y="4642521"/>
              <a:ext cx="76567" cy="71738"/>
            </a:xfrm>
            <a:custGeom>
              <a:avLst/>
              <a:gdLst/>
              <a:ahLst/>
              <a:cxnLst/>
              <a:rect l="l" t="t" r="r" b="b"/>
              <a:pathLst>
                <a:path w="1649" h="1545" extrusionOk="0">
                  <a:moveTo>
                    <a:pt x="1485" y="1"/>
                  </a:moveTo>
                  <a:lnTo>
                    <a:pt x="1485" y="1"/>
                  </a:lnTo>
                  <a:cubicBezTo>
                    <a:pt x="1485" y="1"/>
                    <a:pt x="526" y="140"/>
                    <a:pt x="245" y="525"/>
                  </a:cubicBezTo>
                  <a:cubicBezTo>
                    <a:pt x="0" y="863"/>
                    <a:pt x="229" y="1164"/>
                    <a:pt x="526" y="1164"/>
                  </a:cubicBezTo>
                  <a:cubicBezTo>
                    <a:pt x="567" y="1164"/>
                    <a:pt x="609" y="1158"/>
                    <a:pt x="652" y="1146"/>
                  </a:cubicBezTo>
                  <a:cubicBezTo>
                    <a:pt x="659" y="1374"/>
                    <a:pt x="829" y="1544"/>
                    <a:pt x="1024" y="1544"/>
                  </a:cubicBezTo>
                  <a:cubicBezTo>
                    <a:pt x="1140" y="1544"/>
                    <a:pt x="1264" y="1484"/>
                    <a:pt x="1369" y="1341"/>
                  </a:cubicBezTo>
                  <a:cubicBezTo>
                    <a:pt x="1649" y="956"/>
                    <a:pt x="1485" y="1"/>
                    <a:pt x="14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3" name="Google Shape;733;p41"/>
            <p:cNvSpPr/>
            <p:nvPr/>
          </p:nvSpPr>
          <p:spPr>
            <a:xfrm>
              <a:off x="6831377" y="4642521"/>
              <a:ext cx="76614" cy="71738"/>
            </a:xfrm>
            <a:custGeom>
              <a:avLst/>
              <a:gdLst/>
              <a:ahLst/>
              <a:cxnLst/>
              <a:rect l="l" t="t" r="r" b="b"/>
              <a:pathLst>
                <a:path w="1650" h="1545" extrusionOk="0">
                  <a:moveTo>
                    <a:pt x="164" y="1"/>
                  </a:moveTo>
                  <a:cubicBezTo>
                    <a:pt x="164" y="1"/>
                    <a:pt x="1" y="956"/>
                    <a:pt x="281" y="1341"/>
                  </a:cubicBezTo>
                  <a:cubicBezTo>
                    <a:pt x="385" y="1484"/>
                    <a:pt x="509" y="1544"/>
                    <a:pt x="625" y="1544"/>
                  </a:cubicBezTo>
                  <a:cubicBezTo>
                    <a:pt x="819" y="1544"/>
                    <a:pt x="990" y="1374"/>
                    <a:pt x="998" y="1146"/>
                  </a:cubicBezTo>
                  <a:cubicBezTo>
                    <a:pt x="1040" y="1158"/>
                    <a:pt x="1082" y="1164"/>
                    <a:pt x="1123" y="1164"/>
                  </a:cubicBezTo>
                  <a:cubicBezTo>
                    <a:pt x="1419" y="1164"/>
                    <a:pt x="1649" y="863"/>
                    <a:pt x="1403" y="525"/>
                  </a:cubicBezTo>
                  <a:cubicBezTo>
                    <a:pt x="1123" y="140"/>
                    <a:pt x="164" y="1"/>
                    <a:pt x="16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4" name="Google Shape;734;p41"/>
            <p:cNvSpPr/>
            <p:nvPr/>
          </p:nvSpPr>
          <p:spPr>
            <a:xfrm>
              <a:off x="6838992" y="4593953"/>
              <a:ext cx="81907" cy="64077"/>
            </a:xfrm>
            <a:custGeom>
              <a:avLst/>
              <a:gdLst/>
              <a:ahLst/>
              <a:cxnLst/>
              <a:rect l="l" t="t" r="r" b="b"/>
              <a:pathLst>
                <a:path w="1764" h="1380" extrusionOk="0">
                  <a:moveTo>
                    <a:pt x="1059" y="0"/>
                  </a:moveTo>
                  <a:cubicBezTo>
                    <a:pt x="1005" y="0"/>
                    <a:pt x="946" y="10"/>
                    <a:pt x="883" y="31"/>
                  </a:cubicBezTo>
                  <a:cubicBezTo>
                    <a:pt x="429" y="177"/>
                    <a:pt x="0" y="1047"/>
                    <a:pt x="0" y="1047"/>
                  </a:cubicBezTo>
                  <a:cubicBezTo>
                    <a:pt x="0" y="1047"/>
                    <a:pt x="634" y="1380"/>
                    <a:pt x="1099" y="1380"/>
                  </a:cubicBezTo>
                  <a:cubicBezTo>
                    <a:pt x="1175" y="1380"/>
                    <a:pt x="1247" y="1371"/>
                    <a:pt x="1310" y="1350"/>
                  </a:cubicBezTo>
                  <a:cubicBezTo>
                    <a:pt x="1764" y="1204"/>
                    <a:pt x="1689" y="732"/>
                    <a:pt x="1349" y="609"/>
                  </a:cubicBezTo>
                  <a:cubicBezTo>
                    <a:pt x="1523" y="350"/>
                    <a:pt x="1388" y="0"/>
                    <a:pt x="10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5" name="Google Shape;735;p41"/>
            <p:cNvSpPr/>
            <p:nvPr/>
          </p:nvSpPr>
          <p:spPr>
            <a:xfrm>
              <a:off x="6802356" y="4604865"/>
              <a:ext cx="68813" cy="75221"/>
            </a:xfrm>
            <a:custGeom>
              <a:avLst/>
              <a:gdLst/>
              <a:ahLst/>
              <a:cxnLst/>
              <a:rect l="l" t="t" r="r" b="b"/>
              <a:pathLst>
                <a:path w="1482" h="1620" extrusionOk="0">
                  <a:moveTo>
                    <a:pt x="742" y="0"/>
                  </a:moveTo>
                  <a:cubicBezTo>
                    <a:pt x="691" y="0"/>
                    <a:pt x="649" y="42"/>
                    <a:pt x="649" y="93"/>
                  </a:cubicBezTo>
                  <a:cubicBezTo>
                    <a:pt x="649" y="132"/>
                    <a:pt x="675" y="165"/>
                    <a:pt x="711" y="179"/>
                  </a:cubicBezTo>
                  <a:lnTo>
                    <a:pt x="711" y="563"/>
                  </a:lnTo>
                  <a:cubicBezTo>
                    <a:pt x="686" y="566"/>
                    <a:pt x="664" y="572"/>
                    <a:pt x="644" y="581"/>
                  </a:cubicBezTo>
                  <a:lnTo>
                    <a:pt x="529" y="381"/>
                  </a:lnTo>
                  <a:cubicBezTo>
                    <a:pt x="553" y="351"/>
                    <a:pt x="559" y="310"/>
                    <a:pt x="540" y="275"/>
                  </a:cubicBezTo>
                  <a:cubicBezTo>
                    <a:pt x="523" y="246"/>
                    <a:pt x="492" y="230"/>
                    <a:pt x="461" y="230"/>
                  </a:cubicBezTo>
                  <a:cubicBezTo>
                    <a:pt x="445" y="230"/>
                    <a:pt x="429" y="234"/>
                    <a:pt x="415" y="243"/>
                  </a:cubicBezTo>
                  <a:cubicBezTo>
                    <a:pt x="371" y="268"/>
                    <a:pt x="356" y="323"/>
                    <a:pt x="382" y="367"/>
                  </a:cubicBezTo>
                  <a:cubicBezTo>
                    <a:pt x="399" y="397"/>
                    <a:pt x="429" y="413"/>
                    <a:pt x="461" y="413"/>
                  </a:cubicBezTo>
                  <a:cubicBezTo>
                    <a:pt x="466" y="413"/>
                    <a:pt x="472" y="412"/>
                    <a:pt x="477" y="411"/>
                  </a:cubicBezTo>
                  <a:lnTo>
                    <a:pt x="593" y="611"/>
                  </a:lnTo>
                  <a:cubicBezTo>
                    <a:pt x="574" y="626"/>
                    <a:pt x="558" y="642"/>
                    <a:pt x="543" y="661"/>
                  </a:cubicBezTo>
                  <a:lnTo>
                    <a:pt x="498" y="635"/>
                  </a:lnTo>
                  <a:cubicBezTo>
                    <a:pt x="505" y="598"/>
                    <a:pt x="489" y="560"/>
                    <a:pt x="455" y="540"/>
                  </a:cubicBezTo>
                  <a:cubicBezTo>
                    <a:pt x="440" y="531"/>
                    <a:pt x="424" y="527"/>
                    <a:pt x="409" y="527"/>
                  </a:cubicBezTo>
                  <a:cubicBezTo>
                    <a:pt x="377" y="527"/>
                    <a:pt x="347" y="544"/>
                    <a:pt x="330" y="573"/>
                  </a:cubicBezTo>
                  <a:cubicBezTo>
                    <a:pt x="304" y="616"/>
                    <a:pt x="319" y="672"/>
                    <a:pt x="363" y="698"/>
                  </a:cubicBezTo>
                  <a:cubicBezTo>
                    <a:pt x="377" y="706"/>
                    <a:pt x="393" y="710"/>
                    <a:pt x="408" y="710"/>
                  </a:cubicBezTo>
                  <a:cubicBezTo>
                    <a:pt x="430" y="710"/>
                    <a:pt x="451" y="702"/>
                    <a:pt x="468" y="688"/>
                  </a:cubicBezTo>
                  <a:lnTo>
                    <a:pt x="511" y="714"/>
                  </a:lnTo>
                  <a:cubicBezTo>
                    <a:pt x="503" y="735"/>
                    <a:pt x="498" y="757"/>
                    <a:pt x="494" y="780"/>
                  </a:cubicBezTo>
                  <a:lnTo>
                    <a:pt x="179" y="780"/>
                  </a:lnTo>
                  <a:cubicBezTo>
                    <a:pt x="165" y="744"/>
                    <a:pt x="132" y="719"/>
                    <a:pt x="92" y="719"/>
                  </a:cubicBezTo>
                  <a:cubicBezTo>
                    <a:pt x="42" y="719"/>
                    <a:pt x="1" y="760"/>
                    <a:pt x="1" y="810"/>
                  </a:cubicBezTo>
                  <a:cubicBezTo>
                    <a:pt x="1" y="860"/>
                    <a:pt x="42" y="902"/>
                    <a:pt x="92" y="902"/>
                  </a:cubicBezTo>
                  <a:cubicBezTo>
                    <a:pt x="132" y="902"/>
                    <a:pt x="165" y="876"/>
                    <a:pt x="179" y="841"/>
                  </a:cubicBezTo>
                  <a:lnTo>
                    <a:pt x="494" y="841"/>
                  </a:lnTo>
                  <a:cubicBezTo>
                    <a:pt x="497" y="865"/>
                    <a:pt x="503" y="887"/>
                    <a:pt x="511" y="907"/>
                  </a:cubicBezTo>
                  <a:lnTo>
                    <a:pt x="468" y="933"/>
                  </a:lnTo>
                  <a:cubicBezTo>
                    <a:pt x="451" y="918"/>
                    <a:pt x="430" y="910"/>
                    <a:pt x="408" y="910"/>
                  </a:cubicBezTo>
                  <a:cubicBezTo>
                    <a:pt x="393" y="910"/>
                    <a:pt x="377" y="914"/>
                    <a:pt x="363" y="923"/>
                  </a:cubicBezTo>
                  <a:cubicBezTo>
                    <a:pt x="319" y="948"/>
                    <a:pt x="304" y="1004"/>
                    <a:pt x="330" y="1047"/>
                  </a:cubicBezTo>
                  <a:cubicBezTo>
                    <a:pt x="347" y="1077"/>
                    <a:pt x="377" y="1093"/>
                    <a:pt x="409" y="1093"/>
                  </a:cubicBezTo>
                  <a:cubicBezTo>
                    <a:pt x="424" y="1093"/>
                    <a:pt x="440" y="1089"/>
                    <a:pt x="455" y="1081"/>
                  </a:cubicBezTo>
                  <a:cubicBezTo>
                    <a:pt x="489" y="1061"/>
                    <a:pt x="505" y="1023"/>
                    <a:pt x="498" y="986"/>
                  </a:cubicBezTo>
                  <a:lnTo>
                    <a:pt x="543" y="960"/>
                  </a:lnTo>
                  <a:cubicBezTo>
                    <a:pt x="558" y="978"/>
                    <a:pt x="574" y="994"/>
                    <a:pt x="593" y="1009"/>
                  </a:cubicBezTo>
                  <a:lnTo>
                    <a:pt x="477" y="1210"/>
                  </a:lnTo>
                  <a:cubicBezTo>
                    <a:pt x="472" y="1209"/>
                    <a:pt x="466" y="1208"/>
                    <a:pt x="461" y="1208"/>
                  </a:cubicBezTo>
                  <a:cubicBezTo>
                    <a:pt x="429" y="1208"/>
                    <a:pt x="399" y="1224"/>
                    <a:pt x="382" y="1253"/>
                  </a:cubicBezTo>
                  <a:cubicBezTo>
                    <a:pt x="356" y="1297"/>
                    <a:pt x="371" y="1353"/>
                    <a:pt x="415" y="1378"/>
                  </a:cubicBezTo>
                  <a:cubicBezTo>
                    <a:pt x="429" y="1387"/>
                    <a:pt x="445" y="1390"/>
                    <a:pt x="460" y="1390"/>
                  </a:cubicBezTo>
                  <a:cubicBezTo>
                    <a:pt x="492" y="1390"/>
                    <a:pt x="523" y="1374"/>
                    <a:pt x="540" y="1344"/>
                  </a:cubicBezTo>
                  <a:cubicBezTo>
                    <a:pt x="559" y="1311"/>
                    <a:pt x="554" y="1268"/>
                    <a:pt x="529" y="1240"/>
                  </a:cubicBezTo>
                  <a:lnTo>
                    <a:pt x="644" y="1040"/>
                  </a:lnTo>
                  <a:cubicBezTo>
                    <a:pt x="665" y="1049"/>
                    <a:pt x="688" y="1053"/>
                    <a:pt x="711" y="1057"/>
                  </a:cubicBezTo>
                  <a:lnTo>
                    <a:pt x="711" y="1442"/>
                  </a:lnTo>
                  <a:cubicBezTo>
                    <a:pt x="675" y="1454"/>
                    <a:pt x="649" y="1488"/>
                    <a:pt x="649" y="1528"/>
                  </a:cubicBezTo>
                  <a:cubicBezTo>
                    <a:pt x="649" y="1578"/>
                    <a:pt x="691" y="1619"/>
                    <a:pt x="742" y="1619"/>
                  </a:cubicBezTo>
                  <a:cubicBezTo>
                    <a:pt x="791" y="1619"/>
                    <a:pt x="833" y="1578"/>
                    <a:pt x="833" y="1528"/>
                  </a:cubicBezTo>
                  <a:cubicBezTo>
                    <a:pt x="833" y="1488"/>
                    <a:pt x="807" y="1455"/>
                    <a:pt x="771" y="1442"/>
                  </a:cubicBezTo>
                  <a:lnTo>
                    <a:pt x="771" y="1057"/>
                  </a:lnTo>
                  <a:cubicBezTo>
                    <a:pt x="796" y="1055"/>
                    <a:pt x="818" y="1049"/>
                    <a:pt x="838" y="1040"/>
                  </a:cubicBezTo>
                  <a:lnTo>
                    <a:pt x="954" y="1240"/>
                  </a:lnTo>
                  <a:cubicBezTo>
                    <a:pt x="929" y="1269"/>
                    <a:pt x="923" y="1311"/>
                    <a:pt x="943" y="1344"/>
                  </a:cubicBezTo>
                  <a:cubicBezTo>
                    <a:pt x="960" y="1374"/>
                    <a:pt x="990" y="1390"/>
                    <a:pt x="1022" y="1390"/>
                  </a:cubicBezTo>
                  <a:cubicBezTo>
                    <a:pt x="1037" y="1390"/>
                    <a:pt x="1053" y="1387"/>
                    <a:pt x="1067" y="1378"/>
                  </a:cubicBezTo>
                  <a:cubicBezTo>
                    <a:pt x="1111" y="1353"/>
                    <a:pt x="1126" y="1297"/>
                    <a:pt x="1100" y="1253"/>
                  </a:cubicBezTo>
                  <a:cubicBezTo>
                    <a:pt x="1084" y="1224"/>
                    <a:pt x="1053" y="1208"/>
                    <a:pt x="1021" y="1208"/>
                  </a:cubicBezTo>
                  <a:cubicBezTo>
                    <a:pt x="1016" y="1208"/>
                    <a:pt x="1010" y="1209"/>
                    <a:pt x="1005" y="1210"/>
                  </a:cubicBezTo>
                  <a:lnTo>
                    <a:pt x="890" y="1009"/>
                  </a:lnTo>
                  <a:cubicBezTo>
                    <a:pt x="908" y="996"/>
                    <a:pt x="924" y="979"/>
                    <a:pt x="939" y="960"/>
                  </a:cubicBezTo>
                  <a:lnTo>
                    <a:pt x="984" y="986"/>
                  </a:lnTo>
                  <a:cubicBezTo>
                    <a:pt x="977" y="1023"/>
                    <a:pt x="993" y="1061"/>
                    <a:pt x="1028" y="1081"/>
                  </a:cubicBezTo>
                  <a:cubicBezTo>
                    <a:pt x="1043" y="1089"/>
                    <a:pt x="1058" y="1093"/>
                    <a:pt x="1074" y="1093"/>
                  </a:cubicBezTo>
                  <a:cubicBezTo>
                    <a:pt x="1105" y="1093"/>
                    <a:pt x="1135" y="1077"/>
                    <a:pt x="1152" y="1047"/>
                  </a:cubicBezTo>
                  <a:cubicBezTo>
                    <a:pt x="1178" y="1004"/>
                    <a:pt x="1163" y="948"/>
                    <a:pt x="1120" y="923"/>
                  </a:cubicBezTo>
                  <a:cubicBezTo>
                    <a:pt x="1105" y="915"/>
                    <a:pt x="1089" y="911"/>
                    <a:pt x="1073" y="911"/>
                  </a:cubicBezTo>
                  <a:cubicBezTo>
                    <a:pt x="1052" y="911"/>
                    <a:pt x="1030" y="918"/>
                    <a:pt x="1014" y="933"/>
                  </a:cubicBezTo>
                  <a:lnTo>
                    <a:pt x="971" y="907"/>
                  </a:lnTo>
                  <a:cubicBezTo>
                    <a:pt x="980" y="886"/>
                    <a:pt x="984" y="864"/>
                    <a:pt x="988" y="841"/>
                  </a:cubicBezTo>
                  <a:lnTo>
                    <a:pt x="1304" y="841"/>
                  </a:lnTo>
                  <a:cubicBezTo>
                    <a:pt x="1316" y="876"/>
                    <a:pt x="1350" y="902"/>
                    <a:pt x="1390" y="902"/>
                  </a:cubicBezTo>
                  <a:cubicBezTo>
                    <a:pt x="1440" y="902"/>
                    <a:pt x="1482" y="860"/>
                    <a:pt x="1482" y="810"/>
                  </a:cubicBezTo>
                  <a:cubicBezTo>
                    <a:pt x="1482" y="760"/>
                    <a:pt x="1440" y="719"/>
                    <a:pt x="1390" y="719"/>
                  </a:cubicBezTo>
                  <a:cubicBezTo>
                    <a:pt x="1350" y="719"/>
                    <a:pt x="1317" y="744"/>
                    <a:pt x="1304" y="780"/>
                  </a:cubicBezTo>
                  <a:lnTo>
                    <a:pt x="988" y="780"/>
                  </a:lnTo>
                  <a:cubicBezTo>
                    <a:pt x="986" y="756"/>
                    <a:pt x="980" y="733"/>
                    <a:pt x="971" y="714"/>
                  </a:cubicBezTo>
                  <a:lnTo>
                    <a:pt x="1014" y="688"/>
                  </a:lnTo>
                  <a:cubicBezTo>
                    <a:pt x="1032" y="702"/>
                    <a:pt x="1053" y="710"/>
                    <a:pt x="1075" y="710"/>
                  </a:cubicBezTo>
                  <a:cubicBezTo>
                    <a:pt x="1090" y="710"/>
                    <a:pt x="1105" y="707"/>
                    <a:pt x="1120" y="698"/>
                  </a:cubicBezTo>
                  <a:cubicBezTo>
                    <a:pt x="1163" y="672"/>
                    <a:pt x="1178" y="616"/>
                    <a:pt x="1152" y="573"/>
                  </a:cubicBezTo>
                  <a:cubicBezTo>
                    <a:pt x="1135" y="544"/>
                    <a:pt x="1105" y="527"/>
                    <a:pt x="1074" y="527"/>
                  </a:cubicBezTo>
                  <a:cubicBezTo>
                    <a:pt x="1058" y="527"/>
                    <a:pt x="1043" y="531"/>
                    <a:pt x="1028" y="540"/>
                  </a:cubicBezTo>
                  <a:cubicBezTo>
                    <a:pt x="993" y="560"/>
                    <a:pt x="977" y="598"/>
                    <a:pt x="984" y="635"/>
                  </a:cubicBezTo>
                  <a:lnTo>
                    <a:pt x="939" y="661"/>
                  </a:lnTo>
                  <a:cubicBezTo>
                    <a:pt x="925" y="642"/>
                    <a:pt x="908" y="626"/>
                    <a:pt x="890" y="611"/>
                  </a:cubicBezTo>
                  <a:lnTo>
                    <a:pt x="1005" y="411"/>
                  </a:lnTo>
                  <a:cubicBezTo>
                    <a:pt x="1010" y="412"/>
                    <a:pt x="1016" y="413"/>
                    <a:pt x="1021" y="413"/>
                  </a:cubicBezTo>
                  <a:cubicBezTo>
                    <a:pt x="1053" y="413"/>
                    <a:pt x="1084" y="397"/>
                    <a:pt x="1100" y="367"/>
                  </a:cubicBezTo>
                  <a:cubicBezTo>
                    <a:pt x="1126" y="323"/>
                    <a:pt x="1111" y="268"/>
                    <a:pt x="1067" y="243"/>
                  </a:cubicBezTo>
                  <a:cubicBezTo>
                    <a:pt x="1053" y="234"/>
                    <a:pt x="1037" y="230"/>
                    <a:pt x="1022" y="230"/>
                  </a:cubicBezTo>
                  <a:cubicBezTo>
                    <a:pt x="990" y="230"/>
                    <a:pt x="960" y="246"/>
                    <a:pt x="943" y="275"/>
                  </a:cubicBezTo>
                  <a:cubicBezTo>
                    <a:pt x="923" y="310"/>
                    <a:pt x="928" y="353"/>
                    <a:pt x="954" y="381"/>
                  </a:cubicBezTo>
                  <a:lnTo>
                    <a:pt x="838" y="581"/>
                  </a:lnTo>
                  <a:cubicBezTo>
                    <a:pt x="817" y="572"/>
                    <a:pt x="795" y="567"/>
                    <a:pt x="771" y="563"/>
                  </a:cubicBezTo>
                  <a:lnTo>
                    <a:pt x="771" y="179"/>
                  </a:lnTo>
                  <a:cubicBezTo>
                    <a:pt x="807" y="165"/>
                    <a:pt x="833" y="132"/>
                    <a:pt x="833" y="93"/>
                  </a:cubicBezTo>
                  <a:cubicBezTo>
                    <a:pt x="833" y="42"/>
                    <a:pt x="791" y="0"/>
                    <a:pt x="7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1860"/>
        <p:cNvGrpSpPr/>
        <p:nvPr/>
      </p:nvGrpSpPr>
      <p:grpSpPr>
        <a:xfrm>
          <a:off x="0" y="0"/>
          <a:ext cx="0" cy="0"/>
          <a:chOff x="0" y="0"/>
          <a:chExt cx="0" cy="0"/>
        </a:xfrm>
      </p:grpSpPr>
      <p:pic>
        <p:nvPicPr>
          <p:cNvPr id="1861" name="Google Shape;1861;p29"/>
          <p:cNvPicPr preferRelativeResize="0"/>
          <p:nvPr/>
        </p:nvPicPr>
        <p:blipFill>
          <a:blip r:embed="rId2"/>
          <a:stretch>
            <a:fillRect/>
          </a:stretch>
        </p:blipFill>
        <p:spPr>
          <a:xfrm flipH="1">
            <a:off x="0" y="0"/>
            <a:ext cx="9144003" cy="5143496"/>
          </a:xfrm>
          <a:prstGeom prst="rect">
            <a:avLst/>
          </a:prstGeom>
          <a:noFill/>
          <a:ln>
            <a:noFill/>
          </a:ln>
        </p:spPr>
      </p:pic>
      <p:sp>
        <p:nvSpPr>
          <p:cNvPr id="1862" name="Google Shape;1862;p29"/>
          <p:cNvSpPr txBox="1">
            <a:spLocks noGrp="1"/>
          </p:cNvSpPr>
          <p:nvPr>
            <p:ph type="title" hasCustomPrompt="1"/>
          </p:nvPr>
        </p:nvSpPr>
        <p:spPr>
          <a:xfrm>
            <a:off x="5742175" y="3292000"/>
            <a:ext cx="2322900" cy="569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Font typeface="Arial" panose="020B0604020202020204"/>
              <a:buNone/>
              <a:defRPr sz="3000">
                <a:solidFill>
                  <a:schemeClr val="dk1"/>
                </a:solidFill>
              </a:defRPr>
            </a:lvl1pPr>
            <a:lvl2pPr lvl="1" algn="ctr" rtl="0">
              <a:spcBef>
                <a:spcPts val="0"/>
              </a:spcBef>
              <a:spcAft>
                <a:spcPts val="0"/>
              </a:spcAft>
              <a:buSzPts val="3600"/>
              <a:buFont typeface="Arial" panose="020B0604020202020204"/>
              <a:buNone/>
              <a:defRPr sz="3600">
                <a:latin typeface="Arial" panose="020B0604020202020204"/>
                <a:ea typeface="Arial" panose="020B0604020202020204"/>
                <a:cs typeface="Arial" panose="020B0604020202020204"/>
                <a:sym typeface="Arial" panose="020B0604020202020204"/>
              </a:defRPr>
            </a:lvl2pPr>
            <a:lvl3pPr lvl="2" algn="ctr" rtl="0">
              <a:spcBef>
                <a:spcPts val="0"/>
              </a:spcBef>
              <a:spcAft>
                <a:spcPts val="0"/>
              </a:spcAft>
              <a:buSzPts val="3600"/>
              <a:buFont typeface="Arial" panose="020B0604020202020204"/>
              <a:buNone/>
              <a:defRPr sz="3600">
                <a:latin typeface="Arial" panose="020B0604020202020204"/>
                <a:ea typeface="Arial" panose="020B0604020202020204"/>
                <a:cs typeface="Arial" panose="020B0604020202020204"/>
                <a:sym typeface="Arial" panose="020B0604020202020204"/>
              </a:defRPr>
            </a:lvl3pPr>
            <a:lvl4pPr lvl="3" algn="ctr" rtl="0">
              <a:spcBef>
                <a:spcPts val="0"/>
              </a:spcBef>
              <a:spcAft>
                <a:spcPts val="0"/>
              </a:spcAft>
              <a:buSzPts val="3600"/>
              <a:buFont typeface="Arial" panose="020B0604020202020204"/>
              <a:buNone/>
              <a:defRPr sz="3600">
                <a:latin typeface="Arial" panose="020B0604020202020204"/>
                <a:ea typeface="Arial" panose="020B0604020202020204"/>
                <a:cs typeface="Arial" panose="020B0604020202020204"/>
                <a:sym typeface="Arial" panose="020B0604020202020204"/>
              </a:defRPr>
            </a:lvl4pPr>
            <a:lvl5pPr lvl="4" algn="ctr" rtl="0">
              <a:spcBef>
                <a:spcPts val="0"/>
              </a:spcBef>
              <a:spcAft>
                <a:spcPts val="0"/>
              </a:spcAft>
              <a:buSzPts val="3600"/>
              <a:buFont typeface="Arial" panose="020B0604020202020204"/>
              <a:buNone/>
              <a:defRPr sz="3600">
                <a:latin typeface="Arial" panose="020B0604020202020204"/>
                <a:ea typeface="Arial" panose="020B0604020202020204"/>
                <a:cs typeface="Arial" panose="020B0604020202020204"/>
                <a:sym typeface="Arial" panose="020B0604020202020204"/>
              </a:defRPr>
            </a:lvl5pPr>
            <a:lvl6pPr lvl="5" algn="ctr" rtl="0">
              <a:spcBef>
                <a:spcPts val="0"/>
              </a:spcBef>
              <a:spcAft>
                <a:spcPts val="0"/>
              </a:spcAft>
              <a:buSzPts val="3600"/>
              <a:buFont typeface="Arial" panose="020B0604020202020204"/>
              <a:buNone/>
              <a:defRPr sz="3600">
                <a:latin typeface="Arial" panose="020B0604020202020204"/>
                <a:ea typeface="Arial" panose="020B0604020202020204"/>
                <a:cs typeface="Arial" panose="020B0604020202020204"/>
                <a:sym typeface="Arial" panose="020B0604020202020204"/>
              </a:defRPr>
            </a:lvl6pPr>
            <a:lvl7pPr lvl="6" algn="ctr" rtl="0">
              <a:spcBef>
                <a:spcPts val="0"/>
              </a:spcBef>
              <a:spcAft>
                <a:spcPts val="0"/>
              </a:spcAft>
              <a:buSzPts val="3600"/>
              <a:buFont typeface="Arial" panose="020B0604020202020204"/>
              <a:buNone/>
              <a:defRPr sz="3600">
                <a:latin typeface="Arial" panose="020B0604020202020204"/>
                <a:ea typeface="Arial" panose="020B0604020202020204"/>
                <a:cs typeface="Arial" panose="020B0604020202020204"/>
                <a:sym typeface="Arial" panose="020B0604020202020204"/>
              </a:defRPr>
            </a:lvl7pPr>
            <a:lvl8pPr lvl="7" algn="ctr" rtl="0">
              <a:spcBef>
                <a:spcPts val="0"/>
              </a:spcBef>
              <a:spcAft>
                <a:spcPts val="0"/>
              </a:spcAft>
              <a:buSzPts val="3600"/>
              <a:buFont typeface="Arial" panose="020B0604020202020204"/>
              <a:buNone/>
              <a:defRPr sz="3600">
                <a:latin typeface="Arial" panose="020B0604020202020204"/>
                <a:ea typeface="Arial" panose="020B0604020202020204"/>
                <a:cs typeface="Arial" panose="020B0604020202020204"/>
                <a:sym typeface="Arial" panose="020B0604020202020204"/>
              </a:defRPr>
            </a:lvl8pPr>
            <a:lvl9pPr lvl="8" algn="ctr" rtl="0">
              <a:spcBef>
                <a:spcPts val="0"/>
              </a:spcBef>
              <a:spcAft>
                <a:spcPts val="0"/>
              </a:spcAft>
              <a:buSzPts val="3600"/>
              <a:buFont typeface="Arial" panose="020B0604020202020204"/>
              <a:buNone/>
              <a:defRPr sz="3600">
                <a:latin typeface="Arial" panose="020B0604020202020204"/>
                <a:ea typeface="Arial" panose="020B0604020202020204"/>
                <a:cs typeface="Arial" panose="020B0604020202020204"/>
                <a:sym typeface="Arial" panose="020B0604020202020204"/>
              </a:defRPr>
            </a:lvl9pPr>
          </a:lstStyle>
          <a:p>
            <a:r>
              <a:t>xx%</a:t>
            </a:r>
          </a:p>
        </p:txBody>
      </p:sp>
      <p:sp>
        <p:nvSpPr>
          <p:cNvPr id="1863" name="Google Shape;1863;p29"/>
          <p:cNvSpPr txBox="1">
            <a:spLocks noGrp="1"/>
          </p:cNvSpPr>
          <p:nvPr>
            <p:ph type="subTitle" idx="1"/>
          </p:nvPr>
        </p:nvSpPr>
        <p:spPr>
          <a:xfrm>
            <a:off x="5742175" y="3761775"/>
            <a:ext cx="2322900" cy="513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Font typeface="Arial" panose="020B0604020202020204"/>
              <a:buNone/>
              <a:defRPr sz="1400"/>
            </a:lvl1pPr>
            <a:lvl2pPr lvl="1" algn="ctr" rtl="0">
              <a:lnSpc>
                <a:spcPct val="100000"/>
              </a:lnSpc>
              <a:spcBef>
                <a:spcPts val="0"/>
              </a:spcBef>
              <a:spcAft>
                <a:spcPts val="0"/>
              </a:spcAft>
              <a:buClr>
                <a:schemeClr val="dk1"/>
              </a:buClr>
              <a:buSzPts val="1400"/>
              <a:buFont typeface="Arial" panose="020B0604020202020204"/>
              <a:buNone/>
              <a:defRPr>
                <a:solidFill>
                  <a:schemeClr val="dk1"/>
                </a:solidFill>
                <a:latin typeface="Arial" panose="020B0604020202020204"/>
                <a:ea typeface="Arial" panose="020B0604020202020204"/>
                <a:cs typeface="Arial" panose="020B0604020202020204"/>
                <a:sym typeface="Arial" panose="020B0604020202020204"/>
              </a:defRPr>
            </a:lvl2pPr>
            <a:lvl3pPr lvl="2" algn="ctr" rtl="0">
              <a:lnSpc>
                <a:spcPct val="100000"/>
              </a:lnSpc>
              <a:spcBef>
                <a:spcPts val="0"/>
              </a:spcBef>
              <a:spcAft>
                <a:spcPts val="0"/>
              </a:spcAft>
              <a:buClr>
                <a:schemeClr val="dk1"/>
              </a:buClr>
              <a:buSzPts val="1400"/>
              <a:buFont typeface="Arial" panose="020B0604020202020204"/>
              <a:buNone/>
              <a:defRPr>
                <a:solidFill>
                  <a:schemeClr val="dk1"/>
                </a:solidFill>
                <a:latin typeface="Arial" panose="020B0604020202020204"/>
                <a:ea typeface="Arial" panose="020B0604020202020204"/>
                <a:cs typeface="Arial" panose="020B0604020202020204"/>
                <a:sym typeface="Arial" panose="020B0604020202020204"/>
              </a:defRPr>
            </a:lvl3pPr>
            <a:lvl4pPr lvl="3" algn="ctr" rtl="0">
              <a:lnSpc>
                <a:spcPct val="100000"/>
              </a:lnSpc>
              <a:spcBef>
                <a:spcPts val="0"/>
              </a:spcBef>
              <a:spcAft>
                <a:spcPts val="0"/>
              </a:spcAft>
              <a:buClr>
                <a:schemeClr val="dk1"/>
              </a:buClr>
              <a:buSzPts val="1400"/>
              <a:buFont typeface="Arial" panose="020B0604020202020204"/>
              <a:buNone/>
              <a:defRPr>
                <a:solidFill>
                  <a:schemeClr val="dk1"/>
                </a:solidFill>
                <a:latin typeface="Arial" panose="020B0604020202020204"/>
                <a:ea typeface="Arial" panose="020B0604020202020204"/>
                <a:cs typeface="Arial" panose="020B0604020202020204"/>
                <a:sym typeface="Arial" panose="020B0604020202020204"/>
              </a:defRPr>
            </a:lvl4pPr>
            <a:lvl5pPr lvl="4" algn="ctr" rtl="0">
              <a:lnSpc>
                <a:spcPct val="100000"/>
              </a:lnSpc>
              <a:spcBef>
                <a:spcPts val="0"/>
              </a:spcBef>
              <a:spcAft>
                <a:spcPts val="0"/>
              </a:spcAft>
              <a:buClr>
                <a:schemeClr val="dk1"/>
              </a:buClr>
              <a:buSzPts val="1400"/>
              <a:buFont typeface="Arial" panose="020B0604020202020204"/>
              <a:buNone/>
              <a:defRPr>
                <a:solidFill>
                  <a:schemeClr val="dk1"/>
                </a:solidFill>
                <a:latin typeface="Arial" panose="020B0604020202020204"/>
                <a:ea typeface="Arial" panose="020B0604020202020204"/>
                <a:cs typeface="Arial" panose="020B0604020202020204"/>
                <a:sym typeface="Arial" panose="020B0604020202020204"/>
              </a:defRPr>
            </a:lvl5pPr>
            <a:lvl6pPr lvl="5" algn="ctr" rtl="0">
              <a:lnSpc>
                <a:spcPct val="100000"/>
              </a:lnSpc>
              <a:spcBef>
                <a:spcPts val="0"/>
              </a:spcBef>
              <a:spcAft>
                <a:spcPts val="0"/>
              </a:spcAft>
              <a:buClr>
                <a:schemeClr val="dk1"/>
              </a:buClr>
              <a:buSzPts val="1400"/>
              <a:buFont typeface="Arial" panose="020B0604020202020204"/>
              <a:buNone/>
              <a:defRPr>
                <a:solidFill>
                  <a:schemeClr val="dk1"/>
                </a:solidFill>
                <a:latin typeface="Arial" panose="020B0604020202020204"/>
                <a:ea typeface="Arial" panose="020B0604020202020204"/>
                <a:cs typeface="Arial" panose="020B0604020202020204"/>
                <a:sym typeface="Arial" panose="020B0604020202020204"/>
              </a:defRPr>
            </a:lvl6pPr>
            <a:lvl7pPr lvl="6" algn="ctr" rtl="0">
              <a:lnSpc>
                <a:spcPct val="100000"/>
              </a:lnSpc>
              <a:spcBef>
                <a:spcPts val="0"/>
              </a:spcBef>
              <a:spcAft>
                <a:spcPts val="0"/>
              </a:spcAft>
              <a:buClr>
                <a:schemeClr val="dk1"/>
              </a:buClr>
              <a:buSzPts val="1400"/>
              <a:buFont typeface="Arial" panose="020B0604020202020204"/>
              <a:buNone/>
              <a:defRPr>
                <a:solidFill>
                  <a:schemeClr val="dk1"/>
                </a:solidFill>
                <a:latin typeface="Arial" panose="020B0604020202020204"/>
                <a:ea typeface="Arial" panose="020B0604020202020204"/>
                <a:cs typeface="Arial" panose="020B0604020202020204"/>
                <a:sym typeface="Arial" panose="020B0604020202020204"/>
              </a:defRPr>
            </a:lvl7pPr>
            <a:lvl8pPr lvl="7" algn="ctr" rtl="0">
              <a:lnSpc>
                <a:spcPct val="100000"/>
              </a:lnSpc>
              <a:spcBef>
                <a:spcPts val="0"/>
              </a:spcBef>
              <a:spcAft>
                <a:spcPts val="0"/>
              </a:spcAft>
              <a:buClr>
                <a:schemeClr val="dk1"/>
              </a:buClr>
              <a:buSzPts val="1400"/>
              <a:buFont typeface="Arial" panose="020B0604020202020204"/>
              <a:buNone/>
              <a:defRPr>
                <a:solidFill>
                  <a:schemeClr val="dk1"/>
                </a:solidFill>
                <a:latin typeface="Arial" panose="020B0604020202020204"/>
                <a:ea typeface="Arial" panose="020B0604020202020204"/>
                <a:cs typeface="Arial" panose="020B0604020202020204"/>
                <a:sym typeface="Arial" panose="020B0604020202020204"/>
              </a:defRPr>
            </a:lvl8pPr>
            <a:lvl9pPr lvl="8" algn="ctr" rtl="0">
              <a:lnSpc>
                <a:spcPct val="100000"/>
              </a:lnSpc>
              <a:spcBef>
                <a:spcPts val="0"/>
              </a:spcBef>
              <a:spcAft>
                <a:spcPts val="0"/>
              </a:spcAft>
              <a:buClr>
                <a:schemeClr val="dk1"/>
              </a:buClr>
              <a:buSzPts val="1400"/>
              <a:buFont typeface="Arial" panose="020B0604020202020204"/>
              <a:buNone/>
              <a:defRPr>
                <a:solidFill>
                  <a:schemeClr val="dk1"/>
                </a:solidFill>
                <a:latin typeface="Arial" panose="020B0604020202020204"/>
                <a:ea typeface="Arial" panose="020B0604020202020204"/>
                <a:cs typeface="Arial" panose="020B0604020202020204"/>
                <a:sym typeface="Arial" panose="020B0604020202020204"/>
              </a:defRPr>
            </a:lvl9pPr>
          </a:lstStyle>
          <a:p>
            <a:r>
              <a:rPr lang="en-US"/>
              <a:t>Click to edit Master subtitle style</a:t>
            </a:r>
            <a:endParaRPr lang="en-US"/>
          </a:p>
        </p:txBody>
      </p:sp>
      <p:sp>
        <p:nvSpPr>
          <p:cNvPr id="1864" name="Google Shape;1864;p29"/>
          <p:cNvSpPr txBox="1">
            <a:spLocks noGrp="1"/>
          </p:cNvSpPr>
          <p:nvPr>
            <p:ph type="title" idx="2" hasCustomPrompt="1"/>
          </p:nvPr>
        </p:nvSpPr>
        <p:spPr>
          <a:xfrm>
            <a:off x="1078925" y="3292000"/>
            <a:ext cx="2322900" cy="569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Font typeface="Arial" panose="020B0604020202020204"/>
              <a:buNone/>
              <a:defRPr sz="3000">
                <a:solidFill>
                  <a:schemeClr val="dk1"/>
                </a:solidFill>
              </a:defRPr>
            </a:lvl1pPr>
            <a:lvl2pPr lvl="1" algn="ctr" rtl="0">
              <a:spcBef>
                <a:spcPts val="0"/>
              </a:spcBef>
              <a:spcAft>
                <a:spcPts val="0"/>
              </a:spcAft>
              <a:buSzPts val="3600"/>
              <a:buFont typeface="Arial" panose="020B0604020202020204"/>
              <a:buNone/>
              <a:defRPr sz="3600">
                <a:latin typeface="Arial" panose="020B0604020202020204"/>
                <a:ea typeface="Arial" panose="020B0604020202020204"/>
                <a:cs typeface="Arial" panose="020B0604020202020204"/>
                <a:sym typeface="Arial" panose="020B0604020202020204"/>
              </a:defRPr>
            </a:lvl2pPr>
            <a:lvl3pPr lvl="2" algn="ctr" rtl="0">
              <a:spcBef>
                <a:spcPts val="0"/>
              </a:spcBef>
              <a:spcAft>
                <a:spcPts val="0"/>
              </a:spcAft>
              <a:buSzPts val="3600"/>
              <a:buFont typeface="Arial" panose="020B0604020202020204"/>
              <a:buNone/>
              <a:defRPr sz="3600">
                <a:latin typeface="Arial" panose="020B0604020202020204"/>
                <a:ea typeface="Arial" panose="020B0604020202020204"/>
                <a:cs typeface="Arial" panose="020B0604020202020204"/>
                <a:sym typeface="Arial" panose="020B0604020202020204"/>
              </a:defRPr>
            </a:lvl3pPr>
            <a:lvl4pPr lvl="3" algn="ctr" rtl="0">
              <a:spcBef>
                <a:spcPts val="0"/>
              </a:spcBef>
              <a:spcAft>
                <a:spcPts val="0"/>
              </a:spcAft>
              <a:buSzPts val="3600"/>
              <a:buFont typeface="Arial" panose="020B0604020202020204"/>
              <a:buNone/>
              <a:defRPr sz="3600">
                <a:latin typeface="Arial" panose="020B0604020202020204"/>
                <a:ea typeface="Arial" panose="020B0604020202020204"/>
                <a:cs typeface="Arial" panose="020B0604020202020204"/>
                <a:sym typeface="Arial" panose="020B0604020202020204"/>
              </a:defRPr>
            </a:lvl4pPr>
            <a:lvl5pPr lvl="4" algn="ctr" rtl="0">
              <a:spcBef>
                <a:spcPts val="0"/>
              </a:spcBef>
              <a:spcAft>
                <a:spcPts val="0"/>
              </a:spcAft>
              <a:buSzPts val="3600"/>
              <a:buFont typeface="Arial" panose="020B0604020202020204"/>
              <a:buNone/>
              <a:defRPr sz="3600">
                <a:latin typeface="Arial" panose="020B0604020202020204"/>
                <a:ea typeface="Arial" panose="020B0604020202020204"/>
                <a:cs typeface="Arial" panose="020B0604020202020204"/>
                <a:sym typeface="Arial" panose="020B0604020202020204"/>
              </a:defRPr>
            </a:lvl5pPr>
            <a:lvl6pPr lvl="5" algn="ctr" rtl="0">
              <a:spcBef>
                <a:spcPts val="0"/>
              </a:spcBef>
              <a:spcAft>
                <a:spcPts val="0"/>
              </a:spcAft>
              <a:buSzPts val="3600"/>
              <a:buFont typeface="Arial" panose="020B0604020202020204"/>
              <a:buNone/>
              <a:defRPr sz="3600">
                <a:latin typeface="Arial" panose="020B0604020202020204"/>
                <a:ea typeface="Arial" panose="020B0604020202020204"/>
                <a:cs typeface="Arial" panose="020B0604020202020204"/>
                <a:sym typeface="Arial" panose="020B0604020202020204"/>
              </a:defRPr>
            </a:lvl6pPr>
            <a:lvl7pPr lvl="6" algn="ctr" rtl="0">
              <a:spcBef>
                <a:spcPts val="0"/>
              </a:spcBef>
              <a:spcAft>
                <a:spcPts val="0"/>
              </a:spcAft>
              <a:buSzPts val="3600"/>
              <a:buFont typeface="Arial" panose="020B0604020202020204"/>
              <a:buNone/>
              <a:defRPr sz="3600">
                <a:latin typeface="Arial" panose="020B0604020202020204"/>
                <a:ea typeface="Arial" panose="020B0604020202020204"/>
                <a:cs typeface="Arial" panose="020B0604020202020204"/>
                <a:sym typeface="Arial" panose="020B0604020202020204"/>
              </a:defRPr>
            </a:lvl7pPr>
            <a:lvl8pPr lvl="7" algn="ctr" rtl="0">
              <a:spcBef>
                <a:spcPts val="0"/>
              </a:spcBef>
              <a:spcAft>
                <a:spcPts val="0"/>
              </a:spcAft>
              <a:buSzPts val="3600"/>
              <a:buFont typeface="Arial" panose="020B0604020202020204"/>
              <a:buNone/>
              <a:defRPr sz="3600">
                <a:latin typeface="Arial" panose="020B0604020202020204"/>
                <a:ea typeface="Arial" panose="020B0604020202020204"/>
                <a:cs typeface="Arial" panose="020B0604020202020204"/>
                <a:sym typeface="Arial" panose="020B0604020202020204"/>
              </a:defRPr>
            </a:lvl8pPr>
            <a:lvl9pPr lvl="8" algn="ctr" rtl="0">
              <a:spcBef>
                <a:spcPts val="0"/>
              </a:spcBef>
              <a:spcAft>
                <a:spcPts val="0"/>
              </a:spcAft>
              <a:buSzPts val="3600"/>
              <a:buFont typeface="Arial" panose="020B0604020202020204"/>
              <a:buNone/>
              <a:defRPr sz="3600">
                <a:latin typeface="Arial" panose="020B0604020202020204"/>
                <a:ea typeface="Arial" panose="020B0604020202020204"/>
                <a:cs typeface="Arial" panose="020B0604020202020204"/>
                <a:sym typeface="Arial" panose="020B0604020202020204"/>
              </a:defRPr>
            </a:lvl9pPr>
          </a:lstStyle>
          <a:p>
            <a:r>
              <a:t>xx%</a:t>
            </a:r>
          </a:p>
        </p:txBody>
      </p:sp>
      <p:sp>
        <p:nvSpPr>
          <p:cNvPr id="1865" name="Google Shape;1865;p29"/>
          <p:cNvSpPr txBox="1">
            <a:spLocks noGrp="1"/>
          </p:cNvSpPr>
          <p:nvPr>
            <p:ph type="subTitle" idx="3"/>
          </p:nvPr>
        </p:nvSpPr>
        <p:spPr>
          <a:xfrm>
            <a:off x="1078925" y="3761775"/>
            <a:ext cx="2322900" cy="513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Font typeface="Arial" panose="020B0604020202020204"/>
              <a:buNone/>
              <a:defRPr sz="1400"/>
            </a:lvl1pPr>
            <a:lvl2pPr lvl="1" algn="ctr" rtl="0">
              <a:lnSpc>
                <a:spcPct val="100000"/>
              </a:lnSpc>
              <a:spcBef>
                <a:spcPts val="0"/>
              </a:spcBef>
              <a:spcAft>
                <a:spcPts val="0"/>
              </a:spcAft>
              <a:buClr>
                <a:schemeClr val="dk1"/>
              </a:buClr>
              <a:buSzPts val="1400"/>
              <a:buFont typeface="Arial" panose="020B0604020202020204"/>
              <a:buNone/>
              <a:defRPr>
                <a:solidFill>
                  <a:schemeClr val="dk1"/>
                </a:solidFill>
                <a:latin typeface="Arial" panose="020B0604020202020204"/>
                <a:ea typeface="Arial" panose="020B0604020202020204"/>
                <a:cs typeface="Arial" panose="020B0604020202020204"/>
                <a:sym typeface="Arial" panose="020B0604020202020204"/>
              </a:defRPr>
            </a:lvl2pPr>
            <a:lvl3pPr lvl="2" algn="ctr" rtl="0">
              <a:lnSpc>
                <a:spcPct val="100000"/>
              </a:lnSpc>
              <a:spcBef>
                <a:spcPts val="0"/>
              </a:spcBef>
              <a:spcAft>
                <a:spcPts val="0"/>
              </a:spcAft>
              <a:buClr>
                <a:schemeClr val="dk1"/>
              </a:buClr>
              <a:buSzPts val="1400"/>
              <a:buFont typeface="Arial" panose="020B0604020202020204"/>
              <a:buNone/>
              <a:defRPr>
                <a:solidFill>
                  <a:schemeClr val="dk1"/>
                </a:solidFill>
                <a:latin typeface="Arial" panose="020B0604020202020204"/>
                <a:ea typeface="Arial" panose="020B0604020202020204"/>
                <a:cs typeface="Arial" panose="020B0604020202020204"/>
                <a:sym typeface="Arial" panose="020B0604020202020204"/>
              </a:defRPr>
            </a:lvl3pPr>
            <a:lvl4pPr lvl="3" algn="ctr" rtl="0">
              <a:lnSpc>
                <a:spcPct val="100000"/>
              </a:lnSpc>
              <a:spcBef>
                <a:spcPts val="0"/>
              </a:spcBef>
              <a:spcAft>
                <a:spcPts val="0"/>
              </a:spcAft>
              <a:buClr>
                <a:schemeClr val="dk1"/>
              </a:buClr>
              <a:buSzPts val="1400"/>
              <a:buFont typeface="Arial" panose="020B0604020202020204"/>
              <a:buNone/>
              <a:defRPr>
                <a:solidFill>
                  <a:schemeClr val="dk1"/>
                </a:solidFill>
                <a:latin typeface="Arial" panose="020B0604020202020204"/>
                <a:ea typeface="Arial" panose="020B0604020202020204"/>
                <a:cs typeface="Arial" panose="020B0604020202020204"/>
                <a:sym typeface="Arial" panose="020B0604020202020204"/>
              </a:defRPr>
            </a:lvl4pPr>
            <a:lvl5pPr lvl="4" algn="ctr" rtl="0">
              <a:lnSpc>
                <a:spcPct val="100000"/>
              </a:lnSpc>
              <a:spcBef>
                <a:spcPts val="0"/>
              </a:spcBef>
              <a:spcAft>
                <a:spcPts val="0"/>
              </a:spcAft>
              <a:buClr>
                <a:schemeClr val="dk1"/>
              </a:buClr>
              <a:buSzPts val="1400"/>
              <a:buFont typeface="Arial" panose="020B0604020202020204"/>
              <a:buNone/>
              <a:defRPr>
                <a:solidFill>
                  <a:schemeClr val="dk1"/>
                </a:solidFill>
                <a:latin typeface="Arial" panose="020B0604020202020204"/>
                <a:ea typeface="Arial" panose="020B0604020202020204"/>
                <a:cs typeface="Arial" panose="020B0604020202020204"/>
                <a:sym typeface="Arial" panose="020B0604020202020204"/>
              </a:defRPr>
            </a:lvl5pPr>
            <a:lvl6pPr lvl="5" algn="ctr" rtl="0">
              <a:lnSpc>
                <a:spcPct val="100000"/>
              </a:lnSpc>
              <a:spcBef>
                <a:spcPts val="0"/>
              </a:spcBef>
              <a:spcAft>
                <a:spcPts val="0"/>
              </a:spcAft>
              <a:buClr>
                <a:schemeClr val="dk1"/>
              </a:buClr>
              <a:buSzPts val="1400"/>
              <a:buFont typeface="Arial" panose="020B0604020202020204"/>
              <a:buNone/>
              <a:defRPr>
                <a:solidFill>
                  <a:schemeClr val="dk1"/>
                </a:solidFill>
                <a:latin typeface="Arial" panose="020B0604020202020204"/>
                <a:ea typeface="Arial" panose="020B0604020202020204"/>
                <a:cs typeface="Arial" panose="020B0604020202020204"/>
                <a:sym typeface="Arial" panose="020B0604020202020204"/>
              </a:defRPr>
            </a:lvl6pPr>
            <a:lvl7pPr lvl="6" algn="ctr" rtl="0">
              <a:lnSpc>
                <a:spcPct val="100000"/>
              </a:lnSpc>
              <a:spcBef>
                <a:spcPts val="0"/>
              </a:spcBef>
              <a:spcAft>
                <a:spcPts val="0"/>
              </a:spcAft>
              <a:buClr>
                <a:schemeClr val="dk1"/>
              </a:buClr>
              <a:buSzPts val="1400"/>
              <a:buFont typeface="Arial" panose="020B0604020202020204"/>
              <a:buNone/>
              <a:defRPr>
                <a:solidFill>
                  <a:schemeClr val="dk1"/>
                </a:solidFill>
                <a:latin typeface="Arial" panose="020B0604020202020204"/>
                <a:ea typeface="Arial" panose="020B0604020202020204"/>
                <a:cs typeface="Arial" panose="020B0604020202020204"/>
                <a:sym typeface="Arial" panose="020B0604020202020204"/>
              </a:defRPr>
            </a:lvl7pPr>
            <a:lvl8pPr lvl="7" algn="ctr" rtl="0">
              <a:lnSpc>
                <a:spcPct val="100000"/>
              </a:lnSpc>
              <a:spcBef>
                <a:spcPts val="0"/>
              </a:spcBef>
              <a:spcAft>
                <a:spcPts val="0"/>
              </a:spcAft>
              <a:buClr>
                <a:schemeClr val="dk1"/>
              </a:buClr>
              <a:buSzPts val="1400"/>
              <a:buFont typeface="Arial" panose="020B0604020202020204"/>
              <a:buNone/>
              <a:defRPr>
                <a:solidFill>
                  <a:schemeClr val="dk1"/>
                </a:solidFill>
                <a:latin typeface="Arial" panose="020B0604020202020204"/>
                <a:ea typeface="Arial" panose="020B0604020202020204"/>
                <a:cs typeface="Arial" panose="020B0604020202020204"/>
                <a:sym typeface="Arial" panose="020B0604020202020204"/>
              </a:defRPr>
            </a:lvl8pPr>
            <a:lvl9pPr lvl="8" algn="ctr" rtl="0">
              <a:lnSpc>
                <a:spcPct val="100000"/>
              </a:lnSpc>
              <a:spcBef>
                <a:spcPts val="0"/>
              </a:spcBef>
              <a:spcAft>
                <a:spcPts val="0"/>
              </a:spcAft>
              <a:buClr>
                <a:schemeClr val="dk1"/>
              </a:buClr>
              <a:buSzPts val="1400"/>
              <a:buFont typeface="Arial" panose="020B0604020202020204"/>
              <a:buNone/>
              <a:defRPr>
                <a:solidFill>
                  <a:schemeClr val="dk1"/>
                </a:solidFill>
                <a:latin typeface="Arial" panose="020B0604020202020204"/>
                <a:ea typeface="Arial" panose="020B0604020202020204"/>
                <a:cs typeface="Arial" panose="020B0604020202020204"/>
                <a:sym typeface="Arial" panose="020B0604020202020204"/>
              </a:defRPr>
            </a:lvl9pPr>
          </a:lstStyle>
          <a:p>
            <a:r>
              <a:rPr lang="en-US"/>
              <a:t>Click to edit Master subtitle style</a:t>
            </a:r>
            <a:endParaRPr lang="en-US"/>
          </a:p>
        </p:txBody>
      </p:sp>
      <p:sp>
        <p:nvSpPr>
          <p:cNvPr id="1866" name="Google Shape;1866;p29"/>
          <p:cNvSpPr txBox="1">
            <a:spLocks noGrp="1"/>
          </p:cNvSpPr>
          <p:nvPr>
            <p:ph type="title" idx="4" hasCustomPrompt="1"/>
          </p:nvPr>
        </p:nvSpPr>
        <p:spPr>
          <a:xfrm>
            <a:off x="3410550" y="3292000"/>
            <a:ext cx="2322900" cy="569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Font typeface="Arial" panose="020B0604020202020204"/>
              <a:buNone/>
              <a:defRPr sz="3000">
                <a:solidFill>
                  <a:schemeClr val="dk1"/>
                </a:solidFill>
              </a:defRPr>
            </a:lvl1pPr>
            <a:lvl2pPr lvl="1" algn="ctr" rtl="0">
              <a:spcBef>
                <a:spcPts val="0"/>
              </a:spcBef>
              <a:spcAft>
                <a:spcPts val="0"/>
              </a:spcAft>
              <a:buSzPts val="3600"/>
              <a:buFont typeface="Arial" panose="020B0604020202020204"/>
              <a:buNone/>
              <a:defRPr sz="3600">
                <a:latin typeface="Arial" panose="020B0604020202020204"/>
                <a:ea typeface="Arial" panose="020B0604020202020204"/>
                <a:cs typeface="Arial" panose="020B0604020202020204"/>
                <a:sym typeface="Arial" panose="020B0604020202020204"/>
              </a:defRPr>
            </a:lvl2pPr>
            <a:lvl3pPr lvl="2" algn="ctr" rtl="0">
              <a:spcBef>
                <a:spcPts val="0"/>
              </a:spcBef>
              <a:spcAft>
                <a:spcPts val="0"/>
              </a:spcAft>
              <a:buSzPts val="3600"/>
              <a:buFont typeface="Arial" panose="020B0604020202020204"/>
              <a:buNone/>
              <a:defRPr sz="3600">
                <a:latin typeface="Arial" panose="020B0604020202020204"/>
                <a:ea typeface="Arial" panose="020B0604020202020204"/>
                <a:cs typeface="Arial" panose="020B0604020202020204"/>
                <a:sym typeface="Arial" panose="020B0604020202020204"/>
              </a:defRPr>
            </a:lvl3pPr>
            <a:lvl4pPr lvl="3" algn="ctr" rtl="0">
              <a:spcBef>
                <a:spcPts val="0"/>
              </a:spcBef>
              <a:spcAft>
                <a:spcPts val="0"/>
              </a:spcAft>
              <a:buSzPts val="3600"/>
              <a:buFont typeface="Arial" panose="020B0604020202020204"/>
              <a:buNone/>
              <a:defRPr sz="3600">
                <a:latin typeface="Arial" panose="020B0604020202020204"/>
                <a:ea typeface="Arial" panose="020B0604020202020204"/>
                <a:cs typeface="Arial" panose="020B0604020202020204"/>
                <a:sym typeface="Arial" panose="020B0604020202020204"/>
              </a:defRPr>
            </a:lvl4pPr>
            <a:lvl5pPr lvl="4" algn="ctr" rtl="0">
              <a:spcBef>
                <a:spcPts val="0"/>
              </a:spcBef>
              <a:spcAft>
                <a:spcPts val="0"/>
              </a:spcAft>
              <a:buSzPts val="3600"/>
              <a:buFont typeface="Arial" panose="020B0604020202020204"/>
              <a:buNone/>
              <a:defRPr sz="3600">
                <a:latin typeface="Arial" panose="020B0604020202020204"/>
                <a:ea typeface="Arial" panose="020B0604020202020204"/>
                <a:cs typeface="Arial" panose="020B0604020202020204"/>
                <a:sym typeface="Arial" panose="020B0604020202020204"/>
              </a:defRPr>
            </a:lvl5pPr>
            <a:lvl6pPr lvl="5" algn="ctr" rtl="0">
              <a:spcBef>
                <a:spcPts val="0"/>
              </a:spcBef>
              <a:spcAft>
                <a:spcPts val="0"/>
              </a:spcAft>
              <a:buSzPts val="3600"/>
              <a:buFont typeface="Arial" panose="020B0604020202020204"/>
              <a:buNone/>
              <a:defRPr sz="3600">
                <a:latin typeface="Arial" panose="020B0604020202020204"/>
                <a:ea typeface="Arial" panose="020B0604020202020204"/>
                <a:cs typeface="Arial" panose="020B0604020202020204"/>
                <a:sym typeface="Arial" panose="020B0604020202020204"/>
              </a:defRPr>
            </a:lvl6pPr>
            <a:lvl7pPr lvl="6" algn="ctr" rtl="0">
              <a:spcBef>
                <a:spcPts val="0"/>
              </a:spcBef>
              <a:spcAft>
                <a:spcPts val="0"/>
              </a:spcAft>
              <a:buSzPts val="3600"/>
              <a:buFont typeface="Arial" panose="020B0604020202020204"/>
              <a:buNone/>
              <a:defRPr sz="3600">
                <a:latin typeface="Arial" panose="020B0604020202020204"/>
                <a:ea typeface="Arial" panose="020B0604020202020204"/>
                <a:cs typeface="Arial" panose="020B0604020202020204"/>
                <a:sym typeface="Arial" panose="020B0604020202020204"/>
              </a:defRPr>
            </a:lvl7pPr>
            <a:lvl8pPr lvl="7" algn="ctr" rtl="0">
              <a:spcBef>
                <a:spcPts val="0"/>
              </a:spcBef>
              <a:spcAft>
                <a:spcPts val="0"/>
              </a:spcAft>
              <a:buSzPts val="3600"/>
              <a:buFont typeface="Arial" panose="020B0604020202020204"/>
              <a:buNone/>
              <a:defRPr sz="3600">
                <a:latin typeface="Arial" panose="020B0604020202020204"/>
                <a:ea typeface="Arial" panose="020B0604020202020204"/>
                <a:cs typeface="Arial" panose="020B0604020202020204"/>
                <a:sym typeface="Arial" panose="020B0604020202020204"/>
              </a:defRPr>
            </a:lvl8pPr>
            <a:lvl9pPr lvl="8" algn="ctr" rtl="0">
              <a:spcBef>
                <a:spcPts val="0"/>
              </a:spcBef>
              <a:spcAft>
                <a:spcPts val="0"/>
              </a:spcAft>
              <a:buSzPts val="3600"/>
              <a:buFont typeface="Arial" panose="020B0604020202020204"/>
              <a:buNone/>
              <a:defRPr sz="3600">
                <a:latin typeface="Arial" panose="020B0604020202020204"/>
                <a:ea typeface="Arial" panose="020B0604020202020204"/>
                <a:cs typeface="Arial" panose="020B0604020202020204"/>
                <a:sym typeface="Arial" panose="020B0604020202020204"/>
              </a:defRPr>
            </a:lvl9pPr>
          </a:lstStyle>
          <a:p>
            <a:r>
              <a:t>xx%</a:t>
            </a:r>
          </a:p>
        </p:txBody>
      </p:sp>
      <p:sp>
        <p:nvSpPr>
          <p:cNvPr id="1867" name="Google Shape;1867;p29"/>
          <p:cNvSpPr txBox="1">
            <a:spLocks noGrp="1"/>
          </p:cNvSpPr>
          <p:nvPr>
            <p:ph type="subTitle" idx="5"/>
          </p:nvPr>
        </p:nvSpPr>
        <p:spPr>
          <a:xfrm>
            <a:off x="3410550" y="3761775"/>
            <a:ext cx="2322900" cy="513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Font typeface="Arial" panose="020B0604020202020204"/>
              <a:buNone/>
              <a:defRPr sz="1400"/>
            </a:lvl1pPr>
            <a:lvl2pPr lvl="1" algn="ctr" rtl="0">
              <a:lnSpc>
                <a:spcPct val="100000"/>
              </a:lnSpc>
              <a:spcBef>
                <a:spcPts val="0"/>
              </a:spcBef>
              <a:spcAft>
                <a:spcPts val="0"/>
              </a:spcAft>
              <a:buClr>
                <a:schemeClr val="dk1"/>
              </a:buClr>
              <a:buSzPts val="1400"/>
              <a:buFont typeface="Arial" panose="020B0604020202020204"/>
              <a:buNone/>
              <a:defRPr>
                <a:solidFill>
                  <a:schemeClr val="dk1"/>
                </a:solidFill>
                <a:latin typeface="Arial" panose="020B0604020202020204"/>
                <a:ea typeface="Arial" panose="020B0604020202020204"/>
                <a:cs typeface="Arial" panose="020B0604020202020204"/>
                <a:sym typeface="Arial" panose="020B0604020202020204"/>
              </a:defRPr>
            </a:lvl2pPr>
            <a:lvl3pPr lvl="2" algn="ctr" rtl="0">
              <a:lnSpc>
                <a:spcPct val="100000"/>
              </a:lnSpc>
              <a:spcBef>
                <a:spcPts val="0"/>
              </a:spcBef>
              <a:spcAft>
                <a:spcPts val="0"/>
              </a:spcAft>
              <a:buClr>
                <a:schemeClr val="dk1"/>
              </a:buClr>
              <a:buSzPts val="1400"/>
              <a:buFont typeface="Arial" panose="020B0604020202020204"/>
              <a:buNone/>
              <a:defRPr>
                <a:solidFill>
                  <a:schemeClr val="dk1"/>
                </a:solidFill>
                <a:latin typeface="Arial" panose="020B0604020202020204"/>
                <a:ea typeface="Arial" panose="020B0604020202020204"/>
                <a:cs typeface="Arial" panose="020B0604020202020204"/>
                <a:sym typeface="Arial" panose="020B0604020202020204"/>
              </a:defRPr>
            </a:lvl3pPr>
            <a:lvl4pPr lvl="3" algn="ctr" rtl="0">
              <a:lnSpc>
                <a:spcPct val="100000"/>
              </a:lnSpc>
              <a:spcBef>
                <a:spcPts val="0"/>
              </a:spcBef>
              <a:spcAft>
                <a:spcPts val="0"/>
              </a:spcAft>
              <a:buClr>
                <a:schemeClr val="dk1"/>
              </a:buClr>
              <a:buSzPts val="1400"/>
              <a:buFont typeface="Arial" panose="020B0604020202020204"/>
              <a:buNone/>
              <a:defRPr>
                <a:solidFill>
                  <a:schemeClr val="dk1"/>
                </a:solidFill>
                <a:latin typeface="Arial" panose="020B0604020202020204"/>
                <a:ea typeface="Arial" panose="020B0604020202020204"/>
                <a:cs typeface="Arial" panose="020B0604020202020204"/>
                <a:sym typeface="Arial" panose="020B0604020202020204"/>
              </a:defRPr>
            </a:lvl4pPr>
            <a:lvl5pPr lvl="4" algn="ctr" rtl="0">
              <a:lnSpc>
                <a:spcPct val="100000"/>
              </a:lnSpc>
              <a:spcBef>
                <a:spcPts val="0"/>
              </a:spcBef>
              <a:spcAft>
                <a:spcPts val="0"/>
              </a:spcAft>
              <a:buClr>
                <a:schemeClr val="dk1"/>
              </a:buClr>
              <a:buSzPts val="1400"/>
              <a:buFont typeface="Arial" panose="020B0604020202020204"/>
              <a:buNone/>
              <a:defRPr>
                <a:solidFill>
                  <a:schemeClr val="dk1"/>
                </a:solidFill>
                <a:latin typeface="Arial" panose="020B0604020202020204"/>
                <a:ea typeface="Arial" panose="020B0604020202020204"/>
                <a:cs typeface="Arial" panose="020B0604020202020204"/>
                <a:sym typeface="Arial" panose="020B0604020202020204"/>
              </a:defRPr>
            </a:lvl5pPr>
            <a:lvl6pPr lvl="5" algn="ctr" rtl="0">
              <a:lnSpc>
                <a:spcPct val="100000"/>
              </a:lnSpc>
              <a:spcBef>
                <a:spcPts val="0"/>
              </a:spcBef>
              <a:spcAft>
                <a:spcPts val="0"/>
              </a:spcAft>
              <a:buClr>
                <a:schemeClr val="dk1"/>
              </a:buClr>
              <a:buSzPts val="1400"/>
              <a:buFont typeface="Arial" panose="020B0604020202020204"/>
              <a:buNone/>
              <a:defRPr>
                <a:solidFill>
                  <a:schemeClr val="dk1"/>
                </a:solidFill>
                <a:latin typeface="Arial" panose="020B0604020202020204"/>
                <a:ea typeface="Arial" panose="020B0604020202020204"/>
                <a:cs typeface="Arial" panose="020B0604020202020204"/>
                <a:sym typeface="Arial" panose="020B0604020202020204"/>
              </a:defRPr>
            </a:lvl6pPr>
            <a:lvl7pPr lvl="6" algn="ctr" rtl="0">
              <a:lnSpc>
                <a:spcPct val="100000"/>
              </a:lnSpc>
              <a:spcBef>
                <a:spcPts val="0"/>
              </a:spcBef>
              <a:spcAft>
                <a:spcPts val="0"/>
              </a:spcAft>
              <a:buClr>
                <a:schemeClr val="dk1"/>
              </a:buClr>
              <a:buSzPts val="1400"/>
              <a:buFont typeface="Arial" panose="020B0604020202020204"/>
              <a:buNone/>
              <a:defRPr>
                <a:solidFill>
                  <a:schemeClr val="dk1"/>
                </a:solidFill>
                <a:latin typeface="Arial" panose="020B0604020202020204"/>
                <a:ea typeface="Arial" panose="020B0604020202020204"/>
                <a:cs typeface="Arial" panose="020B0604020202020204"/>
                <a:sym typeface="Arial" panose="020B0604020202020204"/>
              </a:defRPr>
            </a:lvl7pPr>
            <a:lvl8pPr lvl="7" algn="ctr" rtl="0">
              <a:lnSpc>
                <a:spcPct val="100000"/>
              </a:lnSpc>
              <a:spcBef>
                <a:spcPts val="0"/>
              </a:spcBef>
              <a:spcAft>
                <a:spcPts val="0"/>
              </a:spcAft>
              <a:buClr>
                <a:schemeClr val="dk1"/>
              </a:buClr>
              <a:buSzPts val="1400"/>
              <a:buFont typeface="Arial" panose="020B0604020202020204"/>
              <a:buNone/>
              <a:defRPr>
                <a:solidFill>
                  <a:schemeClr val="dk1"/>
                </a:solidFill>
                <a:latin typeface="Arial" panose="020B0604020202020204"/>
                <a:ea typeface="Arial" panose="020B0604020202020204"/>
                <a:cs typeface="Arial" panose="020B0604020202020204"/>
                <a:sym typeface="Arial" panose="020B0604020202020204"/>
              </a:defRPr>
            </a:lvl8pPr>
            <a:lvl9pPr lvl="8" algn="ctr" rtl="0">
              <a:lnSpc>
                <a:spcPct val="100000"/>
              </a:lnSpc>
              <a:spcBef>
                <a:spcPts val="0"/>
              </a:spcBef>
              <a:spcAft>
                <a:spcPts val="0"/>
              </a:spcAft>
              <a:buClr>
                <a:schemeClr val="dk1"/>
              </a:buClr>
              <a:buSzPts val="1400"/>
              <a:buFont typeface="Arial" panose="020B0604020202020204"/>
              <a:buNone/>
              <a:defRPr>
                <a:solidFill>
                  <a:schemeClr val="dk1"/>
                </a:solidFill>
                <a:latin typeface="Arial" panose="020B0604020202020204"/>
                <a:ea typeface="Arial" panose="020B0604020202020204"/>
                <a:cs typeface="Arial" panose="020B0604020202020204"/>
                <a:sym typeface="Arial" panose="020B0604020202020204"/>
              </a:defRPr>
            </a:lvl9pPr>
          </a:lstStyle>
          <a:p>
            <a:r>
              <a:rPr lang="en-US"/>
              <a:t>Click to edit Master subtitle style</a:t>
            </a:r>
            <a:endParaRPr lang="en-US"/>
          </a:p>
        </p:txBody>
      </p:sp>
      <p:sp>
        <p:nvSpPr>
          <p:cNvPr id="1868" name="Google Shape;1868;p29"/>
          <p:cNvSpPr txBox="1">
            <a:spLocks noGrp="1"/>
          </p:cNvSpPr>
          <p:nvPr>
            <p:ph type="title" idx="6"/>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r>
              <a:rPr lang="en-US"/>
              <a:t>Click to edit Master title style</a:t>
            </a:r>
            <a:endParaRPr lang="en-US"/>
          </a:p>
        </p:txBody>
      </p:sp>
      <p:sp>
        <p:nvSpPr>
          <p:cNvPr id="1869" name="Google Shape;1869;p29"/>
          <p:cNvSpPr txBox="1">
            <a:spLocks noGrp="1"/>
          </p:cNvSpPr>
          <p:nvPr>
            <p:ph type="title" idx="7" hasCustomPrompt="1"/>
          </p:nvPr>
        </p:nvSpPr>
        <p:spPr>
          <a:xfrm>
            <a:off x="5742175" y="1464650"/>
            <a:ext cx="2322900" cy="569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Font typeface="Arial" panose="020B0604020202020204"/>
              <a:buNone/>
              <a:defRPr sz="2200">
                <a:solidFill>
                  <a:schemeClr val="dk1"/>
                </a:solidFill>
              </a:defRPr>
            </a:lvl1pPr>
            <a:lvl2pPr lvl="1" algn="ctr" rtl="0">
              <a:spcBef>
                <a:spcPts val="0"/>
              </a:spcBef>
              <a:spcAft>
                <a:spcPts val="0"/>
              </a:spcAft>
              <a:buSzPts val="2200"/>
              <a:buFont typeface="Arial" panose="020B0604020202020204"/>
              <a:buNone/>
              <a:defRPr sz="2200">
                <a:latin typeface="Arial" panose="020B0604020202020204"/>
                <a:ea typeface="Arial" panose="020B0604020202020204"/>
                <a:cs typeface="Arial" panose="020B0604020202020204"/>
                <a:sym typeface="Arial" panose="020B0604020202020204"/>
              </a:defRPr>
            </a:lvl2pPr>
            <a:lvl3pPr lvl="2" algn="ctr" rtl="0">
              <a:spcBef>
                <a:spcPts val="0"/>
              </a:spcBef>
              <a:spcAft>
                <a:spcPts val="0"/>
              </a:spcAft>
              <a:buSzPts val="2200"/>
              <a:buFont typeface="Arial" panose="020B0604020202020204"/>
              <a:buNone/>
              <a:defRPr sz="2200">
                <a:latin typeface="Arial" panose="020B0604020202020204"/>
                <a:ea typeface="Arial" panose="020B0604020202020204"/>
                <a:cs typeface="Arial" panose="020B0604020202020204"/>
                <a:sym typeface="Arial" panose="020B0604020202020204"/>
              </a:defRPr>
            </a:lvl3pPr>
            <a:lvl4pPr lvl="3" algn="ctr" rtl="0">
              <a:spcBef>
                <a:spcPts val="0"/>
              </a:spcBef>
              <a:spcAft>
                <a:spcPts val="0"/>
              </a:spcAft>
              <a:buSzPts val="2200"/>
              <a:buFont typeface="Arial" panose="020B0604020202020204"/>
              <a:buNone/>
              <a:defRPr sz="2200">
                <a:latin typeface="Arial" panose="020B0604020202020204"/>
                <a:ea typeface="Arial" panose="020B0604020202020204"/>
                <a:cs typeface="Arial" panose="020B0604020202020204"/>
                <a:sym typeface="Arial" panose="020B0604020202020204"/>
              </a:defRPr>
            </a:lvl4pPr>
            <a:lvl5pPr lvl="4" algn="ctr" rtl="0">
              <a:spcBef>
                <a:spcPts val="0"/>
              </a:spcBef>
              <a:spcAft>
                <a:spcPts val="0"/>
              </a:spcAft>
              <a:buSzPts val="2200"/>
              <a:buFont typeface="Arial" panose="020B0604020202020204"/>
              <a:buNone/>
              <a:defRPr sz="2200">
                <a:latin typeface="Arial" panose="020B0604020202020204"/>
                <a:ea typeface="Arial" panose="020B0604020202020204"/>
                <a:cs typeface="Arial" panose="020B0604020202020204"/>
                <a:sym typeface="Arial" panose="020B0604020202020204"/>
              </a:defRPr>
            </a:lvl5pPr>
            <a:lvl6pPr lvl="5" algn="ctr" rtl="0">
              <a:spcBef>
                <a:spcPts val="0"/>
              </a:spcBef>
              <a:spcAft>
                <a:spcPts val="0"/>
              </a:spcAft>
              <a:buSzPts val="2200"/>
              <a:buFont typeface="Arial" panose="020B0604020202020204"/>
              <a:buNone/>
              <a:defRPr sz="2200">
                <a:latin typeface="Arial" panose="020B0604020202020204"/>
                <a:ea typeface="Arial" panose="020B0604020202020204"/>
                <a:cs typeface="Arial" panose="020B0604020202020204"/>
                <a:sym typeface="Arial" panose="020B0604020202020204"/>
              </a:defRPr>
            </a:lvl6pPr>
            <a:lvl7pPr lvl="6" algn="ctr" rtl="0">
              <a:spcBef>
                <a:spcPts val="0"/>
              </a:spcBef>
              <a:spcAft>
                <a:spcPts val="0"/>
              </a:spcAft>
              <a:buSzPts val="2200"/>
              <a:buFont typeface="Arial" panose="020B0604020202020204"/>
              <a:buNone/>
              <a:defRPr sz="2200">
                <a:latin typeface="Arial" panose="020B0604020202020204"/>
                <a:ea typeface="Arial" panose="020B0604020202020204"/>
                <a:cs typeface="Arial" panose="020B0604020202020204"/>
                <a:sym typeface="Arial" panose="020B0604020202020204"/>
              </a:defRPr>
            </a:lvl7pPr>
            <a:lvl8pPr lvl="7" algn="ctr" rtl="0">
              <a:spcBef>
                <a:spcPts val="0"/>
              </a:spcBef>
              <a:spcAft>
                <a:spcPts val="0"/>
              </a:spcAft>
              <a:buSzPts val="2200"/>
              <a:buFont typeface="Arial" panose="020B0604020202020204"/>
              <a:buNone/>
              <a:defRPr sz="2200">
                <a:latin typeface="Arial" panose="020B0604020202020204"/>
                <a:ea typeface="Arial" panose="020B0604020202020204"/>
                <a:cs typeface="Arial" panose="020B0604020202020204"/>
                <a:sym typeface="Arial" panose="020B0604020202020204"/>
              </a:defRPr>
            </a:lvl8pPr>
            <a:lvl9pPr lvl="8" algn="ctr" rtl="0">
              <a:spcBef>
                <a:spcPts val="0"/>
              </a:spcBef>
              <a:spcAft>
                <a:spcPts val="0"/>
              </a:spcAft>
              <a:buSzPts val="2200"/>
              <a:buFont typeface="Arial" panose="020B0604020202020204"/>
              <a:buNone/>
              <a:defRPr sz="2200">
                <a:latin typeface="Arial" panose="020B0604020202020204"/>
                <a:ea typeface="Arial" panose="020B0604020202020204"/>
                <a:cs typeface="Arial" panose="020B0604020202020204"/>
                <a:sym typeface="Arial" panose="020B0604020202020204"/>
              </a:defRPr>
            </a:lvl9pPr>
          </a:lstStyle>
          <a:p>
            <a:r>
              <a:t>xx%</a:t>
            </a:r>
          </a:p>
        </p:txBody>
      </p:sp>
      <p:sp>
        <p:nvSpPr>
          <p:cNvPr id="1870" name="Google Shape;1870;p29"/>
          <p:cNvSpPr txBox="1">
            <a:spLocks noGrp="1"/>
          </p:cNvSpPr>
          <p:nvPr>
            <p:ph type="title" idx="8" hasCustomPrompt="1"/>
          </p:nvPr>
        </p:nvSpPr>
        <p:spPr>
          <a:xfrm>
            <a:off x="1078925" y="1464650"/>
            <a:ext cx="2322900" cy="569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Font typeface="Arial" panose="020B0604020202020204"/>
              <a:buNone/>
              <a:defRPr sz="2200">
                <a:solidFill>
                  <a:schemeClr val="dk1"/>
                </a:solidFill>
              </a:defRPr>
            </a:lvl1pPr>
            <a:lvl2pPr lvl="1" algn="ctr" rtl="0">
              <a:spcBef>
                <a:spcPts val="0"/>
              </a:spcBef>
              <a:spcAft>
                <a:spcPts val="0"/>
              </a:spcAft>
              <a:buSzPts val="2200"/>
              <a:buFont typeface="Arial" panose="020B0604020202020204"/>
              <a:buNone/>
              <a:defRPr sz="2200">
                <a:latin typeface="Arial" panose="020B0604020202020204"/>
                <a:ea typeface="Arial" panose="020B0604020202020204"/>
                <a:cs typeface="Arial" panose="020B0604020202020204"/>
                <a:sym typeface="Arial" panose="020B0604020202020204"/>
              </a:defRPr>
            </a:lvl2pPr>
            <a:lvl3pPr lvl="2" algn="ctr" rtl="0">
              <a:spcBef>
                <a:spcPts val="0"/>
              </a:spcBef>
              <a:spcAft>
                <a:spcPts val="0"/>
              </a:spcAft>
              <a:buSzPts val="2200"/>
              <a:buFont typeface="Arial" panose="020B0604020202020204"/>
              <a:buNone/>
              <a:defRPr sz="2200">
                <a:latin typeface="Arial" panose="020B0604020202020204"/>
                <a:ea typeface="Arial" panose="020B0604020202020204"/>
                <a:cs typeface="Arial" panose="020B0604020202020204"/>
                <a:sym typeface="Arial" panose="020B0604020202020204"/>
              </a:defRPr>
            </a:lvl3pPr>
            <a:lvl4pPr lvl="3" algn="ctr" rtl="0">
              <a:spcBef>
                <a:spcPts val="0"/>
              </a:spcBef>
              <a:spcAft>
                <a:spcPts val="0"/>
              </a:spcAft>
              <a:buSzPts val="2200"/>
              <a:buFont typeface="Arial" panose="020B0604020202020204"/>
              <a:buNone/>
              <a:defRPr sz="2200">
                <a:latin typeface="Arial" panose="020B0604020202020204"/>
                <a:ea typeface="Arial" panose="020B0604020202020204"/>
                <a:cs typeface="Arial" panose="020B0604020202020204"/>
                <a:sym typeface="Arial" panose="020B0604020202020204"/>
              </a:defRPr>
            </a:lvl4pPr>
            <a:lvl5pPr lvl="4" algn="ctr" rtl="0">
              <a:spcBef>
                <a:spcPts val="0"/>
              </a:spcBef>
              <a:spcAft>
                <a:spcPts val="0"/>
              </a:spcAft>
              <a:buSzPts val="2200"/>
              <a:buFont typeface="Arial" panose="020B0604020202020204"/>
              <a:buNone/>
              <a:defRPr sz="2200">
                <a:latin typeface="Arial" panose="020B0604020202020204"/>
                <a:ea typeface="Arial" panose="020B0604020202020204"/>
                <a:cs typeface="Arial" panose="020B0604020202020204"/>
                <a:sym typeface="Arial" panose="020B0604020202020204"/>
              </a:defRPr>
            </a:lvl5pPr>
            <a:lvl6pPr lvl="5" algn="ctr" rtl="0">
              <a:spcBef>
                <a:spcPts val="0"/>
              </a:spcBef>
              <a:spcAft>
                <a:spcPts val="0"/>
              </a:spcAft>
              <a:buSzPts val="2200"/>
              <a:buFont typeface="Arial" panose="020B0604020202020204"/>
              <a:buNone/>
              <a:defRPr sz="2200">
                <a:latin typeface="Arial" panose="020B0604020202020204"/>
                <a:ea typeface="Arial" panose="020B0604020202020204"/>
                <a:cs typeface="Arial" panose="020B0604020202020204"/>
                <a:sym typeface="Arial" panose="020B0604020202020204"/>
              </a:defRPr>
            </a:lvl6pPr>
            <a:lvl7pPr lvl="6" algn="ctr" rtl="0">
              <a:spcBef>
                <a:spcPts val="0"/>
              </a:spcBef>
              <a:spcAft>
                <a:spcPts val="0"/>
              </a:spcAft>
              <a:buSzPts val="2200"/>
              <a:buFont typeface="Arial" panose="020B0604020202020204"/>
              <a:buNone/>
              <a:defRPr sz="2200">
                <a:latin typeface="Arial" panose="020B0604020202020204"/>
                <a:ea typeface="Arial" panose="020B0604020202020204"/>
                <a:cs typeface="Arial" panose="020B0604020202020204"/>
                <a:sym typeface="Arial" panose="020B0604020202020204"/>
              </a:defRPr>
            </a:lvl7pPr>
            <a:lvl8pPr lvl="7" algn="ctr" rtl="0">
              <a:spcBef>
                <a:spcPts val="0"/>
              </a:spcBef>
              <a:spcAft>
                <a:spcPts val="0"/>
              </a:spcAft>
              <a:buSzPts val="2200"/>
              <a:buFont typeface="Arial" panose="020B0604020202020204"/>
              <a:buNone/>
              <a:defRPr sz="2200">
                <a:latin typeface="Arial" panose="020B0604020202020204"/>
                <a:ea typeface="Arial" panose="020B0604020202020204"/>
                <a:cs typeface="Arial" panose="020B0604020202020204"/>
                <a:sym typeface="Arial" panose="020B0604020202020204"/>
              </a:defRPr>
            </a:lvl8pPr>
            <a:lvl9pPr lvl="8" algn="ctr" rtl="0">
              <a:spcBef>
                <a:spcPts val="0"/>
              </a:spcBef>
              <a:spcAft>
                <a:spcPts val="0"/>
              </a:spcAft>
              <a:buSzPts val="2200"/>
              <a:buFont typeface="Arial" panose="020B0604020202020204"/>
              <a:buNone/>
              <a:defRPr sz="2200">
                <a:latin typeface="Arial" panose="020B0604020202020204"/>
                <a:ea typeface="Arial" panose="020B0604020202020204"/>
                <a:cs typeface="Arial" panose="020B0604020202020204"/>
                <a:sym typeface="Arial" panose="020B0604020202020204"/>
              </a:defRPr>
            </a:lvl9pPr>
          </a:lstStyle>
          <a:p>
            <a:r>
              <a:t>xx%</a:t>
            </a:r>
          </a:p>
        </p:txBody>
      </p:sp>
      <p:sp>
        <p:nvSpPr>
          <p:cNvPr id="1871" name="Google Shape;1871;p29"/>
          <p:cNvSpPr txBox="1">
            <a:spLocks noGrp="1"/>
          </p:cNvSpPr>
          <p:nvPr>
            <p:ph type="title" idx="9" hasCustomPrompt="1"/>
          </p:nvPr>
        </p:nvSpPr>
        <p:spPr>
          <a:xfrm>
            <a:off x="3410550" y="1464650"/>
            <a:ext cx="2322900" cy="569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Font typeface="Arial" panose="020B0604020202020204"/>
              <a:buNone/>
              <a:defRPr sz="2200">
                <a:solidFill>
                  <a:schemeClr val="dk1"/>
                </a:solidFill>
              </a:defRPr>
            </a:lvl1pPr>
            <a:lvl2pPr lvl="1" algn="ctr" rtl="0">
              <a:spcBef>
                <a:spcPts val="0"/>
              </a:spcBef>
              <a:spcAft>
                <a:spcPts val="0"/>
              </a:spcAft>
              <a:buSzPts val="2200"/>
              <a:buFont typeface="Arial" panose="020B0604020202020204"/>
              <a:buNone/>
              <a:defRPr sz="2200">
                <a:latin typeface="Arial" panose="020B0604020202020204"/>
                <a:ea typeface="Arial" panose="020B0604020202020204"/>
                <a:cs typeface="Arial" panose="020B0604020202020204"/>
                <a:sym typeface="Arial" panose="020B0604020202020204"/>
              </a:defRPr>
            </a:lvl2pPr>
            <a:lvl3pPr lvl="2" algn="ctr" rtl="0">
              <a:spcBef>
                <a:spcPts val="0"/>
              </a:spcBef>
              <a:spcAft>
                <a:spcPts val="0"/>
              </a:spcAft>
              <a:buSzPts val="2200"/>
              <a:buFont typeface="Arial" panose="020B0604020202020204"/>
              <a:buNone/>
              <a:defRPr sz="2200">
                <a:latin typeface="Arial" panose="020B0604020202020204"/>
                <a:ea typeface="Arial" panose="020B0604020202020204"/>
                <a:cs typeface="Arial" panose="020B0604020202020204"/>
                <a:sym typeface="Arial" panose="020B0604020202020204"/>
              </a:defRPr>
            </a:lvl3pPr>
            <a:lvl4pPr lvl="3" algn="ctr" rtl="0">
              <a:spcBef>
                <a:spcPts val="0"/>
              </a:spcBef>
              <a:spcAft>
                <a:spcPts val="0"/>
              </a:spcAft>
              <a:buSzPts val="2200"/>
              <a:buFont typeface="Arial" panose="020B0604020202020204"/>
              <a:buNone/>
              <a:defRPr sz="2200">
                <a:latin typeface="Arial" panose="020B0604020202020204"/>
                <a:ea typeface="Arial" panose="020B0604020202020204"/>
                <a:cs typeface="Arial" panose="020B0604020202020204"/>
                <a:sym typeface="Arial" panose="020B0604020202020204"/>
              </a:defRPr>
            </a:lvl4pPr>
            <a:lvl5pPr lvl="4" algn="ctr" rtl="0">
              <a:spcBef>
                <a:spcPts val="0"/>
              </a:spcBef>
              <a:spcAft>
                <a:spcPts val="0"/>
              </a:spcAft>
              <a:buSzPts val="2200"/>
              <a:buFont typeface="Arial" panose="020B0604020202020204"/>
              <a:buNone/>
              <a:defRPr sz="2200">
                <a:latin typeface="Arial" panose="020B0604020202020204"/>
                <a:ea typeface="Arial" panose="020B0604020202020204"/>
                <a:cs typeface="Arial" panose="020B0604020202020204"/>
                <a:sym typeface="Arial" panose="020B0604020202020204"/>
              </a:defRPr>
            </a:lvl5pPr>
            <a:lvl6pPr lvl="5" algn="ctr" rtl="0">
              <a:spcBef>
                <a:spcPts val="0"/>
              </a:spcBef>
              <a:spcAft>
                <a:spcPts val="0"/>
              </a:spcAft>
              <a:buSzPts val="2200"/>
              <a:buFont typeface="Arial" panose="020B0604020202020204"/>
              <a:buNone/>
              <a:defRPr sz="2200">
                <a:latin typeface="Arial" panose="020B0604020202020204"/>
                <a:ea typeface="Arial" panose="020B0604020202020204"/>
                <a:cs typeface="Arial" panose="020B0604020202020204"/>
                <a:sym typeface="Arial" panose="020B0604020202020204"/>
              </a:defRPr>
            </a:lvl6pPr>
            <a:lvl7pPr lvl="6" algn="ctr" rtl="0">
              <a:spcBef>
                <a:spcPts val="0"/>
              </a:spcBef>
              <a:spcAft>
                <a:spcPts val="0"/>
              </a:spcAft>
              <a:buSzPts val="2200"/>
              <a:buFont typeface="Arial" panose="020B0604020202020204"/>
              <a:buNone/>
              <a:defRPr sz="2200">
                <a:latin typeface="Arial" panose="020B0604020202020204"/>
                <a:ea typeface="Arial" panose="020B0604020202020204"/>
                <a:cs typeface="Arial" panose="020B0604020202020204"/>
                <a:sym typeface="Arial" panose="020B0604020202020204"/>
              </a:defRPr>
            </a:lvl7pPr>
            <a:lvl8pPr lvl="7" algn="ctr" rtl="0">
              <a:spcBef>
                <a:spcPts val="0"/>
              </a:spcBef>
              <a:spcAft>
                <a:spcPts val="0"/>
              </a:spcAft>
              <a:buSzPts val="2200"/>
              <a:buFont typeface="Arial" panose="020B0604020202020204"/>
              <a:buNone/>
              <a:defRPr sz="2200">
                <a:latin typeface="Arial" panose="020B0604020202020204"/>
                <a:ea typeface="Arial" panose="020B0604020202020204"/>
                <a:cs typeface="Arial" panose="020B0604020202020204"/>
                <a:sym typeface="Arial" panose="020B0604020202020204"/>
              </a:defRPr>
            </a:lvl8pPr>
            <a:lvl9pPr lvl="8" algn="ctr" rtl="0">
              <a:spcBef>
                <a:spcPts val="0"/>
              </a:spcBef>
              <a:spcAft>
                <a:spcPts val="0"/>
              </a:spcAft>
              <a:buSzPts val="2200"/>
              <a:buFont typeface="Arial" panose="020B0604020202020204"/>
              <a:buNone/>
              <a:defRPr sz="2200">
                <a:latin typeface="Arial" panose="020B0604020202020204"/>
                <a:ea typeface="Arial" panose="020B0604020202020204"/>
                <a:cs typeface="Arial" panose="020B0604020202020204"/>
                <a:sym typeface="Arial" panose="020B0604020202020204"/>
              </a:defRPr>
            </a:lvl9pPr>
          </a:lstStyle>
          <a:p>
            <a:r>
              <a:t>xx%</a:t>
            </a:r>
          </a:p>
        </p:txBody>
      </p:sp>
      <p:grpSp>
        <p:nvGrpSpPr>
          <p:cNvPr id="1872" name="Google Shape;1872;p29"/>
          <p:cNvGrpSpPr/>
          <p:nvPr/>
        </p:nvGrpSpPr>
        <p:grpSpPr>
          <a:xfrm flipH="1">
            <a:off x="5096799" y="3789002"/>
            <a:ext cx="4839824" cy="2576596"/>
            <a:chOff x="-1003020" y="3411017"/>
            <a:chExt cx="6169310" cy="3284380"/>
          </a:xfrm>
        </p:grpSpPr>
        <p:sp>
          <p:nvSpPr>
            <p:cNvPr id="1873" name="Google Shape;1873;p29"/>
            <p:cNvSpPr/>
            <p:nvPr/>
          </p:nvSpPr>
          <p:spPr>
            <a:xfrm rot="774988">
              <a:off x="2285548" y="4764594"/>
              <a:ext cx="2708895" cy="1648904"/>
            </a:xfrm>
            <a:custGeom>
              <a:avLst/>
              <a:gdLst/>
              <a:ahLst/>
              <a:cxnLst/>
              <a:rect l="l" t="t" r="r" b="b"/>
              <a:pathLst>
                <a:path w="30667" h="18667" extrusionOk="0">
                  <a:moveTo>
                    <a:pt x="4698" y="1"/>
                  </a:moveTo>
                  <a:lnTo>
                    <a:pt x="1" y="18667"/>
                  </a:lnTo>
                  <a:cubicBezTo>
                    <a:pt x="8890" y="18097"/>
                    <a:pt x="17991" y="16697"/>
                    <a:pt x="27003" y="15630"/>
                  </a:cubicBezTo>
                  <a:lnTo>
                    <a:pt x="30666" y="1083"/>
                  </a:lnTo>
                  <a:cubicBezTo>
                    <a:pt x="22013" y="741"/>
                    <a:pt x="13302" y="554"/>
                    <a:pt x="46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74" name="Google Shape;1874;p29"/>
            <p:cNvSpPr/>
            <p:nvPr/>
          </p:nvSpPr>
          <p:spPr>
            <a:xfrm rot="774988">
              <a:off x="2786153" y="4816880"/>
              <a:ext cx="2362278" cy="292028"/>
            </a:xfrm>
            <a:custGeom>
              <a:avLst/>
              <a:gdLst/>
              <a:ahLst/>
              <a:cxnLst/>
              <a:rect l="l" t="t" r="r" b="b"/>
              <a:pathLst>
                <a:path w="26743" h="3306" extrusionOk="0">
                  <a:moveTo>
                    <a:pt x="668" y="1"/>
                  </a:moveTo>
                  <a:lnTo>
                    <a:pt x="1" y="2646"/>
                  </a:lnTo>
                  <a:lnTo>
                    <a:pt x="66" y="2646"/>
                  </a:lnTo>
                  <a:cubicBezTo>
                    <a:pt x="6171" y="2956"/>
                    <a:pt x="12439" y="3061"/>
                    <a:pt x="18496" y="3167"/>
                  </a:cubicBezTo>
                  <a:cubicBezTo>
                    <a:pt x="21003" y="3208"/>
                    <a:pt x="23592" y="3249"/>
                    <a:pt x="26140" y="3306"/>
                  </a:cubicBezTo>
                  <a:lnTo>
                    <a:pt x="26181" y="3306"/>
                  </a:lnTo>
                  <a:lnTo>
                    <a:pt x="26742" y="1075"/>
                  </a:lnTo>
                  <a:lnTo>
                    <a:pt x="26677" y="1083"/>
                  </a:lnTo>
                  <a:cubicBezTo>
                    <a:pt x="24146" y="978"/>
                    <a:pt x="21565" y="896"/>
                    <a:pt x="19074" y="815"/>
                  </a:cubicBezTo>
                  <a:cubicBezTo>
                    <a:pt x="13034" y="611"/>
                    <a:pt x="6798" y="400"/>
                    <a:pt x="7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75" name="Google Shape;1875;p29"/>
            <p:cNvSpPr/>
            <p:nvPr/>
          </p:nvSpPr>
          <p:spPr>
            <a:xfrm rot="774988">
              <a:off x="2577914" y="5235615"/>
              <a:ext cx="2382330" cy="243798"/>
            </a:xfrm>
            <a:custGeom>
              <a:avLst/>
              <a:gdLst/>
              <a:ahLst/>
              <a:cxnLst/>
              <a:rect l="l" t="t" r="r" b="b"/>
              <a:pathLst>
                <a:path w="26970" h="2760" extrusionOk="0">
                  <a:moveTo>
                    <a:pt x="684" y="0"/>
                  </a:moveTo>
                  <a:lnTo>
                    <a:pt x="0" y="2719"/>
                  </a:lnTo>
                  <a:lnTo>
                    <a:pt x="65" y="2719"/>
                  </a:lnTo>
                  <a:cubicBezTo>
                    <a:pt x="1693" y="2744"/>
                    <a:pt x="3338" y="2760"/>
                    <a:pt x="4990" y="2760"/>
                  </a:cubicBezTo>
                  <a:cubicBezTo>
                    <a:pt x="9557" y="2760"/>
                    <a:pt x="14165" y="2662"/>
                    <a:pt x="18658" y="2564"/>
                  </a:cubicBezTo>
                  <a:cubicBezTo>
                    <a:pt x="21190" y="2507"/>
                    <a:pt x="23811" y="2450"/>
                    <a:pt x="26376" y="2410"/>
                  </a:cubicBezTo>
                  <a:lnTo>
                    <a:pt x="26416" y="2410"/>
                  </a:lnTo>
                  <a:lnTo>
                    <a:pt x="26970" y="204"/>
                  </a:lnTo>
                  <a:lnTo>
                    <a:pt x="26905" y="204"/>
                  </a:lnTo>
                  <a:cubicBezTo>
                    <a:pt x="25627" y="200"/>
                    <a:pt x="24338" y="198"/>
                    <a:pt x="23055" y="198"/>
                  </a:cubicBezTo>
                  <a:cubicBezTo>
                    <a:pt x="21772" y="198"/>
                    <a:pt x="20494" y="200"/>
                    <a:pt x="19236" y="204"/>
                  </a:cubicBezTo>
                  <a:cubicBezTo>
                    <a:pt x="18086" y="205"/>
                    <a:pt x="16928" y="207"/>
                    <a:pt x="15765" y="207"/>
                  </a:cubicBezTo>
                  <a:cubicBezTo>
                    <a:pt x="10775" y="207"/>
                    <a:pt x="5696" y="178"/>
                    <a:pt x="72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76" name="Google Shape;1876;p29"/>
            <p:cNvSpPr/>
            <p:nvPr/>
          </p:nvSpPr>
          <p:spPr>
            <a:xfrm rot="774988">
              <a:off x="2365366" y="5589364"/>
              <a:ext cx="2409006" cy="324357"/>
            </a:xfrm>
            <a:custGeom>
              <a:avLst/>
              <a:gdLst/>
              <a:ahLst/>
              <a:cxnLst/>
              <a:rect l="l" t="t" r="r" b="b"/>
              <a:pathLst>
                <a:path w="27272" h="3672" extrusionOk="0">
                  <a:moveTo>
                    <a:pt x="27198" y="0"/>
                  </a:moveTo>
                  <a:cubicBezTo>
                    <a:pt x="24618" y="98"/>
                    <a:pt x="21988" y="212"/>
                    <a:pt x="19440" y="326"/>
                  </a:cubicBezTo>
                  <a:cubicBezTo>
                    <a:pt x="13294" y="594"/>
                    <a:pt x="6928" y="871"/>
                    <a:pt x="750" y="871"/>
                  </a:cubicBezTo>
                  <a:lnTo>
                    <a:pt x="709" y="871"/>
                  </a:lnTo>
                  <a:lnTo>
                    <a:pt x="1" y="3671"/>
                  </a:lnTo>
                  <a:lnTo>
                    <a:pt x="66" y="3671"/>
                  </a:lnTo>
                  <a:cubicBezTo>
                    <a:pt x="6285" y="3549"/>
                    <a:pt x="12684" y="3110"/>
                    <a:pt x="18879" y="2686"/>
                  </a:cubicBezTo>
                  <a:cubicBezTo>
                    <a:pt x="21443" y="2507"/>
                    <a:pt x="24089" y="2320"/>
                    <a:pt x="26686" y="2165"/>
                  </a:cubicBezTo>
                  <a:lnTo>
                    <a:pt x="26726" y="2165"/>
                  </a:lnTo>
                  <a:lnTo>
                    <a:pt x="2727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77" name="Google Shape;1877;p29"/>
            <p:cNvSpPr/>
            <p:nvPr/>
          </p:nvSpPr>
          <p:spPr>
            <a:xfrm rot="774988">
              <a:off x="2148173" y="5916777"/>
              <a:ext cx="2442042" cy="454559"/>
            </a:xfrm>
            <a:custGeom>
              <a:avLst/>
              <a:gdLst/>
              <a:ahLst/>
              <a:cxnLst/>
              <a:rect l="l" t="t" r="r" b="b"/>
              <a:pathLst>
                <a:path w="27646" h="5146" extrusionOk="0">
                  <a:moveTo>
                    <a:pt x="27581" y="1"/>
                  </a:moveTo>
                  <a:cubicBezTo>
                    <a:pt x="24959" y="229"/>
                    <a:pt x="22289" y="489"/>
                    <a:pt x="19717" y="742"/>
                  </a:cubicBezTo>
                  <a:cubicBezTo>
                    <a:pt x="13481" y="1344"/>
                    <a:pt x="7034" y="1971"/>
                    <a:pt x="790" y="2215"/>
                  </a:cubicBezTo>
                  <a:lnTo>
                    <a:pt x="749" y="2215"/>
                  </a:lnTo>
                  <a:lnTo>
                    <a:pt x="0" y="5146"/>
                  </a:lnTo>
                  <a:lnTo>
                    <a:pt x="74" y="5146"/>
                  </a:lnTo>
                  <a:cubicBezTo>
                    <a:pt x="6358" y="4739"/>
                    <a:pt x="12854" y="3908"/>
                    <a:pt x="19139" y="3102"/>
                  </a:cubicBezTo>
                  <a:cubicBezTo>
                    <a:pt x="21744" y="2769"/>
                    <a:pt x="24430" y="2427"/>
                    <a:pt x="27076" y="2109"/>
                  </a:cubicBezTo>
                  <a:lnTo>
                    <a:pt x="27109" y="2109"/>
                  </a:lnTo>
                  <a:lnTo>
                    <a:pt x="2764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78" name="Google Shape;1878;p29"/>
            <p:cNvSpPr/>
            <p:nvPr/>
          </p:nvSpPr>
          <p:spPr>
            <a:xfrm rot="774988">
              <a:off x="-770772" y="3833622"/>
              <a:ext cx="3782401" cy="2350972"/>
            </a:xfrm>
            <a:custGeom>
              <a:avLst/>
              <a:gdLst/>
              <a:ahLst/>
              <a:cxnLst/>
              <a:rect l="l" t="t" r="r" b="b"/>
              <a:pathLst>
                <a:path w="42820" h="26615" extrusionOk="0">
                  <a:moveTo>
                    <a:pt x="4486" y="1"/>
                  </a:moveTo>
                  <a:lnTo>
                    <a:pt x="0" y="17796"/>
                  </a:lnTo>
                  <a:cubicBezTo>
                    <a:pt x="9837" y="24578"/>
                    <a:pt x="20867" y="26614"/>
                    <a:pt x="32412" y="26614"/>
                  </a:cubicBezTo>
                  <a:cubicBezTo>
                    <a:pt x="34281" y="26614"/>
                    <a:pt x="36164" y="26561"/>
                    <a:pt x="38058" y="26465"/>
                  </a:cubicBezTo>
                  <a:lnTo>
                    <a:pt x="42820" y="7571"/>
                  </a:lnTo>
                  <a:cubicBezTo>
                    <a:pt x="29640" y="6635"/>
                    <a:pt x="16705" y="4738"/>
                    <a:pt x="44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79" name="Google Shape;1879;p29"/>
            <p:cNvSpPr/>
            <p:nvPr/>
          </p:nvSpPr>
          <p:spPr>
            <a:xfrm rot="774988">
              <a:off x="-279276" y="3883383"/>
              <a:ext cx="3454511" cy="906822"/>
            </a:xfrm>
            <a:custGeom>
              <a:avLst/>
              <a:gdLst/>
              <a:ahLst/>
              <a:cxnLst/>
              <a:rect l="l" t="t" r="r" b="b"/>
              <a:pathLst>
                <a:path w="39108" h="10266" extrusionOk="0">
                  <a:moveTo>
                    <a:pt x="684" y="0"/>
                  </a:moveTo>
                  <a:lnTo>
                    <a:pt x="1" y="2703"/>
                  </a:lnTo>
                  <a:lnTo>
                    <a:pt x="41" y="2719"/>
                  </a:lnTo>
                  <a:cubicBezTo>
                    <a:pt x="10575" y="7018"/>
                    <a:pt x="22403" y="9346"/>
                    <a:pt x="38400" y="10266"/>
                  </a:cubicBezTo>
                  <a:lnTo>
                    <a:pt x="38440" y="10266"/>
                  </a:lnTo>
                  <a:lnTo>
                    <a:pt x="39108" y="7595"/>
                  </a:lnTo>
                  <a:lnTo>
                    <a:pt x="39051" y="7595"/>
                  </a:lnTo>
                  <a:cubicBezTo>
                    <a:pt x="23128" y="6456"/>
                    <a:pt x="11308" y="4128"/>
                    <a:pt x="733" y="25"/>
                  </a:cubicBezTo>
                  <a:lnTo>
                    <a:pt x="68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80" name="Google Shape;1880;p29"/>
            <p:cNvSpPr/>
            <p:nvPr/>
          </p:nvSpPr>
          <p:spPr>
            <a:xfrm rot="774988">
              <a:off x="-495441" y="4306106"/>
              <a:ext cx="3455305" cy="910444"/>
            </a:xfrm>
            <a:custGeom>
              <a:avLst/>
              <a:gdLst/>
              <a:ahLst/>
              <a:cxnLst/>
              <a:rect l="l" t="t" r="r" b="b"/>
              <a:pathLst>
                <a:path w="39117" h="10307" extrusionOk="0">
                  <a:moveTo>
                    <a:pt x="677" y="0"/>
                  </a:moveTo>
                  <a:lnTo>
                    <a:pt x="1" y="2695"/>
                  </a:lnTo>
                  <a:lnTo>
                    <a:pt x="42" y="2711"/>
                  </a:lnTo>
                  <a:cubicBezTo>
                    <a:pt x="10453" y="7514"/>
                    <a:pt x="22273" y="9858"/>
                    <a:pt x="38384" y="10306"/>
                  </a:cubicBezTo>
                  <a:lnTo>
                    <a:pt x="38424" y="10306"/>
                  </a:lnTo>
                  <a:lnTo>
                    <a:pt x="39116" y="7563"/>
                  </a:lnTo>
                  <a:lnTo>
                    <a:pt x="39059" y="7555"/>
                  </a:lnTo>
                  <a:cubicBezTo>
                    <a:pt x="23022" y="6863"/>
                    <a:pt x="11202" y="4543"/>
                    <a:pt x="734" y="25"/>
                  </a:cubicBezTo>
                  <a:lnTo>
                    <a:pt x="6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81" name="Google Shape;1881;p29"/>
            <p:cNvSpPr/>
            <p:nvPr/>
          </p:nvSpPr>
          <p:spPr>
            <a:xfrm rot="774988">
              <a:off x="-710574" y="4724207"/>
              <a:ext cx="3450271" cy="933410"/>
            </a:xfrm>
            <a:custGeom>
              <a:avLst/>
              <a:gdLst/>
              <a:ahLst/>
              <a:cxnLst/>
              <a:rect l="l" t="t" r="r" b="b"/>
              <a:pathLst>
                <a:path w="39060" h="10567" extrusionOk="0">
                  <a:moveTo>
                    <a:pt x="668" y="0"/>
                  </a:moveTo>
                  <a:lnTo>
                    <a:pt x="1" y="2646"/>
                  </a:lnTo>
                  <a:lnTo>
                    <a:pt x="33" y="2662"/>
                  </a:lnTo>
                  <a:cubicBezTo>
                    <a:pt x="5593" y="5707"/>
                    <a:pt x="11658" y="7807"/>
                    <a:pt x="18553" y="9077"/>
                  </a:cubicBezTo>
                  <a:cubicBezTo>
                    <a:pt x="24007" y="10078"/>
                    <a:pt x="30088" y="10567"/>
                    <a:pt x="37114" y="10567"/>
                  </a:cubicBezTo>
                  <a:lnTo>
                    <a:pt x="38351" y="10567"/>
                  </a:lnTo>
                  <a:lnTo>
                    <a:pt x="39059" y="7734"/>
                  </a:lnTo>
                  <a:lnTo>
                    <a:pt x="39002" y="7726"/>
                  </a:lnTo>
                  <a:cubicBezTo>
                    <a:pt x="22835" y="7547"/>
                    <a:pt x="11031" y="5178"/>
                    <a:pt x="725" y="33"/>
                  </a:cubicBezTo>
                  <a:lnTo>
                    <a:pt x="6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82" name="Google Shape;1882;p29"/>
            <p:cNvSpPr/>
            <p:nvPr/>
          </p:nvSpPr>
          <p:spPr>
            <a:xfrm rot="774988">
              <a:off x="-923029" y="5130011"/>
              <a:ext cx="3436579" cy="1001691"/>
            </a:xfrm>
            <a:custGeom>
              <a:avLst/>
              <a:gdLst/>
              <a:ahLst/>
              <a:cxnLst/>
              <a:rect l="l" t="t" r="r" b="b"/>
              <a:pathLst>
                <a:path w="38905" h="11340" extrusionOk="0">
                  <a:moveTo>
                    <a:pt x="627" y="0"/>
                  </a:moveTo>
                  <a:lnTo>
                    <a:pt x="0" y="2499"/>
                  </a:lnTo>
                  <a:lnTo>
                    <a:pt x="33" y="2524"/>
                  </a:lnTo>
                  <a:cubicBezTo>
                    <a:pt x="5422" y="6236"/>
                    <a:pt x="11389" y="8710"/>
                    <a:pt x="18268" y="10070"/>
                  </a:cubicBezTo>
                  <a:cubicBezTo>
                    <a:pt x="22550" y="10925"/>
                    <a:pt x="27255" y="11340"/>
                    <a:pt x="32530" y="11340"/>
                  </a:cubicBezTo>
                  <a:cubicBezTo>
                    <a:pt x="34321" y="11340"/>
                    <a:pt x="36185" y="11291"/>
                    <a:pt x="38115" y="11193"/>
                  </a:cubicBezTo>
                  <a:lnTo>
                    <a:pt x="38155" y="11193"/>
                  </a:lnTo>
                  <a:lnTo>
                    <a:pt x="38904" y="8230"/>
                  </a:lnTo>
                  <a:lnTo>
                    <a:pt x="38831" y="8230"/>
                  </a:lnTo>
                  <a:cubicBezTo>
                    <a:pt x="37593" y="8265"/>
                    <a:pt x="36381" y="8282"/>
                    <a:pt x="35193" y="8282"/>
                  </a:cubicBezTo>
                  <a:cubicBezTo>
                    <a:pt x="20740" y="8282"/>
                    <a:pt x="9983" y="5698"/>
                    <a:pt x="692" y="41"/>
                  </a:cubicBezTo>
                  <a:lnTo>
                    <a:pt x="6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83" name="Google Shape;1883;p29"/>
            <p:cNvSpPr/>
            <p:nvPr/>
          </p:nvSpPr>
          <p:spPr>
            <a:xfrm rot="774988">
              <a:off x="2798421" y="4590747"/>
              <a:ext cx="317909" cy="315789"/>
            </a:xfrm>
            <a:custGeom>
              <a:avLst/>
              <a:gdLst/>
              <a:ahLst/>
              <a:cxnLst/>
              <a:rect l="l" t="t" r="r" b="b"/>
              <a:pathLst>
                <a:path w="3599" h="3575" extrusionOk="0">
                  <a:moveTo>
                    <a:pt x="823" y="1"/>
                  </a:moveTo>
                  <a:lnTo>
                    <a:pt x="1" y="3257"/>
                  </a:lnTo>
                  <a:lnTo>
                    <a:pt x="3599" y="3574"/>
                  </a:lnTo>
                  <a:lnTo>
                    <a:pt x="82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84" name="Google Shape;1884;p29"/>
            <p:cNvSpPr/>
            <p:nvPr/>
          </p:nvSpPr>
          <p:spPr>
            <a:xfrm rot="774988">
              <a:off x="1534440" y="4907993"/>
              <a:ext cx="1379225" cy="144600"/>
            </a:xfrm>
            <a:custGeom>
              <a:avLst/>
              <a:gdLst/>
              <a:ahLst/>
              <a:cxnLst/>
              <a:rect l="l" t="t" r="r" b="b"/>
              <a:pathLst>
                <a:path w="15614" h="1637" extrusionOk="0">
                  <a:moveTo>
                    <a:pt x="0" y="1"/>
                  </a:moveTo>
                  <a:lnTo>
                    <a:pt x="52" y="7"/>
                  </a:lnTo>
                  <a:lnTo>
                    <a:pt x="52" y="7"/>
                  </a:lnTo>
                  <a:cubicBezTo>
                    <a:pt x="38" y="5"/>
                    <a:pt x="23" y="3"/>
                    <a:pt x="8" y="1"/>
                  </a:cubicBezTo>
                  <a:close/>
                  <a:moveTo>
                    <a:pt x="52" y="7"/>
                  </a:moveTo>
                  <a:cubicBezTo>
                    <a:pt x="486" y="70"/>
                    <a:pt x="927" y="141"/>
                    <a:pt x="1368" y="204"/>
                  </a:cubicBezTo>
                  <a:lnTo>
                    <a:pt x="1742" y="261"/>
                  </a:lnTo>
                  <a:lnTo>
                    <a:pt x="1930" y="294"/>
                  </a:lnTo>
                  <a:lnTo>
                    <a:pt x="3883" y="587"/>
                  </a:lnTo>
                  <a:cubicBezTo>
                    <a:pt x="5186" y="749"/>
                    <a:pt x="6480" y="912"/>
                    <a:pt x="7783" y="1067"/>
                  </a:cubicBezTo>
                  <a:lnTo>
                    <a:pt x="11690" y="1425"/>
                  </a:lnTo>
                  <a:cubicBezTo>
                    <a:pt x="13001" y="1523"/>
                    <a:pt x="14303" y="1588"/>
                    <a:pt x="15614" y="1637"/>
                  </a:cubicBezTo>
                  <a:lnTo>
                    <a:pt x="15614" y="1580"/>
                  </a:lnTo>
                  <a:lnTo>
                    <a:pt x="13652" y="1466"/>
                  </a:lnTo>
                  <a:cubicBezTo>
                    <a:pt x="13001" y="1425"/>
                    <a:pt x="12350" y="1376"/>
                    <a:pt x="11698" y="1327"/>
                  </a:cubicBezTo>
                  <a:cubicBezTo>
                    <a:pt x="10396" y="1197"/>
                    <a:pt x="9093" y="1059"/>
                    <a:pt x="7799" y="920"/>
                  </a:cubicBezTo>
                  <a:cubicBezTo>
                    <a:pt x="6497" y="766"/>
                    <a:pt x="5194" y="627"/>
                    <a:pt x="3900" y="481"/>
                  </a:cubicBezTo>
                  <a:lnTo>
                    <a:pt x="52" y="7"/>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85" name="Google Shape;1885;p29"/>
            <p:cNvSpPr/>
            <p:nvPr/>
          </p:nvSpPr>
          <p:spPr>
            <a:xfrm rot="774988">
              <a:off x="1044282" y="5213178"/>
              <a:ext cx="1364915" cy="158999"/>
            </a:xfrm>
            <a:custGeom>
              <a:avLst/>
              <a:gdLst/>
              <a:ahLst/>
              <a:cxnLst/>
              <a:rect l="l" t="t" r="r" b="b"/>
              <a:pathLst>
                <a:path w="15452" h="1800" extrusionOk="0">
                  <a:moveTo>
                    <a:pt x="1" y="0"/>
                  </a:moveTo>
                  <a:lnTo>
                    <a:pt x="1" y="0"/>
                  </a:lnTo>
                  <a:cubicBezTo>
                    <a:pt x="1279" y="301"/>
                    <a:pt x="2549" y="529"/>
                    <a:pt x="3827" y="749"/>
                  </a:cubicBezTo>
                  <a:cubicBezTo>
                    <a:pt x="5113" y="936"/>
                    <a:pt x="6399" y="1124"/>
                    <a:pt x="7685" y="1311"/>
                  </a:cubicBezTo>
                  <a:cubicBezTo>
                    <a:pt x="8972" y="1466"/>
                    <a:pt x="10266" y="1580"/>
                    <a:pt x="11560" y="1669"/>
                  </a:cubicBezTo>
                  <a:cubicBezTo>
                    <a:pt x="12855" y="1767"/>
                    <a:pt x="14157" y="1799"/>
                    <a:pt x="15451" y="1799"/>
                  </a:cubicBezTo>
                  <a:lnTo>
                    <a:pt x="15451" y="1742"/>
                  </a:lnTo>
                  <a:lnTo>
                    <a:pt x="14483" y="1718"/>
                  </a:lnTo>
                  <a:lnTo>
                    <a:pt x="14084" y="1710"/>
                  </a:lnTo>
                  <a:lnTo>
                    <a:pt x="13937" y="1702"/>
                  </a:lnTo>
                  <a:lnTo>
                    <a:pt x="13506" y="1685"/>
                  </a:lnTo>
                  <a:lnTo>
                    <a:pt x="12537" y="1637"/>
                  </a:lnTo>
                  <a:lnTo>
                    <a:pt x="11568" y="1571"/>
                  </a:lnTo>
                  <a:cubicBezTo>
                    <a:pt x="10274" y="1466"/>
                    <a:pt x="8988" y="1335"/>
                    <a:pt x="7702" y="1164"/>
                  </a:cubicBezTo>
                  <a:cubicBezTo>
                    <a:pt x="6415" y="977"/>
                    <a:pt x="5129" y="806"/>
                    <a:pt x="3843" y="635"/>
                  </a:cubicBezTo>
                  <a:lnTo>
                    <a:pt x="1930" y="334"/>
                  </a:lnTo>
                  <a:cubicBezTo>
                    <a:pt x="1279" y="212"/>
                    <a:pt x="627" y="122"/>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86" name="Google Shape;1886;p29"/>
            <p:cNvSpPr/>
            <p:nvPr/>
          </p:nvSpPr>
          <p:spPr>
            <a:xfrm rot="774988">
              <a:off x="3524459" y="5084872"/>
              <a:ext cx="807536" cy="25970"/>
            </a:xfrm>
            <a:custGeom>
              <a:avLst/>
              <a:gdLst/>
              <a:ahLst/>
              <a:cxnLst/>
              <a:rect l="l" t="t" r="r" b="b"/>
              <a:pathLst>
                <a:path w="9142" h="294" extrusionOk="0">
                  <a:moveTo>
                    <a:pt x="1148" y="0"/>
                  </a:moveTo>
                  <a:cubicBezTo>
                    <a:pt x="952" y="0"/>
                    <a:pt x="749" y="0"/>
                    <a:pt x="562" y="8"/>
                  </a:cubicBezTo>
                  <a:cubicBezTo>
                    <a:pt x="497" y="11"/>
                    <a:pt x="432" y="12"/>
                    <a:pt x="369" y="12"/>
                  </a:cubicBezTo>
                  <a:cubicBezTo>
                    <a:pt x="242" y="12"/>
                    <a:pt x="119" y="8"/>
                    <a:pt x="0" y="8"/>
                  </a:cubicBezTo>
                  <a:cubicBezTo>
                    <a:pt x="366" y="24"/>
                    <a:pt x="749" y="65"/>
                    <a:pt x="1140" y="81"/>
                  </a:cubicBezTo>
                  <a:lnTo>
                    <a:pt x="2288" y="130"/>
                  </a:lnTo>
                  <a:cubicBezTo>
                    <a:pt x="3045" y="163"/>
                    <a:pt x="3810" y="195"/>
                    <a:pt x="4575" y="220"/>
                  </a:cubicBezTo>
                  <a:cubicBezTo>
                    <a:pt x="5332" y="236"/>
                    <a:pt x="6097" y="252"/>
                    <a:pt x="6854" y="269"/>
                  </a:cubicBezTo>
                  <a:cubicBezTo>
                    <a:pt x="7620" y="285"/>
                    <a:pt x="8385" y="293"/>
                    <a:pt x="9142" y="293"/>
                  </a:cubicBezTo>
                  <a:lnTo>
                    <a:pt x="9142" y="244"/>
                  </a:lnTo>
                  <a:lnTo>
                    <a:pt x="8002" y="204"/>
                  </a:lnTo>
                  <a:cubicBezTo>
                    <a:pt x="7620" y="195"/>
                    <a:pt x="7237" y="187"/>
                    <a:pt x="6863" y="171"/>
                  </a:cubicBezTo>
                  <a:cubicBezTo>
                    <a:pt x="6097" y="147"/>
                    <a:pt x="5340" y="106"/>
                    <a:pt x="4575" y="73"/>
                  </a:cubicBezTo>
                  <a:cubicBezTo>
                    <a:pt x="3810" y="49"/>
                    <a:pt x="3053" y="33"/>
                    <a:pt x="2288" y="16"/>
                  </a:cubicBezTo>
                  <a:lnTo>
                    <a:pt x="114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87" name="Google Shape;1887;p29"/>
            <p:cNvSpPr/>
            <p:nvPr/>
          </p:nvSpPr>
          <p:spPr>
            <a:xfrm rot="774988">
              <a:off x="3411472" y="5494930"/>
              <a:ext cx="828471" cy="13338"/>
            </a:xfrm>
            <a:custGeom>
              <a:avLst/>
              <a:gdLst/>
              <a:ahLst/>
              <a:cxnLst/>
              <a:rect l="l" t="t" r="r" b="b"/>
              <a:pathLst>
                <a:path w="9379" h="151" extrusionOk="0">
                  <a:moveTo>
                    <a:pt x="4689" y="1"/>
                  </a:moveTo>
                  <a:cubicBezTo>
                    <a:pt x="3908" y="1"/>
                    <a:pt x="3126" y="25"/>
                    <a:pt x="2345" y="33"/>
                  </a:cubicBezTo>
                  <a:lnTo>
                    <a:pt x="1172" y="66"/>
                  </a:lnTo>
                  <a:cubicBezTo>
                    <a:pt x="969" y="66"/>
                    <a:pt x="773" y="82"/>
                    <a:pt x="578" y="90"/>
                  </a:cubicBezTo>
                  <a:cubicBezTo>
                    <a:pt x="383" y="98"/>
                    <a:pt x="187" y="106"/>
                    <a:pt x="0" y="115"/>
                  </a:cubicBezTo>
                  <a:cubicBezTo>
                    <a:pt x="383" y="115"/>
                    <a:pt x="773" y="139"/>
                    <a:pt x="1180" y="139"/>
                  </a:cubicBezTo>
                  <a:lnTo>
                    <a:pt x="2353" y="147"/>
                  </a:lnTo>
                  <a:cubicBezTo>
                    <a:pt x="2874" y="147"/>
                    <a:pt x="3395" y="151"/>
                    <a:pt x="3916" y="151"/>
                  </a:cubicBezTo>
                  <a:cubicBezTo>
                    <a:pt x="4176" y="151"/>
                    <a:pt x="4437" y="150"/>
                    <a:pt x="4697" y="147"/>
                  </a:cubicBezTo>
                  <a:cubicBezTo>
                    <a:pt x="5479" y="139"/>
                    <a:pt x="6260" y="123"/>
                    <a:pt x="7034" y="115"/>
                  </a:cubicBezTo>
                  <a:cubicBezTo>
                    <a:pt x="7815" y="98"/>
                    <a:pt x="8597" y="82"/>
                    <a:pt x="9378" y="58"/>
                  </a:cubicBezTo>
                  <a:lnTo>
                    <a:pt x="9378" y="1"/>
                  </a:lnTo>
                  <a:lnTo>
                    <a:pt x="8206" y="9"/>
                  </a:lnTo>
                  <a:cubicBezTo>
                    <a:pt x="7807" y="17"/>
                    <a:pt x="7416" y="17"/>
                    <a:pt x="7025" y="17"/>
                  </a:cubicBezTo>
                  <a:cubicBezTo>
                    <a:pt x="6244" y="17"/>
                    <a:pt x="5462" y="9"/>
                    <a:pt x="46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88" name="Google Shape;1888;p29"/>
            <p:cNvSpPr/>
            <p:nvPr/>
          </p:nvSpPr>
          <p:spPr>
            <a:xfrm rot="774988">
              <a:off x="3347662" y="5883172"/>
              <a:ext cx="799763" cy="46905"/>
            </a:xfrm>
            <a:custGeom>
              <a:avLst/>
              <a:gdLst/>
              <a:ahLst/>
              <a:cxnLst/>
              <a:rect l="l" t="t" r="r" b="b"/>
              <a:pathLst>
                <a:path w="9054" h="531" extrusionOk="0">
                  <a:moveTo>
                    <a:pt x="9053" y="1"/>
                  </a:moveTo>
                  <a:lnTo>
                    <a:pt x="7921" y="66"/>
                  </a:lnTo>
                  <a:cubicBezTo>
                    <a:pt x="7539" y="90"/>
                    <a:pt x="7164" y="107"/>
                    <a:pt x="6790" y="123"/>
                  </a:cubicBezTo>
                  <a:cubicBezTo>
                    <a:pt x="6033" y="164"/>
                    <a:pt x="5276" y="180"/>
                    <a:pt x="4527" y="213"/>
                  </a:cubicBezTo>
                  <a:cubicBezTo>
                    <a:pt x="3770" y="245"/>
                    <a:pt x="3021" y="302"/>
                    <a:pt x="2264" y="351"/>
                  </a:cubicBezTo>
                  <a:lnTo>
                    <a:pt x="1132" y="424"/>
                  </a:lnTo>
                  <a:cubicBezTo>
                    <a:pt x="945" y="441"/>
                    <a:pt x="750" y="457"/>
                    <a:pt x="562" y="481"/>
                  </a:cubicBezTo>
                  <a:cubicBezTo>
                    <a:pt x="367" y="497"/>
                    <a:pt x="188" y="514"/>
                    <a:pt x="1" y="530"/>
                  </a:cubicBezTo>
                  <a:cubicBezTo>
                    <a:pt x="367" y="514"/>
                    <a:pt x="750" y="522"/>
                    <a:pt x="1140" y="506"/>
                  </a:cubicBezTo>
                  <a:lnTo>
                    <a:pt x="2272" y="457"/>
                  </a:lnTo>
                  <a:cubicBezTo>
                    <a:pt x="3021" y="432"/>
                    <a:pt x="3778" y="400"/>
                    <a:pt x="4535" y="359"/>
                  </a:cubicBezTo>
                  <a:cubicBezTo>
                    <a:pt x="5284" y="318"/>
                    <a:pt x="6041" y="270"/>
                    <a:pt x="6790" y="221"/>
                  </a:cubicBezTo>
                  <a:cubicBezTo>
                    <a:pt x="7547" y="172"/>
                    <a:pt x="8296" y="115"/>
                    <a:pt x="9053" y="58"/>
                  </a:cubicBezTo>
                  <a:lnTo>
                    <a:pt x="905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89" name="Google Shape;1889;p29"/>
            <p:cNvSpPr/>
            <p:nvPr/>
          </p:nvSpPr>
          <p:spPr>
            <a:xfrm rot="774988">
              <a:off x="-15654" y="4185667"/>
              <a:ext cx="105027" cy="36923"/>
            </a:xfrm>
            <a:custGeom>
              <a:avLst/>
              <a:gdLst/>
              <a:ahLst/>
              <a:cxnLst/>
              <a:rect l="l" t="t" r="r" b="b"/>
              <a:pathLst>
                <a:path w="1189" h="418" extrusionOk="0">
                  <a:moveTo>
                    <a:pt x="48" y="1"/>
                  </a:moveTo>
                  <a:cubicBezTo>
                    <a:pt x="32" y="1"/>
                    <a:pt x="16" y="1"/>
                    <a:pt x="0" y="3"/>
                  </a:cubicBezTo>
                  <a:cubicBezTo>
                    <a:pt x="65" y="60"/>
                    <a:pt x="147" y="109"/>
                    <a:pt x="220" y="149"/>
                  </a:cubicBezTo>
                  <a:cubicBezTo>
                    <a:pt x="301" y="190"/>
                    <a:pt x="375" y="223"/>
                    <a:pt x="456" y="255"/>
                  </a:cubicBezTo>
                  <a:cubicBezTo>
                    <a:pt x="538" y="288"/>
                    <a:pt x="619" y="312"/>
                    <a:pt x="708" y="337"/>
                  </a:cubicBezTo>
                  <a:cubicBezTo>
                    <a:pt x="790" y="361"/>
                    <a:pt x="871" y="377"/>
                    <a:pt x="961" y="385"/>
                  </a:cubicBezTo>
                  <a:lnTo>
                    <a:pt x="1189" y="418"/>
                  </a:lnTo>
                  <a:lnTo>
                    <a:pt x="977" y="337"/>
                  </a:lnTo>
                  <a:cubicBezTo>
                    <a:pt x="904" y="304"/>
                    <a:pt x="822" y="271"/>
                    <a:pt x="741" y="231"/>
                  </a:cubicBezTo>
                  <a:cubicBezTo>
                    <a:pt x="668" y="190"/>
                    <a:pt x="586" y="149"/>
                    <a:pt x="513" y="109"/>
                  </a:cubicBezTo>
                  <a:cubicBezTo>
                    <a:pt x="432" y="76"/>
                    <a:pt x="350" y="52"/>
                    <a:pt x="269" y="35"/>
                  </a:cubicBezTo>
                  <a:cubicBezTo>
                    <a:pt x="195" y="15"/>
                    <a:pt x="121" y="1"/>
                    <a:pt x="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90" name="Google Shape;1890;p29"/>
            <p:cNvSpPr/>
            <p:nvPr/>
          </p:nvSpPr>
          <p:spPr>
            <a:xfrm rot="774988">
              <a:off x="228595" y="3929871"/>
              <a:ext cx="1061493" cy="289201"/>
            </a:xfrm>
            <a:custGeom>
              <a:avLst/>
              <a:gdLst/>
              <a:ahLst/>
              <a:cxnLst/>
              <a:rect l="l" t="t" r="r" b="b"/>
              <a:pathLst>
                <a:path w="12017" h="3274" extrusionOk="0">
                  <a:moveTo>
                    <a:pt x="1" y="1"/>
                  </a:moveTo>
                  <a:cubicBezTo>
                    <a:pt x="245" y="82"/>
                    <a:pt x="481" y="172"/>
                    <a:pt x="725" y="261"/>
                  </a:cubicBezTo>
                  <a:cubicBezTo>
                    <a:pt x="969" y="351"/>
                    <a:pt x="1222" y="440"/>
                    <a:pt x="1474" y="530"/>
                  </a:cubicBezTo>
                  <a:lnTo>
                    <a:pt x="2956" y="1002"/>
                  </a:lnTo>
                  <a:cubicBezTo>
                    <a:pt x="3949" y="1295"/>
                    <a:pt x="4942" y="1596"/>
                    <a:pt x="5943" y="1881"/>
                  </a:cubicBezTo>
                  <a:cubicBezTo>
                    <a:pt x="6945" y="2134"/>
                    <a:pt x="7954" y="2386"/>
                    <a:pt x="8964" y="2630"/>
                  </a:cubicBezTo>
                  <a:lnTo>
                    <a:pt x="10478" y="2972"/>
                  </a:lnTo>
                  <a:lnTo>
                    <a:pt x="12008" y="3273"/>
                  </a:lnTo>
                  <a:lnTo>
                    <a:pt x="12016" y="3224"/>
                  </a:lnTo>
                  <a:lnTo>
                    <a:pt x="10502" y="2891"/>
                  </a:lnTo>
                  <a:cubicBezTo>
                    <a:pt x="9989" y="2777"/>
                    <a:pt x="9493" y="2655"/>
                    <a:pt x="8988" y="2533"/>
                  </a:cubicBezTo>
                  <a:cubicBezTo>
                    <a:pt x="7978" y="2280"/>
                    <a:pt x="6977" y="2003"/>
                    <a:pt x="5976" y="1735"/>
                  </a:cubicBezTo>
                  <a:cubicBezTo>
                    <a:pt x="4983" y="1450"/>
                    <a:pt x="3981" y="1173"/>
                    <a:pt x="2988" y="896"/>
                  </a:cubicBezTo>
                  <a:cubicBezTo>
                    <a:pt x="2484" y="742"/>
                    <a:pt x="1979" y="595"/>
                    <a:pt x="1474" y="449"/>
                  </a:cubicBezTo>
                  <a:cubicBezTo>
                    <a:pt x="978" y="302"/>
                    <a:pt x="489" y="156"/>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91" name="Google Shape;1891;p29"/>
            <p:cNvSpPr/>
            <p:nvPr/>
          </p:nvSpPr>
          <p:spPr>
            <a:xfrm rot="774988">
              <a:off x="111006" y="3727875"/>
              <a:ext cx="128082" cy="49731"/>
            </a:xfrm>
            <a:custGeom>
              <a:avLst/>
              <a:gdLst/>
              <a:ahLst/>
              <a:cxnLst/>
              <a:rect l="l" t="t" r="r" b="b"/>
              <a:pathLst>
                <a:path w="1450" h="563" extrusionOk="0">
                  <a:moveTo>
                    <a:pt x="1" y="1"/>
                  </a:moveTo>
                  <a:lnTo>
                    <a:pt x="1" y="1"/>
                  </a:lnTo>
                  <a:cubicBezTo>
                    <a:pt x="106" y="49"/>
                    <a:pt x="220" y="106"/>
                    <a:pt x="326" y="163"/>
                  </a:cubicBezTo>
                  <a:cubicBezTo>
                    <a:pt x="440" y="228"/>
                    <a:pt x="562" y="285"/>
                    <a:pt x="684" y="342"/>
                  </a:cubicBezTo>
                  <a:cubicBezTo>
                    <a:pt x="937" y="424"/>
                    <a:pt x="1181" y="497"/>
                    <a:pt x="1433" y="562"/>
                  </a:cubicBezTo>
                  <a:lnTo>
                    <a:pt x="1450" y="505"/>
                  </a:lnTo>
                  <a:cubicBezTo>
                    <a:pt x="1311" y="448"/>
                    <a:pt x="1181" y="399"/>
                    <a:pt x="1043" y="351"/>
                  </a:cubicBezTo>
                  <a:cubicBezTo>
                    <a:pt x="945" y="302"/>
                    <a:pt x="847" y="245"/>
                    <a:pt x="750" y="204"/>
                  </a:cubicBezTo>
                  <a:cubicBezTo>
                    <a:pt x="619" y="155"/>
                    <a:pt x="489" y="114"/>
                    <a:pt x="351" y="90"/>
                  </a:cubicBezTo>
                  <a:cubicBezTo>
                    <a:pt x="220" y="57"/>
                    <a:pt x="98" y="33"/>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92" name="Google Shape;1892;p29"/>
            <p:cNvSpPr/>
            <p:nvPr/>
          </p:nvSpPr>
          <p:spPr>
            <a:xfrm rot="774988">
              <a:off x="-223996" y="4893392"/>
              <a:ext cx="2426231" cy="494839"/>
            </a:xfrm>
            <a:custGeom>
              <a:avLst/>
              <a:gdLst/>
              <a:ahLst/>
              <a:cxnLst/>
              <a:rect l="l" t="t" r="r" b="b"/>
              <a:pathLst>
                <a:path w="27467" h="5602" extrusionOk="0">
                  <a:moveTo>
                    <a:pt x="1" y="1"/>
                  </a:moveTo>
                  <a:lnTo>
                    <a:pt x="1" y="172"/>
                  </a:lnTo>
                  <a:lnTo>
                    <a:pt x="17" y="180"/>
                  </a:lnTo>
                  <a:lnTo>
                    <a:pt x="1653" y="815"/>
                  </a:lnTo>
                  <a:lnTo>
                    <a:pt x="1857" y="896"/>
                  </a:lnTo>
                  <a:lnTo>
                    <a:pt x="2060" y="961"/>
                  </a:lnTo>
                  <a:lnTo>
                    <a:pt x="2475" y="1108"/>
                  </a:lnTo>
                  <a:lnTo>
                    <a:pt x="3306" y="1401"/>
                  </a:lnTo>
                  <a:lnTo>
                    <a:pt x="3721" y="1539"/>
                  </a:lnTo>
                  <a:lnTo>
                    <a:pt x="4144" y="1678"/>
                  </a:lnTo>
                  <a:lnTo>
                    <a:pt x="4983" y="1938"/>
                  </a:lnTo>
                  <a:cubicBezTo>
                    <a:pt x="5260" y="2020"/>
                    <a:pt x="5536" y="2117"/>
                    <a:pt x="5821" y="2199"/>
                  </a:cubicBezTo>
                  <a:lnTo>
                    <a:pt x="6668" y="2443"/>
                  </a:lnTo>
                  <a:cubicBezTo>
                    <a:pt x="8923" y="3086"/>
                    <a:pt x="11202" y="3623"/>
                    <a:pt x="13506" y="4071"/>
                  </a:cubicBezTo>
                  <a:cubicBezTo>
                    <a:pt x="14084" y="4185"/>
                    <a:pt x="14654" y="4299"/>
                    <a:pt x="15232" y="4397"/>
                  </a:cubicBezTo>
                  <a:cubicBezTo>
                    <a:pt x="15818" y="4486"/>
                    <a:pt x="16388" y="4600"/>
                    <a:pt x="16966" y="4682"/>
                  </a:cubicBezTo>
                  <a:cubicBezTo>
                    <a:pt x="17544" y="4763"/>
                    <a:pt x="18122" y="4853"/>
                    <a:pt x="18708" y="4926"/>
                  </a:cubicBezTo>
                  <a:lnTo>
                    <a:pt x="19579" y="5048"/>
                  </a:lnTo>
                  <a:lnTo>
                    <a:pt x="20450" y="5146"/>
                  </a:lnTo>
                  <a:cubicBezTo>
                    <a:pt x="21028" y="5219"/>
                    <a:pt x="21614" y="5276"/>
                    <a:pt x="22200" y="5341"/>
                  </a:cubicBezTo>
                  <a:cubicBezTo>
                    <a:pt x="22778" y="5398"/>
                    <a:pt x="23364" y="5447"/>
                    <a:pt x="23950" y="5496"/>
                  </a:cubicBezTo>
                  <a:cubicBezTo>
                    <a:pt x="24243" y="5520"/>
                    <a:pt x="24528" y="5544"/>
                    <a:pt x="24821" y="5561"/>
                  </a:cubicBezTo>
                  <a:lnTo>
                    <a:pt x="25261" y="5593"/>
                  </a:lnTo>
                  <a:lnTo>
                    <a:pt x="25481" y="5601"/>
                  </a:lnTo>
                  <a:lnTo>
                    <a:pt x="25700" y="5601"/>
                  </a:lnTo>
                  <a:cubicBezTo>
                    <a:pt x="26295" y="5601"/>
                    <a:pt x="26881" y="5585"/>
                    <a:pt x="27467" y="5585"/>
                  </a:cubicBezTo>
                  <a:cubicBezTo>
                    <a:pt x="25114" y="5471"/>
                    <a:pt x="22786" y="5260"/>
                    <a:pt x="20458" y="4975"/>
                  </a:cubicBezTo>
                  <a:cubicBezTo>
                    <a:pt x="18130" y="4698"/>
                    <a:pt x="15826" y="4323"/>
                    <a:pt x="13530" y="3884"/>
                  </a:cubicBezTo>
                  <a:cubicBezTo>
                    <a:pt x="11227" y="3444"/>
                    <a:pt x="8947" y="2907"/>
                    <a:pt x="6692" y="2272"/>
                  </a:cubicBezTo>
                  <a:cubicBezTo>
                    <a:pt x="4437" y="1637"/>
                    <a:pt x="2215" y="880"/>
                    <a:pt x="33" y="17"/>
                  </a:cubicBez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93" name="Google Shape;1893;p29"/>
            <p:cNvSpPr/>
            <p:nvPr/>
          </p:nvSpPr>
          <p:spPr>
            <a:xfrm rot="774988">
              <a:off x="-233713" y="4972051"/>
              <a:ext cx="640765" cy="220125"/>
            </a:xfrm>
            <a:custGeom>
              <a:avLst/>
              <a:gdLst/>
              <a:ahLst/>
              <a:cxnLst/>
              <a:rect l="l" t="t" r="r" b="b"/>
              <a:pathLst>
                <a:path w="7254" h="2492" extrusionOk="0">
                  <a:moveTo>
                    <a:pt x="1" y="1"/>
                  </a:moveTo>
                  <a:lnTo>
                    <a:pt x="1" y="66"/>
                  </a:lnTo>
                  <a:lnTo>
                    <a:pt x="17" y="74"/>
                  </a:lnTo>
                  <a:cubicBezTo>
                    <a:pt x="579" y="302"/>
                    <a:pt x="1149" y="514"/>
                    <a:pt x="1710" y="725"/>
                  </a:cubicBezTo>
                  <a:cubicBezTo>
                    <a:pt x="2280" y="945"/>
                    <a:pt x="2850" y="1157"/>
                    <a:pt x="3420" y="1368"/>
                  </a:cubicBezTo>
                  <a:cubicBezTo>
                    <a:pt x="3990" y="1556"/>
                    <a:pt x="4568" y="1743"/>
                    <a:pt x="5146" y="1922"/>
                  </a:cubicBezTo>
                  <a:cubicBezTo>
                    <a:pt x="5707" y="2093"/>
                    <a:pt x="6269" y="2248"/>
                    <a:pt x="6839" y="2386"/>
                  </a:cubicBezTo>
                  <a:lnTo>
                    <a:pt x="6725" y="2427"/>
                  </a:lnTo>
                  <a:lnTo>
                    <a:pt x="6904" y="2427"/>
                  </a:lnTo>
                  <a:lnTo>
                    <a:pt x="6928" y="2435"/>
                  </a:lnTo>
                  <a:lnTo>
                    <a:pt x="6920" y="2435"/>
                  </a:lnTo>
                  <a:cubicBezTo>
                    <a:pt x="6936" y="2443"/>
                    <a:pt x="6961" y="2459"/>
                    <a:pt x="6977" y="2459"/>
                  </a:cubicBezTo>
                  <a:cubicBezTo>
                    <a:pt x="6994" y="2465"/>
                    <a:pt x="7008" y="2471"/>
                    <a:pt x="7023" y="2471"/>
                  </a:cubicBezTo>
                  <a:cubicBezTo>
                    <a:pt x="7029" y="2471"/>
                    <a:pt x="7035" y="2470"/>
                    <a:pt x="7042" y="2467"/>
                  </a:cubicBezTo>
                  <a:lnTo>
                    <a:pt x="7059" y="2467"/>
                  </a:lnTo>
                  <a:cubicBezTo>
                    <a:pt x="7075" y="2476"/>
                    <a:pt x="7083" y="2484"/>
                    <a:pt x="7091" y="2484"/>
                  </a:cubicBezTo>
                  <a:cubicBezTo>
                    <a:pt x="7124" y="2492"/>
                    <a:pt x="7164" y="2492"/>
                    <a:pt x="7197" y="2492"/>
                  </a:cubicBezTo>
                  <a:lnTo>
                    <a:pt x="7254" y="2492"/>
                  </a:lnTo>
                  <a:cubicBezTo>
                    <a:pt x="7213" y="2467"/>
                    <a:pt x="7173" y="2443"/>
                    <a:pt x="7140" y="2419"/>
                  </a:cubicBezTo>
                  <a:cubicBezTo>
                    <a:pt x="7107" y="2402"/>
                    <a:pt x="7075" y="2386"/>
                    <a:pt x="7042" y="2378"/>
                  </a:cubicBezTo>
                  <a:cubicBezTo>
                    <a:pt x="7002" y="2370"/>
                    <a:pt x="6969" y="2362"/>
                    <a:pt x="6936" y="2362"/>
                  </a:cubicBezTo>
                  <a:lnTo>
                    <a:pt x="6904" y="2370"/>
                  </a:lnTo>
                  <a:lnTo>
                    <a:pt x="6880" y="2378"/>
                  </a:lnTo>
                  <a:lnTo>
                    <a:pt x="6074" y="2109"/>
                  </a:lnTo>
                  <a:cubicBezTo>
                    <a:pt x="5781" y="2012"/>
                    <a:pt x="5496" y="1914"/>
                    <a:pt x="5203" y="1816"/>
                  </a:cubicBezTo>
                  <a:cubicBezTo>
                    <a:pt x="4633" y="1621"/>
                    <a:pt x="4055" y="1425"/>
                    <a:pt x="3477" y="1238"/>
                  </a:cubicBezTo>
                  <a:cubicBezTo>
                    <a:pt x="2899" y="1043"/>
                    <a:pt x="2329" y="831"/>
                    <a:pt x="1751" y="636"/>
                  </a:cubicBezTo>
                  <a:lnTo>
                    <a:pt x="41" y="9"/>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94" name="Google Shape;1894;p29"/>
            <p:cNvSpPr/>
            <p:nvPr/>
          </p:nvSpPr>
          <p:spPr>
            <a:xfrm rot="774988">
              <a:off x="69989" y="4398043"/>
              <a:ext cx="1262096" cy="327979"/>
            </a:xfrm>
            <a:custGeom>
              <a:avLst/>
              <a:gdLst/>
              <a:ahLst/>
              <a:cxnLst/>
              <a:rect l="l" t="t" r="r" b="b"/>
              <a:pathLst>
                <a:path w="14288" h="3713" extrusionOk="0">
                  <a:moveTo>
                    <a:pt x="17" y="0"/>
                  </a:moveTo>
                  <a:lnTo>
                    <a:pt x="17" y="0"/>
                  </a:lnTo>
                  <a:cubicBezTo>
                    <a:pt x="87" y="25"/>
                    <a:pt x="159" y="50"/>
                    <a:pt x="231" y="74"/>
                  </a:cubicBezTo>
                  <a:lnTo>
                    <a:pt x="231" y="74"/>
                  </a:lnTo>
                  <a:cubicBezTo>
                    <a:pt x="154" y="50"/>
                    <a:pt x="77" y="25"/>
                    <a:pt x="0" y="0"/>
                  </a:cubicBezTo>
                  <a:lnTo>
                    <a:pt x="0" y="0"/>
                  </a:lnTo>
                  <a:cubicBezTo>
                    <a:pt x="285" y="98"/>
                    <a:pt x="570" y="204"/>
                    <a:pt x="863" y="310"/>
                  </a:cubicBezTo>
                  <a:cubicBezTo>
                    <a:pt x="1156" y="416"/>
                    <a:pt x="1449" y="521"/>
                    <a:pt x="1742" y="627"/>
                  </a:cubicBezTo>
                  <a:lnTo>
                    <a:pt x="3501" y="1197"/>
                  </a:lnTo>
                  <a:cubicBezTo>
                    <a:pt x="4681" y="1539"/>
                    <a:pt x="5862" y="1881"/>
                    <a:pt x="7050" y="2215"/>
                  </a:cubicBezTo>
                  <a:cubicBezTo>
                    <a:pt x="8239" y="2524"/>
                    <a:pt x="9443" y="2809"/>
                    <a:pt x="10648" y="3061"/>
                  </a:cubicBezTo>
                  <a:lnTo>
                    <a:pt x="11552" y="3240"/>
                  </a:lnTo>
                  <a:lnTo>
                    <a:pt x="12464" y="3411"/>
                  </a:lnTo>
                  <a:lnTo>
                    <a:pt x="14279" y="3713"/>
                  </a:lnTo>
                  <a:lnTo>
                    <a:pt x="14287" y="3664"/>
                  </a:lnTo>
                  <a:lnTo>
                    <a:pt x="12480" y="3330"/>
                  </a:lnTo>
                  <a:lnTo>
                    <a:pt x="11568" y="3151"/>
                  </a:lnTo>
                  <a:lnTo>
                    <a:pt x="10664" y="2964"/>
                  </a:lnTo>
                  <a:cubicBezTo>
                    <a:pt x="9468" y="2703"/>
                    <a:pt x="8271" y="2394"/>
                    <a:pt x="7083" y="2076"/>
                  </a:cubicBezTo>
                  <a:cubicBezTo>
                    <a:pt x="5902" y="1743"/>
                    <a:pt x="4714" y="1417"/>
                    <a:pt x="3533" y="1091"/>
                  </a:cubicBezTo>
                  <a:cubicBezTo>
                    <a:pt x="2939" y="904"/>
                    <a:pt x="2345" y="725"/>
                    <a:pt x="1751" y="538"/>
                  </a:cubicBezTo>
                  <a:cubicBezTo>
                    <a:pt x="1322" y="409"/>
                    <a:pt x="903" y="284"/>
                    <a:pt x="485" y="154"/>
                  </a:cubicBezTo>
                  <a:lnTo>
                    <a:pt x="485" y="154"/>
                  </a:lnTo>
                  <a:cubicBezTo>
                    <a:pt x="732" y="236"/>
                    <a:pt x="977" y="319"/>
                    <a:pt x="1221" y="399"/>
                  </a:cubicBezTo>
                  <a:lnTo>
                    <a:pt x="896" y="294"/>
                  </a:lnTo>
                  <a:lnTo>
                    <a:pt x="513" y="171"/>
                  </a:lnTo>
                  <a:cubicBezTo>
                    <a:pt x="421" y="139"/>
                    <a:pt x="326" y="107"/>
                    <a:pt x="231" y="74"/>
                  </a:cubicBezTo>
                  <a:lnTo>
                    <a:pt x="231" y="74"/>
                  </a:lnTo>
                  <a:cubicBezTo>
                    <a:pt x="316" y="101"/>
                    <a:pt x="401" y="128"/>
                    <a:pt x="485" y="154"/>
                  </a:cubicBezTo>
                  <a:lnTo>
                    <a:pt x="485" y="154"/>
                  </a:lnTo>
                  <a:cubicBezTo>
                    <a:pt x="330" y="102"/>
                    <a:pt x="174" y="51"/>
                    <a:pt x="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95" name="Google Shape;1895;p29"/>
            <p:cNvSpPr/>
            <p:nvPr/>
          </p:nvSpPr>
          <p:spPr>
            <a:xfrm rot="774988">
              <a:off x="-85391" y="4894679"/>
              <a:ext cx="1234713" cy="313581"/>
            </a:xfrm>
            <a:custGeom>
              <a:avLst/>
              <a:gdLst/>
              <a:ahLst/>
              <a:cxnLst/>
              <a:rect l="l" t="t" r="r" b="b"/>
              <a:pathLst>
                <a:path w="13978" h="3550" extrusionOk="0">
                  <a:moveTo>
                    <a:pt x="0" y="0"/>
                  </a:moveTo>
                  <a:lnTo>
                    <a:pt x="16" y="9"/>
                  </a:lnTo>
                  <a:cubicBezTo>
                    <a:pt x="212" y="82"/>
                    <a:pt x="399" y="155"/>
                    <a:pt x="594" y="228"/>
                  </a:cubicBezTo>
                  <a:lnTo>
                    <a:pt x="839" y="326"/>
                  </a:lnTo>
                  <a:cubicBezTo>
                    <a:pt x="1124" y="432"/>
                    <a:pt x="1408" y="546"/>
                    <a:pt x="1693" y="652"/>
                  </a:cubicBezTo>
                  <a:lnTo>
                    <a:pt x="3403" y="1238"/>
                  </a:lnTo>
                  <a:cubicBezTo>
                    <a:pt x="4551" y="1612"/>
                    <a:pt x="5707" y="1962"/>
                    <a:pt x="6863" y="2264"/>
                  </a:cubicBezTo>
                  <a:cubicBezTo>
                    <a:pt x="8027" y="2573"/>
                    <a:pt x="9207" y="2833"/>
                    <a:pt x="10396" y="3045"/>
                  </a:cubicBezTo>
                  <a:cubicBezTo>
                    <a:pt x="11576" y="3265"/>
                    <a:pt x="12773" y="3436"/>
                    <a:pt x="13969" y="3550"/>
                  </a:cubicBezTo>
                  <a:lnTo>
                    <a:pt x="13978" y="3493"/>
                  </a:lnTo>
                  <a:lnTo>
                    <a:pt x="13082" y="3387"/>
                  </a:lnTo>
                  <a:lnTo>
                    <a:pt x="12195" y="3257"/>
                  </a:lnTo>
                  <a:lnTo>
                    <a:pt x="11299" y="3118"/>
                  </a:lnTo>
                  <a:lnTo>
                    <a:pt x="10412" y="2955"/>
                  </a:lnTo>
                  <a:cubicBezTo>
                    <a:pt x="9232" y="2719"/>
                    <a:pt x="8067" y="2434"/>
                    <a:pt x="6903" y="2125"/>
                  </a:cubicBezTo>
                  <a:cubicBezTo>
                    <a:pt x="5739" y="1816"/>
                    <a:pt x="4583" y="1490"/>
                    <a:pt x="3435" y="1132"/>
                  </a:cubicBezTo>
                  <a:cubicBezTo>
                    <a:pt x="2288" y="774"/>
                    <a:pt x="1148" y="399"/>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96" name="Google Shape;1896;p29"/>
            <p:cNvSpPr/>
            <p:nvPr/>
          </p:nvSpPr>
          <p:spPr>
            <a:xfrm rot="774988">
              <a:off x="-134243" y="4704665"/>
              <a:ext cx="82768" cy="30563"/>
            </a:xfrm>
            <a:custGeom>
              <a:avLst/>
              <a:gdLst/>
              <a:ahLst/>
              <a:cxnLst/>
              <a:rect l="l" t="t" r="r" b="b"/>
              <a:pathLst>
                <a:path w="937" h="346" extrusionOk="0">
                  <a:moveTo>
                    <a:pt x="59" y="0"/>
                  </a:moveTo>
                  <a:cubicBezTo>
                    <a:pt x="39" y="0"/>
                    <a:pt x="20" y="1"/>
                    <a:pt x="0" y="3"/>
                  </a:cubicBezTo>
                  <a:cubicBezTo>
                    <a:pt x="49" y="52"/>
                    <a:pt x="106" y="93"/>
                    <a:pt x="171" y="134"/>
                  </a:cubicBezTo>
                  <a:cubicBezTo>
                    <a:pt x="228" y="166"/>
                    <a:pt x="293" y="199"/>
                    <a:pt x="350" y="231"/>
                  </a:cubicBezTo>
                  <a:cubicBezTo>
                    <a:pt x="415" y="256"/>
                    <a:pt x="481" y="272"/>
                    <a:pt x="554" y="288"/>
                  </a:cubicBezTo>
                  <a:cubicBezTo>
                    <a:pt x="619" y="305"/>
                    <a:pt x="684" y="321"/>
                    <a:pt x="757" y="329"/>
                  </a:cubicBezTo>
                  <a:lnTo>
                    <a:pt x="936" y="345"/>
                  </a:lnTo>
                  <a:lnTo>
                    <a:pt x="936" y="345"/>
                  </a:lnTo>
                  <a:lnTo>
                    <a:pt x="774" y="280"/>
                  </a:lnTo>
                  <a:cubicBezTo>
                    <a:pt x="708" y="248"/>
                    <a:pt x="651" y="223"/>
                    <a:pt x="586" y="191"/>
                  </a:cubicBezTo>
                  <a:cubicBezTo>
                    <a:pt x="521" y="158"/>
                    <a:pt x="472" y="117"/>
                    <a:pt x="407" y="93"/>
                  </a:cubicBezTo>
                  <a:cubicBezTo>
                    <a:pt x="342" y="60"/>
                    <a:pt x="277" y="36"/>
                    <a:pt x="212" y="20"/>
                  </a:cubicBezTo>
                  <a:cubicBezTo>
                    <a:pt x="164" y="8"/>
                    <a:pt x="112" y="0"/>
                    <a:pt x="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97" name="Google Shape;1897;p29"/>
            <p:cNvSpPr/>
            <p:nvPr/>
          </p:nvSpPr>
          <p:spPr>
            <a:xfrm rot="774988">
              <a:off x="-163655" y="4359703"/>
              <a:ext cx="4498690" cy="1270664"/>
            </a:xfrm>
            <a:custGeom>
              <a:avLst/>
              <a:gdLst/>
              <a:ahLst/>
              <a:cxnLst/>
              <a:rect l="l" t="t" r="r" b="b"/>
              <a:pathLst>
                <a:path w="50929" h="14385" extrusionOk="0">
                  <a:moveTo>
                    <a:pt x="35770" y="3232"/>
                  </a:moveTo>
                  <a:lnTo>
                    <a:pt x="36153" y="3248"/>
                  </a:lnTo>
                  <a:cubicBezTo>
                    <a:pt x="36120" y="3248"/>
                    <a:pt x="36080" y="3248"/>
                    <a:pt x="36039" y="3257"/>
                  </a:cubicBezTo>
                  <a:cubicBezTo>
                    <a:pt x="35958" y="3273"/>
                    <a:pt x="35876" y="3281"/>
                    <a:pt x="35811" y="3289"/>
                  </a:cubicBezTo>
                  <a:lnTo>
                    <a:pt x="35770" y="3232"/>
                  </a:lnTo>
                  <a:close/>
                  <a:moveTo>
                    <a:pt x="35990" y="5520"/>
                  </a:moveTo>
                  <a:lnTo>
                    <a:pt x="36080" y="5536"/>
                  </a:lnTo>
                  <a:cubicBezTo>
                    <a:pt x="36145" y="5544"/>
                    <a:pt x="36202" y="5552"/>
                    <a:pt x="36259" y="5552"/>
                  </a:cubicBezTo>
                  <a:cubicBezTo>
                    <a:pt x="36218" y="5552"/>
                    <a:pt x="36177" y="5560"/>
                    <a:pt x="36137" y="5568"/>
                  </a:cubicBezTo>
                  <a:lnTo>
                    <a:pt x="35966" y="5601"/>
                  </a:lnTo>
                  <a:cubicBezTo>
                    <a:pt x="35974" y="5568"/>
                    <a:pt x="35982" y="5544"/>
                    <a:pt x="35990" y="5520"/>
                  </a:cubicBezTo>
                  <a:close/>
                  <a:moveTo>
                    <a:pt x="35958" y="5617"/>
                  </a:moveTo>
                  <a:lnTo>
                    <a:pt x="36015" y="5625"/>
                  </a:lnTo>
                  <a:lnTo>
                    <a:pt x="35958" y="5625"/>
                  </a:lnTo>
                  <a:lnTo>
                    <a:pt x="35958" y="5617"/>
                  </a:lnTo>
                  <a:close/>
                  <a:moveTo>
                    <a:pt x="33670" y="6496"/>
                  </a:moveTo>
                  <a:lnTo>
                    <a:pt x="35070" y="6553"/>
                  </a:lnTo>
                  <a:cubicBezTo>
                    <a:pt x="34598" y="6537"/>
                    <a:pt x="34134" y="6521"/>
                    <a:pt x="33670" y="6496"/>
                  </a:cubicBezTo>
                  <a:close/>
                  <a:moveTo>
                    <a:pt x="33947" y="13562"/>
                  </a:moveTo>
                  <a:cubicBezTo>
                    <a:pt x="33996" y="13579"/>
                    <a:pt x="34045" y="13587"/>
                    <a:pt x="34093" y="13595"/>
                  </a:cubicBezTo>
                  <a:cubicBezTo>
                    <a:pt x="34126" y="13595"/>
                    <a:pt x="34159" y="13603"/>
                    <a:pt x="34191" y="13603"/>
                  </a:cubicBezTo>
                  <a:cubicBezTo>
                    <a:pt x="34134" y="13603"/>
                    <a:pt x="34077" y="13611"/>
                    <a:pt x="34028" y="13619"/>
                  </a:cubicBezTo>
                  <a:cubicBezTo>
                    <a:pt x="33996" y="13619"/>
                    <a:pt x="33963" y="13628"/>
                    <a:pt x="33931" y="13636"/>
                  </a:cubicBezTo>
                  <a:lnTo>
                    <a:pt x="33922" y="13636"/>
                  </a:lnTo>
                  <a:lnTo>
                    <a:pt x="33947" y="13562"/>
                  </a:lnTo>
                  <a:close/>
                  <a:moveTo>
                    <a:pt x="1" y="0"/>
                  </a:moveTo>
                  <a:lnTo>
                    <a:pt x="1" y="220"/>
                  </a:lnTo>
                  <a:lnTo>
                    <a:pt x="17" y="228"/>
                  </a:lnTo>
                  <a:cubicBezTo>
                    <a:pt x="2866" y="1246"/>
                    <a:pt x="5781" y="2068"/>
                    <a:pt x="8711" y="2825"/>
                  </a:cubicBezTo>
                  <a:lnTo>
                    <a:pt x="9810" y="3102"/>
                  </a:lnTo>
                  <a:cubicBezTo>
                    <a:pt x="10176" y="3191"/>
                    <a:pt x="10543" y="3289"/>
                    <a:pt x="10909" y="3371"/>
                  </a:cubicBezTo>
                  <a:lnTo>
                    <a:pt x="13123" y="3883"/>
                  </a:lnTo>
                  <a:lnTo>
                    <a:pt x="15346" y="4339"/>
                  </a:lnTo>
                  <a:cubicBezTo>
                    <a:pt x="15712" y="4421"/>
                    <a:pt x="16086" y="4486"/>
                    <a:pt x="16461" y="4559"/>
                  </a:cubicBezTo>
                  <a:lnTo>
                    <a:pt x="17576" y="4763"/>
                  </a:lnTo>
                  <a:lnTo>
                    <a:pt x="18700" y="4966"/>
                  </a:lnTo>
                  <a:lnTo>
                    <a:pt x="19815" y="5145"/>
                  </a:lnTo>
                  <a:lnTo>
                    <a:pt x="20938" y="5324"/>
                  </a:lnTo>
                  <a:cubicBezTo>
                    <a:pt x="21305" y="5381"/>
                    <a:pt x="21679" y="5454"/>
                    <a:pt x="22054" y="5495"/>
                  </a:cubicBezTo>
                  <a:cubicBezTo>
                    <a:pt x="23551" y="5691"/>
                    <a:pt x="25049" y="5902"/>
                    <a:pt x="26555" y="6049"/>
                  </a:cubicBezTo>
                  <a:lnTo>
                    <a:pt x="27687" y="6171"/>
                  </a:lnTo>
                  <a:cubicBezTo>
                    <a:pt x="28061" y="6212"/>
                    <a:pt x="28436" y="6252"/>
                    <a:pt x="28818" y="6277"/>
                  </a:cubicBezTo>
                  <a:lnTo>
                    <a:pt x="31073" y="6448"/>
                  </a:lnTo>
                  <a:lnTo>
                    <a:pt x="31643" y="6496"/>
                  </a:lnTo>
                  <a:cubicBezTo>
                    <a:pt x="31830" y="6513"/>
                    <a:pt x="32018" y="6521"/>
                    <a:pt x="32205" y="6529"/>
                  </a:cubicBezTo>
                  <a:lnTo>
                    <a:pt x="33344" y="6578"/>
                  </a:lnTo>
                  <a:lnTo>
                    <a:pt x="34256" y="6619"/>
                  </a:lnTo>
                  <a:lnTo>
                    <a:pt x="34728" y="6635"/>
                  </a:lnTo>
                  <a:lnTo>
                    <a:pt x="35494" y="6667"/>
                  </a:lnTo>
                  <a:cubicBezTo>
                    <a:pt x="35290" y="7498"/>
                    <a:pt x="35087" y="8336"/>
                    <a:pt x="34883" y="9167"/>
                  </a:cubicBezTo>
                  <a:cubicBezTo>
                    <a:pt x="33418" y="9134"/>
                    <a:pt x="31969" y="9053"/>
                    <a:pt x="30512" y="8955"/>
                  </a:cubicBezTo>
                  <a:cubicBezTo>
                    <a:pt x="30137" y="8930"/>
                    <a:pt x="29771" y="8906"/>
                    <a:pt x="29396" y="8873"/>
                  </a:cubicBezTo>
                  <a:lnTo>
                    <a:pt x="28289" y="8784"/>
                  </a:lnTo>
                  <a:cubicBezTo>
                    <a:pt x="27548" y="8727"/>
                    <a:pt x="26816" y="8646"/>
                    <a:pt x="26075" y="8580"/>
                  </a:cubicBezTo>
                  <a:cubicBezTo>
                    <a:pt x="23128" y="8279"/>
                    <a:pt x="20189" y="7880"/>
                    <a:pt x="17259" y="7392"/>
                  </a:cubicBezTo>
                  <a:lnTo>
                    <a:pt x="15069" y="7001"/>
                  </a:lnTo>
                  <a:cubicBezTo>
                    <a:pt x="14344" y="6863"/>
                    <a:pt x="13620" y="6708"/>
                    <a:pt x="12895" y="6562"/>
                  </a:cubicBezTo>
                  <a:cubicBezTo>
                    <a:pt x="12529" y="6488"/>
                    <a:pt x="12163" y="6415"/>
                    <a:pt x="11805" y="6334"/>
                  </a:cubicBezTo>
                  <a:lnTo>
                    <a:pt x="10722" y="6081"/>
                  </a:lnTo>
                  <a:lnTo>
                    <a:pt x="9639" y="5829"/>
                  </a:lnTo>
                  <a:lnTo>
                    <a:pt x="9094" y="5699"/>
                  </a:lnTo>
                  <a:cubicBezTo>
                    <a:pt x="8915" y="5658"/>
                    <a:pt x="8736" y="5601"/>
                    <a:pt x="8556" y="5560"/>
                  </a:cubicBezTo>
                  <a:lnTo>
                    <a:pt x="6407" y="4982"/>
                  </a:lnTo>
                  <a:cubicBezTo>
                    <a:pt x="6049" y="4893"/>
                    <a:pt x="5699" y="4779"/>
                    <a:pt x="5341" y="4673"/>
                  </a:cubicBezTo>
                  <a:lnTo>
                    <a:pt x="4283" y="4347"/>
                  </a:lnTo>
                  <a:lnTo>
                    <a:pt x="3216" y="4022"/>
                  </a:lnTo>
                  <a:cubicBezTo>
                    <a:pt x="3037" y="3965"/>
                    <a:pt x="2866" y="3908"/>
                    <a:pt x="2687" y="3843"/>
                  </a:cubicBezTo>
                  <a:lnTo>
                    <a:pt x="2166" y="3655"/>
                  </a:lnTo>
                  <a:lnTo>
                    <a:pt x="74" y="2923"/>
                  </a:lnTo>
                  <a:lnTo>
                    <a:pt x="50" y="2898"/>
                  </a:lnTo>
                  <a:lnTo>
                    <a:pt x="1" y="2858"/>
                  </a:lnTo>
                  <a:lnTo>
                    <a:pt x="1" y="3069"/>
                  </a:lnTo>
                  <a:lnTo>
                    <a:pt x="17" y="3077"/>
                  </a:lnTo>
                  <a:cubicBezTo>
                    <a:pt x="2809" y="4095"/>
                    <a:pt x="5642" y="4974"/>
                    <a:pt x="8524" y="5723"/>
                  </a:cubicBezTo>
                  <a:cubicBezTo>
                    <a:pt x="8874" y="5829"/>
                    <a:pt x="9240" y="5910"/>
                    <a:pt x="9598" y="6000"/>
                  </a:cubicBezTo>
                  <a:lnTo>
                    <a:pt x="10681" y="6252"/>
                  </a:lnTo>
                  <a:lnTo>
                    <a:pt x="11764" y="6513"/>
                  </a:lnTo>
                  <a:lnTo>
                    <a:pt x="12855" y="6741"/>
                  </a:lnTo>
                  <a:lnTo>
                    <a:pt x="13946" y="6969"/>
                  </a:lnTo>
                  <a:cubicBezTo>
                    <a:pt x="14312" y="7042"/>
                    <a:pt x="14670" y="7123"/>
                    <a:pt x="15036" y="7188"/>
                  </a:cubicBezTo>
                  <a:lnTo>
                    <a:pt x="17234" y="7579"/>
                  </a:lnTo>
                  <a:cubicBezTo>
                    <a:pt x="17592" y="7652"/>
                    <a:pt x="17967" y="7701"/>
                    <a:pt x="18333" y="7766"/>
                  </a:cubicBezTo>
                  <a:lnTo>
                    <a:pt x="19432" y="7937"/>
                  </a:lnTo>
                  <a:cubicBezTo>
                    <a:pt x="20165" y="8059"/>
                    <a:pt x="20898" y="8157"/>
                    <a:pt x="21638" y="8247"/>
                  </a:cubicBezTo>
                  <a:lnTo>
                    <a:pt x="22737" y="8393"/>
                  </a:lnTo>
                  <a:lnTo>
                    <a:pt x="23844" y="8523"/>
                  </a:lnTo>
                  <a:lnTo>
                    <a:pt x="24952" y="8646"/>
                  </a:lnTo>
                  <a:cubicBezTo>
                    <a:pt x="25318" y="8694"/>
                    <a:pt x="25684" y="8719"/>
                    <a:pt x="26059" y="8760"/>
                  </a:cubicBezTo>
                  <a:cubicBezTo>
                    <a:pt x="28981" y="9036"/>
                    <a:pt x="31912" y="9240"/>
                    <a:pt x="34850" y="9289"/>
                  </a:cubicBezTo>
                  <a:cubicBezTo>
                    <a:pt x="34647" y="10119"/>
                    <a:pt x="34443" y="10957"/>
                    <a:pt x="34232" y="11796"/>
                  </a:cubicBezTo>
                  <a:lnTo>
                    <a:pt x="34232" y="11812"/>
                  </a:lnTo>
                  <a:cubicBezTo>
                    <a:pt x="34139" y="11813"/>
                    <a:pt x="34047" y="11813"/>
                    <a:pt x="33954" y="11813"/>
                  </a:cubicBezTo>
                  <a:cubicBezTo>
                    <a:pt x="32607" y="11813"/>
                    <a:pt x="31266" y="11759"/>
                    <a:pt x="29925" y="11698"/>
                  </a:cubicBezTo>
                  <a:cubicBezTo>
                    <a:pt x="28468" y="11625"/>
                    <a:pt x="27019" y="11527"/>
                    <a:pt x="25570" y="11397"/>
                  </a:cubicBezTo>
                  <a:cubicBezTo>
                    <a:pt x="22672" y="11128"/>
                    <a:pt x="19782" y="10754"/>
                    <a:pt x="16909" y="10282"/>
                  </a:cubicBezTo>
                  <a:cubicBezTo>
                    <a:pt x="15476" y="10038"/>
                    <a:pt x="14051" y="9769"/>
                    <a:pt x="12627" y="9476"/>
                  </a:cubicBezTo>
                  <a:lnTo>
                    <a:pt x="11560" y="9248"/>
                  </a:lnTo>
                  <a:cubicBezTo>
                    <a:pt x="11202" y="9167"/>
                    <a:pt x="10844" y="9085"/>
                    <a:pt x="10494" y="9004"/>
                  </a:cubicBezTo>
                  <a:cubicBezTo>
                    <a:pt x="10144" y="8922"/>
                    <a:pt x="9778" y="8841"/>
                    <a:pt x="9428" y="8751"/>
                  </a:cubicBezTo>
                  <a:lnTo>
                    <a:pt x="8369" y="8483"/>
                  </a:lnTo>
                  <a:cubicBezTo>
                    <a:pt x="5553" y="7766"/>
                    <a:pt x="2769" y="6912"/>
                    <a:pt x="33" y="5910"/>
                  </a:cubicBezTo>
                  <a:lnTo>
                    <a:pt x="1" y="5894"/>
                  </a:lnTo>
                  <a:lnTo>
                    <a:pt x="1" y="6065"/>
                  </a:lnTo>
                  <a:lnTo>
                    <a:pt x="17" y="6065"/>
                  </a:lnTo>
                  <a:cubicBezTo>
                    <a:pt x="2752" y="7074"/>
                    <a:pt x="5536" y="7929"/>
                    <a:pt x="8361" y="8654"/>
                  </a:cubicBezTo>
                  <a:lnTo>
                    <a:pt x="9419" y="8922"/>
                  </a:lnTo>
                  <a:lnTo>
                    <a:pt x="10478" y="9183"/>
                  </a:lnTo>
                  <a:lnTo>
                    <a:pt x="11015" y="9305"/>
                  </a:lnTo>
                  <a:lnTo>
                    <a:pt x="11544" y="9427"/>
                  </a:lnTo>
                  <a:lnTo>
                    <a:pt x="12610" y="9655"/>
                  </a:lnTo>
                  <a:cubicBezTo>
                    <a:pt x="14035" y="9956"/>
                    <a:pt x="15468" y="10225"/>
                    <a:pt x="16901" y="10469"/>
                  </a:cubicBezTo>
                  <a:cubicBezTo>
                    <a:pt x="18341" y="10713"/>
                    <a:pt x="19782" y="10933"/>
                    <a:pt x="21223" y="11112"/>
                  </a:cubicBezTo>
                  <a:cubicBezTo>
                    <a:pt x="22672" y="11291"/>
                    <a:pt x="24113" y="11438"/>
                    <a:pt x="25570" y="11568"/>
                  </a:cubicBezTo>
                  <a:cubicBezTo>
                    <a:pt x="28188" y="11783"/>
                    <a:pt x="30805" y="11930"/>
                    <a:pt x="33434" y="11930"/>
                  </a:cubicBezTo>
                  <a:cubicBezTo>
                    <a:pt x="33692" y="11930"/>
                    <a:pt x="33950" y="11929"/>
                    <a:pt x="34207" y="11926"/>
                  </a:cubicBezTo>
                  <a:lnTo>
                    <a:pt x="34207" y="11926"/>
                  </a:lnTo>
                  <a:lnTo>
                    <a:pt x="33833" y="13383"/>
                  </a:lnTo>
                  <a:lnTo>
                    <a:pt x="33833" y="13391"/>
                  </a:lnTo>
                  <a:lnTo>
                    <a:pt x="33589" y="14352"/>
                  </a:lnTo>
                  <a:lnTo>
                    <a:pt x="33581" y="14385"/>
                  </a:lnTo>
                  <a:lnTo>
                    <a:pt x="33743" y="14385"/>
                  </a:lnTo>
                  <a:lnTo>
                    <a:pt x="33743" y="14368"/>
                  </a:lnTo>
                  <a:lnTo>
                    <a:pt x="33760" y="14319"/>
                  </a:lnTo>
                  <a:cubicBezTo>
                    <a:pt x="33776" y="14328"/>
                    <a:pt x="33792" y="14336"/>
                    <a:pt x="33817" y="14336"/>
                  </a:cubicBezTo>
                  <a:cubicBezTo>
                    <a:pt x="33857" y="14344"/>
                    <a:pt x="33898" y="14352"/>
                    <a:pt x="33947" y="14360"/>
                  </a:cubicBezTo>
                  <a:cubicBezTo>
                    <a:pt x="34036" y="14368"/>
                    <a:pt x="34126" y="14376"/>
                    <a:pt x="34216" y="14376"/>
                  </a:cubicBezTo>
                  <a:cubicBezTo>
                    <a:pt x="34305" y="14376"/>
                    <a:pt x="34395" y="14376"/>
                    <a:pt x="34484" y="14368"/>
                  </a:cubicBezTo>
                  <a:cubicBezTo>
                    <a:pt x="34574" y="14360"/>
                    <a:pt x="34663" y="14344"/>
                    <a:pt x="34753" y="14328"/>
                  </a:cubicBezTo>
                  <a:lnTo>
                    <a:pt x="34981" y="14271"/>
                  </a:lnTo>
                  <a:lnTo>
                    <a:pt x="34753" y="14271"/>
                  </a:lnTo>
                  <a:cubicBezTo>
                    <a:pt x="34663" y="14271"/>
                    <a:pt x="34574" y="14271"/>
                    <a:pt x="34484" y="14262"/>
                  </a:cubicBezTo>
                  <a:cubicBezTo>
                    <a:pt x="34395" y="14254"/>
                    <a:pt x="34305" y="14238"/>
                    <a:pt x="34216" y="14230"/>
                  </a:cubicBezTo>
                  <a:cubicBezTo>
                    <a:pt x="34126" y="14230"/>
                    <a:pt x="34036" y="14230"/>
                    <a:pt x="33947" y="14238"/>
                  </a:cubicBezTo>
                  <a:cubicBezTo>
                    <a:pt x="33890" y="14246"/>
                    <a:pt x="33825" y="14254"/>
                    <a:pt x="33768" y="14271"/>
                  </a:cubicBezTo>
                  <a:lnTo>
                    <a:pt x="33800" y="14165"/>
                  </a:lnTo>
                  <a:cubicBezTo>
                    <a:pt x="33865" y="14181"/>
                    <a:pt x="33931" y="14197"/>
                    <a:pt x="33996" y="14206"/>
                  </a:cubicBezTo>
                  <a:cubicBezTo>
                    <a:pt x="34069" y="14222"/>
                    <a:pt x="34142" y="14230"/>
                    <a:pt x="34224" y="14230"/>
                  </a:cubicBezTo>
                  <a:cubicBezTo>
                    <a:pt x="34297" y="14230"/>
                    <a:pt x="34378" y="14222"/>
                    <a:pt x="34452" y="14214"/>
                  </a:cubicBezTo>
                  <a:cubicBezTo>
                    <a:pt x="34533" y="14214"/>
                    <a:pt x="34606" y="14197"/>
                    <a:pt x="34680" y="14173"/>
                  </a:cubicBezTo>
                  <a:lnTo>
                    <a:pt x="34875" y="14124"/>
                  </a:lnTo>
                  <a:lnTo>
                    <a:pt x="34680" y="14124"/>
                  </a:lnTo>
                  <a:cubicBezTo>
                    <a:pt x="34606" y="14124"/>
                    <a:pt x="34525" y="14124"/>
                    <a:pt x="34452" y="14116"/>
                  </a:cubicBezTo>
                  <a:cubicBezTo>
                    <a:pt x="34378" y="14108"/>
                    <a:pt x="34297" y="14092"/>
                    <a:pt x="34224" y="14083"/>
                  </a:cubicBezTo>
                  <a:cubicBezTo>
                    <a:pt x="34142" y="14083"/>
                    <a:pt x="34069" y="14083"/>
                    <a:pt x="33996" y="14092"/>
                  </a:cubicBezTo>
                  <a:cubicBezTo>
                    <a:pt x="33931" y="14100"/>
                    <a:pt x="33865" y="14116"/>
                    <a:pt x="33808" y="14132"/>
                  </a:cubicBezTo>
                  <a:lnTo>
                    <a:pt x="33857" y="13929"/>
                  </a:lnTo>
                  <a:cubicBezTo>
                    <a:pt x="33922" y="13945"/>
                    <a:pt x="33988" y="13961"/>
                    <a:pt x="34053" y="13969"/>
                  </a:cubicBezTo>
                  <a:cubicBezTo>
                    <a:pt x="34134" y="13986"/>
                    <a:pt x="34224" y="13994"/>
                    <a:pt x="34305" y="13994"/>
                  </a:cubicBezTo>
                  <a:cubicBezTo>
                    <a:pt x="34386" y="13994"/>
                    <a:pt x="34468" y="13994"/>
                    <a:pt x="34557" y="13978"/>
                  </a:cubicBezTo>
                  <a:cubicBezTo>
                    <a:pt x="34639" y="13978"/>
                    <a:pt x="34720" y="13961"/>
                    <a:pt x="34802" y="13937"/>
                  </a:cubicBezTo>
                  <a:lnTo>
                    <a:pt x="35013" y="13888"/>
                  </a:lnTo>
                  <a:lnTo>
                    <a:pt x="34802" y="13888"/>
                  </a:lnTo>
                  <a:cubicBezTo>
                    <a:pt x="34720" y="13888"/>
                    <a:pt x="34631" y="13888"/>
                    <a:pt x="34549" y="13880"/>
                  </a:cubicBezTo>
                  <a:cubicBezTo>
                    <a:pt x="34468" y="13872"/>
                    <a:pt x="34386" y="13855"/>
                    <a:pt x="34305" y="13847"/>
                  </a:cubicBezTo>
                  <a:cubicBezTo>
                    <a:pt x="34224" y="13847"/>
                    <a:pt x="34134" y="13847"/>
                    <a:pt x="34053" y="13855"/>
                  </a:cubicBezTo>
                  <a:cubicBezTo>
                    <a:pt x="33996" y="13864"/>
                    <a:pt x="33931" y="13872"/>
                    <a:pt x="33874" y="13896"/>
                  </a:cubicBezTo>
                  <a:lnTo>
                    <a:pt x="33914" y="13709"/>
                  </a:lnTo>
                  <a:cubicBezTo>
                    <a:pt x="33955" y="13725"/>
                    <a:pt x="33996" y="13733"/>
                    <a:pt x="34036" y="13741"/>
                  </a:cubicBezTo>
                  <a:cubicBezTo>
                    <a:pt x="34093" y="13750"/>
                    <a:pt x="34159" y="13758"/>
                    <a:pt x="34224" y="13766"/>
                  </a:cubicBezTo>
                  <a:cubicBezTo>
                    <a:pt x="34354" y="13766"/>
                    <a:pt x="34484" y="13750"/>
                    <a:pt x="34606" y="13709"/>
                  </a:cubicBezTo>
                  <a:lnTo>
                    <a:pt x="34761" y="13660"/>
                  </a:lnTo>
                  <a:lnTo>
                    <a:pt x="34606" y="13660"/>
                  </a:lnTo>
                  <a:cubicBezTo>
                    <a:pt x="34541" y="13660"/>
                    <a:pt x="34476" y="13660"/>
                    <a:pt x="34411" y="13652"/>
                  </a:cubicBezTo>
                  <a:cubicBezTo>
                    <a:pt x="34354" y="13644"/>
                    <a:pt x="34305" y="13628"/>
                    <a:pt x="34248" y="13619"/>
                  </a:cubicBezTo>
                  <a:lnTo>
                    <a:pt x="34248" y="13619"/>
                  </a:lnTo>
                  <a:lnTo>
                    <a:pt x="34338" y="13628"/>
                  </a:lnTo>
                  <a:cubicBezTo>
                    <a:pt x="34419" y="13628"/>
                    <a:pt x="34492" y="13619"/>
                    <a:pt x="34574" y="13611"/>
                  </a:cubicBezTo>
                  <a:cubicBezTo>
                    <a:pt x="34647" y="13611"/>
                    <a:pt x="34728" y="13595"/>
                    <a:pt x="34802" y="13571"/>
                  </a:cubicBezTo>
                  <a:lnTo>
                    <a:pt x="35005" y="13522"/>
                  </a:lnTo>
                  <a:lnTo>
                    <a:pt x="34802" y="13522"/>
                  </a:lnTo>
                  <a:cubicBezTo>
                    <a:pt x="34728" y="13522"/>
                    <a:pt x="34655" y="13522"/>
                    <a:pt x="34582" y="13514"/>
                  </a:cubicBezTo>
                  <a:cubicBezTo>
                    <a:pt x="35762" y="13448"/>
                    <a:pt x="36943" y="13375"/>
                    <a:pt x="38131" y="13318"/>
                  </a:cubicBezTo>
                  <a:lnTo>
                    <a:pt x="42397" y="13115"/>
                  </a:lnTo>
                  <a:cubicBezTo>
                    <a:pt x="43821" y="13041"/>
                    <a:pt x="45238" y="12952"/>
                    <a:pt x="46654" y="12862"/>
                  </a:cubicBezTo>
                  <a:cubicBezTo>
                    <a:pt x="48079" y="12773"/>
                    <a:pt x="49495" y="12675"/>
                    <a:pt x="50912" y="12561"/>
                  </a:cubicBezTo>
                  <a:lnTo>
                    <a:pt x="50920" y="12561"/>
                  </a:lnTo>
                  <a:lnTo>
                    <a:pt x="50920" y="12553"/>
                  </a:lnTo>
                  <a:lnTo>
                    <a:pt x="50920" y="12455"/>
                  </a:lnTo>
                  <a:lnTo>
                    <a:pt x="34004" y="13391"/>
                  </a:lnTo>
                  <a:lnTo>
                    <a:pt x="34411" y="11804"/>
                  </a:lnTo>
                  <a:lnTo>
                    <a:pt x="34631" y="10933"/>
                  </a:lnTo>
                  <a:cubicBezTo>
                    <a:pt x="35974" y="10884"/>
                    <a:pt x="37309" y="10819"/>
                    <a:pt x="38644" y="10778"/>
                  </a:cubicBezTo>
                  <a:cubicBezTo>
                    <a:pt x="40003" y="10730"/>
                    <a:pt x="41371" y="10697"/>
                    <a:pt x="42731" y="10656"/>
                  </a:cubicBezTo>
                  <a:cubicBezTo>
                    <a:pt x="44098" y="10616"/>
                    <a:pt x="45458" y="10567"/>
                    <a:pt x="46825" y="10510"/>
                  </a:cubicBezTo>
                  <a:cubicBezTo>
                    <a:pt x="48185" y="10461"/>
                    <a:pt x="49552" y="10396"/>
                    <a:pt x="50912" y="10331"/>
                  </a:cubicBezTo>
                  <a:lnTo>
                    <a:pt x="50920" y="10331"/>
                  </a:lnTo>
                  <a:lnTo>
                    <a:pt x="50920" y="10322"/>
                  </a:lnTo>
                  <a:lnTo>
                    <a:pt x="50920" y="10225"/>
                  </a:lnTo>
                  <a:lnTo>
                    <a:pt x="46850" y="10347"/>
                  </a:lnTo>
                  <a:lnTo>
                    <a:pt x="42755" y="10469"/>
                  </a:lnTo>
                  <a:lnTo>
                    <a:pt x="38644" y="10599"/>
                  </a:lnTo>
                  <a:lnTo>
                    <a:pt x="34671" y="10762"/>
                  </a:lnTo>
                  <a:lnTo>
                    <a:pt x="34671" y="10762"/>
                  </a:lnTo>
                  <a:lnTo>
                    <a:pt x="34720" y="10591"/>
                  </a:lnTo>
                  <a:cubicBezTo>
                    <a:pt x="34777" y="10607"/>
                    <a:pt x="34834" y="10616"/>
                    <a:pt x="34899" y="10632"/>
                  </a:cubicBezTo>
                  <a:cubicBezTo>
                    <a:pt x="34980" y="10641"/>
                    <a:pt x="35065" y="10647"/>
                    <a:pt x="35151" y="10647"/>
                  </a:cubicBezTo>
                  <a:cubicBezTo>
                    <a:pt x="35222" y="10647"/>
                    <a:pt x="35294" y="10643"/>
                    <a:pt x="35363" y="10632"/>
                  </a:cubicBezTo>
                  <a:cubicBezTo>
                    <a:pt x="35437" y="10632"/>
                    <a:pt x="35518" y="10616"/>
                    <a:pt x="35591" y="10599"/>
                  </a:cubicBezTo>
                  <a:lnTo>
                    <a:pt x="35787" y="10542"/>
                  </a:lnTo>
                  <a:lnTo>
                    <a:pt x="35591" y="10542"/>
                  </a:lnTo>
                  <a:cubicBezTo>
                    <a:pt x="35510" y="10542"/>
                    <a:pt x="35437" y="10542"/>
                    <a:pt x="35355" y="10534"/>
                  </a:cubicBezTo>
                  <a:cubicBezTo>
                    <a:pt x="35282" y="10526"/>
                    <a:pt x="35209" y="10510"/>
                    <a:pt x="35127" y="10502"/>
                  </a:cubicBezTo>
                  <a:cubicBezTo>
                    <a:pt x="35054" y="10502"/>
                    <a:pt x="34973" y="10502"/>
                    <a:pt x="34899" y="10510"/>
                  </a:cubicBezTo>
                  <a:cubicBezTo>
                    <a:pt x="34842" y="10518"/>
                    <a:pt x="34785" y="10526"/>
                    <a:pt x="34728" y="10542"/>
                  </a:cubicBezTo>
                  <a:lnTo>
                    <a:pt x="34745" y="10485"/>
                  </a:lnTo>
                  <a:lnTo>
                    <a:pt x="34753" y="10485"/>
                  </a:lnTo>
                  <a:cubicBezTo>
                    <a:pt x="34802" y="10493"/>
                    <a:pt x="34859" y="10502"/>
                    <a:pt x="34907" y="10502"/>
                  </a:cubicBezTo>
                  <a:cubicBezTo>
                    <a:pt x="35021" y="10502"/>
                    <a:pt x="35127" y="10485"/>
                    <a:pt x="35233" y="10453"/>
                  </a:cubicBezTo>
                  <a:lnTo>
                    <a:pt x="35363" y="10396"/>
                  </a:lnTo>
                  <a:lnTo>
                    <a:pt x="35233" y="10396"/>
                  </a:lnTo>
                  <a:cubicBezTo>
                    <a:pt x="35176" y="10396"/>
                    <a:pt x="35119" y="10396"/>
                    <a:pt x="35070" y="10388"/>
                  </a:cubicBezTo>
                  <a:cubicBezTo>
                    <a:pt x="35013" y="10379"/>
                    <a:pt x="34964" y="10363"/>
                    <a:pt x="34907" y="10355"/>
                  </a:cubicBezTo>
                  <a:lnTo>
                    <a:pt x="34777" y="10355"/>
                  </a:lnTo>
                  <a:lnTo>
                    <a:pt x="34802" y="10266"/>
                  </a:lnTo>
                  <a:cubicBezTo>
                    <a:pt x="34859" y="10274"/>
                    <a:pt x="34916" y="10290"/>
                    <a:pt x="34973" y="10298"/>
                  </a:cubicBezTo>
                  <a:cubicBezTo>
                    <a:pt x="35054" y="10306"/>
                    <a:pt x="35135" y="10314"/>
                    <a:pt x="35217" y="10314"/>
                  </a:cubicBezTo>
                  <a:cubicBezTo>
                    <a:pt x="35298" y="10314"/>
                    <a:pt x="35388" y="10314"/>
                    <a:pt x="35469" y="10306"/>
                  </a:cubicBezTo>
                  <a:cubicBezTo>
                    <a:pt x="35551" y="10298"/>
                    <a:pt x="35632" y="10282"/>
                    <a:pt x="35713" y="10266"/>
                  </a:cubicBezTo>
                  <a:lnTo>
                    <a:pt x="35925" y="10217"/>
                  </a:lnTo>
                  <a:lnTo>
                    <a:pt x="35713" y="10217"/>
                  </a:lnTo>
                  <a:cubicBezTo>
                    <a:pt x="35632" y="10217"/>
                    <a:pt x="35551" y="10217"/>
                    <a:pt x="35469" y="10209"/>
                  </a:cubicBezTo>
                  <a:cubicBezTo>
                    <a:pt x="35388" y="10200"/>
                    <a:pt x="35298" y="10184"/>
                    <a:pt x="35217" y="10176"/>
                  </a:cubicBezTo>
                  <a:cubicBezTo>
                    <a:pt x="35183" y="10173"/>
                    <a:pt x="35149" y="10171"/>
                    <a:pt x="35116" y="10171"/>
                  </a:cubicBezTo>
                  <a:cubicBezTo>
                    <a:pt x="35068" y="10171"/>
                    <a:pt x="35020" y="10175"/>
                    <a:pt x="34973" y="10184"/>
                  </a:cubicBezTo>
                  <a:cubicBezTo>
                    <a:pt x="34916" y="10192"/>
                    <a:pt x="34867" y="10200"/>
                    <a:pt x="34810" y="10209"/>
                  </a:cubicBezTo>
                  <a:lnTo>
                    <a:pt x="34859" y="10029"/>
                  </a:lnTo>
                  <a:cubicBezTo>
                    <a:pt x="34883" y="10038"/>
                    <a:pt x="34907" y="10046"/>
                    <a:pt x="34940" y="10054"/>
                  </a:cubicBezTo>
                  <a:cubicBezTo>
                    <a:pt x="34981" y="10062"/>
                    <a:pt x="35030" y="10070"/>
                    <a:pt x="35078" y="10070"/>
                  </a:cubicBezTo>
                  <a:cubicBezTo>
                    <a:pt x="35091" y="10071"/>
                    <a:pt x="35104" y="10072"/>
                    <a:pt x="35117" y="10072"/>
                  </a:cubicBezTo>
                  <a:cubicBezTo>
                    <a:pt x="35202" y="10072"/>
                    <a:pt x="35286" y="10050"/>
                    <a:pt x="35363" y="10021"/>
                  </a:cubicBezTo>
                  <a:lnTo>
                    <a:pt x="35477" y="9972"/>
                  </a:lnTo>
                  <a:lnTo>
                    <a:pt x="35363" y="9972"/>
                  </a:lnTo>
                  <a:cubicBezTo>
                    <a:pt x="35314" y="9972"/>
                    <a:pt x="35266" y="9964"/>
                    <a:pt x="35217" y="9964"/>
                  </a:cubicBezTo>
                  <a:cubicBezTo>
                    <a:pt x="35176" y="9956"/>
                    <a:pt x="35127" y="9932"/>
                    <a:pt x="35078" y="9932"/>
                  </a:cubicBezTo>
                  <a:cubicBezTo>
                    <a:pt x="35064" y="9929"/>
                    <a:pt x="35050" y="9928"/>
                    <a:pt x="35036" y="9928"/>
                  </a:cubicBezTo>
                  <a:cubicBezTo>
                    <a:pt x="35002" y="9928"/>
                    <a:pt x="34969" y="9934"/>
                    <a:pt x="34940" y="9940"/>
                  </a:cubicBezTo>
                  <a:cubicBezTo>
                    <a:pt x="34916" y="9940"/>
                    <a:pt x="34899" y="9948"/>
                    <a:pt x="34883" y="9956"/>
                  </a:cubicBezTo>
                  <a:lnTo>
                    <a:pt x="34924" y="9785"/>
                  </a:lnTo>
                  <a:cubicBezTo>
                    <a:pt x="34981" y="9802"/>
                    <a:pt x="35038" y="9810"/>
                    <a:pt x="35103" y="9818"/>
                  </a:cubicBezTo>
                  <a:cubicBezTo>
                    <a:pt x="35184" y="9826"/>
                    <a:pt x="35274" y="9834"/>
                    <a:pt x="35363" y="9842"/>
                  </a:cubicBezTo>
                  <a:cubicBezTo>
                    <a:pt x="35453" y="9842"/>
                    <a:pt x="35534" y="9842"/>
                    <a:pt x="35624" y="9826"/>
                  </a:cubicBezTo>
                  <a:cubicBezTo>
                    <a:pt x="35713" y="9818"/>
                    <a:pt x="35803" y="9810"/>
                    <a:pt x="35884" y="9785"/>
                  </a:cubicBezTo>
                  <a:lnTo>
                    <a:pt x="36112" y="9736"/>
                  </a:lnTo>
                  <a:lnTo>
                    <a:pt x="35884" y="9736"/>
                  </a:lnTo>
                  <a:cubicBezTo>
                    <a:pt x="35795" y="9736"/>
                    <a:pt x="35713" y="9736"/>
                    <a:pt x="35624" y="9728"/>
                  </a:cubicBezTo>
                  <a:cubicBezTo>
                    <a:pt x="35534" y="9720"/>
                    <a:pt x="35453" y="9704"/>
                    <a:pt x="35363" y="9696"/>
                  </a:cubicBezTo>
                  <a:cubicBezTo>
                    <a:pt x="35337" y="9693"/>
                    <a:pt x="35311" y="9692"/>
                    <a:pt x="35285" y="9692"/>
                  </a:cubicBezTo>
                  <a:cubicBezTo>
                    <a:pt x="35222" y="9692"/>
                    <a:pt x="35160" y="9698"/>
                    <a:pt x="35103" y="9704"/>
                  </a:cubicBezTo>
                  <a:cubicBezTo>
                    <a:pt x="35046" y="9712"/>
                    <a:pt x="34989" y="9720"/>
                    <a:pt x="34932" y="9728"/>
                  </a:cubicBezTo>
                  <a:lnTo>
                    <a:pt x="34964" y="9606"/>
                  </a:lnTo>
                  <a:lnTo>
                    <a:pt x="34981" y="9614"/>
                  </a:lnTo>
                  <a:cubicBezTo>
                    <a:pt x="35005" y="9622"/>
                    <a:pt x="35030" y="9631"/>
                    <a:pt x="35054" y="9631"/>
                  </a:cubicBezTo>
                  <a:cubicBezTo>
                    <a:pt x="35087" y="9631"/>
                    <a:pt x="35111" y="9631"/>
                    <a:pt x="35144" y="9622"/>
                  </a:cubicBezTo>
                  <a:cubicBezTo>
                    <a:pt x="35168" y="9614"/>
                    <a:pt x="35192" y="9598"/>
                    <a:pt x="35217" y="9582"/>
                  </a:cubicBezTo>
                  <a:lnTo>
                    <a:pt x="35266" y="9533"/>
                  </a:lnTo>
                  <a:lnTo>
                    <a:pt x="35217" y="9533"/>
                  </a:lnTo>
                  <a:cubicBezTo>
                    <a:pt x="35192" y="9533"/>
                    <a:pt x="35160" y="9525"/>
                    <a:pt x="35135" y="9525"/>
                  </a:cubicBezTo>
                  <a:cubicBezTo>
                    <a:pt x="35111" y="9517"/>
                    <a:pt x="35087" y="9500"/>
                    <a:pt x="35054" y="9492"/>
                  </a:cubicBezTo>
                  <a:cubicBezTo>
                    <a:pt x="35046" y="9488"/>
                    <a:pt x="35036" y="9486"/>
                    <a:pt x="35025" y="9486"/>
                  </a:cubicBezTo>
                  <a:cubicBezTo>
                    <a:pt x="35015" y="9486"/>
                    <a:pt x="35005" y="9488"/>
                    <a:pt x="34997" y="9492"/>
                  </a:cubicBezTo>
                  <a:lnTo>
                    <a:pt x="35030" y="9354"/>
                  </a:lnTo>
                  <a:cubicBezTo>
                    <a:pt x="35103" y="9362"/>
                    <a:pt x="35176" y="9370"/>
                    <a:pt x="35266" y="9386"/>
                  </a:cubicBezTo>
                  <a:cubicBezTo>
                    <a:pt x="35371" y="9411"/>
                    <a:pt x="35485" y="9427"/>
                    <a:pt x="35599" y="9427"/>
                  </a:cubicBezTo>
                  <a:cubicBezTo>
                    <a:pt x="35705" y="9427"/>
                    <a:pt x="35811" y="9419"/>
                    <a:pt x="35917" y="9411"/>
                  </a:cubicBezTo>
                  <a:cubicBezTo>
                    <a:pt x="36023" y="9403"/>
                    <a:pt x="36129" y="9394"/>
                    <a:pt x="36226" y="9378"/>
                  </a:cubicBezTo>
                  <a:lnTo>
                    <a:pt x="36226" y="9321"/>
                  </a:lnTo>
                  <a:cubicBezTo>
                    <a:pt x="36129" y="9313"/>
                    <a:pt x="36023" y="9313"/>
                    <a:pt x="35917" y="9313"/>
                  </a:cubicBezTo>
                  <a:lnTo>
                    <a:pt x="35868" y="9313"/>
                  </a:lnTo>
                  <a:cubicBezTo>
                    <a:pt x="35787" y="9305"/>
                    <a:pt x="35697" y="9289"/>
                    <a:pt x="35608" y="9281"/>
                  </a:cubicBezTo>
                  <a:cubicBezTo>
                    <a:pt x="35494" y="9281"/>
                    <a:pt x="35380" y="9289"/>
                    <a:pt x="35266" y="9305"/>
                  </a:cubicBezTo>
                  <a:cubicBezTo>
                    <a:pt x="35184" y="9321"/>
                    <a:pt x="35111" y="9337"/>
                    <a:pt x="35038" y="9346"/>
                  </a:cubicBezTo>
                  <a:lnTo>
                    <a:pt x="35070" y="9207"/>
                  </a:lnTo>
                  <a:lnTo>
                    <a:pt x="35103" y="9093"/>
                  </a:lnTo>
                  <a:cubicBezTo>
                    <a:pt x="35135" y="9101"/>
                    <a:pt x="35176" y="9110"/>
                    <a:pt x="35209" y="9110"/>
                  </a:cubicBezTo>
                  <a:cubicBezTo>
                    <a:pt x="35241" y="9110"/>
                    <a:pt x="35282" y="9110"/>
                    <a:pt x="35314" y="9101"/>
                  </a:cubicBezTo>
                  <a:cubicBezTo>
                    <a:pt x="35355" y="9093"/>
                    <a:pt x="35388" y="9077"/>
                    <a:pt x="35420" y="9053"/>
                  </a:cubicBezTo>
                  <a:lnTo>
                    <a:pt x="35502" y="9004"/>
                  </a:lnTo>
                  <a:lnTo>
                    <a:pt x="35420" y="9004"/>
                  </a:lnTo>
                  <a:cubicBezTo>
                    <a:pt x="35388" y="9004"/>
                    <a:pt x="35355" y="9004"/>
                    <a:pt x="35314" y="8996"/>
                  </a:cubicBezTo>
                  <a:cubicBezTo>
                    <a:pt x="35282" y="8987"/>
                    <a:pt x="35249" y="8971"/>
                    <a:pt x="35217" y="8963"/>
                  </a:cubicBezTo>
                  <a:lnTo>
                    <a:pt x="35135" y="8963"/>
                  </a:lnTo>
                  <a:lnTo>
                    <a:pt x="35168" y="8833"/>
                  </a:lnTo>
                  <a:cubicBezTo>
                    <a:pt x="35258" y="8833"/>
                    <a:pt x="35355" y="8849"/>
                    <a:pt x="35461" y="8865"/>
                  </a:cubicBezTo>
                  <a:cubicBezTo>
                    <a:pt x="35599" y="8882"/>
                    <a:pt x="35754" y="8898"/>
                    <a:pt x="35901" y="8898"/>
                  </a:cubicBezTo>
                  <a:cubicBezTo>
                    <a:pt x="36177" y="8890"/>
                    <a:pt x="36454" y="8873"/>
                    <a:pt x="36723" y="8849"/>
                  </a:cubicBezTo>
                  <a:lnTo>
                    <a:pt x="36723" y="8792"/>
                  </a:lnTo>
                  <a:cubicBezTo>
                    <a:pt x="36568" y="8784"/>
                    <a:pt x="36413" y="8784"/>
                    <a:pt x="36251" y="8784"/>
                  </a:cubicBezTo>
                  <a:cubicBezTo>
                    <a:pt x="36137" y="8776"/>
                    <a:pt x="36023" y="8760"/>
                    <a:pt x="35901" y="8751"/>
                  </a:cubicBezTo>
                  <a:cubicBezTo>
                    <a:pt x="35754" y="8751"/>
                    <a:pt x="35608" y="8760"/>
                    <a:pt x="35461" y="8784"/>
                  </a:cubicBezTo>
                  <a:cubicBezTo>
                    <a:pt x="35363" y="8792"/>
                    <a:pt x="35266" y="8808"/>
                    <a:pt x="35176" y="8817"/>
                  </a:cubicBezTo>
                  <a:lnTo>
                    <a:pt x="35209" y="8686"/>
                  </a:lnTo>
                  <a:lnTo>
                    <a:pt x="35225" y="8694"/>
                  </a:lnTo>
                  <a:cubicBezTo>
                    <a:pt x="35258" y="8703"/>
                    <a:pt x="35298" y="8711"/>
                    <a:pt x="35331" y="8711"/>
                  </a:cubicBezTo>
                  <a:cubicBezTo>
                    <a:pt x="35343" y="8713"/>
                    <a:pt x="35355" y="8714"/>
                    <a:pt x="35366" y="8714"/>
                  </a:cubicBezTo>
                  <a:cubicBezTo>
                    <a:pt x="35395" y="8714"/>
                    <a:pt x="35422" y="8708"/>
                    <a:pt x="35445" y="8703"/>
                  </a:cubicBezTo>
                  <a:cubicBezTo>
                    <a:pt x="35485" y="8694"/>
                    <a:pt x="35518" y="8678"/>
                    <a:pt x="35551" y="8662"/>
                  </a:cubicBezTo>
                  <a:lnTo>
                    <a:pt x="35640" y="8613"/>
                  </a:lnTo>
                  <a:lnTo>
                    <a:pt x="35551" y="8613"/>
                  </a:lnTo>
                  <a:cubicBezTo>
                    <a:pt x="35518" y="8613"/>
                    <a:pt x="35477" y="8605"/>
                    <a:pt x="35445" y="8605"/>
                  </a:cubicBezTo>
                  <a:cubicBezTo>
                    <a:pt x="35404" y="8597"/>
                    <a:pt x="35371" y="8580"/>
                    <a:pt x="35331" y="8572"/>
                  </a:cubicBezTo>
                  <a:cubicBezTo>
                    <a:pt x="35320" y="8570"/>
                    <a:pt x="35309" y="8569"/>
                    <a:pt x="35298" y="8569"/>
                  </a:cubicBezTo>
                  <a:cubicBezTo>
                    <a:pt x="35276" y="8569"/>
                    <a:pt x="35255" y="8572"/>
                    <a:pt x="35233" y="8572"/>
                  </a:cubicBezTo>
                  <a:lnTo>
                    <a:pt x="35274" y="8434"/>
                  </a:lnTo>
                  <a:cubicBezTo>
                    <a:pt x="35339" y="8442"/>
                    <a:pt x="35404" y="8450"/>
                    <a:pt x="35485" y="8458"/>
                  </a:cubicBezTo>
                  <a:cubicBezTo>
                    <a:pt x="35599" y="8483"/>
                    <a:pt x="35722" y="8499"/>
                    <a:pt x="35844" y="8499"/>
                  </a:cubicBezTo>
                  <a:cubicBezTo>
                    <a:pt x="36063" y="8491"/>
                    <a:pt x="36283" y="8475"/>
                    <a:pt x="36503" y="8450"/>
                  </a:cubicBezTo>
                  <a:lnTo>
                    <a:pt x="36503" y="8393"/>
                  </a:lnTo>
                  <a:cubicBezTo>
                    <a:pt x="36381" y="8385"/>
                    <a:pt x="36251" y="8385"/>
                    <a:pt x="36129" y="8385"/>
                  </a:cubicBezTo>
                  <a:cubicBezTo>
                    <a:pt x="36039" y="8377"/>
                    <a:pt x="35941" y="8361"/>
                    <a:pt x="35844" y="8352"/>
                  </a:cubicBezTo>
                  <a:cubicBezTo>
                    <a:pt x="35730" y="8352"/>
                    <a:pt x="35608" y="8361"/>
                    <a:pt x="35494" y="8377"/>
                  </a:cubicBezTo>
                  <a:cubicBezTo>
                    <a:pt x="35412" y="8393"/>
                    <a:pt x="35347" y="8401"/>
                    <a:pt x="35290" y="8409"/>
                  </a:cubicBezTo>
                  <a:lnTo>
                    <a:pt x="35306" y="8336"/>
                  </a:lnTo>
                  <a:cubicBezTo>
                    <a:pt x="36584" y="8320"/>
                    <a:pt x="37862" y="8296"/>
                    <a:pt x="39149" y="8279"/>
                  </a:cubicBezTo>
                  <a:cubicBezTo>
                    <a:pt x="40451" y="8263"/>
                    <a:pt x="41762" y="8263"/>
                    <a:pt x="43072" y="8255"/>
                  </a:cubicBezTo>
                  <a:cubicBezTo>
                    <a:pt x="44383" y="8247"/>
                    <a:pt x="45694" y="8222"/>
                    <a:pt x="47004" y="8198"/>
                  </a:cubicBezTo>
                  <a:cubicBezTo>
                    <a:pt x="48307" y="8182"/>
                    <a:pt x="49617" y="8149"/>
                    <a:pt x="50928" y="8116"/>
                  </a:cubicBezTo>
                  <a:lnTo>
                    <a:pt x="50912" y="8116"/>
                  </a:lnTo>
                  <a:lnTo>
                    <a:pt x="50912" y="8108"/>
                  </a:lnTo>
                  <a:lnTo>
                    <a:pt x="50912" y="8002"/>
                  </a:lnTo>
                  <a:lnTo>
                    <a:pt x="47004" y="8027"/>
                  </a:lnTo>
                  <a:lnTo>
                    <a:pt x="43072" y="8059"/>
                  </a:lnTo>
                  <a:lnTo>
                    <a:pt x="39132" y="8116"/>
                  </a:lnTo>
                  <a:lnTo>
                    <a:pt x="35323" y="8182"/>
                  </a:lnTo>
                  <a:lnTo>
                    <a:pt x="35323" y="8182"/>
                  </a:lnTo>
                  <a:lnTo>
                    <a:pt x="35722" y="6610"/>
                  </a:lnTo>
                  <a:cubicBezTo>
                    <a:pt x="35787" y="6342"/>
                    <a:pt x="35852" y="6065"/>
                    <a:pt x="35925" y="5788"/>
                  </a:cubicBezTo>
                  <a:cubicBezTo>
                    <a:pt x="37154" y="5796"/>
                    <a:pt x="38383" y="5788"/>
                    <a:pt x="39605" y="5805"/>
                  </a:cubicBezTo>
                  <a:cubicBezTo>
                    <a:pt x="40866" y="5813"/>
                    <a:pt x="42120" y="5837"/>
                    <a:pt x="43374" y="5853"/>
                  </a:cubicBezTo>
                  <a:cubicBezTo>
                    <a:pt x="44627" y="5862"/>
                    <a:pt x="45881" y="5870"/>
                    <a:pt x="47135" y="5870"/>
                  </a:cubicBezTo>
                  <a:cubicBezTo>
                    <a:pt x="47502" y="5872"/>
                    <a:pt x="47870" y="5873"/>
                    <a:pt x="48238" y="5873"/>
                  </a:cubicBezTo>
                  <a:cubicBezTo>
                    <a:pt x="49127" y="5873"/>
                    <a:pt x="50017" y="5867"/>
                    <a:pt x="50904" y="5862"/>
                  </a:cubicBezTo>
                  <a:lnTo>
                    <a:pt x="50912" y="5862"/>
                  </a:lnTo>
                  <a:lnTo>
                    <a:pt x="50912" y="5853"/>
                  </a:lnTo>
                  <a:lnTo>
                    <a:pt x="50912" y="5756"/>
                  </a:lnTo>
                  <a:lnTo>
                    <a:pt x="47159" y="5707"/>
                  </a:lnTo>
                  <a:cubicBezTo>
                    <a:pt x="45905" y="5691"/>
                    <a:pt x="44652" y="5674"/>
                    <a:pt x="43390" y="5658"/>
                  </a:cubicBezTo>
                  <a:cubicBezTo>
                    <a:pt x="42136" y="5650"/>
                    <a:pt x="40874" y="5642"/>
                    <a:pt x="39613" y="5642"/>
                  </a:cubicBezTo>
                  <a:lnTo>
                    <a:pt x="37097" y="5642"/>
                  </a:lnTo>
                  <a:lnTo>
                    <a:pt x="37317" y="5593"/>
                  </a:lnTo>
                  <a:lnTo>
                    <a:pt x="37057" y="5593"/>
                  </a:lnTo>
                  <a:cubicBezTo>
                    <a:pt x="36959" y="5593"/>
                    <a:pt x="36853" y="5593"/>
                    <a:pt x="36764" y="5585"/>
                  </a:cubicBezTo>
                  <a:cubicBezTo>
                    <a:pt x="36666" y="5577"/>
                    <a:pt x="36584" y="5568"/>
                    <a:pt x="36495" y="5560"/>
                  </a:cubicBezTo>
                  <a:lnTo>
                    <a:pt x="36519" y="5560"/>
                  </a:lnTo>
                  <a:cubicBezTo>
                    <a:pt x="36601" y="5552"/>
                    <a:pt x="36666" y="5536"/>
                    <a:pt x="36739" y="5520"/>
                  </a:cubicBezTo>
                  <a:lnTo>
                    <a:pt x="36926" y="5471"/>
                  </a:lnTo>
                  <a:lnTo>
                    <a:pt x="36739" y="5471"/>
                  </a:lnTo>
                  <a:cubicBezTo>
                    <a:pt x="36666" y="5471"/>
                    <a:pt x="36593" y="5471"/>
                    <a:pt x="36519" y="5463"/>
                  </a:cubicBezTo>
                  <a:cubicBezTo>
                    <a:pt x="36446" y="5446"/>
                    <a:pt x="36373" y="5438"/>
                    <a:pt x="36299" y="5430"/>
                  </a:cubicBezTo>
                  <a:cubicBezTo>
                    <a:pt x="36273" y="5427"/>
                    <a:pt x="36244" y="5425"/>
                    <a:pt x="36215" y="5425"/>
                  </a:cubicBezTo>
                  <a:cubicBezTo>
                    <a:pt x="36174" y="5425"/>
                    <a:pt x="36131" y="5429"/>
                    <a:pt x="36088" y="5438"/>
                  </a:cubicBezTo>
                  <a:lnTo>
                    <a:pt x="36006" y="5446"/>
                  </a:lnTo>
                  <a:lnTo>
                    <a:pt x="36063" y="5227"/>
                  </a:lnTo>
                  <a:cubicBezTo>
                    <a:pt x="36096" y="5235"/>
                    <a:pt x="36120" y="5243"/>
                    <a:pt x="36153" y="5251"/>
                  </a:cubicBezTo>
                  <a:cubicBezTo>
                    <a:pt x="36210" y="5259"/>
                    <a:pt x="36267" y="5267"/>
                    <a:pt x="36332" y="5267"/>
                  </a:cubicBezTo>
                  <a:cubicBezTo>
                    <a:pt x="36446" y="5267"/>
                    <a:pt x="36568" y="5251"/>
                    <a:pt x="36682" y="5218"/>
                  </a:cubicBezTo>
                  <a:lnTo>
                    <a:pt x="36829" y="5161"/>
                  </a:lnTo>
                  <a:lnTo>
                    <a:pt x="36682" y="5161"/>
                  </a:lnTo>
                  <a:cubicBezTo>
                    <a:pt x="36625" y="5161"/>
                    <a:pt x="36568" y="5161"/>
                    <a:pt x="36503" y="5153"/>
                  </a:cubicBezTo>
                  <a:cubicBezTo>
                    <a:pt x="36446" y="5145"/>
                    <a:pt x="36389" y="5129"/>
                    <a:pt x="36332" y="5121"/>
                  </a:cubicBezTo>
                  <a:cubicBezTo>
                    <a:pt x="36267" y="5121"/>
                    <a:pt x="36210" y="5121"/>
                    <a:pt x="36153" y="5129"/>
                  </a:cubicBezTo>
                  <a:cubicBezTo>
                    <a:pt x="36129" y="5137"/>
                    <a:pt x="36104" y="5137"/>
                    <a:pt x="36080" y="5145"/>
                  </a:cubicBezTo>
                  <a:cubicBezTo>
                    <a:pt x="36096" y="5096"/>
                    <a:pt x="36104" y="5056"/>
                    <a:pt x="36120" y="5007"/>
                  </a:cubicBezTo>
                  <a:cubicBezTo>
                    <a:pt x="36161" y="5015"/>
                    <a:pt x="36202" y="5023"/>
                    <a:pt x="36251" y="5031"/>
                  </a:cubicBezTo>
                  <a:cubicBezTo>
                    <a:pt x="36324" y="5039"/>
                    <a:pt x="36397" y="5047"/>
                    <a:pt x="36470" y="5047"/>
                  </a:cubicBezTo>
                  <a:cubicBezTo>
                    <a:pt x="36552" y="5047"/>
                    <a:pt x="36625" y="5047"/>
                    <a:pt x="36698" y="5039"/>
                  </a:cubicBezTo>
                  <a:cubicBezTo>
                    <a:pt x="36780" y="5031"/>
                    <a:pt x="36853" y="5015"/>
                    <a:pt x="36926" y="4999"/>
                  </a:cubicBezTo>
                  <a:lnTo>
                    <a:pt x="37122" y="4950"/>
                  </a:lnTo>
                  <a:lnTo>
                    <a:pt x="36926" y="4950"/>
                  </a:lnTo>
                  <a:cubicBezTo>
                    <a:pt x="36853" y="4950"/>
                    <a:pt x="36772" y="4950"/>
                    <a:pt x="36698" y="4933"/>
                  </a:cubicBezTo>
                  <a:cubicBezTo>
                    <a:pt x="36625" y="4925"/>
                    <a:pt x="36552" y="4917"/>
                    <a:pt x="36470" y="4909"/>
                  </a:cubicBezTo>
                  <a:cubicBezTo>
                    <a:pt x="36440" y="4906"/>
                    <a:pt x="36410" y="4904"/>
                    <a:pt x="36379" y="4904"/>
                  </a:cubicBezTo>
                  <a:cubicBezTo>
                    <a:pt x="36336" y="4904"/>
                    <a:pt x="36294" y="4908"/>
                    <a:pt x="36251" y="4917"/>
                  </a:cubicBezTo>
                  <a:cubicBezTo>
                    <a:pt x="36210" y="4917"/>
                    <a:pt x="36177" y="4925"/>
                    <a:pt x="36137" y="4933"/>
                  </a:cubicBezTo>
                  <a:cubicBezTo>
                    <a:pt x="36153" y="4877"/>
                    <a:pt x="36169" y="4820"/>
                    <a:pt x="36177" y="4754"/>
                  </a:cubicBezTo>
                  <a:cubicBezTo>
                    <a:pt x="36234" y="4763"/>
                    <a:pt x="36299" y="4779"/>
                    <a:pt x="36365" y="4787"/>
                  </a:cubicBezTo>
                  <a:cubicBezTo>
                    <a:pt x="36479" y="4811"/>
                    <a:pt x="36584" y="4820"/>
                    <a:pt x="36690" y="4828"/>
                  </a:cubicBezTo>
                  <a:cubicBezTo>
                    <a:pt x="36796" y="4828"/>
                    <a:pt x="36894" y="4820"/>
                    <a:pt x="37000" y="4811"/>
                  </a:cubicBezTo>
                  <a:cubicBezTo>
                    <a:pt x="37097" y="4803"/>
                    <a:pt x="37203" y="4787"/>
                    <a:pt x="37301" y="4779"/>
                  </a:cubicBezTo>
                  <a:lnTo>
                    <a:pt x="37301" y="4697"/>
                  </a:lnTo>
                  <a:lnTo>
                    <a:pt x="37293" y="4697"/>
                  </a:lnTo>
                  <a:cubicBezTo>
                    <a:pt x="37203" y="4689"/>
                    <a:pt x="37114" y="4689"/>
                    <a:pt x="37032" y="4689"/>
                  </a:cubicBezTo>
                  <a:lnTo>
                    <a:pt x="37000" y="4689"/>
                  </a:lnTo>
                  <a:cubicBezTo>
                    <a:pt x="36894" y="4681"/>
                    <a:pt x="36796" y="4665"/>
                    <a:pt x="36698" y="4657"/>
                  </a:cubicBezTo>
                  <a:cubicBezTo>
                    <a:pt x="36584" y="4657"/>
                    <a:pt x="36479" y="4665"/>
                    <a:pt x="36373" y="4689"/>
                  </a:cubicBezTo>
                  <a:cubicBezTo>
                    <a:pt x="36308" y="4697"/>
                    <a:pt x="36243" y="4706"/>
                    <a:pt x="36186" y="4714"/>
                  </a:cubicBezTo>
                  <a:cubicBezTo>
                    <a:pt x="36210" y="4632"/>
                    <a:pt x="36226" y="4551"/>
                    <a:pt x="36251" y="4469"/>
                  </a:cubicBezTo>
                  <a:cubicBezTo>
                    <a:pt x="36267" y="4478"/>
                    <a:pt x="36291" y="4486"/>
                    <a:pt x="36316" y="4486"/>
                  </a:cubicBezTo>
                  <a:cubicBezTo>
                    <a:pt x="36356" y="4494"/>
                    <a:pt x="36405" y="4502"/>
                    <a:pt x="36446" y="4510"/>
                  </a:cubicBezTo>
                  <a:cubicBezTo>
                    <a:pt x="36536" y="4518"/>
                    <a:pt x="36633" y="4526"/>
                    <a:pt x="36723" y="4526"/>
                  </a:cubicBezTo>
                  <a:cubicBezTo>
                    <a:pt x="36812" y="4526"/>
                    <a:pt x="36902" y="4526"/>
                    <a:pt x="36991" y="4518"/>
                  </a:cubicBezTo>
                  <a:cubicBezTo>
                    <a:pt x="37081" y="4510"/>
                    <a:pt x="37171" y="4494"/>
                    <a:pt x="37260" y="4478"/>
                  </a:cubicBezTo>
                  <a:lnTo>
                    <a:pt x="37496" y="4429"/>
                  </a:lnTo>
                  <a:lnTo>
                    <a:pt x="37260" y="4429"/>
                  </a:lnTo>
                  <a:cubicBezTo>
                    <a:pt x="37171" y="4429"/>
                    <a:pt x="37081" y="4429"/>
                    <a:pt x="36991" y="4413"/>
                  </a:cubicBezTo>
                  <a:cubicBezTo>
                    <a:pt x="36902" y="4404"/>
                    <a:pt x="36812" y="4396"/>
                    <a:pt x="36723" y="4388"/>
                  </a:cubicBezTo>
                  <a:cubicBezTo>
                    <a:pt x="36686" y="4385"/>
                    <a:pt x="36647" y="4383"/>
                    <a:pt x="36608" y="4383"/>
                  </a:cubicBezTo>
                  <a:cubicBezTo>
                    <a:pt x="36554" y="4383"/>
                    <a:pt x="36498" y="4387"/>
                    <a:pt x="36446" y="4396"/>
                  </a:cubicBezTo>
                  <a:cubicBezTo>
                    <a:pt x="36389" y="4396"/>
                    <a:pt x="36324" y="4413"/>
                    <a:pt x="36259" y="4429"/>
                  </a:cubicBezTo>
                  <a:lnTo>
                    <a:pt x="36299" y="4258"/>
                  </a:lnTo>
                  <a:cubicBezTo>
                    <a:pt x="36356" y="4274"/>
                    <a:pt x="36413" y="4290"/>
                    <a:pt x="36462" y="4299"/>
                  </a:cubicBezTo>
                  <a:cubicBezTo>
                    <a:pt x="36544" y="4307"/>
                    <a:pt x="36625" y="4315"/>
                    <a:pt x="36698" y="4315"/>
                  </a:cubicBezTo>
                  <a:cubicBezTo>
                    <a:pt x="36780" y="4315"/>
                    <a:pt x="36861" y="4315"/>
                    <a:pt x="36934" y="4307"/>
                  </a:cubicBezTo>
                  <a:cubicBezTo>
                    <a:pt x="37016" y="4299"/>
                    <a:pt x="37097" y="4282"/>
                    <a:pt x="37171" y="4266"/>
                  </a:cubicBezTo>
                  <a:lnTo>
                    <a:pt x="37374" y="4209"/>
                  </a:lnTo>
                  <a:lnTo>
                    <a:pt x="37171" y="4209"/>
                  </a:lnTo>
                  <a:cubicBezTo>
                    <a:pt x="37089" y="4209"/>
                    <a:pt x="37016" y="4209"/>
                    <a:pt x="36934" y="4201"/>
                  </a:cubicBezTo>
                  <a:cubicBezTo>
                    <a:pt x="36861" y="4193"/>
                    <a:pt x="36780" y="4176"/>
                    <a:pt x="36698" y="4168"/>
                  </a:cubicBezTo>
                  <a:cubicBezTo>
                    <a:pt x="36625" y="4168"/>
                    <a:pt x="36544" y="4168"/>
                    <a:pt x="36462" y="4176"/>
                  </a:cubicBezTo>
                  <a:cubicBezTo>
                    <a:pt x="36413" y="4185"/>
                    <a:pt x="36365" y="4193"/>
                    <a:pt x="36316" y="4209"/>
                  </a:cubicBezTo>
                  <a:lnTo>
                    <a:pt x="36348" y="4071"/>
                  </a:lnTo>
                  <a:lnTo>
                    <a:pt x="36373" y="4079"/>
                  </a:lnTo>
                  <a:cubicBezTo>
                    <a:pt x="36422" y="4087"/>
                    <a:pt x="36470" y="4095"/>
                    <a:pt x="36519" y="4095"/>
                  </a:cubicBezTo>
                  <a:cubicBezTo>
                    <a:pt x="36532" y="4096"/>
                    <a:pt x="36545" y="4097"/>
                    <a:pt x="36558" y="4097"/>
                  </a:cubicBezTo>
                  <a:cubicBezTo>
                    <a:pt x="36643" y="4097"/>
                    <a:pt x="36726" y="4074"/>
                    <a:pt x="36804" y="4046"/>
                  </a:cubicBezTo>
                  <a:lnTo>
                    <a:pt x="36926" y="3997"/>
                  </a:lnTo>
                  <a:lnTo>
                    <a:pt x="36804" y="3997"/>
                  </a:lnTo>
                  <a:cubicBezTo>
                    <a:pt x="36755" y="3997"/>
                    <a:pt x="36715" y="3989"/>
                    <a:pt x="36666" y="3989"/>
                  </a:cubicBezTo>
                  <a:cubicBezTo>
                    <a:pt x="36617" y="3981"/>
                    <a:pt x="36568" y="3965"/>
                    <a:pt x="36519" y="3957"/>
                  </a:cubicBezTo>
                  <a:cubicBezTo>
                    <a:pt x="36499" y="3953"/>
                    <a:pt x="36479" y="3951"/>
                    <a:pt x="36459" y="3951"/>
                  </a:cubicBezTo>
                  <a:cubicBezTo>
                    <a:pt x="36430" y="3951"/>
                    <a:pt x="36401" y="3955"/>
                    <a:pt x="36373" y="3965"/>
                  </a:cubicBezTo>
                  <a:lnTo>
                    <a:pt x="36340" y="3973"/>
                  </a:lnTo>
                  <a:lnTo>
                    <a:pt x="36316" y="3957"/>
                  </a:lnTo>
                  <a:lnTo>
                    <a:pt x="36186" y="3786"/>
                  </a:lnTo>
                  <a:lnTo>
                    <a:pt x="36226" y="3794"/>
                  </a:lnTo>
                  <a:cubicBezTo>
                    <a:pt x="36291" y="3802"/>
                    <a:pt x="36365" y="3810"/>
                    <a:pt x="36430" y="3810"/>
                  </a:cubicBezTo>
                  <a:cubicBezTo>
                    <a:pt x="36495" y="3810"/>
                    <a:pt x="36560" y="3810"/>
                    <a:pt x="36625" y="3802"/>
                  </a:cubicBezTo>
                  <a:cubicBezTo>
                    <a:pt x="36698" y="3794"/>
                    <a:pt x="36764" y="3778"/>
                    <a:pt x="36829" y="3761"/>
                  </a:cubicBezTo>
                  <a:lnTo>
                    <a:pt x="37000" y="3704"/>
                  </a:lnTo>
                  <a:lnTo>
                    <a:pt x="36829" y="3704"/>
                  </a:lnTo>
                  <a:cubicBezTo>
                    <a:pt x="36764" y="3704"/>
                    <a:pt x="36690" y="3704"/>
                    <a:pt x="36625" y="3696"/>
                  </a:cubicBezTo>
                  <a:cubicBezTo>
                    <a:pt x="36560" y="3688"/>
                    <a:pt x="36495" y="3672"/>
                    <a:pt x="36430" y="3664"/>
                  </a:cubicBezTo>
                  <a:cubicBezTo>
                    <a:pt x="36365" y="3664"/>
                    <a:pt x="36291" y="3664"/>
                    <a:pt x="36226" y="3672"/>
                  </a:cubicBezTo>
                  <a:cubicBezTo>
                    <a:pt x="36194" y="3680"/>
                    <a:pt x="36153" y="3688"/>
                    <a:pt x="36120" y="3696"/>
                  </a:cubicBezTo>
                  <a:lnTo>
                    <a:pt x="35982" y="3517"/>
                  </a:lnTo>
                  <a:lnTo>
                    <a:pt x="35982" y="3517"/>
                  </a:lnTo>
                  <a:cubicBezTo>
                    <a:pt x="36023" y="3525"/>
                    <a:pt x="36063" y="3533"/>
                    <a:pt x="36112" y="3533"/>
                  </a:cubicBezTo>
                  <a:cubicBezTo>
                    <a:pt x="36202" y="3550"/>
                    <a:pt x="36299" y="3550"/>
                    <a:pt x="36389" y="3558"/>
                  </a:cubicBezTo>
                  <a:cubicBezTo>
                    <a:pt x="36487" y="3558"/>
                    <a:pt x="36584" y="3550"/>
                    <a:pt x="36674" y="3541"/>
                  </a:cubicBezTo>
                  <a:cubicBezTo>
                    <a:pt x="36772" y="3533"/>
                    <a:pt x="36869" y="3525"/>
                    <a:pt x="36959" y="3501"/>
                  </a:cubicBezTo>
                  <a:lnTo>
                    <a:pt x="37203" y="3452"/>
                  </a:lnTo>
                  <a:lnTo>
                    <a:pt x="36959" y="3452"/>
                  </a:lnTo>
                  <a:cubicBezTo>
                    <a:pt x="36861" y="3452"/>
                    <a:pt x="36772" y="3452"/>
                    <a:pt x="36674" y="3444"/>
                  </a:cubicBezTo>
                  <a:cubicBezTo>
                    <a:pt x="36576" y="3436"/>
                    <a:pt x="36487" y="3419"/>
                    <a:pt x="36389" y="3411"/>
                  </a:cubicBezTo>
                  <a:cubicBezTo>
                    <a:pt x="36363" y="3409"/>
                    <a:pt x="36336" y="3408"/>
                    <a:pt x="36309" y="3408"/>
                  </a:cubicBezTo>
                  <a:cubicBezTo>
                    <a:pt x="36243" y="3408"/>
                    <a:pt x="36176" y="3414"/>
                    <a:pt x="36112" y="3419"/>
                  </a:cubicBezTo>
                  <a:cubicBezTo>
                    <a:pt x="36047" y="3428"/>
                    <a:pt x="35990" y="3436"/>
                    <a:pt x="35925" y="3444"/>
                  </a:cubicBezTo>
                  <a:cubicBezTo>
                    <a:pt x="35892" y="3403"/>
                    <a:pt x="35860" y="3362"/>
                    <a:pt x="35827" y="3314"/>
                  </a:cubicBezTo>
                  <a:lnTo>
                    <a:pt x="35827" y="3314"/>
                  </a:lnTo>
                  <a:cubicBezTo>
                    <a:pt x="35892" y="3322"/>
                    <a:pt x="35966" y="3330"/>
                    <a:pt x="36039" y="3346"/>
                  </a:cubicBezTo>
                  <a:cubicBezTo>
                    <a:pt x="36161" y="3362"/>
                    <a:pt x="36291" y="3379"/>
                    <a:pt x="36422" y="3387"/>
                  </a:cubicBezTo>
                  <a:cubicBezTo>
                    <a:pt x="36658" y="3379"/>
                    <a:pt x="36894" y="3362"/>
                    <a:pt x="37130" y="3330"/>
                  </a:cubicBezTo>
                  <a:lnTo>
                    <a:pt x="37130" y="3273"/>
                  </a:lnTo>
                  <a:lnTo>
                    <a:pt x="37122" y="3273"/>
                  </a:lnTo>
                  <a:cubicBezTo>
                    <a:pt x="36983" y="3265"/>
                    <a:pt x="36853" y="3265"/>
                    <a:pt x="36723" y="3265"/>
                  </a:cubicBezTo>
                  <a:lnTo>
                    <a:pt x="36650" y="3257"/>
                  </a:lnTo>
                  <a:lnTo>
                    <a:pt x="36650" y="3257"/>
                  </a:lnTo>
                  <a:cubicBezTo>
                    <a:pt x="37578" y="3281"/>
                    <a:pt x="38506" y="3297"/>
                    <a:pt x="39425" y="3330"/>
                  </a:cubicBezTo>
                  <a:cubicBezTo>
                    <a:pt x="40704" y="3362"/>
                    <a:pt x="41973" y="3419"/>
                    <a:pt x="43252" y="3460"/>
                  </a:cubicBezTo>
                  <a:cubicBezTo>
                    <a:pt x="44538" y="3501"/>
                    <a:pt x="45800" y="3533"/>
                    <a:pt x="47078" y="3558"/>
                  </a:cubicBezTo>
                  <a:cubicBezTo>
                    <a:pt x="48356" y="3590"/>
                    <a:pt x="49626" y="3615"/>
                    <a:pt x="50904" y="3631"/>
                  </a:cubicBezTo>
                  <a:lnTo>
                    <a:pt x="50912" y="3631"/>
                  </a:lnTo>
                  <a:lnTo>
                    <a:pt x="50912" y="3623"/>
                  </a:lnTo>
                  <a:lnTo>
                    <a:pt x="50912" y="3525"/>
                  </a:lnTo>
                  <a:lnTo>
                    <a:pt x="47102" y="3395"/>
                  </a:lnTo>
                  <a:cubicBezTo>
                    <a:pt x="45832" y="3346"/>
                    <a:pt x="44562" y="3305"/>
                    <a:pt x="43284" y="3273"/>
                  </a:cubicBezTo>
                  <a:cubicBezTo>
                    <a:pt x="41998" y="3240"/>
                    <a:pt x="40720" y="3200"/>
                    <a:pt x="39442" y="3167"/>
                  </a:cubicBezTo>
                  <a:lnTo>
                    <a:pt x="35648" y="3086"/>
                  </a:lnTo>
                  <a:cubicBezTo>
                    <a:pt x="35420" y="2784"/>
                    <a:pt x="35184" y="2491"/>
                    <a:pt x="34956" y="2198"/>
                  </a:cubicBezTo>
                  <a:cubicBezTo>
                    <a:pt x="34720" y="1905"/>
                    <a:pt x="34476" y="1612"/>
                    <a:pt x="34240" y="1319"/>
                  </a:cubicBezTo>
                  <a:lnTo>
                    <a:pt x="33532" y="473"/>
                  </a:lnTo>
                  <a:lnTo>
                    <a:pt x="33442" y="521"/>
                  </a:lnTo>
                  <a:lnTo>
                    <a:pt x="33434" y="529"/>
                  </a:lnTo>
                  <a:lnTo>
                    <a:pt x="33442" y="538"/>
                  </a:lnTo>
                  <a:cubicBezTo>
                    <a:pt x="33662" y="839"/>
                    <a:pt x="33882" y="1140"/>
                    <a:pt x="34110" y="1441"/>
                  </a:cubicBezTo>
                  <a:lnTo>
                    <a:pt x="34460" y="1889"/>
                  </a:lnTo>
                  <a:lnTo>
                    <a:pt x="34810" y="2329"/>
                  </a:lnTo>
                  <a:cubicBezTo>
                    <a:pt x="34997" y="2556"/>
                    <a:pt x="35184" y="2784"/>
                    <a:pt x="35371" y="3020"/>
                  </a:cubicBezTo>
                  <a:lnTo>
                    <a:pt x="35314" y="2955"/>
                  </a:lnTo>
                  <a:cubicBezTo>
                    <a:pt x="35176" y="2825"/>
                    <a:pt x="35021" y="2687"/>
                    <a:pt x="34875" y="2556"/>
                  </a:cubicBezTo>
                  <a:cubicBezTo>
                    <a:pt x="34566" y="2329"/>
                    <a:pt x="34264" y="2101"/>
                    <a:pt x="33955" y="1889"/>
                  </a:cubicBezTo>
                  <a:lnTo>
                    <a:pt x="33914" y="1930"/>
                  </a:lnTo>
                  <a:cubicBezTo>
                    <a:pt x="34085" y="2076"/>
                    <a:pt x="34248" y="2206"/>
                    <a:pt x="34419" y="2337"/>
                  </a:cubicBezTo>
                  <a:cubicBezTo>
                    <a:pt x="34541" y="2451"/>
                    <a:pt x="34655" y="2556"/>
                    <a:pt x="34777" y="2670"/>
                  </a:cubicBezTo>
                  <a:cubicBezTo>
                    <a:pt x="34932" y="2793"/>
                    <a:pt x="35095" y="2907"/>
                    <a:pt x="35258" y="3020"/>
                  </a:cubicBezTo>
                  <a:cubicBezTo>
                    <a:pt x="35347" y="3077"/>
                    <a:pt x="35428" y="3126"/>
                    <a:pt x="35510" y="3183"/>
                  </a:cubicBezTo>
                  <a:lnTo>
                    <a:pt x="35518" y="3191"/>
                  </a:lnTo>
                  <a:cubicBezTo>
                    <a:pt x="35583" y="3273"/>
                    <a:pt x="35648" y="3362"/>
                    <a:pt x="35713" y="3444"/>
                  </a:cubicBezTo>
                  <a:cubicBezTo>
                    <a:pt x="35632" y="3379"/>
                    <a:pt x="35551" y="3305"/>
                    <a:pt x="35461" y="3240"/>
                  </a:cubicBezTo>
                  <a:cubicBezTo>
                    <a:pt x="35298" y="3102"/>
                    <a:pt x="35119" y="2955"/>
                    <a:pt x="34940" y="2833"/>
                  </a:cubicBezTo>
                  <a:cubicBezTo>
                    <a:pt x="34590" y="2597"/>
                    <a:pt x="34240" y="2369"/>
                    <a:pt x="33874" y="2149"/>
                  </a:cubicBezTo>
                  <a:lnTo>
                    <a:pt x="33841" y="2198"/>
                  </a:lnTo>
                  <a:cubicBezTo>
                    <a:pt x="34036" y="2337"/>
                    <a:pt x="34240" y="2475"/>
                    <a:pt x="34435" y="2613"/>
                  </a:cubicBezTo>
                  <a:cubicBezTo>
                    <a:pt x="34574" y="2727"/>
                    <a:pt x="34712" y="2841"/>
                    <a:pt x="34859" y="2947"/>
                  </a:cubicBezTo>
                  <a:cubicBezTo>
                    <a:pt x="35038" y="3077"/>
                    <a:pt x="35225" y="3200"/>
                    <a:pt x="35412" y="3305"/>
                  </a:cubicBezTo>
                  <a:cubicBezTo>
                    <a:pt x="35534" y="3371"/>
                    <a:pt x="35648" y="3444"/>
                    <a:pt x="35762" y="3509"/>
                  </a:cubicBezTo>
                  <a:lnTo>
                    <a:pt x="35933" y="3729"/>
                  </a:lnTo>
                  <a:cubicBezTo>
                    <a:pt x="35892" y="3696"/>
                    <a:pt x="35860" y="3672"/>
                    <a:pt x="35819" y="3647"/>
                  </a:cubicBezTo>
                  <a:cubicBezTo>
                    <a:pt x="35713" y="3558"/>
                    <a:pt x="35599" y="3468"/>
                    <a:pt x="35477" y="3387"/>
                  </a:cubicBezTo>
                  <a:cubicBezTo>
                    <a:pt x="35249" y="3240"/>
                    <a:pt x="35030" y="3086"/>
                    <a:pt x="34793" y="2931"/>
                  </a:cubicBezTo>
                  <a:cubicBezTo>
                    <a:pt x="34566" y="2784"/>
                    <a:pt x="34329" y="2646"/>
                    <a:pt x="34102" y="2508"/>
                  </a:cubicBezTo>
                  <a:cubicBezTo>
                    <a:pt x="33865" y="2369"/>
                    <a:pt x="33621" y="2231"/>
                    <a:pt x="33385" y="2101"/>
                  </a:cubicBezTo>
                  <a:lnTo>
                    <a:pt x="33361" y="2149"/>
                  </a:lnTo>
                  <a:cubicBezTo>
                    <a:pt x="33475" y="2223"/>
                    <a:pt x="33597" y="2304"/>
                    <a:pt x="33719" y="2377"/>
                  </a:cubicBezTo>
                  <a:cubicBezTo>
                    <a:pt x="33841" y="2459"/>
                    <a:pt x="33939" y="2516"/>
                    <a:pt x="34045" y="2589"/>
                  </a:cubicBezTo>
                  <a:cubicBezTo>
                    <a:pt x="34272" y="2744"/>
                    <a:pt x="34492" y="2898"/>
                    <a:pt x="34720" y="3053"/>
                  </a:cubicBezTo>
                  <a:cubicBezTo>
                    <a:pt x="34940" y="3208"/>
                    <a:pt x="35184" y="3346"/>
                    <a:pt x="35412" y="3484"/>
                  </a:cubicBezTo>
                  <a:cubicBezTo>
                    <a:pt x="35534" y="3558"/>
                    <a:pt x="35665" y="3623"/>
                    <a:pt x="35795" y="3688"/>
                  </a:cubicBezTo>
                  <a:cubicBezTo>
                    <a:pt x="35852" y="3721"/>
                    <a:pt x="35917" y="3753"/>
                    <a:pt x="35974" y="3786"/>
                  </a:cubicBezTo>
                  <a:lnTo>
                    <a:pt x="35998" y="3810"/>
                  </a:lnTo>
                  <a:cubicBezTo>
                    <a:pt x="35575" y="3598"/>
                    <a:pt x="35160" y="3395"/>
                    <a:pt x="34728" y="3183"/>
                  </a:cubicBezTo>
                  <a:cubicBezTo>
                    <a:pt x="34484" y="3069"/>
                    <a:pt x="34232" y="2955"/>
                    <a:pt x="33988" y="2850"/>
                  </a:cubicBezTo>
                  <a:cubicBezTo>
                    <a:pt x="33743" y="2736"/>
                    <a:pt x="33515" y="2630"/>
                    <a:pt x="33279" y="2524"/>
                  </a:cubicBezTo>
                  <a:lnTo>
                    <a:pt x="33279" y="2524"/>
                  </a:lnTo>
                  <a:cubicBezTo>
                    <a:pt x="33515" y="2646"/>
                    <a:pt x="33752" y="2776"/>
                    <a:pt x="33988" y="2915"/>
                  </a:cubicBezTo>
                  <a:cubicBezTo>
                    <a:pt x="34232" y="3053"/>
                    <a:pt x="34484" y="3191"/>
                    <a:pt x="34737" y="3322"/>
                  </a:cubicBezTo>
                  <a:lnTo>
                    <a:pt x="35127" y="3525"/>
                  </a:lnTo>
                  <a:lnTo>
                    <a:pt x="34875" y="3428"/>
                  </a:lnTo>
                  <a:cubicBezTo>
                    <a:pt x="34403" y="3273"/>
                    <a:pt x="33939" y="3110"/>
                    <a:pt x="33467" y="2955"/>
                  </a:cubicBezTo>
                  <a:lnTo>
                    <a:pt x="33450" y="3004"/>
                  </a:lnTo>
                  <a:cubicBezTo>
                    <a:pt x="33711" y="3102"/>
                    <a:pt x="33963" y="3191"/>
                    <a:pt x="34224" y="3289"/>
                  </a:cubicBezTo>
                  <a:cubicBezTo>
                    <a:pt x="34460" y="3379"/>
                    <a:pt x="34696" y="3468"/>
                    <a:pt x="34932" y="3558"/>
                  </a:cubicBezTo>
                  <a:cubicBezTo>
                    <a:pt x="35176" y="3655"/>
                    <a:pt x="35428" y="3753"/>
                    <a:pt x="35673" y="3851"/>
                  </a:cubicBezTo>
                  <a:lnTo>
                    <a:pt x="35876" y="3932"/>
                  </a:lnTo>
                  <a:lnTo>
                    <a:pt x="35779" y="3924"/>
                  </a:lnTo>
                  <a:cubicBezTo>
                    <a:pt x="35665" y="3883"/>
                    <a:pt x="35551" y="3843"/>
                    <a:pt x="35437" y="3810"/>
                  </a:cubicBezTo>
                  <a:cubicBezTo>
                    <a:pt x="35209" y="3745"/>
                    <a:pt x="34981" y="3680"/>
                    <a:pt x="34753" y="3623"/>
                  </a:cubicBezTo>
                  <a:cubicBezTo>
                    <a:pt x="34525" y="3566"/>
                    <a:pt x="34297" y="3525"/>
                    <a:pt x="34069" y="3468"/>
                  </a:cubicBezTo>
                  <a:cubicBezTo>
                    <a:pt x="33841" y="3419"/>
                    <a:pt x="33605" y="3387"/>
                    <a:pt x="33369" y="3346"/>
                  </a:cubicBezTo>
                  <a:lnTo>
                    <a:pt x="33361" y="3395"/>
                  </a:lnTo>
                  <a:cubicBezTo>
                    <a:pt x="33507" y="3436"/>
                    <a:pt x="33654" y="3468"/>
                    <a:pt x="33800" y="3509"/>
                  </a:cubicBezTo>
                  <a:cubicBezTo>
                    <a:pt x="33882" y="3525"/>
                    <a:pt x="33963" y="3550"/>
                    <a:pt x="34045" y="3574"/>
                  </a:cubicBezTo>
                  <a:cubicBezTo>
                    <a:pt x="34272" y="3631"/>
                    <a:pt x="34492" y="3704"/>
                    <a:pt x="34720" y="3769"/>
                  </a:cubicBezTo>
                  <a:cubicBezTo>
                    <a:pt x="34867" y="3802"/>
                    <a:pt x="35013" y="3835"/>
                    <a:pt x="35160" y="3867"/>
                  </a:cubicBezTo>
                  <a:lnTo>
                    <a:pt x="32636" y="3655"/>
                  </a:lnTo>
                  <a:lnTo>
                    <a:pt x="32636" y="3769"/>
                  </a:lnTo>
                  <a:lnTo>
                    <a:pt x="32644" y="3769"/>
                  </a:lnTo>
                  <a:lnTo>
                    <a:pt x="34411" y="3957"/>
                  </a:lnTo>
                  <a:lnTo>
                    <a:pt x="36145" y="4136"/>
                  </a:lnTo>
                  <a:cubicBezTo>
                    <a:pt x="35941" y="4950"/>
                    <a:pt x="35722" y="5756"/>
                    <a:pt x="35526" y="6570"/>
                  </a:cubicBezTo>
                  <a:lnTo>
                    <a:pt x="33344" y="6448"/>
                  </a:lnTo>
                  <a:cubicBezTo>
                    <a:pt x="32587" y="6407"/>
                    <a:pt x="31838" y="6374"/>
                    <a:pt x="31081" y="6301"/>
                  </a:cubicBezTo>
                  <a:lnTo>
                    <a:pt x="28826" y="6122"/>
                  </a:lnTo>
                  <a:cubicBezTo>
                    <a:pt x="28639" y="6106"/>
                    <a:pt x="28452" y="6098"/>
                    <a:pt x="28265" y="6073"/>
                  </a:cubicBezTo>
                  <a:lnTo>
                    <a:pt x="27695" y="6008"/>
                  </a:lnTo>
                  <a:lnTo>
                    <a:pt x="26580" y="5886"/>
                  </a:lnTo>
                  <a:lnTo>
                    <a:pt x="25448" y="5764"/>
                  </a:lnTo>
                  <a:cubicBezTo>
                    <a:pt x="25261" y="5739"/>
                    <a:pt x="25074" y="5723"/>
                    <a:pt x="24886" y="5699"/>
                  </a:cubicBezTo>
                  <a:lnTo>
                    <a:pt x="24325" y="5617"/>
                  </a:lnTo>
                  <a:lnTo>
                    <a:pt x="22078" y="5316"/>
                  </a:lnTo>
                  <a:cubicBezTo>
                    <a:pt x="21703" y="5267"/>
                    <a:pt x="21337" y="5202"/>
                    <a:pt x="20963" y="5145"/>
                  </a:cubicBezTo>
                  <a:lnTo>
                    <a:pt x="19839" y="4966"/>
                  </a:lnTo>
                  <a:lnTo>
                    <a:pt x="18724" y="4787"/>
                  </a:lnTo>
                  <a:lnTo>
                    <a:pt x="17601" y="4583"/>
                  </a:lnTo>
                  <a:lnTo>
                    <a:pt x="16494" y="4380"/>
                  </a:lnTo>
                  <a:cubicBezTo>
                    <a:pt x="16119" y="4307"/>
                    <a:pt x="15745" y="4242"/>
                    <a:pt x="15378" y="4168"/>
                  </a:cubicBezTo>
                  <a:lnTo>
                    <a:pt x="13156" y="3704"/>
                  </a:lnTo>
                  <a:lnTo>
                    <a:pt x="10950" y="3208"/>
                  </a:lnTo>
                  <a:cubicBezTo>
                    <a:pt x="10583" y="3126"/>
                    <a:pt x="10217" y="3029"/>
                    <a:pt x="9851" y="2939"/>
                  </a:cubicBezTo>
                  <a:lnTo>
                    <a:pt x="8752" y="2662"/>
                  </a:lnTo>
                  <a:cubicBezTo>
                    <a:pt x="5821" y="1913"/>
                    <a:pt x="2915" y="1091"/>
                    <a:pt x="74" y="82"/>
                  </a:cubicBezTo>
                  <a:lnTo>
                    <a:pt x="50" y="57"/>
                  </a:ln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98" name="Google Shape;1898;p29"/>
            <p:cNvSpPr/>
            <p:nvPr/>
          </p:nvSpPr>
          <p:spPr>
            <a:xfrm rot="774988">
              <a:off x="3641846" y="4897455"/>
              <a:ext cx="707632" cy="28090"/>
            </a:xfrm>
            <a:custGeom>
              <a:avLst/>
              <a:gdLst/>
              <a:ahLst/>
              <a:cxnLst/>
              <a:rect l="l" t="t" r="r" b="b"/>
              <a:pathLst>
                <a:path w="8011" h="318" extrusionOk="0">
                  <a:moveTo>
                    <a:pt x="1" y="0"/>
                  </a:moveTo>
                  <a:cubicBezTo>
                    <a:pt x="326" y="9"/>
                    <a:pt x="660" y="49"/>
                    <a:pt x="1010" y="74"/>
                  </a:cubicBezTo>
                  <a:lnTo>
                    <a:pt x="2003" y="123"/>
                  </a:lnTo>
                  <a:cubicBezTo>
                    <a:pt x="2671" y="155"/>
                    <a:pt x="3338" y="188"/>
                    <a:pt x="4006" y="220"/>
                  </a:cubicBezTo>
                  <a:cubicBezTo>
                    <a:pt x="4673" y="253"/>
                    <a:pt x="5341" y="261"/>
                    <a:pt x="6008" y="285"/>
                  </a:cubicBezTo>
                  <a:cubicBezTo>
                    <a:pt x="6676" y="302"/>
                    <a:pt x="7343" y="310"/>
                    <a:pt x="8011" y="318"/>
                  </a:cubicBezTo>
                  <a:lnTo>
                    <a:pt x="8011" y="261"/>
                  </a:lnTo>
                  <a:cubicBezTo>
                    <a:pt x="7677" y="253"/>
                    <a:pt x="7343" y="236"/>
                    <a:pt x="7010" y="220"/>
                  </a:cubicBezTo>
                  <a:cubicBezTo>
                    <a:pt x="6676" y="204"/>
                    <a:pt x="6342" y="196"/>
                    <a:pt x="6008" y="180"/>
                  </a:cubicBezTo>
                  <a:cubicBezTo>
                    <a:pt x="5341" y="155"/>
                    <a:pt x="4673" y="106"/>
                    <a:pt x="4006" y="82"/>
                  </a:cubicBezTo>
                  <a:cubicBezTo>
                    <a:pt x="3338" y="49"/>
                    <a:pt x="2671" y="33"/>
                    <a:pt x="2003" y="17"/>
                  </a:cubicBezTo>
                  <a:lnTo>
                    <a:pt x="101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99" name="Google Shape;1899;p29"/>
            <p:cNvSpPr/>
            <p:nvPr/>
          </p:nvSpPr>
          <p:spPr>
            <a:xfrm rot="774988">
              <a:off x="3529638" y="4789420"/>
              <a:ext cx="86389" cy="13515"/>
            </a:xfrm>
            <a:custGeom>
              <a:avLst/>
              <a:gdLst/>
              <a:ahLst/>
              <a:cxnLst/>
              <a:rect l="l" t="t" r="r" b="b"/>
              <a:pathLst>
                <a:path w="978" h="153" extrusionOk="0">
                  <a:moveTo>
                    <a:pt x="306" y="0"/>
                  </a:moveTo>
                  <a:cubicBezTo>
                    <a:pt x="271" y="0"/>
                    <a:pt x="237" y="2"/>
                    <a:pt x="204" y="6"/>
                  </a:cubicBezTo>
                  <a:cubicBezTo>
                    <a:pt x="131" y="15"/>
                    <a:pt x="66" y="31"/>
                    <a:pt x="1" y="55"/>
                  </a:cubicBezTo>
                  <a:cubicBezTo>
                    <a:pt x="66" y="88"/>
                    <a:pt x="131" y="112"/>
                    <a:pt x="196" y="129"/>
                  </a:cubicBezTo>
                  <a:cubicBezTo>
                    <a:pt x="261" y="137"/>
                    <a:pt x="334" y="145"/>
                    <a:pt x="400" y="153"/>
                  </a:cubicBezTo>
                  <a:lnTo>
                    <a:pt x="603" y="153"/>
                  </a:lnTo>
                  <a:cubicBezTo>
                    <a:pt x="668" y="145"/>
                    <a:pt x="741" y="137"/>
                    <a:pt x="807" y="120"/>
                  </a:cubicBezTo>
                  <a:lnTo>
                    <a:pt x="978" y="72"/>
                  </a:lnTo>
                  <a:lnTo>
                    <a:pt x="807" y="63"/>
                  </a:lnTo>
                  <a:cubicBezTo>
                    <a:pt x="741" y="63"/>
                    <a:pt x="676" y="55"/>
                    <a:pt x="603" y="47"/>
                  </a:cubicBezTo>
                  <a:cubicBezTo>
                    <a:pt x="538" y="39"/>
                    <a:pt x="473" y="23"/>
                    <a:pt x="408" y="6"/>
                  </a:cubicBezTo>
                  <a:cubicBezTo>
                    <a:pt x="375" y="2"/>
                    <a:pt x="341" y="0"/>
                    <a:pt x="3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00" name="Google Shape;1900;p29"/>
            <p:cNvSpPr/>
            <p:nvPr/>
          </p:nvSpPr>
          <p:spPr>
            <a:xfrm rot="774988">
              <a:off x="3501444" y="5314261"/>
              <a:ext cx="767345" cy="13868"/>
            </a:xfrm>
            <a:custGeom>
              <a:avLst/>
              <a:gdLst/>
              <a:ahLst/>
              <a:cxnLst/>
              <a:rect l="l" t="t" r="r" b="b"/>
              <a:pathLst>
                <a:path w="8687" h="157" extrusionOk="0">
                  <a:moveTo>
                    <a:pt x="3623" y="0"/>
                  </a:moveTo>
                  <a:cubicBezTo>
                    <a:pt x="3141" y="0"/>
                    <a:pt x="2660" y="4"/>
                    <a:pt x="2182" y="4"/>
                  </a:cubicBezTo>
                  <a:lnTo>
                    <a:pt x="1091" y="12"/>
                  </a:lnTo>
                  <a:cubicBezTo>
                    <a:pt x="904" y="12"/>
                    <a:pt x="725" y="20"/>
                    <a:pt x="538" y="28"/>
                  </a:cubicBezTo>
                  <a:cubicBezTo>
                    <a:pt x="359" y="36"/>
                    <a:pt x="180" y="36"/>
                    <a:pt x="1" y="44"/>
                  </a:cubicBezTo>
                  <a:cubicBezTo>
                    <a:pt x="359" y="44"/>
                    <a:pt x="717" y="77"/>
                    <a:pt x="1091" y="85"/>
                  </a:cubicBezTo>
                  <a:lnTo>
                    <a:pt x="2174" y="110"/>
                  </a:lnTo>
                  <a:cubicBezTo>
                    <a:pt x="2899" y="126"/>
                    <a:pt x="3623" y="142"/>
                    <a:pt x="4348" y="150"/>
                  </a:cubicBezTo>
                  <a:cubicBezTo>
                    <a:pt x="4710" y="154"/>
                    <a:pt x="5072" y="156"/>
                    <a:pt x="5433" y="156"/>
                  </a:cubicBezTo>
                  <a:cubicBezTo>
                    <a:pt x="5795" y="156"/>
                    <a:pt x="6155" y="154"/>
                    <a:pt x="6513" y="150"/>
                  </a:cubicBezTo>
                  <a:cubicBezTo>
                    <a:pt x="7237" y="150"/>
                    <a:pt x="7962" y="142"/>
                    <a:pt x="8686" y="134"/>
                  </a:cubicBezTo>
                  <a:lnTo>
                    <a:pt x="8686" y="77"/>
                  </a:lnTo>
                  <a:lnTo>
                    <a:pt x="7604" y="69"/>
                  </a:lnTo>
                  <a:cubicBezTo>
                    <a:pt x="7237" y="69"/>
                    <a:pt x="6879" y="61"/>
                    <a:pt x="6513" y="53"/>
                  </a:cubicBezTo>
                  <a:cubicBezTo>
                    <a:pt x="5797" y="44"/>
                    <a:pt x="5072" y="20"/>
                    <a:pt x="4348" y="4"/>
                  </a:cubicBezTo>
                  <a:cubicBezTo>
                    <a:pt x="4106" y="1"/>
                    <a:pt x="3865" y="0"/>
                    <a:pt x="36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01" name="Google Shape;1901;p29"/>
            <p:cNvSpPr/>
            <p:nvPr/>
          </p:nvSpPr>
          <p:spPr>
            <a:xfrm rot="774988">
              <a:off x="3413447" y="5212446"/>
              <a:ext cx="87891" cy="13338"/>
            </a:xfrm>
            <a:custGeom>
              <a:avLst/>
              <a:gdLst/>
              <a:ahLst/>
              <a:cxnLst/>
              <a:rect l="l" t="t" r="r" b="b"/>
              <a:pathLst>
                <a:path w="995" h="151" extrusionOk="0">
                  <a:moveTo>
                    <a:pt x="349" y="1"/>
                  </a:moveTo>
                  <a:cubicBezTo>
                    <a:pt x="301" y="1"/>
                    <a:pt x="251" y="6"/>
                    <a:pt x="204" y="12"/>
                  </a:cubicBezTo>
                  <a:cubicBezTo>
                    <a:pt x="131" y="20"/>
                    <a:pt x="66" y="37"/>
                    <a:pt x="1" y="69"/>
                  </a:cubicBezTo>
                  <a:cubicBezTo>
                    <a:pt x="66" y="102"/>
                    <a:pt x="131" y="118"/>
                    <a:pt x="204" y="126"/>
                  </a:cubicBezTo>
                  <a:cubicBezTo>
                    <a:pt x="270" y="142"/>
                    <a:pt x="335" y="151"/>
                    <a:pt x="408" y="151"/>
                  </a:cubicBezTo>
                  <a:cubicBezTo>
                    <a:pt x="473" y="151"/>
                    <a:pt x="546" y="151"/>
                    <a:pt x="612" y="142"/>
                  </a:cubicBezTo>
                  <a:cubicBezTo>
                    <a:pt x="677" y="134"/>
                    <a:pt x="750" y="118"/>
                    <a:pt x="815" y="102"/>
                  </a:cubicBezTo>
                  <a:lnTo>
                    <a:pt x="994" y="53"/>
                  </a:lnTo>
                  <a:lnTo>
                    <a:pt x="815" y="45"/>
                  </a:lnTo>
                  <a:cubicBezTo>
                    <a:pt x="742" y="45"/>
                    <a:pt x="677" y="45"/>
                    <a:pt x="612" y="37"/>
                  </a:cubicBezTo>
                  <a:cubicBezTo>
                    <a:pt x="546" y="28"/>
                    <a:pt x="473" y="20"/>
                    <a:pt x="408" y="4"/>
                  </a:cubicBezTo>
                  <a:cubicBezTo>
                    <a:pt x="389" y="2"/>
                    <a:pt x="369" y="1"/>
                    <a:pt x="3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02" name="Google Shape;1902;p29"/>
            <p:cNvSpPr/>
            <p:nvPr/>
          </p:nvSpPr>
          <p:spPr>
            <a:xfrm rot="774988">
              <a:off x="3444918" y="5704355"/>
              <a:ext cx="746499" cy="26941"/>
            </a:xfrm>
            <a:custGeom>
              <a:avLst/>
              <a:gdLst/>
              <a:ahLst/>
              <a:cxnLst/>
              <a:rect l="l" t="t" r="r" b="b"/>
              <a:pathLst>
                <a:path w="8451" h="305" extrusionOk="0">
                  <a:moveTo>
                    <a:pt x="8442" y="1"/>
                  </a:moveTo>
                  <a:lnTo>
                    <a:pt x="7392" y="33"/>
                  </a:lnTo>
                  <a:cubicBezTo>
                    <a:pt x="7042" y="42"/>
                    <a:pt x="6684" y="58"/>
                    <a:pt x="6333" y="66"/>
                  </a:cubicBezTo>
                  <a:cubicBezTo>
                    <a:pt x="5633" y="82"/>
                    <a:pt x="4925" y="82"/>
                    <a:pt x="4225" y="99"/>
                  </a:cubicBezTo>
                  <a:cubicBezTo>
                    <a:pt x="3517" y="115"/>
                    <a:pt x="2817" y="147"/>
                    <a:pt x="2117" y="180"/>
                  </a:cubicBezTo>
                  <a:lnTo>
                    <a:pt x="1058" y="229"/>
                  </a:lnTo>
                  <a:cubicBezTo>
                    <a:pt x="879" y="237"/>
                    <a:pt x="700" y="253"/>
                    <a:pt x="521" y="269"/>
                  </a:cubicBezTo>
                  <a:cubicBezTo>
                    <a:pt x="342" y="286"/>
                    <a:pt x="171" y="294"/>
                    <a:pt x="0" y="302"/>
                  </a:cubicBezTo>
                  <a:cubicBezTo>
                    <a:pt x="72" y="300"/>
                    <a:pt x="145" y="300"/>
                    <a:pt x="219" y="300"/>
                  </a:cubicBezTo>
                  <a:cubicBezTo>
                    <a:pt x="420" y="300"/>
                    <a:pt x="625" y="304"/>
                    <a:pt x="831" y="304"/>
                  </a:cubicBezTo>
                  <a:cubicBezTo>
                    <a:pt x="907" y="304"/>
                    <a:pt x="983" y="304"/>
                    <a:pt x="1058" y="302"/>
                  </a:cubicBezTo>
                  <a:lnTo>
                    <a:pt x="2117" y="286"/>
                  </a:lnTo>
                  <a:cubicBezTo>
                    <a:pt x="2817" y="278"/>
                    <a:pt x="3525" y="261"/>
                    <a:pt x="4225" y="245"/>
                  </a:cubicBezTo>
                  <a:cubicBezTo>
                    <a:pt x="4933" y="221"/>
                    <a:pt x="5633" y="188"/>
                    <a:pt x="6342" y="155"/>
                  </a:cubicBezTo>
                  <a:cubicBezTo>
                    <a:pt x="7042" y="131"/>
                    <a:pt x="7742" y="90"/>
                    <a:pt x="8450" y="58"/>
                  </a:cubicBezTo>
                  <a:lnTo>
                    <a:pt x="845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03" name="Google Shape;1903;p29"/>
            <p:cNvSpPr/>
            <p:nvPr/>
          </p:nvSpPr>
          <p:spPr>
            <a:xfrm rot="774988">
              <a:off x="3356007" y="5629353"/>
              <a:ext cx="65543" cy="12985"/>
            </a:xfrm>
            <a:custGeom>
              <a:avLst/>
              <a:gdLst/>
              <a:ahLst/>
              <a:cxnLst/>
              <a:rect l="l" t="t" r="r" b="b"/>
              <a:pathLst>
                <a:path w="742" h="147" extrusionOk="0">
                  <a:moveTo>
                    <a:pt x="301" y="0"/>
                  </a:moveTo>
                  <a:cubicBezTo>
                    <a:pt x="253" y="0"/>
                    <a:pt x="204" y="0"/>
                    <a:pt x="147" y="17"/>
                  </a:cubicBezTo>
                  <a:cubicBezTo>
                    <a:pt x="122" y="17"/>
                    <a:pt x="98" y="25"/>
                    <a:pt x="74" y="41"/>
                  </a:cubicBezTo>
                  <a:cubicBezTo>
                    <a:pt x="49" y="49"/>
                    <a:pt x="17" y="57"/>
                    <a:pt x="0" y="82"/>
                  </a:cubicBezTo>
                  <a:cubicBezTo>
                    <a:pt x="49" y="106"/>
                    <a:pt x="98" y="122"/>
                    <a:pt x="155" y="131"/>
                  </a:cubicBezTo>
                  <a:cubicBezTo>
                    <a:pt x="204" y="147"/>
                    <a:pt x="261" y="147"/>
                    <a:pt x="310" y="147"/>
                  </a:cubicBezTo>
                  <a:cubicBezTo>
                    <a:pt x="415" y="147"/>
                    <a:pt x="521" y="122"/>
                    <a:pt x="619" y="90"/>
                  </a:cubicBezTo>
                  <a:lnTo>
                    <a:pt x="741" y="33"/>
                  </a:lnTo>
                  <a:lnTo>
                    <a:pt x="611" y="33"/>
                  </a:lnTo>
                  <a:cubicBezTo>
                    <a:pt x="562" y="33"/>
                    <a:pt x="513" y="33"/>
                    <a:pt x="464" y="25"/>
                  </a:cubicBezTo>
                  <a:cubicBezTo>
                    <a:pt x="407" y="25"/>
                    <a:pt x="358" y="8"/>
                    <a:pt x="3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04" name="Google Shape;1904;p29"/>
            <p:cNvSpPr/>
            <p:nvPr/>
          </p:nvSpPr>
          <p:spPr>
            <a:xfrm rot="774988">
              <a:off x="2606462" y="4774006"/>
              <a:ext cx="2404678" cy="1660387"/>
            </a:xfrm>
            <a:custGeom>
              <a:avLst/>
              <a:gdLst/>
              <a:ahLst/>
              <a:cxnLst/>
              <a:rect l="l" t="t" r="r" b="b"/>
              <a:pathLst>
                <a:path w="27223" h="18797" extrusionOk="0">
                  <a:moveTo>
                    <a:pt x="1018" y="0"/>
                  </a:moveTo>
                  <a:lnTo>
                    <a:pt x="114" y="3500"/>
                  </a:lnTo>
                  <a:cubicBezTo>
                    <a:pt x="188" y="3500"/>
                    <a:pt x="261" y="3509"/>
                    <a:pt x="334" y="3533"/>
                  </a:cubicBezTo>
                  <a:lnTo>
                    <a:pt x="1148" y="318"/>
                  </a:lnTo>
                  <a:cubicBezTo>
                    <a:pt x="7221" y="708"/>
                    <a:pt x="13400" y="887"/>
                    <a:pt x="19424" y="1091"/>
                  </a:cubicBezTo>
                  <a:cubicBezTo>
                    <a:pt x="21890" y="1172"/>
                    <a:pt x="24446" y="1254"/>
                    <a:pt x="26962" y="1359"/>
                  </a:cubicBezTo>
                  <a:lnTo>
                    <a:pt x="23274" y="15817"/>
                  </a:lnTo>
                  <a:cubicBezTo>
                    <a:pt x="20645" y="16126"/>
                    <a:pt x="18007" y="16468"/>
                    <a:pt x="15419" y="16802"/>
                  </a:cubicBezTo>
                  <a:cubicBezTo>
                    <a:pt x="10331" y="17453"/>
                    <a:pt x="5218" y="18113"/>
                    <a:pt x="82" y="18560"/>
                  </a:cubicBezTo>
                  <a:cubicBezTo>
                    <a:pt x="74" y="18642"/>
                    <a:pt x="41" y="18723"/>
                    <a:pt x="0" y="18796"/>
                  </a:cubicBezTo>
                  <a:cubicBezTo>
                    <a:pt x="5170" y="18349"/>
                    <a:pt x="10339" y="17657"/>
                    <a:pt x="15443" y="16997"/>
                  </a:cubicBezTo>
                  <a:cubicBezTo>
                    <a:pt x="18048" y="16672"/>
                    <a:pt x="23486" y="15996"/>
                    <a:pt x="23486" y="15996"/>
                  </a:cubicBezTo>
                  <a:lnTo>
                    <a:pt x="27222" y="1164"/>
                  </a:lnTo>
                  <a:lnTo>
                    <a:pt x="27035" y="1156"/>
                  </a:lnTo>
                  <a:cubicBezTo>
                    <a:pt x="24495" y="1050"/>
                    <a:pt x="21923" y="969"/>
                    <a:pt x="19416" y="887"/>
                  </a:cubicBezTo>
                  <a:cubicBezTo>
                    <a:pt x="13392" y="684"/>
                    <a:pt x="1018" y="0"/>
                    <a:pt x="1018"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05" name="Google Shape;1905;p29"/>
            <p:cNvSpPr/>
            <p:nvPr/>
          </p:nvSpPr>
          <p:spPr>
            <a:xfrm rot="774988">
              <a:off x="-784923" y="3807142"/>
              <a:ext cx="3814024" cy="2383125"/>
            </a:xfrm>
            <a:custGeom>
              <a:avLst/>
              <a:gdLst/>
              <a:ahLst/>
              <a:cxnLst/>
              <a:rect l="l" t="t" r="r" b="b"/>
              <a:pathLst>
                <a:path w="43178" h="26979" extrusionOk="0">
                  <a:moveTo>
                    <a:pt x="4689" y="277"/>
                  </a:moveTo>
                  <a:cubicBezTo>
                    <a:pt x="15247" y="4364"/>
                    <a:pt x="27051" y="6692"/>
                    <a:pt x="42925" y="7823"/>
                  </a:cubicBezTo>
                  <a:lnTo>
                    <a:pt x="38188" y="26628"/>
                  </a:lnTo>
                  <a:cubicBezTo>
                    <a:pt x="36275" y="26726"/>
                    <a:pt x="34410" y="26775"/>
                    <a:pt x="32644" y="26775"/>
                  </a:cubicBezTo>
                  <a:cubicBezTo>
                    <a:pt x="27361" y="26775"/>
                    <a:pt x="22704" y="26359"/>
                    <a:pt x="18406" y="25505"/>
                  </a:cubicBezTo>
                  <a:cubicBezTo>
                    <a:pt x="11552" y="24137"/>
                    <a:pt x="5609" y="21687"/>
                    <a:pt x="236" y="17983"/>
                  </a:cubicBezTo>
                  <a:lnTo>
                    <a:pt x="4689" y="277"/>
                  </a:lnTo>
                  <a:close/>
                  <a:moveTo>
                    <a:pt x="4551" y="0"/>
                  </a:moveTo>
                  <a:lnTo>
                    <a:pt x="0" y="18072"/>
                  </a:lnTo>
                  <a:lnTo>
                    <a:pt x="90" y="18129"/>
                  </a:lnTo>
                  <a:cubicBezTo>
                    <a:pt x="5495" y="21858"/>
                    <a:pt x="11470" y="24332"/>
                    <a:pt x="18365" y="25700"/>
                  </a:cubicBezTo>
                  <a:cubicBezTo>
                    <a:pt x="22680" y="26555"/>
                    <a:pt x="27352" y="26978"/>
                    <a:pt x="32644" y="26978"/>
                  </a:cubicBezTo>
                  <a:cubicBezTo>
                    <a:pt x="34427" y="26978"/>
                    <a:pt x="36307" y="26921"/>
                    <a:pt x="38236" y="26832"/>
                  </a:cubicBezTo>
                  <a:lnTo>
                    <a:pt x="38350" y="26823"/>
                  </a:lnTo>
                  <a:lnTo>
                    <a:pt x="43178" y="7636"/>
                  </a:lnTo>
                  <a:lnTo>
                    <a:pt x="42999" y="7628"/>
                  </a:lnTo>
                  <a:cubicBezTo>
                    <a:pt x="27084" y="6497"/>
                    <a:pt x="15272" y="4160"/>
                    <a:pt x="4714" y="66"/>
                  </a:cubicBezTo>
                  <a:lnTo>
                    <a:pt x="4551"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06" name="Google Shape;1906;p29"/>
            <p:cNvSpPr/>
            <p:nvPr/>
          </p:nvSpPr>
          <p:spPr>
            <a:xfrm rot="774988">
              <a:off x="2789600" y="4561690"/>
              <a:ext cx="335840" cy="343790"/>
            </a:xfrm>
            <a:custGeom>
              <a:avLst/>
              <a:gdLst/>
              <a:ahLst/>
              <a:cxnLst/>
              <a:rect l="l" t="t" r="r" b="b"/>
              <a:pathLst>
                <a:path w="3802" h="3892" extrusionOk="0">
                  <a:moveTo>
                    <a:pt x="993" y="456"/>
                  </a:moveTo>
                  <a:lnTo>
                    <a:pt x="3493" y="3680"/>
                  </a:lnTo>
                  <a:lnTo>
                    <a:pt x="253" y="3395"/>
                  </a:lnTo>
                  <a:lnTo>
                    <a:pt x="993" y="456"/>
                  </a:lnTo>
                  <a:close/>
                  <a:moveTo>
                    <a:pt x="896" y="0"/>
                  </a:moveTo>
                  <a:lnTo>
                    <a:pt x="0" y="3574"/>
                  </a:lnTo>
                  <a:lnTo>
                    <a:pt x="3802" y="3891"/>
                  </a:lnTo>
                  <a:lnTo>
                    <a:pt x="896"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907" name="Google Shape;1907;p29"/>
          <p:cNvGrpSpPr/>
          <p:nvPr/>
        </p:nvGrpSpPr>
        <p:grpSpPr>
          <a:xfrm>
            <a:off x="-72586" y="3082578"/>
            <a:ext cx="999101" cy="2298153"/>
            <a:chOff x="-1514621" y="597425"/>
            <a:chExt cx="1146152" cy="2636101"/>
          </a:xfrm>
        </p:grpSpPr>
        <p:sp>
          <p:nvSpPr>
            <p:cNvPr id="1908" name="Google Shape;1908;p29"/>
            <p:cNvSpPr/>
            <p:nvPr/>
          </p:nvSpPr>
          <p:spPr>
            <a:xfrm>
              <a:off x="-1457144" y="597425"/>
              <a:ext cx="1088675" cy="681208"/>
            </a:xfrm>
            <a:custGeom>
              <a:avLst/>
              <a:gdLst/>
              <a:ahLst/>
              <a:cxnLst/>
              <a:rect l="l" t="t" r="r" b="b"/>
              <a:pathLst>
                <a:path w="11251" h="7040" extrusionOk="0">
                  <a:moveTo>
                    <a:pt x="3540" y="0"/>
                  </a:moveTo>
                  <a:cubicBezTo>
                    <a:pt x="3442" y="0"/>
                    <a:pt x="3397" y="88"/>
                    <a:pt x="3371" y="273"/>
                  </a:cubicBezTo>
                  <a:cubicBezTo>
                    <a:pt x="3366" y="324"/>
                    <a:pt x="3348" y="346"/>
                    <a:pt x="3324" y="346"/>
                  </a:cubicBezTo>
                  <a:cubicBezTo>
                    <a:pt x="3309" y="346"/>
                    <a:pt x="3292" y="338"/>
                    <a:pt x="3273" y="322"/>
                  </a:cubicBezTo>
                  <a:cubicBezTo>
                    <a:pt x="3216" y="281"/>
                    <a:pt x="3167" y="233"/>
                    <a:pt x="3118" y="192"/>
                  </a:cubicBezTo>
                  <a:cubicBezTo>
                    <a:pt x="3018" y="120"/>
                    <a:pt x="2938" y="84"/>
                    <a:pt x="2873" y="84"/>
                  </a:cubicBezTo>
                  <a:cubicBezTo>
                    <a:pt x="2774" y="84"/>
                    <a:pt x="2708" y="167"/>
                    <a:pt x="2654" y="338"/>
                  </a:cubicBezTo>
                  <a:cubicBezTo>
                    <a:pt x="2646" y="347"/>
                    <a:pt x="2646" y="347"/>
                    <a:pt x="2638" y="355"/>
                  </a:cubicBezTo>
                  <a:cubicBezTo>
                    <a:pt x="2565" y="306"/>
                    <a:pt x="2500" y="241"/>
                    <a:pt x="2418" y="192"/>
                  </a:cubicBezTo>
                  <a:cubicBezTo>
                    <a:pt x="2339" y="142"/>
                    <a:pt x="2269" y="118"/>
                    <a:pt x="2212" y="118"/>
                  </a:cubicBezTo>
                  <a:cubicBezTo>
                    <a:pt x="2099" y="118"/>
                    <a:pt x="2033" y="212"/>
                    <a:pt x="2028" y="395"/>
                  </a:cubicBezTo>
                  <a:cubicBezTo>
                    <a:pt x="2028" y="412"/>
                    <a:pt x="2028" y="428"/>
                    <a:pt x="2028" y="452"/>
                  </a:cubicBezTo>
                  <a:cubicBezTo>
                    <a:pt x="2034" y="506"/>
                    <a:pt x="2024" y="538"/>
                    <a:pt x="1974" y="538"/>
                  </a:cubicBezTo>
                  <a:cubicBezTo>
                    <a:pt x="1964" y="538"/>
                    <a:pt x="1952" y="537"/>
                    <a:pt x="1938" y="534"/>
                  </a:cubicBezTo>
                  <a:cubicBezTo>
                    <a:pt x="1927" y="532"/>
                    <a:pt x="1917" y="531"/>
                    <a:pt x="1907" y="531"/>
                  </a:cubicBezTo>
                  <a:cubicBezTo>
                    <a:pt x="1824" y="531"/>
                    <a:pt x="1790" y="593"/>
                    <a:pt x="1775" y="680"/>
                  </a:cubicBezTo>
                  <a:cubicBezTo>
                    <a:pt x="1767" y="713"/>
                    <a:pt x="1783" y="754"/>
                    <a:pt x="1759" y="794"/>
                  </a:cubicBezTo>
                  <a:cubicBezTo>
                    <a:pt x="1612" y="721"/>
                    <a:pt x="1458" y="656"/>
                    <a:pt x="1303" y="599"/>
                  </a:cubicBezTo>
                  <a:cubicBezTo>
                    <a:pt x="1239" y="575"/>
                    <a:pt x="1185" y="563"/>
                    <a:pt x="1141" y="563"/>
                  </a:cubicBezTo>
                  <a:cubicBezTo>
                    <a:pt x="1034" y="563"/>
                    <a:pt x="983" y="637"/>
                    <a:pt x="977" y="811"/>
                  </a:cubicBezTo>
                  <a:cubicBezTo>
                    <a:pt x="977" y="872"/>
                    <a:pt x="961" y="895"/>
                    <a:pt x="930" y="895"/>
                  </a:cubicBezTo>
                  <a:cubicBezTo>
                    <a:pt x="913" y="895"/>
                    <a:pt x="890" y="888"/>
                    <a:pt x="863" y="876"/>
                  </a:cubicBezTo>
                  <a:cubicBezTo>
                    <a:pt x="827" y="863"/>
                    <a:pt x="790" y="855"/>
                    <a:pt x="756" y="855"/>
                  </a:cubicBezTo>
                  <a:cubicBezTo>
                    <a:pt x="683" y="855"/>
                    <a:pt x="620" y="888"/>
                    <a:pt x="587" y="965"/>
                  </a:cubicBezTo>
                  <a:cubicBezTo>
                    <a:pt x="554" y="1035"/>
                    <a:pt x="519" y="1062"/>
                    <a:pt x="480" y="1062"/>
                  </a:cubicBezTo>
                  <a:cubicBezTo>
                    <a:pt x="450" y="1062"/>
                    <a:pt x="418" y="1047"/>
                    <a:pt x="383" y="1022"/>
                  </a:cubicBezTo>
                  <a:cubicBezTo>
                    <a:pt x="355" y="997"/>
                    <a:pt x="320" y="985"/>
                    <a:pt x="285" y="985"/>
                  </a:cubicBezTo>
                  <a:cubicBezTo>
                    <a:pt x="228" y="985"/>
                    <a:pt x="172" y="1016"/>
                    <a:pt x="147" y="1071"/>
                  </a:cubicBezTo>
                  <a:cubicBezTo>
                    <a:pt x="41" y="1234"/>
                    <a:pt x="1" y="1429"/>
                    <a:pt x="25" y="1625"/>
                  </a:cubicBezTo>
                  <a:cubicBezTo>
                    <a:pt x="41" y="1747"/>
                    <a:pt x="74" y="1869"/>
                    <a:pt x="90" y="1991"/>
                  </a:cubicBezTo>
                  <a:cubicBezTo>
                    <a:pt x="188" y="2593"/>
                    <a:pt x="562" y="3033"/>
                    <a:pt x="969" y="3440"/>
                  </a:cubicBezTo>
                  <a:cubicBezTo>
                    <a:pt x="1205" y="3668"/>
                    <a:pt x="1490" y="3855"/>
                    <a:pt x="1791" y="3977"/>
                  </a:cubicBezTo>
                  <a:cubicBezTo>
                    <a:pt x="1922" y="4034"/>
                    <a:pt x="2044" y="4099"/>
                    <a:pt x="2166" y="4156"/>
                  </a:cubicBezTo>
                  <a:cubicBezTo>
                    <a:pt x="2467" y="4303"/>
                    <a:pt x="2785" y="4417"/>
                    <a:pt x="3110" y="4498"/>
                  </a:cubicBezTo>
                  <a:cubicBezTo>
                    <a:pt x="3631" y="4596"/>
                    <a:pt x="4160" y="4677"/>
                    <a:pt x="4690" y="4775"/>
                  </a:cubicBezTo>
                  <a:cubicBezTo>
                    <a:pt x="4958" y="4816"/>
                    <a:pt x="5219" y="4897"/>
                    <a:pt x="5463" y="5027"/>
                  </a:cubicBezTo>
                  <a:cubicBezTo>
                    <a:pt x="5976" y="5304"/>
                    <a:pt x="6456" y="5630"/>
                    <a:pt x="6896" y="6004"/>
                  </a:cubicBezTo>
                  <a:cubicBezTo>
                    <a:pt x="7668" y="6673"/>
                    <a:pt x="8652" y="7039"/>
                    <a:pt x="9670" y="7039"/>
                  </a:cubicBezTo>
                  <a:cubicBezTo>
                    <a:pt x="9692" y="7039"/>
                    <a:pt x="9714" y="7038"/>
                    <a:pt x="9737" y="7038"/>
                  </a:cubicBezTo>
                  <a:cubicBezTo>
                    <a:pt x="9751" y="7039"/>
                    <a:pt x="9766" y="7039"/>
                    <a:pt x="9780" y="7039"/>
                  </a:cubicBezTo>
                  <a:cubicBezTo>
                    <a:pt x="9910" y="7039"/>
                    <a:pt x="10034" y="7006"/>
                    <a:pt x="10144" y="6932"/>
                  </a:cubicBezTo>
                  <a:cubicBezTo>
                    <a:pt x="10250" y="6843"/>
                    <a:pt x="10380" y="6794"/>
                    <a:pt x="10518" y="6778"/>
                  </a:cubicBezTo>
                  <a:cubicBezTo>
                    <a:pt x="10746" y="6745"/>
                    <a:pt x="10925" y="6607"/>
                    <a:pt x="11121" y="6509"/>
                  </a:cubicBezTo>
                  <a:cubicBezTo>
                    <a:pt x="11194" y="6484"/>
                    <a:pt x="11210" y="6387"/>
                    <a:pt x="11153" y="6338"/>
                  </a:cubicBezTo>
                  <a:cubicBezTo>
                    <a:pt x="11112" y="6305"/>
                    <a:pt x="11112" y="6257"/>
                    <a:pt x="11145" y="6216"/>
                  </a:cubicBezTo>
                  <a:cubicBezTo>
                    <a:pt x="11251" y="6061"/>
                    <a:pt x="11218" y="5988"/>
                    <a:pt x="11031" y="5931"/>
                  </a:cubicBezTo>
                  <a:cubicBezTo>
                    <a:pt x="10941" y="5906"/>
                    <a:pt x="10925" y="5882"/>
                    <a:pt x="10990" y="5801"/>
                  </a:cubicBezTo>
                  <a:cubicBezTo>
                    <a:pt x="11121" y="5638"/>
                    <a:pt x="11088" y="5540"/>
                    <a:pt x="10901" y="5442"/>
                  </a:cubicBezTo>
                  <a:lnTo>
                    <a:pt x="10811" y="5402"/>
                  </a:lnTo>
                  <a:cubicBezTo>
                    <a:pt x="10754" y="5386"/>
                    <a:pt x="10722" y="5312"/>
                    <a:pt x="10754" y="5255"/>
                  </a:cubicBezTo>
                  <a:cubicBezTo>
                    <a:pt x="10771" y="5206"/>
                    <a:pt x="10787" y="5166"/>
                    <a:pt x="10803" y="5117"/>
                  </a:cubicBezTo>
                  <a:cubicBezTo>
                    <a:pt x="10844" y="5035"/>
                    <a:pt x="10795" y="4938"/>
                    <a:pt x="10705" y="4921"/>
                  </a:cubicBezTo>
                  <a:cubicBezTo>
                    <a:pt x="10551" y="4873"/>
                    <a:pt x="10543" y="4865"/>
                    <a:pt x="10600" y="4702"/>
                  </a:cubicBezTo>
                  <a:lnTo>
                    <a:pt x="10632" y="4612"/>
                  </a:lnTo>
                  <a:cubicBezTo>
                    <a:pt x="10681" y="4531"/>
                    <a:pt x="10640" y="4433"/>
                    <a:pt x="10559" y="4409"/>
                  </a:cubicBezTo>
                  <a:cubicBezTo>
                    <a:pt x="10510" y="4384"/>
                    <a:pt x="10494" y="4344"/>
                    <a:pt x="10469" y="4303"/>
                  </a:cubicBezTo>
                  <a:cubicBezTo>
                    <a:pt x="10404" y="4197"/>
                    <a:pt x="10445" y="4091"/>
                    <a:pt x="10477" y="3993"/>
                  </a:cubicBezTo>
                  <a:cubicBezTo>
                    <a:pt x="10526" y="3814"/>
                    <a:pt x="10469" y="3717"/>
                    <a:pt x="10290" y="3700"/>
                  </a:cubicBezTo>
                  <a:cubicBezTo>
                    <a:pt x="10184" y="3692"/>
                    <a:pt x="10176" y="3627"/>
                    <a:pt x="10176" y="3554"/>
                  </a:cubicBezTo>
                  <a:cubicBezTo>
                    <a:pt x="10184" y="3481"/>
                    <a:pt x="10176" y="3383"/>
                    <a:pt x="10103" y="3367"/>
                  </a:cubicBezTo>
                  <a:cubicBezTo>
                    <a:pt x="9940" y="3334"/>
                    <a:pt x="10013" y="3245"/>
                    <a:pt x="10030" y="3155"/>
                  </a:cubicBezTo>
                  <a:cubicBezTo>
                    <a:pt x="10038" y="3114"/>
                    <a:pt x="10054" y="3065"/>
                    <a:pt x="10062" y="3025"/>
                  </a:cubicBezTo>
                  <a:cubicBezTo>
                    <a:pt x="10087" y="2870"/>
                    <a:pt x="10022" y="2797"/>
                    <a:pt x="9875" y="2772"/>
                  </a:cubicBezTo>
                  <a:cubicBezTo>
                    <a:pt x="9841" y="2767"/>
                    <a:pt x="9806" y="2761"/>
                    <a:pt x="9774" y="2761"/>
                  </a:cubicBezTo>
                  <a:cubicBezTo>
                    <a:pt x="9761" y="2761"/>
                    <a:pt x="9749" y="2762"/>
                    <a:pt x="9737" y="2764"/>
                  </a:cubicBezTo>
                  <a:cubicBezTo>
                    <a:pt x="9727" y="2765"/>
                    <a:pt x="9717" y="2765"/>
                    <a:pt x="9708" y="2765"/>
                  </a:cubicBezTo>
                  <a:cubicBezTo>
                    <a:pt x="9625" y="2765"/>
                    <a:pt x="9600" y="2729"/>
                    <a:pt x="9615" y="2626"/>
                  </a:cubicBezTo>
                  <a:cubicBezTo>
                    <a:pt x="9643" y="2507"/>
                    <a:pt x="9586" y="2442"/>
                    <a:pt x="9492" y="2442"/>
                  </a:cubicBezTo>
                  <a:cubicBezTo>
                    <a:pt x="9477" y="2442"/>
                    <a:pt x="9460" y="2443"/>
                    <a:pt x="9444" y="2447"/>
                  </a:cubicBezTo>
                  <a:cubicBezTo>
                    <a:pt x="9417" y="2453"/>
                    <a:pt x="9394" y="2457"/>
                    <a:pt x="9374" y="2457"/>
                  </a:cubicBezTo>
                  <a:cubicBezTo>
                    <a:pt x="9298" y="2457"/>
                    <a:pt x="9269" y="2407"/>
                    <a:pt x="9256" y="2317"/>
                  </a:cubicBezTo>
                  <a:cubicBezTo>
                    <a:pt x="9248" y="2203"/>
                    <a:pt x="9224" y="2040"/>
                    <a:pt x="9094" y="2023"/>
                  </a:cubicBezTo>
                  <a:cubicBezTo>
                    <a:pt x="8931" y="1999"/>
                    <a:pt x="8914" y="1901"/>
                    <a:pt x="8898" y="1787"/>
                  </a:cubicBezTo>
                  <a:cubicBezTo>
                    <a:pt x="8890" y="1722"/>
                    <a:pt x="8874" y="1665"/>
                    <a:pt x="8849" y="1600"/>
                  </a:cubicBezTo>
                  <a:cubicBezTo>
                    <a:pt x="8820" y="1500"/>
                    <a:pt x="8773" y="1447"/>
                    <a:pt x="8697" y="1447"/>
                  </a:cubicBezTo>
                  <a:cubicBezTo>
                    <a:pt x="8668" y="1447"/>
                    <a:pt x="8635" y="1454"/>
                    <a:pt x="8597" y="1470"/>
                  </a:cubicBezTo>
                  <a:cubicBezTo>
                    <a:pt x="8569" y="1484"/>
                    <a:pt x="8539" y="1491"/>
                    <a:pt x="8511" y="1491"/>
                  </a:cubicBezTo>
                  <a:cubicBezTo>
                    <a:pt x="8440" y="1491"/>
                    <a:pt x="8374" y="1450"/>
                    <a:pt x="8345" y="1380"/>
                  </a:cubicBezTo>
                  <a:cubicBezTo>
                    <a:pt x="8320" y="1348"/>
                    <a:pt x="8288" y="1315"/>
                    <a:pt x="8255" y="1283"/>
                  </a:cubicBezTo>
                  <a:cubicBezTo>
                    <a:pt x="8221" y="1254"/>
                    <a:pt x="8182" y="1233"/>
                    <a:pt x="8145" y="1233"/>
                  </a:cubicBezTo>
                  <a:cubicBezTo>
                    <a:pt x="8120" y="1233"/>
                    <a:pt x="8096" y="1243"/>
                    <a:pt x="8076" y="1266"/>
                  </a:cubicBezTo>
                  <a:cubicBezTo>
                    <a:pt x="8045" y="1294"/>
                    <a:pt x="8018" y="1304"/>
                    <a:pt x="7993" y="1304"/>
                  </a:cubicBezTo>
                  <a:cubicBezTo>
                    <a:pt x="7959" y="1304"/>
                    <a:pt x="7926" y="1285"/>
                    <a:pt x="7889" y="1266"/>
                  </a:cubicBezTo>
                  <a:cubicBezTo>
                    <a:pt x="7824" y="1226"/>
                    <a:pt x="7767" y="1161"/>
                    <a:pt x="7734" y="1095"/>
                  </a:cubicBezTo>
                  <a:cubicBezTo>
                    <a:pt x="7687" y="1021"/>
                    <a:pt x="7623" y="947"/>
                    <a:pt x="7542" y="947"/>
                  </a:cubicBezTo>
                  <a:cubicBezTo>
                    <a:pt x="7525" y="947"/>
                    <a:pt x="7508" y="950"/>
                    <a:pt x="7490" y="957"/>
                  </a:cubicBezTo>
                  <a:cubicBezTo>
                    <a:pt x="7456" y="971"/>
                    <a:pt x="7427" y="977"/>
                    <a:pt x="7402" y="977"/>
                  </a:cubicBezTo>
                  <a:cubicBezTo>
                    <a:pt x="7324" y="977"/>
                    <a:pt x="7281" y="919"/>
                    <a:pt x="7238" y="851"/>
                  </a:cubicBezTo>
                  <a:cubicBezTo>
                    <a:pt x="7213" y="802"/>
                    <a:pt x="7189" y="762"/>
                    <a:pt x="7156" y="721"/>
                  </a:cubicBezTo>
                  <a:cubicBezTo>
                    <a:pt x="7127" y="680"/>
                    <a:pt x="7080" y="651"/>
                    <a:pt x="7038" y="651"/>
                  </a:cubicBezTo>
                  <a:cubicBezTo>
                    <a:pt x="7022" y="651"/>
                    <a:pt x="7007" y="655"/>
                    <a:pt x="6993" y="664"/>
                  </a:cubicBezTo>
                  <a:cubicBezTo>
                    <a:pt x="6956" y="689"/>
                    <a:pt x="6924" y="698"/>
                    <a:pt x="6894" y="698"/>
                  </a:cubicBezTo>
                  <a:cubicBezTo>
                    <a:pt x="6826" y="698"/>
                    <a:pt x="6773" y="647"/>
                    <a:pt x="6717" y="607"/>
                  </a:cubicBezTo>
                  <a:cubicBezTo>
                    <a:pt x="6668" y="583"/>
                    <a:pt x="6619" y="542"/>
                    <a:pt x="6570" y="509"/>
                  </a:cubicBezTo>
                  <a:cubicBezTo>
                    <a:pt x="6515" y="469"/>
                    <a:pt x="6468" y="449"/>
                    <a:pt x="6425" y="449"/>
                  </a:cubicBezTo>
                  <a:cubicBezTo>
                    <a:pt x="6373" y="449"/>
                    <a:pt x="6326" y="479"/>
                    <a:pt x="6277" y="542"/>
                  </a:cubicBezTo>
                  <a:cubicBezTo>
                    <a:pt x="6249" y="582"/>
                    <a:pt x="6225" y="600"/>
                    <a:pt x="6201" y="600"/>
                  </a:cubicBezTo>
                  <a:cubicBezTo>
                    <a:pt x="6175" y="600"/>
                    <a:pt x="6148" y="580"/>
                    <a:pt x="6114" y="542"/>
                  </a:cubicBezTo>
                  <a:cubicBezTo>
                    <a:pt x="6041" y="461"/>
                    <a:pt x="5968" y="379"/>
                    <a:pt x="5886" y="298"/>
                  </a:cubicBezTo>
                  <a:cubicBezTo>
                    <a:pt x="5844" y="261"/>
                    <a:pt x="5786" y="225"/>
                    <a:pt x="5734" y="225"/>
                  </a:cubicBezTo>
                  <a:cubicBezTo>
                    <a:pt x="5705" y="225"/>
                    <a:pt x="5679" y="236"/>
                    <a:pt x="5658" y="265"/>
                  </a:cubicBezTo>
                  <a:cubicBezTo>
                    <a:pt x="5625" y="311"/>
                    <a:pt x="5596" y="327"/>
                    <a:pt x="5569" y="327"/>
                  </a:cubicBezTo>
                  <a:cubicBezTo>
                    <a:pt x="5525" y="327"/>
                    <a:pt x="5487" y="282"/>
                    <a:pt x="5447" y="257"/>
                  </a:cubicBezTo>
                  <a:cubicBezTo>
                    <a:pt x="5390" y="216"/>
                    <a:pt x="5333" y="176"/>
                    <a:pt x="5276" y="143"/>
                  </a:cubicBezTo>
                  <a:cubicBezTo>
                    <a:pt x="5194" y="96"/>
                    <a:pt x="5132" y="70"/>
                    <a:pt x="5083" y="70"/>
                  </a:cubicBezTo>
                  <a:cubicBezTo>
                    <a:pt x="5005" y="70"/>
                    <a:pt x="4956" y="134"/>
                    <a:pt x="4901" y="273"/>
                  </a:cubicBezTo>
                  <a:cubicBezTo>
                    <a:pt x="4884" y="311"/>
                    <a:pt x="4870" y="325"/>
                    <a:pt x="4852" y="325"/>
                  </a:cubicBezTo>
                  <a:cubicBezTo>
                    <a:pt x="4837" y="325"/>
                    <a:pt x="4819" y="313"/>
                    <a:pt x="4795" y="298"/>
                  </a:cubicBezTo>
                  <a:cubicBezTo>
                    <a:pt x="4714" y="233"/>
                    <a:pt x="4633" y="176"/>
                    <a:pt x="4543" y="127"/>
                  </a:cubicBezTo>
                  <a:cubicBezTo>
                    <a:pt x="4511" y="111"/>
                    <a:pt x="4482" y="103"/>
                    <a:pt x="4456" y="103"/>
                  </a:cubicBezTo>
                  <a:cubicBezTo>
                    <a:pt x="4389" y="103"/>
                    <a:pt x="4345" y="155"/>
                    <a:pt x="4339" y="249"/>
                  </a:cubicBezTo>
                  <a:cubicBezTo>
                    <a:pt x="4339" y="330"/>
                    <a:pt x="4323" y="412"/>
                    <a:pt x="4299" y="493"/>
                  </a:cubicBezTo>
                  <a:cubicBezTo>
                    <a:pt x="4136" y="338"/>
                    <a:pt x="3957" y="208"/>
                    <a:pt x="3770" y="86"/>
                  </a:cubicBezTo>
                  <a:cubicBezTo>
                    <a:pt x="3671" y="29"/>
                    <a:pt x="3597" y="0"/>
                    <a:pt x="3540" y="0"/>
                  </a:cubicBezTo>
                  <a:close/>
                </a:path>
              </a:pathLst>
            </a:custGeom>
            <a:solidFill>
              <a:schemeClr val="accent1"/>
            </a:solidFill>
            <a:ln w="19050" cap="flat" cmpd="sng">
              <a:solidFill>
                <a:schemeClr val="lt1"/>
              </a:solidFill>
              <a:prstDash val="solid"/>
              <a:miter lim="81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09" name="Google Shape;1909;p29"/>
            <p:cNvSpPr/>
            <p:nvPr/>
          </p:nvSpPr>
          <p:spPr>
            <a:xfrm>
              <a:off x="-1514621" y="823559"/>
              <a:ext cx="938209" cy="514002"/>
            </a:xfrm>
            <a:custGeom>
              <a:avLst/>
              <a:gdLst/>
              <a:ahLst/>
              <a:cxnLst/>
              <a:rect l="l" t="t" r="r" b="b"/>
              <a:pathLst>
                <a:path w="9696" h="5312" extrusionOk="0">
                  <a:moveTo>
                    <a:pt x="1734" y="0"/>
                  </a:moveTo>
                  <a:cubicBezTo>
                    <a:pt x="1716" y="0"/>
                    <a:pt x="1697" y="4"/>
                    <a:pt x="1677" y="12"/>
                  </a:cubicBezTo>
                  <a:cubicBezTo>
                    <a:pt x="1580" y="53"/>
                    <a:pt x="1588" y="142"/>
                    <a:pt x="1580" y="224"/>
                  </a:cubicBezTo>
                  <a:cubicBezTo>
                    <a:pt x="1580" y="240"/>
                    <a:pt x="1571" y="256"/>
                    <a:pt x="1571" y="281"/>
                  </a:cubicBezTo>
                  <a:cubicBezTo>
                    <a:pt x="1523" y="264"/>
                    <a:pt x="1474" y="248"/>
                    <a:pt x="1425" y="240"/>
                  </a:cubicBezTo>
                  <a:cubicBezTo>
                    <a:pt x="1401" y="231"/>
                    <a:pt x="1377" y="227"/>
                    <a:pt x="1353" y="227"/>
                  </a:cubicBezTo>
                  <a:cubicBezTo>
                    <a:pt x="1287" y="227"/>
                    <a:pt x="1223" y="259"/>
                    <a:pt x="1181" y="313"/>
                  </a:cubicBezTo>
                  <a:cubicBezTo>
                    <a:pt x="1154" y="357"/>
                    <a:pt x="1123" y="371"/>
                    <a:pt x="1086" y="371"/>
                  </a:cubicBezTo>
                  <a:cubicBezTo>
                    <a:pt x="1068" y="371"/>
                    <a:pt x="1048" y="368"/>
                    <a:pt x="1026" y="362"/>
                  </a:cubicBezTo>
                  <a:cubicBezTo>
                    <a:pt x="1005" y="355"/>
                    <a:pt x="984" y="351"/>
                    <a:pt x="962" y="351"/>
                  </a:cubicBezTo>
                  <a:cubicBezTo>
                    <a:pt x="893" y="351"/>
                    <a:pt x="827" y="389"/>
                    <a:pt x="790" y="452"/>
                  </a:cubicBezTo>
                  <a:cubicBezTo>
                    <a:pt x="741" y="558"/>
                    <a:pt x="643" y="631"/>
                    <a:pt x="529" y="647"/>
                  </a:cubicBezTo>
                  <a:cubicBezTo>
                    <a:pt x="407" y="696"/>
                    <a:pt x="293" y="777"/>
                    <a:pt x="204" y="875"/>
                  </a:cubicBezTo>
                  <a:cubicBezTo>
                    <a:pt x="0" y="1070"/>
                    <a:pt x="17" y="1201"/>
                    <a:pt x="220" y="1404"/>
                  </a:cubicBezTo>
                  <a:cubicBezTo>
                    <a:pt x="245" y="1445"/>
                    <a:pt x="285" y="1469"/>
                    <a:pt x="318" y="1502"/>
                  </a:cubicBezTo>
                  <a:cubicBezTo>
                    <a:pt x="871" y="1893"/>
                    <a:pt x="1376" y="2348"/>
                    <a:pt x="1938" y="2731"/>
                  </a:cubicBezTo>
                  <a:cubicBezTo>
                    <a:pt x="2141" y="2869"/>
                    <a:pt x="2385" y="2959"/>
                    <a:pt x="2540" y="3154"/>
                  </a:cubicBezTo>
                  <a:cubicBezTo>
                    <a:pt x="2866" y="3553"/>
                    <a:pt x="3305" y="3765"/>
                    <a:pt x="3778" y="3920"/>
                  </a:cubicBezTo>
                  <a:cubicBezTo>
                    <a:pt x="4315" y="4099"/>
                    <a:pt x="4860" y="4270"/>
                    <a:pt x="5414" y="4424"/>
                  </a:cubicBezTo>
                  <a:cubicBezTo>
                    <a:pt x="5650" y="4498"/>
                    <a:pt x="5886" y="4587"/>
                    <a:pt x="6138" y="4595"/>
                  </a:cubicBezTo>
                  <a:cubicBezTo>
                    <a:pt x="6203" y="4587"/>
                    <a:pt x="6269" y="4587"/>
                    <a:pt x="6334" y="4587"/>
                  </a:cubicBezTo>
                  <a:cubicBezTo>
                    <a:pt x="6513" y="4644"/>
                    <a:pt x="6708" y="4677"/>
                    <a:pt x="6855" y="4799"/>
                  </a:cubicBezTo>
                  <a:cubicBezTo>
                    <a:pt x="7017" y="4921"/>
                    <a:pt x="7205" y="4994"/>
                    <a:pt x="7400" y="5027"/>
                  </a:cubicBezTo>
                  <a:cubicBezTo>
                    <a:pt x="7506" y="5051"/>
                    <a:pt x="7620" y="5084"/>
                    <a:pt x="7734" y="5116"/>
                  </a:cubicBezTo>
                  <a:cubicBezTo>
                    <a:pt x="8078" y="5243"/>
                    <a:pt x="8446" y="5308"/>
                    <a:pt x="8813" y="5308"/>
                  </a:cubicBezTo>
                  <a:cubicBezTo>
                    <a:pt x="8871" y="5308"/>
                    <a:pt x="8929" y="5307"/>
                    <a:pt x="8987" y="5303"/>
                  </a:cubicBezTo>
                  <a:cubicBezTo>
                    <a:pt x="9175" y="5295"/>
                    <a:pt x="9362" y="5312"/>
                    <a:pt x="9533" y="5246"/>
                  </a:cubicBezTo>
                  <a:cubicBezTo>
                    <a:pt x="9631" y="5214"/>
                    <a:pt x="9696" y="5165"/>
                    <a:pt x="9696" y="5051"/>
                  </a:cubicBezTo>
                  <a:cubicBezTo>
                    <a:pt x="9696" y="4945"/>
                    <a:pt x="9614" y="4905"/>
                    <a:pt x="9517" y="4880"/>
                  </a:cubicBezTo>
                  <a:cubicBezTo>
                    <a:pt x="9476" y="4864"/>
                    <a:pt x="9427" y="4872"/>
                    <a:pt x="9395" y="4839"/>
                  </a:cubicBezTo>
                  <a:cubicBezTo>
                    <a:pt x="9435" y="4766"/>
                    <a:pt x="9484" y="4685"/>
                    <a:pt x="9443" y="4620"/>
                  </a:cubicBezTo>
                  <a:cubicBezTo>
                    <a:pt x="9411" y="4554"/>
                    <a:pt x="9443" y="4522"/>
                    <a:pt x="9484" y="4489"/>
                  </a:cubicBezTo>
                  <a:cubicBezTo>
                    <a:pt x="9549" y="4416"/>
                    <a:pt x="9647" y="4359"/>
                    <a:pt x="9606" y="4237"/>
                  </a:cubicBezTo>
                  <a:cubicBezTo>
                    <a:pt x="9565" y="4115"/>
                    <a:pt x="9452" y="4139"/>
                    <a:pt x="9362" y="4131"/>
                  </a:cubicBezTo>
                  <a:cubicBezTo>
                    <a:pt x="9395" y="4025"/>
                    <a:pt x="9500" y="3960"/>
                    <a:pt x="9484" y="3838"/>
                  </a:cubicBezTo>
                  <a:cubicBezTo>
                    <a:pt x="9473" y="3739"/>
                    <a:pt x="9421" y="3707"/>
                    <a:pt x="9352" y="3707"/>
                  </a:cubicBezTo>
                  <a:cubicBezTo>
                    <a:pt x="9320" y="3707"/>
                    <a:pt x="9285" y="3714"/>
                    <a:pt x="9248" y="3724"/>
                  </a:cubicBezTo>
                  <a:cubicBezTo>
                    <a:pt x="9272" y="3667"/>
                    <a:pt x="9289" y="3602"/>
                    <a:pt x="9305" y="3545"/>
                  </a:cubicBezTo>
                  <a:cubicBezTo>
                    <a:pt x="9320" y="3467"/>
                    <a:pt x="9284" y="3390"/>
                    <a:pt x="9210" y="3390"/>
                  </a:cubicBezTo>
                  <a:cubicBezTo>
                    <a:pt x="9207" y="3390"/>
                    <a:pt x="9203" y="3390"/>
                    <a:pt x="9199" y="3390"/>
                  </a:cubicBezTo>
                  <a:cubicBezTo>
                    <a:pt x="9118" y="3382"/>
                    <a:pt x="9036" y="3366"/>
                    <a:pt x="8955" y="3342"/>
                  </a:cubicBezTo>
                  <a:cubicBezTo>
                    <a:pt x="8882" y="3317"/>
                    <a:pt x="8874" y="3301"/>
                    <a:pt x="8914" y="3236"/>
                  </a:cubicBezTo>
                  <a:cubicBezTo>
                    <a:pt x="8971" y="3171"/>
                    <a:pt x="8979" y="3081"/>
                    <a:pt x="8947" y="3008"/>
                  </a:cubicBezTo>
                  <a:cubicBezTo>
                    <a:pt x="8918" y="2963"/>
                    <a:pt x="8884" y="2951"/>
                    <a:pt x="8846" y="2951"/>
                  </a:cubicBezTo>
                  <a:cubicBezTo>
                    <a:pt x="8808" y="2951"/>
                    <a:pt x="8768" y="2963"/>
                    <a:pt x="8727" y="2967"/>
                  </a:cubicBezTo>
                  <a:cubicBezTo>
                    <a:pt x="8743" y="2878"/>
                    <a:pt x="8808" y="2796"/>
                    <a:pt x="8751" y="2715"/>
                  </a:cubicBezTo>
                  <a:cubicBezTo>
                    <a:pt x="8727" y="2685"/>
                    <a:pt x="8702" y="2675"/>
                    <a:pt x="8676" y="2675"/>
                  </a:cubicBezTo>
                  <a:cubicBezTo>
                    <a:pt x="8624" y="2675"/>
                    <a:pt x="8570" y="2715"/>
                    <a:pt x="8515" y="2715"/>
                  </a:cubicBezTo>
                  <a:cubicBezTo>
                    <a:pt x="8426" y="2715"/>
                    <a:pt x="8385" y="2666"/>
                    <a:pt x="8401" y="2576"/>
                  </a:cubicBezTo>
                  <a:cubicBezTo>
                    <a:pt x="8426" y="2503"/>
                    <a:pt x="8434" y="2430"/>
                    <a:pt x="8434" y="2357"/>
                  </a:cubicBezTo>
                  <a:cubicBezTo>
                    <a:pt x="8421" y="2242"/>
                    <a:pt x="8364" y="2178"/>
                    <a:pt x="8278" y="2178"/>
                  </a:cubicBezTo>
                  <a:cubicBezTo>
                    <a:pt x="8254" y="2178"/>
                    <a:pt x="8227" y="2183"/>
                    <a:pt x="8198" y="2194"/>
                  </a:cubicBezTo>
                  <a:cubicBezTo>
                    <a:pt x="8174" y="2202"/>
                    <a:pt x="8156" y="2206"/>
                    <a:pt x="8143" y="2206"/>
                  </a:cubicBezTo>
                  <a:cubicBezTo>
                    <a:pt x="8104" y="2206"/>
                    <a:pt x="8098" y="2174"/>
                    <a:pt x="8092" y="2120"/>
                  </a:cubicBezTo>
                  <a:cubicBezTo>
                    <a:pt x="8076" y="1974"/>
                    <a:pt x="8027" y="1941"/>
                    <a:pt x="7880" y="1941"/>
                  </a:cubicBezTo>
                  <a:cubicBezTo>
                    <a:pt x="7815" y="1941"/>
                    <a:pt x="7791" y="1909"/>
                    <a:pt x="7791" y="1852"/>
                  </a:cubicBezTo>
                  <a:cubicBezTo>
                    <a:pt x="7783" y="1779"/>
                    <a:pt x="7775" y="1697"/>
                    <a:pt x="7766" y="1624"/>
                  </a:cubicBezTo>
                  <a:cubicBezTo>
                    <a:pt x="7751" y="1539"/>
                    <a:pt x="7711" y="1496"/>
                    <a:pt x="7656" y="1496"/>
                  </a:cubicBezTo>
                  <a:cubicBezTo>
                    <a:pt x="7626" y="1496"/>
                    <a:pt x="7592" y="1509"/>
                    <a:pt x="7555" y="1534"/>
                  </a:cubicBezTo>
                  <a:cubicBezTo>
                    <a:pt x="7535" y="1547"/>
                    <a:pt x="7521" y="1554"/>
                    <a:pt x="7510" y="1554"/>
                  </a:cubicBezTo>
                  <a:cubicBezTo>
                    <a:pt x="7494" y="1554"/>
                    <a:pt x="7486" y="1539"/>
                    <a:pt x="7481" y="1510"/>
                  </a:cubicBezTo>
                  <a:cubicBezTo>
                    <a:pt x="7465" y="1412"/>
                    <a:pt x="7433" y="1323"/>
                    <a:pt x="7392" y="1241"/>
                  </a:cubicBezTo>
                  <a:cubicBezTo>
                    <a:pt x="7356" y="1176"/>
                    <a:pt x="7301" y="1099"/>
                    <a:pt x="7232" y="1099"/>
                  </a:cubicBezTo>
                  <a:cubicBezTo>
                    <a:pt x="7223" y="1099"/>
                    <a:pt x="7214" y="1100"/>
                    <a:pt x="7205" y="1103"/>
                  </a:cubicBezTo>
                  <a:cubicBezTo>
                    <a:pt x="7173" y="1115"/>
                    <a:pt x="7147" y="1121"/>
                    <a:pt x="7125" y="1121"/>
                  </a:cubicBezTo>
                  <a:cubicBezTo>
                    <a:pt x="7047" y="1121"/>
                    <a:pt x="7025" y="1049"/>
                    <a:pt x="6993" y="973"/>
                  </a:cubicBezTo>
                  <a:cubicBezTo>
                    <a:pt x="6977" y="924"/>
                    <a:pt x="6944" y="883"/>
                    <a:pt x="6912" y="851"/>
                  </a:cubicBezTo>
                  <a:cubicBezTo>
                    <a:pt x="6875" y="808"/>
                    <a:pt x="6829" y="760"/>
                    <a:pt x="6781" y="760"/>
                  </a:cubicBezTo>
                  <a:cubicBezTo>
                    <a:pt x="6765" y="760"/>
                    <a:pt x="6749" y="765"/>
                    <a:pt x="6733" y="777"/>
                  </a:cubicBezTo>
                  <a:cubicBezTo>
                    <a:pt x="6690" y="810"/>
                    <a:pt x="6658" y="823"/>
                    <a:pt x="6633" y="823"/>
                  </a:cubicBezTo>
                  <a:cubicBezTo>
                    <a:pt x="6577" y="823"/>
                    <a:pt x="6557" y="758"/>
                    <a:pt x="6529" y="696"/>
                  </a:cubicBezTo>
                  <a:cubicBezTo>
                    <a:pt x="6513" y="663"/>
                    <a:pt x="6488" y="631"/>
                    <a:pt x="6464" y="606"/>
                  </a:cubicBezTo>
                  <a:cubicBezTo>
                    <a:pt x="6417" y="544"/>
                    <a:pt x="6365" y="512"/>
                    <a:pt x="6314" y="512"/>
                  </a:cubicBezTo>
                  <a:cubicBezTo>
                    <a:pt x="6259" y="512"/>
                    <a:pt x="6205" y="550"/>
                    <a:pt x="6163" y="631"/>
                  </a:cubicBezTo>
                  <a:cubicBezTo>
                    <a:pt x="6141" y="671"/>
                    <a:pt x="6124" y="686"/>
                    <a:pt x="6108" y="686"/>
                  </a:cubicBezTo>
                  <a:cubicBezTo>
                    <a:pt x="6089" y="686"/>
                    <a:pt x="6071" y="662"/>
                    <a:pt x="6049" y="631"/>
                  </a:cubicBezTo>
                  <a:cubicBezTo>
                    <a:pt x="5992" y="533"/>
                    <a:pt x="5927" y="452"/>
                    <a:pt x="5845" y="378"/>
                  </a:cubicBezTo>
                  <a:cubicBezTo>
                    <a:pt x="5817" y="353"/>
                    <a:pt x="5783" y="341"/>
                    <a:pt x="5749" y="341"/>
                  </a:cubicBezTo>
                  <a:cubicBezTo>
                    <a:pt x="5686" y="341"/>
                    <a:pt x="5625" y="383"/>
                    <a:pt x="5609" y="452"/>
                  </a:cubicBezTo>
                  <a:cubicBezTo>
                    <a:pt x="5593" y="492"/>
                    <a:pt x="5601" y="549"/>
                    <a:pt x="5552" y="590"/>
                  </a:cubicBezTo>
                  <a:cubicBezTo>
                    <a:pt x="5479" y="501"/>
                    <a:pt x="5422" y="419"/>
                    <a:pt x="5349" y="338"/>
                  </a:cubicBezTo>
                  <a:cubicBezTo>
                    <a:pt x="5311" y="288"/>
                    <a:pt x="5257" y="263"/>
                    <a:pt x="5202" y="263"/>
                  </a:cubicBezTo>
                  <a:cubicBezTo>
                    <a:pt x="5149" y="263"/>
                    <a:pt x="5095" y="286"/>
                    <a:pt x="5056" y="330"/>
                  </a:cubicBezTo>
                  <a:cubicBezTo>
                    <a:pt x="5018" y="367"/>
                    <a:pt x="5008" y="446"/>
                    <a:pt x="4969" y="446"/>
                  </a:cubicBezTo>
                  <a:cubicBezTo>
                    <a:pt x="4966" y="446"/>
                    <a:pt x="4962" y="445"/>
                    <a:pt x="4958" y="444"/>
                  </a:cubicBezTo>
                  <a:cubicBezTo>
                    <a:pt x="4901" y="435"/>
                    <a:pt x="4860" y="370"/>
                    <a:pt x="4811" y="330"/>
                  </a:cubicBezTo>
                  <a:cubicBezTo>
                    <a:pt x="4795" y="321"/>
                    <a:pt x="4787" y="305"/>
                    <a:pt x="4771" y="289"/>
                  </a:cubicBezTo>
                  <a:cubicBezTo>
                    <a:pt x="4706" y="224"/>
                    <a:pt x="4624" y="191"/>
                    <a:pt x="4535" y="191"/>
                  </a:cubicBezTo>
                  <a:cubicBezTo>
                    <a:pt x="4445" y="207"/>
                    <a:pt x="4429" y="297"/>
                    <a:pt x="4404" y="378"/>
                  </a:cubicBezTo>
                  <a:cubicBezTo>
                    <a:pt x="4331" y="321"/>
                    <a:pt x="4274" y="273"/>
                    <a:pt x="4217" y="232"/>
                  </a:cubicBezTo>
                  <a:cubicBezTo>
                    <a:pt x="4142" y="183"/>
                    <a:pt x="4082" y="158"/>
                    <a:pt x="4031" y="158"/>
                  </a:cubicBezTo>
                  <a:cubicBezTo>
                    <a:pt x="3953" y="158"/>
                    <a:pt x="3896" y="215"/>
                    <a:pt x="3843" y="338"/>
                  </a:cubicBezTo>
                  <a:cubicBezTo>
                    <a:pt x="3745" y="256"/>
                    <a:pt x="3647" y="183"/>
                    <a:pt x="3550" y="118"/>
                  </a:cubicBezTo>
                  <a:cubicBezTo>
                    <a:pt x="3501" y="91"/>
                    <a:pt x="3456" y="77"/>
                    <a:pt x="3415" y="77"/>
                  </a:cubicBezTo>
                  <a:cubicBezTo>
                    <a:pt x="3334" y="77"/>
                    <a:pt x="3273" y="131"/>
                    <a:pt x="3240" y="240"/>
                  </a:cubicBezTo>
                  <a:cubicBezTo>
                    <a:pt x="3232" y="264"/>
                    <a:pt x="3232" y="289"/>
                    <a:pt x="3224" y="330"/>
                  </a:cubicBezTo>
                  <a:cubicBezTo>
                    <a:pt x="3151" y="273"/>
                    <a:pt x="3086" y="224"/>
                    <a:pt x="3020" y="175"/>
                  </a:cubicBezTo>
                  <a:cubicBezTo>
                    <a:pt x="2976" y="149"/>
                    <a:pt x="2936" y="136"/>
                    <a:pt x="2900" y="136"/>
                  </a:cubicBezTo>
                  <a:cubicBezTo>
                    <a:pt x="2823" y="136"/>
                    <a:pt x="2768" y="194"/>
                    <a:pt x="2752" y="305"/>
                  </a:cubicBezTo>
                  <a:cubicBezTo>
                    <a:pt x="2744" y="354"/>
                    <a:pt x="2760" y="403"/>
                    <a:pt x="2727" y="460"/>
                  </a:cubicBezTo>
                  <a:cubicBezTo>
                    <a:pt x="2662" y="362"/>
                    <a:pt x="2589" y="264"/>
                    <a:pt x="2508" y="175"/>
                  </a:cubicBezTo>
                  <a:cubicBezTo>
                    <a:pt x="2469" y="128"/>
                    <a:pt x="2411" y="104"/>
                    <a:pt x="2352" y="104"/>
                  </a:cubicBezTo>
                  <a:cubicBezTo>
                    <a:pt x="2299" y="104"/>
                    <a:pt x="2245" y="124"/>
                    <a:pt x="2206" y="167"/>
                  </a:cubicBezTo>
                  <a:cubicBezTo>
                    <a:pt x="2167" y="206"/>
                    <a:pt x="2173" y="297"/>
                    <a:pt x="2109" y="297"/>
                  </a:cubicBezTo>
                  <a:cubicBezTo>
                    <a:pt x="2106" y="297"/>
                    <a:pt x="2103" y="297"/>
                    <a:pt x="2101" y="297"/>
                  </a:cubicBezTo>
                  <a:cubicBezTo>
                    <a:pt x="2052" y="281"/>
                    <a:pt x="2019" y="207"/>
                    <a:pt x="1978" y="167"/>
                  </a:cubicBezTo>
                  <a:cubicBezTo>
                    <a:pt x="1962" y="142"/>
                    <a:pt x="1938" y="126"/>
                    <a:pt x="1913" y="102"/>
                  </a:cubicBezTo>
                  <a:cubicBezTo>
                    <a:pt x="1861" y="56"/>
                    <a:pt x="1804" y="0"/>
                    <a:pt x="1734" y="0"/>
                  </a:cubicBezTo>
                  <a:close/>
                </a:path>
              </a:pathLst>
            </a:custGeom>
            <a:solidFill>
              <a:schemeClr val="dk1"/>
            </a:solidFill>
            <a:ln w="19050" cap="flat" cmpd="sng">
              <a:solidFill>
                <a:schemeClr val="lt1"/>
              </a:solidFill>
              <a:prstDash val="solid"/>
              <a:miter lim="81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10" name="Google Shape;1910;p29"/>
            <p:cNvSpPr/>
            <p:nvPr/>
          </p:nvSpPr>
          <p:spPr>
            <a:xfrm>
              <a:off x="-996361" y="996183"/>
              <a:ext cx="245874" cy="173979"/>
            </a:xfrm>
            <a:custGeom>
              <a:avLst/>
              <a:gdLst/>
              <a:ahLst/>
              <a:cxnLst/>
              <a:rect l="l" t="t" r="r" b="b"/>
              <a:pathLst>
                <a:path w="2541" h="1798" extrusionOk="0">
                  <a:moveTo>
                    <a:pt x="2369" y="1"/>
                  </a:moveTo>
                  <a:cubicBezTo>
                    <a:pt x="2200" y="1"/>
                    <a:pt x="2037" y="54"/>
                    <a:pt x="1898" y="157"/>
                  </a:cubicBezTo>
                  <a:cubicBezTo>
                    <a:pt x="1604" y="361"/>
                    <a:pt x="1287" y="524"/>
                    <a:pt x="970" y="703"/>
                  </a:cubicBezTo>
                  <a:cubicBezTo>
                    <a:pt x="579" y="931"/>
                    <a:pt x="245" y="1216"/>
                    <a:pt x="58" y="1639"/>
                  </a:cubicBezTo>
                  <a:cubicBezTo>
                    <a:pt x="42" y="1688"/>
                    <a:pt x="1" y="1753"/>
                    <a:pt x="66" y="1785"/>
                  </a:cubicBezTo>
                  <a:cubicBezTo>
                    <a:pt x="79" y="1794"/>
                    <a:pt x="91" y="1797"/>
                    <a:pt x="102" y="1797"/>
                  </a:cubicBezTo>
                  <a:cubicBezTo>
                    <a:pt x="144" y="1797"/>
                    <a:pt x="167" y="1743"/>
                    <a:pt x="180" y="1704"/>
                  </a:cubicBezTo>
                  <a:cubicBezTo>
                    <a:pt x="367" y="1289"/>
                    <a:pt x="701" y="1012"/>
                    <a:pt x="1083" y="800"/>
                  </a:cubicBezTo>
                  <a:cubicBezTo>
                    <a:pt x="1393" y="646"/>
                    <a:pt x="1686" y="459"/>
                    <a:pt x="1963" y="247"/>
                  </a:cubicBezTo>
                  <a:cubicBezTo>
                    <a:pt x="2101" y="141"/>
                    <a:pt x="2264" y="76"/>
                    <a:pt x="2435" y="68"/>
                  </a:cubicBezTo>
                  <a:cubicBezTo>
                    <a:pt x="2442" y="69"/>
                    <a:pt x="2449" y="70"/>
                    <a:pt x="2456" y="70"/>
                  </a:cubicBezTo>
                  <a:cubicBezTo>
                    <a:pt x="2491" y="70"/>
                    <a:pt x="2527" y="53"/>
                    <a:pt x="2541" y="19"/>
                  </a:cubicBezTo>
                  <a:cubicBezTo>
                    <a:pt x="2483" y="7"/>
                    <a:pt x="2425" y="1"/>
                    <a:pt x="236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11" name="Google Shape;1911;p29"/>
            <p:cNvSpPr/>
            <p:nvPr/>
          </p:nvSpPr>
          <p:spPr>
            <a:xfrm>
              <a:off x="-909662" y="1201997"/>
              <a:ext cx="283611" cy="134790"/>
            </a:xfrm>
            <a:custGeom>
              <a:avLst/>
              <a:gdLst/>
              <a:ahLst/>
              <a:cxnLst/>
              <a:rect l="l" t="t" r="r" b="b"/>
              <a:pathLst>
                <a:path w="2931" h="1393" extrusionOk="0">
                  <a:moveTo>
                    <a:pt x="2475" y="0"/>
                  </a:moveTo>
                  <a:cubicBezTo>
                    <a:pt x="2394" y="0"/>
                    <a:pt x="2320" y="17"/>
                    <a:pt x="2255" y="49"/>
                  </a:cubicBezTo>
                  <a:cubicBezTo>
                    <a:pt x="2084" y="114"/>
                    <a:pt x="1921" y="163"/>
                    <a:pt x="1750" y="204"/>
                  </a:cubicBezTo>
                  <a:cubicBezTo>
                    <a:pt x="1297" y="282"/>
                    <a:pt x="843" y="391"/>
                    <a:pt x="384" y="391"/>
                  </a:cubicBezTo>
                  <a:cubicBezTo>
                    <a:pt x="316" y="391"/>
                    <a:pt x="248" y="388"/>
                    <a:pt x="179" y="383"/>
                  </a:cubicBezTo>
                  <a:cubicBezTo>
                    <a:pt x="162" y="383"/>
                    <a:pt x="141" y="381"/>
                    <a:pt x="121" y="381"/>
                  </a:cubicBezTo>
                  <a:cubicBezTo>
                    <a:pt x="74" y="381"/>
                    <a:pt x="28" y="389"/>
                    <a:pt x="17" y="440"/>
                  </a:cubicBezTo>
                  <a:cubicBezTo>
                    <a:pt x="0" y="521"/>
                    <a:pt x="90" y="521"/>
                    <a:pt x="139" y="554"/>
                  </a:cubicBezTo>
                  <a:cubicBezTo>
                    <a:pt x="749" y="969"/>
                    <a:pt x="1449" y="1173"/>
                    <a:pt x="2174" y="1311"/>
                  </a:cubicBezTo>
                  <a:cubicBezTo>
                    <a:pt x="2418" y="1360"/>
                    <a:pt x="2670" y="1384"/>
                    <a:pt x="2931" y="1392"/>
                  </a:cubicBezTo>
                  <a:cubicBezTo>
                    <a:pt x="2499" y="1278"/>
                    <a:pt x="2068" y="1181"/>
                    <a:pt x="1645" y="1067"/>
                  </a:cubicBezTo>
                  <a:cubicBezTo>
                    <a:pt x="1205" y="969"/>
                    <a:pt x="790" y="790"/>
                    <a:pt x="424" y="538"/>
                  </a:cubicBezTo>
                  <a:cubicBezTo>
                    <a:pt x="782" y="513"/>
                    <a:pt x="1140" y="456"/>
                    <a:pt x="1490" y="383"/>
                  </a:cubicBezTo>
                  <a:cubicBezTo>
                    <a:pt x="1987" y="285"/>
                    <a:pt x="2385" y="147"/>
                    <a:pt x="24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12" name="Google Shape;1912;p29"/>
            <p:cNvSpPr/>
            <p:nvPr/>
          </p:nvSpPr>
          <p:spPr>
            <a:xfrm>
              <a:off x="-1335804" y="885874"/>
              <a:ext cx="115051" cy="251292"/>
            </a:xfrm>
            <a:custGeom>
              <a:avLst/>
              <a:gdLst/>
              <a:ahLst/>
              <a:cxnLst/>
              <a:rect l="l" t="t" r="r" b="b"/>
              <a:pathLst>
                <a:path w="1189" h="2597" extrusionOk="0">
                  <a:moveTo>
                    <a:pt x="67" y="0"/>
                  </a:moveTo>
                  <a:cubicBezTo>
                    <a:pt x="62" y="0"/>
                    <a:pt x="56" y="1"/>
                    <a:pt x="49" y="3"/>
                  </a:cubicBezTo>
                  <a:cubicBezTo>
                    <a:pt x="0" y="19"/>
                    <a:pt x="25" y="68"/>
                    <a:pt x="33" y="109"/>
                  </a:cubicBezTo>
                  <a:cubicBezTo>
                    <a:pt x="122" y="540"/>
                    <a:pt x="244" y="964"/>
                    <a:pt x="399" y="1371"/>
                  </a:cubicBezTo>
                  <a:cubicBezTo>
                    <a:pt x="497" y="1615"/>
                    <a:pt x="611" y="1843"/>
                    <a:pt x="757" y="2054"/>
                  </a:cubicBezTo>
                  <a:cubicBezTo>
                    <a:pt x="847" y="2225"/>
                    <a:pt x="977" y="2372"/>
                    <a:pt x="1058" y="2543"/>
                  </a:cubicBezTo>
                  <a:cubicBezTo>
                    <a:pt x="1078" y="2569"/>
                    <a:pt x="1098" y="2596"/>
                    <a:pt x="1127" y="2596"/>
                  </a:cubicBezTo>
                  <a:cubicBezTo>
                    <a:pt x="1134" y="2596"/>
                    <a:pt x="1141" y="2595"/>
                    <a:pt x="1148" y="2592"/>
                  </a:cubicBezTo>
                  <a:cubicBezTo>
                    <a:pt x="1189" y="2567"/>
                    <a:pt x="1172" y="2518"/>
                    <a:pt x="1148" y="2478"/>
                  </a:cubicBezTo>
                  <a:cubicBezTo>
                    <a:pt x="1115" y="2413"/>
                    <a:pt x="1075" y="2348"/>
                    <a:pt x="1034" y="2291"/>
                  </a:cubicBezTo>
                  <a:cubicBezTo>
                    <a:pt x="635" y="1737"/>
                    <a:pt x="358" y="1102"/>
                    <a:pt x="220" y="443"/>
                  </a:cubicBezTo>
                  <a:cubicBezTo>
                    <a:pt x="196" y="321"/>
                    <a:pt x="155" y="198"/>
                    <a:pt x="114" y="76"/>
                  </a:cubicBezTo>
                  <a:cubicBezTo>
                    <a:pt x="107" y="48"/>
                    <a:pt x="106" y="0"/>
                    <a:pt x="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13" name="Google Shape;1913;p29"/>
            <p:cNvSpPr/>
            <p:nvPr/>
          </p:nvSpPr>
          <p:spPr>
            <a:xfrm>
              <a:off x="-1053838" y="879778"/>
              <a:ext cx="55251" cy="238810"/>
            </a:xfrm>
            <a:custGeom>
              <a:avLst/>
              <a:gdLst/>
              <a:ahLst/>
              <a:cxnLst/>
              <a:rect l="l" t="t" r="r" b="b"/>
              <a:pathLst>
                <a:path w="571" h="2468" extrusionOk="0">
                  <a:moveTo>
                    <a:pt x="448" y="1"/>
                  </a:moveTo>
                  <a:cubicBezTo>
                    <a:pt x="416" y="50"/>
                    <a:pt x="408" y="107"/>
                    <a:pt x="424" y="156"/>
                  </a:cubicBezTo>
                  <a:cubicBezTo>
                    <a:pt x="456" y="465"/>
                    <a:pt x="456" y="774"/>
                    <a:pt x="424" y="1084"/>
                  </a:cubicBezTo>
                  <a:cubicBezTo>
                    <a:pt x="383" y="1531"/>
                    <a:pt x="391" y="1995"/>
                    <a:pt x="41" y="2354"/>
                  </a:cubicBezTo>
                  <a:cubicBezTo>
                    <a:pt x="17" y="2378"/>
                    <a:pt x="1" y="2427"/>
                    <a:pt x="41" y="2459"/>
                  </a:cubicBezTo>
                  <a:cubicBezTo>
                    <a:pt x="53" y="2465"/>
                    <a:pt x="64" y="2468"/>
                    <a:pt x="75" y="2468"/>
                  </a:cubicBezTo>
                  <a:cubicBezTo>
                    <a:pt x="109" y="2468"/>
                    <a:pt x="139" y="2442"/>
                    <a:pt x="163" y="2411"/>
                  </a:cubicBezTo>
                  <a:cubicBezTo>
                    <a:pt x="318" y="2231"/>
                    <a:pt x="424" y="2020"/>
                    <a:pt x="465" y="1792"/>
                  </a:cubicBezTo>
                  <a:cubicBezTo>
                    <a:pt x="562" y="1246"/>
                    <a:pt x="570" y="693"/>
                    <a:pt x="505" y="139"/>
                  </a:cubicBezTo>
                  <a:cubicBezTo>
                    <a:pt x="497" y="99"/>
                    <a:pt x="505" y="42"/>
                    <a:pt x="4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14" name="Google Shape;1914;p29"/>
            <p:cNvSpPr/>
            <p:nvPr/>
          </p:nvSpPr>
          <p:spPr>
            <a:xfrm>
              <a:off x="-1292551" y="647354"/>
              <a:ext cx="48188" cy="195073"/>
            </a:xfrm>
            <a:custGeom>
              <a:avLst/>
              <a:gdLst/>
              <a:ahLst/>
              <a:cxnLst/>
              <a:rect l="l" t="t" r="r" b="b"/>
              <a:pathLst>
                <a:path w="498" h="2016" extrusionOk="0">
                  <a:moveTo>
                    <a:pt x="121" y="1"/>
                  </a:moveTo>
                  <a:cubicBezTo>
                    <a:pt x="84" y="1"/>
                    <a:pt x="90" y="44"/>
                    <a:pt x="90" y="67"/>
                  </a:cubicBezTo>
                  <a:cubicBezTo>
                    <a:pt x="17" y="571"/>
                    <a:pt x="1" y="1084"/>
                    <a:pt x="188" y="1581"/>
                  </a:cubicBezTo>
                  <a:cubicBezTo>
                    <a:pt x="245" y="1703"/>
                    <a:pt x="310" y="1825"/>
                    <a:pt x="367" y="1955"/>
                  </a:cubicBezTo>
                  <a:cubicBezTo>
                    <a:pt x="381" y="1983"/>
                    <a:pt x="395" y="2016"/>
                    <a:pt x="428" y="2016"/>
                  </a:cubicBezTo>
                  <a:cubicBezTo>
                    <a:pt x="434" y="2016"/>
                    <a:pt x="441" y="2015"/>
                    <a:pt x="449" y="2012"/>
                  </a:cubicBezTo>
                  <a:cubicBezTo>
                    <a:pt x="498" y="1996"/>
                    <a:pt x="498" y="1947"/>
                    <a:pt x="481" y="1906"/>
                  </a:cubicBezTo>
                  <a:cubicBezTo>
                    <a:pt x="465" y="1849"/>
                    <a:pt x="441" y="1801"/>
                    <a:pt x="416" y="1744"/>
                  </a:cubicBezTo>
                  <a:cubicBezTo>
                    <a:pt x="253" y="1426"/>
                    <a:pt x="164" y="1076"/>
                    <a:pt x="156" y="718"/>
                  </a:cubicBezTo>
                  <a:cubicBezTo>
                    <a:pt x="147" y="506"/>
                    <a:pt x="156" y="295"/>
                    <a:pt x="172" y="83"/>
                  </a:cubicBezTo>
                  <a:cubicBezTo>
                    <a:pt x="172" y="50"/>
                    <a:pt x="180" y="1"/>
                    <a:pt x="131" y="1"/>
                  </a:cubicBezTo>
                  <a:cubicBezTo>
                    <a:pt x="128" y="1"/>
                    <a:pt x="124" y="1"/>
                    <a:pt x="1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15" name="Google Shape;1915;p29"/>
            <p:cNvSpPr/>
            <p:nvPr/>
          </p:nvSpPr>
          <p:spPr>
            <a:xfrm>
              <a:off x="-1450080" y="927192"/>
              <a:ext cx="212007" cy="207169"/>
            </a:xfrm>
            <a:custGeom>
              <a:avLst/>
              <a:gdLst/>
              <a:ahLst/>
              <a:cxnLst/>
              <a:rect l="l" t="t" r="r" b="b"/>
              <a:pathLst>
                <a:path w="2191" h="2141" extrusionOk="0">
                  <a:moveTo>
                    <a:pt x="64" y="0"/>
                  </a:moveTo>
                  <a:cubicBezTo>
                    <a:pt x="55" y="0"/>
                    <a:pt x="45" y="4"/>
                    <a:pt x="33" y="16"/>
                  </a:cubicBezTo>
                  <a:cubicBezTo>
                    <a:pt x="1" y="48"/>
                    <a:pt x="33" y="73"/>
                    <a:pt x="58" y="97"/>
                  </a:cubicBezTo>
                  <a:cubicBezTo>
                    <a:pt x="131" y="203"/>
                    <a:pt x="221" y="301"/>
                    <a:pt x="318" y="390"/>
                  </a:cubicBezTo>
                  <a:cubicBezTo>
                    <a:pt x="644" y="708"/>
                    <a:pt x="1002" y="993"/>
                    <a:pt x="1287" y="1343"/>
                  </a:cubicBezTo>
                  <a:cubicBezTo>
                    <a:pt x="1409" y="1489"/>
                    <a:pt x="1539" y="1627"/>
                    <a:pt x="1678" y="1750"/>
                  </a:cubicBezTo>
                  <a:cubicBezTo>
                    <a:pt x="1832" y="1896"/>
                    <a:pt x="2003" y="2026"/>
                    <a:pt x="2191" y="2140"/>
                  </a:cubicBezTo>
                  <a:cubicBezTo>
                    <a:pt x="2174" y="2091"/>
                    <a:pt x="2134" y="2043"/>
                    <a:pt x="2085" y="2018"/>
                  </a:cubicBezTo>
                  <a:cubicBezTo>
                    <a:pt x="1792" y="1774"/>
                    <a:pt x="1515" y="1505"/>
                    <a:pt x="1271" y="1212"/>
                  </a:cubicBezTo>
                  <a:cubicBezTo>
                    <a:pt x="1027" y="919"/>
                    <a:pt x="717" y="683"/>
                    <a:pt x="449" y="406"/>
                  </a:cubicBezTo>
                  <a:cubicBezTo>
                    <a:pt x="335" y="292"/>
                    <a:pt x="229" y="170"/>
                    <a:pt x="115" y="48"/>
                  </a:cubicBezTo>
                  <a:cubicBezTo>
                    <a:pt x="103" y="31"/>
                    <a:pt x="87" y="0"/>
                    <a:pt x="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16" name="Google Shape;1916;p29"/>
            <p:cNvSpPr/>
            <p:nvPr/>
          </p:nvSpPr>
          <p:spPr>
            <a:xfrm>
              <a:off x="-732490" y="984572"/>
              <a:ext cx="137983" cy="67831"/>
            </a:xfrm>
            <a:custGeom>
              <a:avLst/>
              <a:gdLst/>
              <a:ahLst/>
              <a:cxnLst/>
              <a:rect l="l" t="t" r="r" b="b"/>
              <a:pathLst>
                <a:path w="1426" h="701" extrusionOk="0">
                  <a:moveTo>
                    <a:pt x="1344" y="0"/>
                  </a:moveTo>
                  <a:cubicBezTo>
                    <a:pt x="1300" y="0"/>
                    <a:pt x="1234" y="46"/>
                    <a:pt x="1181" y="58"/>
                  </a:cubicBezTo>
                  <a:cubicBezTo>
                    <a:pt x="1173" y="58"/>
                    <a:pt x="1157" y="66"/>
                    <a:pt x="1149" y="74"/>
                  </a:cubicBezTo>
                  <a:cubicBezTo>
                    <a:pt x="839" y="245"/>
                    <a:pt x="514" y="400"/>
                    <a:pt x="172" y="530"/>
                  </a:cubicBezTo>
                  <a:cubicBezTo>
                    <a:pt x="139" y="546"/>
                    <a:pt x="99" y="570"/>
                    <a:pt x="66" y="587"/>
                  </a:cubicBezTo>
                  <a:cubicBezTo>
                    <a:pt x="42" y="611"/>
                    <a:pt x="1" y="636"/>
                    <a:pt x="25" y="668"/>
                  </a:cubicBezTo>
                  <a:cubicBezTo>
                    <a:pt x="36" y="690"/>
                    <a:pt x="58" y="701"/>
                    <a:pt x="81" y="701"/>
                  </a:cubicBezTo>
                  <a:cubicBezTo>
                    <a:pt x="92" y="701"/>
                    <a:pt x="104" y="698"/>
                    <a:pt x="115" y="693"/>
                  </a:cubicBezTo>
                  <a:cubicBezTo>
                    <a:pt x="196" y="668"/>
                    <a:pt x="278" y="636"/>
                    <a:pt x="351" y="603"/>
                  </a:cubicBezTo>
                  <a:cubicBezTo>
                    <a:pt x="668" y="473"/>
                    <a:pt x="970" y="318"/>
                    <a:pt x="1246" y="131"/>
                  </a:cubicBezTo>
                  <a:cubicBezTo>
                    <a:pt x="1295" y="98"/>
                    <a:pt x="1425" y="90"/>
                    <a:pt x="1385" y="25"/>
                  </a:cubicBezTo>
                  <a:cubicBezTo>
                    <a:pt x="1376" y="7"/>
                    <a:pt x="1362" y="0"/>
                    <a:pt x="13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17" name="Google Shape;1917;p29"/>
            <p:cNvSpPr/>
            <p:nvPr/>
          </p:nvSpPr>
          <p:spPr>
            <a:xfrm>
              <a:off x="-1390184" y="899421"/>
              <a:ext cx="56800" cy="97633"/>
            </a:xfrm>
            <a:custGeom>
              <a:avLst/>
              <a:gdLst/>
              <a:ahLst/>
              <a:cxnLst/>
              <a:rect l="l" t="t" r="r" b="b"/>
              <a:pathLst>
                <a:path w="587" h="1009" extrusionOk="0">
                  <a:moveTo>
                    <a:pt x="49" y="0"/>
                  </a:moveTo>
                  <a:cubicBezTo>
                    <a:pt x="46" y="0"/>
                    <a:pt x="44" y="1"/>
                    <a:pt x="41" y="1"/>
                  </a:cubicBezTo>
                  <a:cubicBezTo>
                    <a:pt x="1" y="10"/>
                    <a:pt x="1" y="50"/>
                    <a:pt x="1" y="75"/>
                  </a:cubicBezTo>
                  <a:cubicBezTo>
                    <a:pt x="9" y="99"/>
                    <a:pt x="9" y="115"/>
                    <a:pt x="17" y="132"/>
                  </a:cubicBezTo>
                  <a:cubicBezTo>
                    <a:pt x="90" y="449"/>
                    <a:pt x="285" y="702"/>
                    <a:pt x="448" y="962"/>
                  </a:cubicBezTo>
                  <a:cubicBezTo>
                    <a:pt x="466" y="992"/>
                    <a:pt x="489" y="1009"/>
                    <a:pt x="516" y="1009"/>
                  </a:cubicBezTo>
                  <a:cubicBezTo>
                    <a:pt x="525" y="1009"/>
                    <a:pt x="535" y="1007"/>
                    <a:pt x="546" y="1003"/>
                  </a:cubicBezTo>
                  <a:cubicBezTo>
                    <a:pt x="587" y="978"/>
                    <a:pt x="578" y="938"/>
                    <a:pt x="562" y="897"/>
                  </a:cubicBezTo>
                  <a:cubicBezTo>
                    <a:pt x="562" y="889"/>
                    <a:pt x="554" y="881"/>
                    <a:pt x="546" y="864"/>
                  </a:cubicBezTo>
                  <a:cubicBezTo>
                    <a:pt x="383" y="612"/>
                    <a:pt x="204" y="360"/>
                    <a:pt x="106" y="67"/>
                  </a:cubicBezTo>
                  <a:cubicBezTo>
                    <a:pt x="98" y="58"/>
                    <a:pt x="98" y="50"/>
                    <a:pt x="98" y="50"/>
                  </a:cubicBezTo>
                  <a:cubicBezTo>
                    <a:pt x="84" y="28"/>
                    <a:pt x="69" y="0"/>
                    <a:pt x="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18" name="Google Shape;1918;p29"/>
            <p:cNvSpPr/>
            <p:nvPr/>
          </p:nvSpPr>
          <p:spPr>
            <a:xfrm>
              <a:off x="-1036517" y="713540"/>
              <a:ext cx="52058" cy="113502"/>
            </a:xfrm>
            <a:custGeom>
              <a:avLst/>
              <a:gdLst/>
              <a:ahLst/>
              <a:cxnLst/>
              <a:rect l="l" t="t" r="r" b="b"/>
              <a:pathLst>
                <a:path w="538" h="1173" extrusionOk="0">
                  <a:moveTo>
                    <a:pt x="472" y="1"/>
                  </a:moveTo>
                  <a:cubicBezTo>
                    <a:pt x="417" y="1"/>
                    <a:pt x="424" y="76"/>
                    <a:pt x="416" y="107"/>
                  </a:cubicBezTo>
                  <a:cubicBezTo>
                    <a:pt x="375" y="278"/>
                    <a:pt x="318" y="449"/>
                    <a:pt x="245" y="612"/>
                  </a:cubicBezTo>
                  <a:cubicBezTo>
                    <a:pt x="180" y="758"/>
                    <a:pt x="115" y="913"/>
                    <a:pt x="33" y="1051"/>
                  </a:cubicBezTo>
                  <a:cubicBezTo>
                    <a:pt x="17" y="1084"/>
                    <a:pt x="1" y="1117"/>
                    <a:pt x="25" y="1149"/>
                  </a:cubicBezTo>
                  <a:cubicBezTo>
                    <a:pt x="39" y="1167"/>
                    <a:pt x="52" y="1173"/>
                    <a:pt x="67" y="1173"/>
                  </a:cubicBezTo>
                  <a:cubicBezTo>
                    <a:pt x="79" y="1173"/>
                    <a:pt x="92" y="1169"/>
                    <a:pt x="106" y="1165"/>
                  </a:cubicBezTo>
                  <a:cubicBezTo>
                    <a:pt x="139" y="1141"/>
                    <a:pt x="163" y="1108"/>
                    <a:pt x="180" y="1068"/>
                  </a:cubicBezTo>
                  <a:cubicBezTo>
                    <a:pt x="245" y="921"/>
                    <a:pt x="310" y="775"/>
                    <a:pt x="383" y="628"/>
                  </a:cubicBezTo>
                  <a:cubicBezTo>
                    <a:pt x="448" y="473"/>
                    <a:pt x="489" y="302"/>
                    <a:pt x="505" y="132"/>
                  </a:cubicBezTo>
                  <a:cubicBezTo>
                    <a:pt x="513" y="91"/>
                    <a:pt x="538" y="18"/>
                    <a:pt x="481" y="1"/>
                  </a:cubicBezTo>
                  <a:cubicBezTo>
                    <a:pt x="478" y="1"/>
                    <a:pt x="475" y="1"/>
                    <a:pt x="4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19" name="Google Shape;1919;p29"/>
            <p:cNvSpPr/>
            <p:nvPr/>
          </p:nvSpPr>
          <p:spPr>
            <a:xfrm>
              <a:off x="-892341" y="760083"/>
              <a:ext cx="56025" cy="109535"/>
            </a:xfrm>
            <a:custGeom>
              <a:avLst/>
              <a:gdLst/>
              <a:ahLst/>
              <a:cxnLst/>
              <a:rect l="l" t="t" r="r" b="b"/>
              <a:pathLst>
                <a:path w="579" h="1132" extrusionOk="0">
                  <a:moveTo>
                    <a:pt x="554" y="1"/>
                  </a:moveTo>
                  <a:lnTo>
                    <a:pt x="554" y="1"/>
                  </a:lnTo>
                  <a:cubicBezTo>
                    <a:pt x="432" y="245"/>
                    <a:pt x="318" y="465"/>
                    <a:pt x="188" y="668"/>
                  </a:cubicBezTo>
                  <a:cubicBezTo>
                    <a:pt x="122" y="790"/>
                    <a:pt x="65" y="912"/>
                    <a:pt x="25" y="1034"/>
                  </a:cubicBezTo>
                  <a:cubicBezTo>
                    <a:pt x="8" y="1067"/>
                    <a:pt x="0" y="1108"/>
                    <a:pt x="33" y="1124"/>
                  </a:cubicBezTo>
                  <a:cubicBezTo>
                    <a:pt x="43" y="1129"/>
                    <a:pt x="53" y="1131"/>
                    <a:pt x="61" y="1131"/>
                  </a:cubicBezTo>
                  <a:cubicBezTo>
                    <a:pt x="91" y="1131"/>
                    <a:pt x="108" y="1101"/>
                    <a:pt x="114" y="1075"/>
                  </a:cubicBezTo>
                  <a:cubicBezTo>
                    <a:pt x="220" y="758"/>
                    <a:pt x="440" y="497"/>
                    <a:pt x="546" y="180"/>
                  </a:cubicBezTo>
                  <a:cubicBezTo>
                    <a:pt x="578" y="131"/>
                    <a:pt x="578" y="58"/>
                    <a:pt x="55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20" name="Google Shape;1920;p29"/>
            <p:cNvSpPr/>
            <p:nvPr/>
          </p:nvSpPr>
          <p:spPr>
            <a:xfrm>
              <a:off x="-1184564" y="960865"/>
              <a:ext cx="22159" cy="92505"/>
            </a:xfrm>
            <a:custGeom>
              <a:avLst/>
              <a:gdLst/>
              <a:ahLst/>
              <a:cxnLst/>
              <a:rect l="l" t="t" r="r" b="b"/>
              <a:pathLst>
                <a:path w="229" h="956" extrusionOk="0">
                  <a:moveTo>
                    <a:pt x="52" y="0"/>
                  </a:moveTo>
                  <a:cubicBezTo>
                    <a:pt x="49" y="0"/>
                    <a:pt x="45" y="1"/>
                    <a:pt x="41" y="1"/>
                  </a:cubicBezTo>
                  <a:cubicBezTo>
                    <a:pt x="0" y="1"/>
                    <a:pt x="8" y="34"/>
                    <a:pt x="8" y="58"/>
                  </a:cubicBezTo>
                  <a:cubicBezTo>
                    <a:pt x="8" y="99"/>
                    <a:pt x="8" y="132"/>
                    <a:pt x="8" y="172"/>
                  </a:cubicBezTo>
                  <a:cubicBezTo>
                    <a:pt x="16" y="417"/>
                    <a:pt x="122" y="653"/>
                    <a:pt x="114" y="905"/>
                  </a:cubicBezTo>
                  <a:cubicBezTo>
                    <a:pt x="114" y="929"/>
                    <a:pt x="130" y="946"/>
                    <a:pt x="163" y="954"/>
                  </a:cubicBezTo>
                  <a:cubicBezTo>
                    <a:pt x="166" y="955"/>
                    <a:pt x="170" y="955"/>
                    <a:pt x="173" y="955"/>
                  </a:cubicBezTo>
                  <a:cubicBezTo>
                    <a:pt x="195" y="955"/>
                    <a:pt x="220" y="933"/>
                    <a:pt x="220" y="905"/>
                  </a:cubicBezTo>
                  <a:cubicBezTo>
                    <a:pt x="228" y="856"/>
                    <a:pt x="228" y="815"/>
                    <a:pt x="228" y="767"/>
                  </a:cubicBezTo>
                  <a:cubicBezTo>
                    <a:pt x="204" y="531"/>
                    <a:pt x="114" y="294"/>
                    <a:pt x="98" y="67"/>
                  </a:cubicBezTo>
                  <a:cubicBezTo>
                    <a:pt x="83" y="30"/>
                    <a:pt x="82" y="0"/>
                    <a:pt x="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21" name="Google Shape;1921;p29"/>
            <p:cNvSpPr/>
            <p:nvPr/>
          </p:nvSpPr>
          <p:spPr>
            <a:xfrm>
              <a:off x="-856152" y="1090817"/>
              <a:ext cx="74217" cy="46349"/>
            </a:xfrm>
            <a:custGeom>
              <a:avLst/>
              <a:gdLst/>
              <a:ahLst/>
              <a:cxnLst/>
              <a:rect l="l" t="t" r="r" b="b"/>
              <a:pathLst>
                <a:path w="767" h="479" extrusionOk="0">
                  <a:moveTo>
                    <a:pt x="705" y="0"/>
                  </a:moveTo>
                  <a:cubicBezTo>
                    <a:pt x="686" y="0"/>
                    <a:pt x="669" y="23"/>
                    <a:pt x="652" y="34"/>
                  </a:cubicBezTo>
                  <a:cubicBezTo>
                    <a:pt x="514" y="107"/>
                    <a:pt x="383" y="173"/>
                    <a:pt x="245" y="230"/>
                  </a:cubicBezTo>
                  <a:cubicBezTo>
                    <a:pt x="164" y="254"/>
                    <a:pt x="90" y="303"/>
                    <a:pt x="42" y="368"/>
                  </a:cubicBezTo>
                  <a:cubicBezTo>
                    <a:pt x="17" y="400"/>
                    <a:pt x="1" y="433"/>
                    <a:pt x="42" y="457"/>
                  </a:cubicBezTo>
                  <a:cubicBezTo>
                    <a:pt x="57" y="473"/>
                    <a:pt x="68" y="479"/>
                    <a:pt x="80" y="479"/>
                  </a:cubicBezTo>
                  <a:cubicBezTo>
                    <a:pt x="94" y="479"/>
                    <a:pt x="109" y="471"/>
                    <a:pt x="131" y="457"/>
                  </a:cubicBezTo>
                  <a:cubicBezTo>
                    <a:pt x="261" y="335"/>
                    <a:pt x="457" y="311"/>
                    <a:pt x="611" y="205"/>
                  </a:cubicBezTo>
                  <a:cubicBezTo>
                    <a:pt x="652" y="181"/>
                    <a:pt x="685" y="148"/>
                    <a:pt x="717" y="124"/>
                  </a:cubicBezTo>
                  <a:cubicBezTo>
                    <a:pt x="742" y="91"/>
                    <a:pt x="766" y="59"/>
                    <a:pt x="733" y="18"/>
                  </a:cubicBezTo>
                  <a:cubicBezTo>
                    <a:pt x="723" y="5"/>
                    <a:pt x="714" y="0"/>
                    <a:pt x="7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22" name="Google Shape;1922;p29"/>
            <p:cNvSpPr/>
            <p:nvPr/>
          </p:nvSpPr>
          <p:spPr>
            <a:xfrm>
              <a:off x="-1138892" y="964058"/>
              <a:ext cx="15095" cy="92408"/>
            </a:xfrm>
            <a:custGeom>
              <a:avLst/>
              <a:gdLst/>
              <a:ahLst/>
              <a:cxnLst/>
              <a:rect l="l" t="t" r="r" b="b"/>
              <a:pathLst>
                <a:path w="156" h="955" extrusionOk="0">
                  <a:moveTo>
                    <a:pt x="57" y="1"/>
                  </a:moveTo>
                  <a:cubicBezTo>
                    <a:pt x="17" y="1"/>
                    <a:pt x="0" y="50"/>
                    <a:pt x="0" y="82"/>
                  </a:cubicBezTo>
                  <a:cubicBezTo>
                    <a:pt x="0" y="286"/>
                    <a:pt x="17" y="481"/>
                    <a:pt x="25" y="677"/>
                  </a:cubicBezTo>
                  <a:cubicBezTo>
                    <a:pt x="25" y="750"/>
                    <a:pt x="33" y="823"/>
                    <a:pt x="41" y="880"/>
                  </a:cubicBezTo>
                  <a:cubicBezTo>
                    <a:pt x="48" y="917"/>
                    <a:pt x="56" y="954"/>
                    <a:pt x="94" y="954"/>
                  </a:cubicBezTo>
                  <a:cubicBezTo>
                    <a:pt x="98" y="954"/>
                    <a:pt x="102" y="954"/>
                    <a:pt x="106" y="953"/>
                  </a:cubicBezTo>
                  <a:cubicBezTo>
                    <a:pt x="147" y="953"/>
                    <a:pt x="155" y="905"/>
                    <a:pt x="155" y="856"/>
                  </a:cubicBezTo>
                  <a:cubicBezTo>
                    <a:pt x="147" y="595"/>
                    <a:pt x="131" y="335"/>
                    <a:pt x="90" y="82"/>
                  </a:cubicBezTo>
                  <a:cubicBezTo>
                    <a:pt x="90" y="50"/>
                    <a:pt x="90" y="1"/>
                    <a:pt x="5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23" name="Google Shape;1923;p29"/>
            <p:cNvSpPr/>
            <p:nvPr/>
          </p:nvSpPr>
          <p:spPr>
            <a:xfrm>
              <a:off x="-742650" y="1259474"/>
              <a:ext cx="84377" cy="16353"/>
            </a:xfrm>
            <a:custGeom>
              <a:avLst/>
              <a:gdLst/>
              <a:ahLst/>
              <a:cxnLst/>
              <a:rect l="l" t="t" r="r" b="b"/>
              <a:pathLst>
                <a:path w="872" h="169" extrusionOk="0">
                  <a:moveTo>
                    <a:pt x="700" y="1"/>
                  </a:moveTo>
                  <a:cubicBezTo>
                    <a:pt x="551" y="24"/>
                    <a:pt x="407" y="40"/>
                    <a:pt x="260" y="40"/>
                  </a:cubicBezTo>
                  <a:cubicBezTo>
                    <a:pt x="206" y="40"/>
                    <a:pt x="152" y="38"/>
                    <a:pt x="98" y="33"/>
                  </a:cubicBezTo>
                  <a:cubicBezTo>
                    <a:pt x="57" y="33"/>
                    <a:pt x="0" y="33"/>
                    <a:pt x="0" y="98"/>
                  </a:cubicBezTo>
                  <a:cubicBezTo>
                    <a:pt x="0" y="155"/>
                    <a:pt x="57" y="155"/>
                    <a:pt x="98" y="163"/>
                  </a:cubicBezTo>
                  <a:cubicBezTo>
                    <a:pt x="145" y="167"/>
                    <a:pt x="193" y="168"/>
                    <a:pt x="240" y="168"/>
                  </a:cubicBezTo>
                  <a:cubicBezTo>
                    <a:pt x="431" y="168"/>
                    <a:pt x="624" y="142"/>
                    <a:pt x="806" y="90"/>
                  </a:cubicBezTo>
                  <a:cubicBezTo>
                    <a:pt x="839" y="90"/>
                    <a:pt x="871" y="82"/>
                    <a:pt x="871" y="41"/>
                  </a:cubicBezTo>
                  <a:cubicBezTo>
                    <a:pt x="863" y="9"/>
                    <a:pt x="830" y="9"/>
                    <a:pt x="7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24" name="Google Shape;1924;p29"/>
            <p:cNvSpPr/>
            <p:nvPr/>
          </p:nvSpPr>
          <p:spPr>
            <a:xfrm>
              <a:off x="-1161728" y="736473"/>
              <a:ext cx="19740" cy="69379"/>
            </a:xfrm>
            <a:custGeom>
              <a:avLst/>
              <a:gdLst/>
              <a:ahLst/>
              <a:cxnLst/>
              <a:rect l="l" t="t" r="r" b="b"/>
              <a:pathLst>
                <a:path w="204" h="717" extrusionOk="0">
                  <a:moveTo>
                    <a:pt x="57" y="0"/>
                  </a:moveTo>
                  <a:cubicBezTo>
                    <a:pt x="17" y="0"/>
                    <a:pt x="0" y="49"/>
                    <a:pt x="0" y="98"/>
                  </a:cubicBezTo>
                  <a:cubicBezTo>
                    <a:pt x="8" y="277"/>
                    <a:pt x="25" y="456"/>
                    <a:pt x="41" y="643"/>
                  </a:cubicBezTo>
                  <a:cubicBezTo>
                    <a:pt x="41" y="684"/>
                    <a:pt x="82" y="717"/>
                    <a:pt x="131" y="717"/>
                  </a:cubicBezTo>
                  <a:cubicBezTo>
                    <a:pt x="171" y="717"/>
                    <a:pt x="204" y="676"/>
                    <a:pt x="196" y="627"/>
                  </a:cubicBezTo>
                  <a:cubicBezTo>
                    <a:pt x="179" y="440"/>
                    <a:pt x="155" y="253"/>
                    <a:pt x="139" y="82"/>
                  </a:cubicBezTo>
                  <a:cubicBezTo>
                    <a:pt x="122" y="33"/>
                    <a:pt x="106" y="0"/>
                    <a:pt x="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25" name="Google Shape;1925;p29"/>
            <p:cNvSpPr/>
            <p:nvPr/>
          </p:nvSpPr>
          <p:spPr>
            <a:xfrm>
              <a:off x="-945948" y="963671"/>
              <a:ext cx="52155" cy="64250"/>
            </a:xfrm>
            <a:custGeom>
              <a:avLst/>
              <a:gdLst/>
              <a:ahLst/>
              <a:cxnLst/>
              <a:rect l="l" t="t" r="r" b="b"/>
              <a:pathLst>
                <a:path w="539" h="664" extrusionOk="0">
                  <a:moveTo>
                    <a:pt x="480" y="1"/>
                  </a:moveTo>
                  <a:cubicBezTo>
                    <a:pt x="453" y="1"/>
                    <a:pt x="429" y="25"/>
                    <a:pt x="408" y="46"/>
                  </a:cubicBezTo>
                  <a:cubicBezTo>
                    <a:pt x="269" y="192"/>
                    <a:pt x="147" y="363"/>
                    <a:pt x="50" y="542"/>
                  </a:cubicBezTo>
                  <a:cubicBezTo>
                    <a:pt x="25" y="575"/>
                    <a:pt x="1" y="624"/>
                    <a:pt x="58" y="656"/>
                  </a:cubicBezTo>
                  <a:cubicBezTo>
                    <a:pt x="68" y="661"/>
                    <a:pt x="78" y="664"/>
                    <a:pt x="86" y="664"/>
                  </a:cubicBezTo>
                  <a:cubicBezTo>
                    <a:pt x="120" y="664"/>
                    <a:pt x="144" y="631"/>
                    <a:pt x="164" y="599"/>
                  </a:cubicBezTo>
                  <a:cubicBezTo>
                    <a:pt x="261" y="436"/>
                    <a:pt x="367" y="282"/>
                    <a:pt x="497" y="135"/>
                  </a:cubicBezTo>
                  <a:cubicBezTo>
                    <a:pt x="522" y="103"/>
                    <a:pt x="538" y="70"/>
                    <a:pt x="530" y="29"/>
                  </a:cubicBezTo>
                  <a:cubicBezTo>
                    <a:pt x="512" y="9"/>
                    <a:pt x="496" y="1"/>
                    <a:pt x="4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26" name="Google Shape;1926;p29"/>
            <p:cNvSpPr/>
            <p:nvPr/>
          </p:nvSpPr>
          <p:spPr>
            <a:xfrm>
              <a:off x="-916822" y="994248"/>
              <a:ext cx="67056" cy="52445"/>
            </a:xfrm>
            <a:custGeom>
              <a:avLst/>
              <a:gdLst/>
              <a:ahLst/>
              <a:cxnLst/>
              <a:rect l="l" t="t" r="r" b="b"/>
              <a:pathLst>
                <a:path w="693" h="542" extrusionOk="0">
                  <a:moveTo>
                    <a:pt x="651" y="1"/>
                  </a:moveTo>
                  <a:cubicBezTo>
                    <a:pt x="636" y="1"/>
                    <a:pt x="617" y="5"/>
                    <a:pt x="595" y="15"/>
                  </a:cubicBezTo>
                  <a:cubicBezTo>
                    <a:pt x="384" y="112"/>
                    <a:pt x="188" y="251"/>
                    <a:pt x="34" y="422"/>
                  </a:cubicBezTo>
                  <a:cubicBezTo>
                    <a:pt x="1" y="446"/>
                    <a:pt x="1" y="495"/>
                    <a:pt x="25" y="527"/>
                  </a:cubicBezTo>
                  <a:cubicBezTo>
                    <a:pt x="38" y="537"/>
                    <a:pt x="48" y="541"/>
                    <a:pt x="58" y="541"/>
                  </a:cubicBezTo>
                  <a:cubicBezTo>
                    <a:pt x="82" y="541"/>
                    <a:pt x="100" y="520"/>
                    <a:pt x="123" y="503"/>
                  </a:cubicBezTo>
                  <a:cubicBezTo>
                    <a:pt x="286" y="356"/>
                    <a:pt x="449" y="226"/>
                    <a:pt x="636" y="112"/>
                  </a:cubicBezTo>
                  <a:cubicBezTo>
                    <a:pt x="660" y="96"/>
                    <a:pt x="693" y="72"/>
                    <a:pt x="693" y="39"/>
                  </a:cubicBezTo>
                  <a:cubicBezTo>
                    <a:pt x="693" y="14"/>
                    <a:pt x="677" y="1"/>
                    <a:pt x="6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27" name="Google Shape;1927;p29"/>
            <p:cNvSpPr/>
            <p:nvPr/>
          </p:nvSpPr>
          <p:spPr>
            <a:xfrm>
              <a:off x="-826156" y="1148778"/>
              <a:ext cx="75668" cy="25158"/>
            </a:xfrm>
            <a:custGeom>
              <a:avLst/>
              <a:gdLst/>
              <a:ahLst/>
              <a:cxnLst/>
              <a:rect l="l" t="t" r="r" b="b"/>
              <a:pathLst>
                <a:path w="782" h="260" extrusionOk="0">
                  <a:moveTo>
                    <a:pt x="681" y="1"/>
                  </a:moveTo>
                  <a:cubicBezTo>
                    <a:pt x="654" y="1"/>
                    <a:pt x="628" y="7"/>
                    <a:pt x="603" y="21"/>
                  </a:cubicBezTo>
                  <a:cubicBezTo>
                    <a:pt x="440" y="78"/>
                    <a:pt x="269" y="119"/>
                    <a:pt x="98" y="135"/>
                  </a:cubicBezTo>
                  <a:cubicBezTo>
                    <a:pt x="57" y="143"/>
                    <a:pt x="0" y="160"/>
                    <a:pt x="8" y="217"/>
                  </a:cubicBezTo>
                  <a:cubicBezTo>
                    <a:pt x="13" y="253"/>
                    <a:pt x="42" y="259"/>
                    <a:pt x="72" y="259"/>
                  </a:cubicBezTo>
                  <a:cubicBezTo>
                    <a:pt x="89" y="259"/>
                    <a:pt x="107" y="257"/>
                    <a:pt x="122" y="257"/>
                  </a:cubicBezTo>
                  <a:cubicBezTo>
                    <a:pt x="358" y="257"/>
                    <a:pt x="562" y="152"/>
                    <a:pt x="782" y="29"/>
                  </a:cubicBezTo>
                  <a:cubicBezTo>
                    <a:pt x="750" y="11"/>
                    <a:pt x="715" y="1"/>
                    <a:pt x="68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28" name="Google Shape;1928;p29"/>
            <p:cNvSpPr/>
            <p:nvPr/>
          </p:nvSpPr>
          <p:spPr>
            <a:xfrm>
              <a:off x="-725329" y="881810"/>
              <a:ext cx="58348" cy="32512"/>
            </a:xfrm>
            <a:custGeom>
              <a:avLst/>
              <a:gdLst/>
              <a:ahLst/>
              <a:cxnLst/>
              <a:rect l="l" t="t" r="r" b="b"/>
              <a:pathLst>
                <a:path w="603" h="336" extrusionOk="0">
                  <a:moveTo>
                    <a:pt x="530" y="1"/>
                  </a:moveTo>
                  <a:cubicBezTo>
                    <a:pt x="512" y="1"/>
                    <a:pt x="492" y="6"/>
                    <a:pt x="472" y="12"/>
                  </a:cubicBezTo>
                  <a:cubicBezTo>
                    <a:pt x="326" y="53"/>
                    <a:pt x="187" y="118"/>
                    <a:pt x="65" y="208"/>
                  </a:cubicBezTo>
                  <a:cubicBezTo>
                    <a:pt x="33" y="224"/>
                    <a:pt x="0" y="265"/>
                    <a:pt x="25" y="306"/>
                  </a:cubicBezTo>
                  <a:cubicBezTo>
                    <a:pt x="38" y="327"/>
                    <a:pt x="58" y="335"/>
                    <a:pt x="80" y="335"/>
                  </a:cubicBezTo>
                  <a:cubicBezTo>
                    <a:pt x="99" y="335"/>
                    <a:pt x="120" y="329"/>
                    <a:pt x="139" y="322"/>
                  </a:cubicBezTo>
                  <a:cubicBezTo>
                    <a:pt x="228" y="265"/>
                    <a:pt x="326" y="216"/>
                    <a:pt x="432" y="175"/>
                  </a:cubicBezTo>
                  <a:lnTo>
                    <a:pt x="513" y="151"/>
                  </a:lnTo>
                  <a:cubicBezTo>
                    <a:pt x="554" y="126"/>
                    <a:pt x="603" y="102"/>
                    <a:pt x="586" y="45"/>
                  </a:cubicBezTo>
                  <a:cubicBezTo>
                    <a:pt x="577" y="11"/>
                    <a:pt x="556" y="1"/>
                    <a:pt x="5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29" name="Google Shape;1929;p29"/>
            <p:cNvSpPr/>
            <p:nvPr/>
          </p:nvSpPr>
          <p:spPr>
            <a:xfrm>
              <a:off x="-602441" y="1087527"/>
              <a:ext cx="54381" cy="28158"/>
            </a:xfrm>
            <a:custGeom>
              <a:avLst/>
              <a:gdLst/>
              <a:ahLst/>
              <a:cxnLst/>
              <a:rect l="l" t="t" r="r" b="b"/>
              <a:pathLst>
                <a:path w="562" h="291" extrusionOk="0">
                  <a:moveTo>
                    <a:pt x="481" y="1"/>
                  </a:moveTo>
                  <a:cubicBezTo>
                    <a:pt x="475" y="1"/>
                    <a:pt x="470" y="2"/>
                    <a:pt x="464" y="3"/>
                  </a:cubicBezTo>
                  <a:cubicBezTo>
                    <a:pt x="391" y="19"/>
                    <a:pt x="326" y="44"/>
                    <a:pt x="252" y="60"/>
                  </a:cubicBezTo>
                  <a:cubicBezTo>
                    <a:pt x="171" y="84"/>
                    <a:pt x="122" y="117"/>
                    <a:pt x="49" y="158"/>
                  </a:cubicBezTo>
                  <a:cubicBezTo>
                    <a:pt x="16" y="166"/>
                    <a:pt x="0" y="215"/>
                    <a:pt x="8" y="247"/>
                  </a:cubicBezTo>
                  <a:cubicBezTo>
                    <a:pt x="15" y="274"/>
                    <a:pt x="38" y="290"/>
                    <a:pt x="65" y="290"/>
                  </a:cubicBezTo>
                  <a:cubicBezTo>
                    <a:pt x="70" y="290"/>
                    <a:pt x="76" y="289"/>
                    <a:pt x="81" y="288"/>
                  </a:cubicBezTo>
                  <a:cubicBezTo>
                    <a:pt x="228" y="247"/>
                    <a:pt x="375" y="190"/>
                    <a:pt x="513" y="125"/>
                  </a:cubicBezTo>
                  <a:cubicBezTo>
                    <a:pt x="545" y="109"/>
                    <a:pt x="562" y="76"/>
                    <a:pt x="545" y="44"/>
                  </a:cubicBezTo>
                  <a:cubicBezTo>
                    <a:pt x="532" y="17"/>
                    <a:pt x="507" y="1"/>
                    <a:pt x="48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30" name="Google Shape;1930;p29"/>
            <p:cNvSpPr/>
            <p:nvPr/>
          </p:nvSpPr>
          <p:spPr>
            <a:xfrm>
              <a:off x="-774194" y="847072"/>
              <a:ext cx="43446" cy="40253"/>
            </a:xfrm>
            <a:custGeom>
              <a:avLst/>
              <a:gdLst/>
              <a:ahLst/>
              <a:cxnLst/>
              <a:rect l="l" t="t" r="r" b="b"/>
              <a:pathLst>
                <a:path w="449" h="416" extrusionOk="0">
                  <a:moveTo>
                    <a:pt x="383" y="1"/>
                  </a:moveTo>
                  <a:cubicBezTo>
                    <a:pt x="371" y="1"/>
                    <a:pt x="357" y="7"/>
                    <a:pt x="342" y="21"/>
                  </a:cubicBezTo>
                  <a:cubicBezTo>
                    <a:pt x="237" y="95"/>
                    <a:pt x="139" y="184"/>
                    <a:pt x="57" y="274"/>
                  </a:cubicBezTo>
                  <a:cubicBezTo>
                    <a:pt x="25" y="315"/>
                    <a:pt x="0" y="355"/>
                    <a:pt x="49" y="396"/>
                  </a:cubicBezTo>
                  <a:cubicBezTo>
                    <a:pt x="63" y="410"/>
                    <a:pt x="76" y="415"/>
                    <a:pt x="89" y="415"/>
                  </a:cubicBezTo>
                  <a:cubicBezTo>
                    <a:pt x="112" y="415"/>
                    <a:pt x="134" y="396"/>
                    <a:pt x="155" y="380"/>
                  </a:cubicBezTo>
                  <a:cubicBezTo>
                    <a:pt x="237" y="306"/>
                    <a:pt x="318" y="233"/>
                    <a:pt x="391" y="160"/>
                  </a:cubicBezTo>
                  <a:cubicBezTo>
                    <a:pt x="432" y="135"/>
                    <a:pt x="448" y="87"/>
                    <a:pt x="440" y="46"/>
                  </a:cubicBezTo>
                  <a:cubicBezTo>
                    <a:pt x="424" y="20"/>
                    <a:pt x="406" y="1"/>
                    <a:pt x="3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31" name="Google Shape;1931;p29"/>
            <p:cNvSpPr/>
            <p:nvPr/>
          </p:nvSpPr>
          <p:spPr>
            <a:xfrm>
              <a:off x="-1407505" y="743440"/>
              <a:ext cx="26900" cy="47897"/>
            </a:xfrm>
            <a:custGeom>
              <a:avLst/>
              <a:gdLst/>
              <a:ahLst/>
              <a:cxnLst/>
              <a:rect l="l" t="t" r="r" b="b"/>
              <a:pathLst>
                <a:path w="278" h="495" extrusionOk="0">
                  <a:moveTo>
                    <a:pt x="86" y="0"/>
                  </a:moveTo>
                  <a:cubicBezTo>
                    <a:pt x="76" y="0"/>
                    <a:pt x="64" y="3"/>
                    <a:pt x="49" y="10"/>
                  </a:cubicBezTo>
                  <a:cubicBezTo>
                    <a:pt x="0" y="26"/>
                    <a:pt x="9" y="67"/>
                    <a:pt x="25" y="107"/>
                  </a:cubicBezTo>
                  <a:cubicBezTo>
                    <a:pt x="66" y="213"/>
                    <a:pt x="106" y="327"/>
                    <a:pt x="139" y="433"/>
                  </a:cubicBezTo>
                  <a:cubicBezTo>
                    <a:pt x="152" y="466"/>
                    <a:pt x="171" y="494"/>
                    <a:pt x="204" y="494"/>
                  </a:cubicBezTo>
                  <a:cubicBezTo>
                    <a:pt x="212" y="494"/>
                    <a:pt x="220" y="493"/>
                    <a:pt x="228" y="490"/>
                  </a:cubicBezTo>
                  <a:cubicBezTo>
                    <a:pt x="261" y="474"/>
                    <a:pt x="277" y="433"/>
                    <a:pt x="269" y="392"/>
                  </a:cubicBezTo>
                  <a:cubicBezTo>
                    <a:pt x="253" y="335"/>
                    <a:pt x="228" y="287"/>
                    <a:pt x="212" y="230"/>
                  </a:cubicBezTo>
                  <a:cubicBezTo>
                    <a:pt x="196" y="173"/>
                    <a:pt x="171" y="116"/>
                    <a:pt x="147" y="67"/>
                  </a:cubicBezTo>
                  <a:cubicBezTo>
                    <a:pt x="129" y="25"/>
                    <a:pt x="115" y="0"/>
                    <a:pt x="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32" name="Google Shape;1932;p29"/>
            <p:cNvSpPr/>
            <p:nvPr/>
          </p:nvSpPr>
          <p:spPr>
            <a:xfrm>
              <a:off x="-943529" y="742375"/>
              <a:ext cx="33190" cy="43156"/>
            </a:xfrm>
            <a:custGeom>
              <a:avLst/>
              <a:gdLst/>
              <a:ahLst/>
              <a:cxnLst/>
              <a:rect l="l" t="t" r="r" b="b"/>
              <a:pathLst>
                <a:path w="343" h="446" extrusionOk="0">
                  <a:moveTo>
                    <a:pt x="281" y="0"/>
                  </a:moveTo>
                  <a:cubicBezTo>
                    <a:pt x="262" y="0"/>
                    <a:pt x="241" y="15"/>
                    <a:pt x="228" y="37"/>
                  </a:cubicBezTo>
                  <a:cubicBezTo>
                    <a:pt x="163" y="127"/>
                    <a:pt x="98" y="224"/>
                    <a:pt x="33" y="322"/>
                  </a:cubicBezTo>
                  <a:cubicBezTo>
                    <a:pt x="8" y="363"/>
                    <a:pt x="0" y="412"/>
                    <a:pt x="49" y="436"/>
                  </a:cubicBezTo>
                  <a:cubicBezTo>
                    <a:pt x="63" y="443"/>
                    <a:pt x="75" y="446"/>
                    <a:pt x="86" y="446"/>
                  </a:cubicBezTo>
                  <a:cubicBezTo>
                    <a:pt x="115" y="446"/>
                    <a:pt x="135" y="425"/>
                    <a:pt x="147" y="395"/>
                  </a:cubicBezTo>
                  <a:cubicBezTo>
                    <a:pt x="204" y="322"/>
                    <a:pt x="261" y="241"/>
                    <a:pt x="310" y="159"/>
                  </a:cubicBezTo>
                  <a:cubicBezTo>
                    <a:pt x="334" y="118"/>
                    <a:pt x="342" y="78"/>
                    <a:pt x="326" y="37"/>
                  </a:cubicBezTo>
                  <a:cubicBezTo>
                    <a:pt x="315" y="11"/>
                    <a:pt x="298" y="0"/>
                    <a:pt x="2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33" name="Google Shape;1933;p29"/>
            <p:cNvSpPr/>
            <p:nvPr/>
          </p:nvSpPr>
          <p:spPr>
            <a:xfrm>
              <a:off x="-1109766" y="736956"/>
              <a:ext cx="29996" cy="42092"/>
            </a:xfrm>
            <a:custGeom>
              <a:avLst/>
              <a:gdLst/>
              <a:ahLst/>
              <a:cxnLst/>
              <a:rect l="l" t="t" r="r" b="b"/>
              <a:pathLst>
                <a:path w="310" h="435" extrusionOk="0">
                  <a:moveTo>
                    <a:pt x="253" y="0"/>
                  </a:moveTo>
                  <a:cubicBezTo>
                    <a:pt x="230" y="0"/>
                    <a:pt x="208" y="10"/>
                    <a:pt x="196" y="28"/>
                  </a:cubicBezTo>
                  <a:cubicBezTo>
                    <a:pt x="123" y="126"/>
                    <a:pt x="58" y="231"/>
                    <a:pt x="17" y="345"/>
                  </a:cubicBezTo>
                  <a:cubicBezTo>
                    <a:pt x="1" y="378"/>
                    <a:pt x="9" y="411"/>
                    <a:pt x="41" y="427"/>
                  </a:cubicBezTo>
                  <a:cubicBezTo>
                    <a:pt x="58" y="427"/>
                    <a:pt x="74" y="435"/>
                    <a:pt x="90" y="435"/>
                  </a:cubicBezTo>
                  <a:cubicBezTo>
                    <a:pt x="188" y="321"/>
                    <a:pt x="261" y="191"/>
                    <a:pt x="310" y="52"/>
                  </a:cubicBezTo>
                  <a:cubicBezTo>
                    <a:pt x="310" y="28"/>
                    <a:pt x="294" y="12"/>
                    <a:pt x="277" y="4"/>
                  </a:cubicBezTo>
                  <a:cubicBezTo>
                    <a:pt x="269" y="1"/>
                    <a:pt x="261" y="0"/>
                    <a:pt x="25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34" name="Google Shape;1934;p29"/>
            <p:cNvSpPr/>
            <p:nvPr/>
          </p:nvSpPr>
          <p:spPr>
            <a:xfrm>
              <a:off x="-1442148" y="779059"/>
              <a:ext cx="30770" cy="41608"/>
            </a:xfrm>
            <a:custGeom>
              <a:avLst/>
              <a:gdLst/>
              <a:ahLst/>
              <a:cxnLst/>
              <a:rect l="l" t="t" r="r" b="b"/>
              <a:pathLst>
                <a:path w="318" h="430" extrusionOk="0">
                  <a:moveTo>
                    <a:pt x="139" y="0"/>
                  </a:moveTo>
                  <a:cubicBezTo>
                    <a:pt x="131" y="0"/>
                    <a:pt x="123" y="2"/>
                    <a:pt x="114" y="5"/>
                  </a:cubicBezTo>
                  <a:cubicBezTo>
                    <a:pt x="0" y="46"/>
                    <a:pt x="114" y="144"/>
                    <a:pt x="122" y="225"/>
                  </a:cubicBezTo>
                  <a:cubicBezTo>
                    <a:pt x="147" y="274"/>
                    <a:pt x="171" y="331"/>
                    <a:pt x="204" y="388"/>
                  </a:cubicBezTo>
                  <a:cubicBezTo>
                    <a:pt x="216" y="406"/>
                    <a:pt x="233" y="429"/>
                    <a:pt x="258" y="429"/>
                  </a:cubicBezTo>
                  <a:cubicBezTo>
                    <a:pt x="266" y="429"/>
                    <a:pt x="275" y="427"/>
                    <a:pt x="285" y="421"/>
                  </a:cubicBezTo>
                  <a:cubicBezTo>
                    <a:pt x="310" y="404"/>
                    <a:pt x="318" y="372"/>
                    <a:pt x="310" y="339"/>
                  </a:cubicBezTo>
                  <a:cubicBezTo>
                    <a:pt x="293" y="282"/>
                    <a:pt x="269" y="225"/>
                    <a:pt x="245" y="168"/>
                  </a:cubicBezTo>
                  <a:cubicBezTo>
                    <a:pt x="216" y="110"/>
                    <a:pt x="199" y="0"/>
                    <a:pt x="1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35" name="Google Shape;1935;p29"/>
            <p:cNvSpPr/>
            <p:nvPr/>
          </p:nvSpPr>
          <p:spPr>
            <a:xfrm>
              <a:off x="-556769" y="1144230"/>
              <a:ext cx="40253" cy="19449"/>
            </a:xfrm>
            <a:custGeom>
              <a:avLst/>
              <a:gdLst/>
              <a:ahLst/>
              <a:cxnLst/>
              <a:rect l="l" t="t" r="r" b="b"/>
              <a:pathLst>
                <a:path w="416" h="201" extrusionOk="0">
                  <a:moveTo>
                    <a:pt x="287" y="0"/>
                  </a:moveTo>
                  <a:cubicBezTo>
                    <a:pt x="232" y="0"/>
                    <a:pt x="177" y="9"/>
                    <a:pt x="122" y="28"/>
                  </a:cubicBezTo>
                  <a:cubicBezTo>
                    <a:pt x="82" y="60"/>
                    <a:pt x="0" y="85"/>
                    <a:pt x="33" y="158"/>
                  </a:cubicBezTo>
                  <a:cubicBezTo>
                    <a:pt x="45" y="190"/>
                    <a:pt x="67" y="201"/>
                    <a:pt x="93" y="201"/>
                  </a:cubicBezTo>
                  <a:cubicBezTo>
                    <a:pt x="118" y="201"/>
                    <a:pt x="147" y="190"/>
                    <a:pt x="171" y="182"/>
                  </a:cubicBezTo>
                  <a:cubicBezTo>
                    <a:pt x="228" y="158"/>
                    <a:pt x="285" y="150"/>
                    <a:pt x="342" y="150"/>
                  </a:cubicBezTo>
                  <a:cubicBezTo>
                    <a:pt x="383" y="150"/>
                    <a:pt x="415" y="125"/>
                    <a:pt x="415" y="76"/>
                  </a:cubicBezTo>
                  <a:cubicBezTo>
                    <a:pt x="415" y="36"/>
                    <a:pt x="383" y="11"/>
                    <a:pt x="342" y="3"/>
                  </a:cubicBezTo>
                  <a:cubicBezTo>
                    <a:pt x="324" y="1"/>
                    <a:pt x="306" y="0"/>
                    <a:pt x="2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36" name="Google Shape;1936;p29"/>
            <p:cNvSpPr/>
            <p:nvPr/>
          </p:nvSpPr>
          <p:spPr>
            <a:xfrm>
              <a:off x="-1248427" y="1077947"/>
              <a:ext cx="346700" cy="347377"/>
            </a:xfrm>
            <a:custGeom>
              <a:avLst/>
              <a:gdLst/>
              <a:ahLst/>
              <a:cxnLst/>
              <a:rect l="l" t="t" r="r" b="b"/>
              <a:pathLst>
                <a:path w="3583" h="3590" extrusionOk="0">
                  <a:moveTo>
                    <a:pt x="1405" y="1"/>
                  </a:moveTo>
                  <a:cubicBezTo>
                    <a:pt x="1352" y="1"/>
                    <a:pt x="1309" y="37"/>
                    <a:pt x="1295" y="86"/>
                  </a:cubicBezTo>
                  <a:cubicBezTo>
                    <a:pt x="1271" y="135"/>
                    <a:pt x="1246" y="183"/>
                    <a:pt x="1222" y="232"/>
                  </a:cubicBezTo>
                  <a:cubicBezTo>
                    <a:pt x="1157" y="387"/>
                    <a:pt x="1018" y="476"/>
                    <a:pt x="945" y="623"/>
                  </a:cubicBezTo>
                  <a:cubicBezTo>
                    <a:pt x="920" y="665"/>
                    <a:pt x="901" y="685"/>
                    <a:pt x="882" y="685"/>
                  </a:cubicBezTo>
                  <a:cubicBezTo>
                    <a:pt x="863" y="685"/>
                    <a:pt x="843" y="667"/>
                    <a:pt x="815" y="631"/>
                  </a:cubicBezTo>
                  <a:cubicBezTo>
                    <a:pt x="701" y="460"/>
                    <a:pt x="563" y="297"/>
                    <a:pt x="416" y="151"/>
                  </a:cubicBezTo>
                  <a:cubicBezTo>
                    <a:pt x="372" y="113"/>
                    <a:pt x="328" y="75"/>
                    <a:pt x="272" y="75"/>
                  </a:cubicBezTo>
                  <a:cubicBezTo>
                    <a:pt x="256" y="75"/>
                    <a:pt x="239" y="78"/>
                    <a:pt x="221" y="86"/>
                  </a:cubicBezTo>
                  <a:cubicBezTo>
                    <a:pt x="147" y="118"/>
                    <a:pt x="99" y="200"/>
                    <a:pt x="107" y="281"/>
                  </a:cubicBezTo>
                  <a:cubicBezTo>
                    <a:pt x="99" y="460"/>
                    <a:pt x="74" y="639"/>
                    <a:pt x="50" y="818"/>
                  </a:cubicBezTo>
                  <a:cubicBezTo>
                    <a:pt x="1" y="1209"/>
                    <a:pt x="58" y="1584"/>
                    <a:pt x="74" y="1966"/>
                  </a:cubicBezTo>
                  <a:cubicBezTo>
                    <a:pt x="74" y="2186"/>
                    <a:pt x="107" y="2406"/>
                    <a:pt x="188" y="2601"/>
                  </a:cubicBezTo>
                  <a:cubicBezTo>
                    <a:pt x="310" y="2870"/>
                    <a:pt x="465" y="3114"/>
                    <a:pt x="579" y="3383"/>
                  </a:cubicBezTo>
                  <a:cubicBezTo>
                    <a:pt x="623" y="3479"/>
                    <a:pt x="783" y="3589"/>
                    <a:pt x="860" y="3589"/>
                  </a:cubicBezTo>
                  <a:cubicBezTo>
                    <a:pt x="868" y="3589"/>
                    <a:pt x="874" y="3588"/>
                    <a:pt x="880" y="3586"/>
                  </a:cubicBezTo>
                  <a:cubicBezTo>
                    <a:pt x="1214" y="3440"/>
                    <a:pt x="1596" y="3448"/>
                    <a:pt x="1889" y="3204"/>
                  </a:cubicBezTo>
                  <a:cubicBezTo>
                    <a:pt x="1922" y="3187"/>
                    <a:pt x="1955" y="3171"/>
                    <a:pt x="1995" y="3163"/>
                  </a:cubicBezTo>
                  <a:cubicBezTo>
                    <a:pt x="2012" y="3155"/>
                    <a:pt x="2052" y="3155"/>
                    <a:pt x="2052" y="3130"/>
                  </a:cubicBezTo>
                  <a:cubicBezTo>
                    <a:pt x="2069" y="3024"/>
                    <a:pt x="2166" y="3016"/>
                    <a:pt x="2239" y="3000"/>
                  </a:cubicBezTo>
                  <a:cubicBezTo>
                    <a:pt x="2313" y="3000"/>
                    <a:pt x="2378" y="2967"/>
                    <a:pt x="2427" y="2910"/>
                  </a:cubicBezTo>
                  <a:cubicBezTo>
                    <a:pt x="2687" y="2650"/>
                    <a:pt x="2891" y="2341"/>
                    <a:pt x="3159" y="2088"/>
                  </a:cubicBezTo>
                  <a:cubicBezTo>
                    <a:pt x="3363" y="1909"/>
                    <a:pt x="3436" y="1649"/>
                    <a:pt x="3558" y="1413"/>
                  </a:cubicBezTo>
                  <a:cubicBezTo>
                    <a:pt x="3583" y="1372"/>
                    <a:pt x="3583" y="1315"/>
                    <a:pt x="3550" y="1274"/>
                  </a:cubicBezTo>
                  <a:cubicBezTo>
                    <a:pt x="3528" y="1241"/>
                    <a:pt x="3494" y="1222"/>
                    <a:pt x="3458" y="1222"/>
                  </a:cubicBezTo>
                  <a:cubicBezTo>
                    <a:pt x="3443" y="1222"/>
                    <a:pt x="3427" y="1226"/>
                    <a:pt x="3412" y="1234"/>
                  </a:cubicBezTo>
                  <a:cubicBezTo>
                    <a:pt x="3347" y="1258"/>
                    <a:pt x="3290" y="1291"/>
                    <a:pt x="3233" y="1315"/>
                  </a:cubicBezTo>
                  <a:cubicBezTo>
                    <a:pt x="3207" y="1328"/>
                    <a:pt x="3182" y="1355"/>
                    <a:pt x="3157" y="1355"/>
                  </a:cubicBezTo>
                  <a:cubicBezTo>
                    <a:pt x="3149" y="1355"/>
                    <a:pt x="3142" y="1353"/>
                    <a:pt x="3135" y="1348"/>
                  </a:cubicBezTo>
                  <a:cubicBezTo>
                    <a:pt x="3094" y="1331"/>
                    <a:pt x="3111" y="1282"/>
                    <a:pt x="3111" y="1250"/>
                  </a:cubicBezTo>
                  <a:cubicBezTo>
                    <a:pt x="3127" y="1063"/>
                    <a:pt x="3102" y="884"/>
                    <a:pt x="3021" y="713"/>
                  </a:cubicBezTo>
                  <a:cubicBezTo>
                    <a:pt x="2978" y="617"/>
                    <a:pt x="2929" y="569"/>
                    <a:pt x="2868" y="569"/>
                  </a:cubicBezTo>
                  <a:cubicBezTo>
                    <a:pt x="2825" y="569"/>
                    <a:pt x="2777" y="592"/>
                    <a:pt x="2720" y="639"/>
                  </a:cubicBezTo>
                  <a:cubicBezTo>
                    <a:pt x="2598" y="729"/>
                    <a:pt x="2476" y="827"/>
                    <a:pt x="2337" y="932"/>
                  </a:cubicBezTo>
                  <a:cubicBezTo>
                    <a:pt x="2329" y="729"/>
                    <a:pt x="2280" y="558"/>
                    <a:pt x="2370" y="387"/>
                  </a:cubicBezTo>
                  <a:cubicBezTo>
                    <a:pt x="2419" y="314"/>
                    <a:pt x="2394" y="216"/>
                    <a:pt x="2321" y="167"/>
                  </a:cubicBezTo>
                  <a:cubicBezTo>
                    <a:pt x="2293" y="148"/>
                    <a:pt x="2267" y="140"/>
                    <a:pt x="2241" y="140"/>
                  </a:cubicBezTo>
                  <a:cubicBezTo>
                    <a:pt x="2191" y="140"/>
                    <a:pt x="2144" y="170"/>
                    <a:pt x="2101" y="208"/>
                  </a:cubicBezTo>
                  <a:lnTo>
                    <a:pt x="1580" y="647"/>
                  </a:lnTo>
                  <a:cubicBezTo>
                    <a:pt x="1572" y="476"/>
                    <a:pt x="1564" y="306"/>
                    <a:pt x="1539" y="126"/>
                  </a:cubicBezTo>
                  <a:cubicBezTo>
                    <a:pt x="1539" y="69"/>
                    <a:pt x="1491" y="12"/>
                    <a:pt x="1434" y="4"/>
                  </a:cubicBezTo>
                  <a:cubicBezTo>
                    <a:pt x="1424" y="2"/>
                    <a:pt x="1414" y="1"/>
                    <a:pt x="1405" y="1"/>
                  </a:cubicBezTo>
                  <a:close/>
                </a:path>
              </a:pathLst>
            </a:custGeom>
            <a:solidFill>
              <a:schemeClr val="accent2"/>
            </a:solidFill>
            <a:ln w="19050" cap="flat" cmpd="sng">
              <a:solidFill>
                <a:schemeClr val="lt1"/>
              </a:solidFill>
              <a:prstDash val="solid"/>
              <a:miter lim="81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37" name="Google Shape;1937;p29"/>
            <p:cNvSpPr/>
            <p:nvPr/>
          </p:nvSpPr>
          <p:spPr>
            <a:xfrm>
              <a:off x="-1364155" y="1133973"/>
              <a:ext cx="473459" cy="2099553"/>
            </a:xfrm>
            <a:custGeom>
              <a:avLst/>
              <a:gdLst/>
              <a:ahLst/>
              <a:cxnLst/>
              <a:rect l="l" t="t" r="r" b="b"/>
              <a:pathLst>
                <a:path w="4893" h="21698" extrusionOk="0">
                  <a:moveTo>
                    <a:pt x="128" y="0"/>
                  </a:moveTo>
                  <a:cubicBezTo>
                    <a:pt x="118" y="0"/>
                    <a:pt x="109" y="1"/>
                    <a:pt x="98" y="3"/>
                  </a:cubicBezTo>
                  <a:cubicBezTo>
                    <a:pt x="16" y="28"/>
                    <a:pt x="0" y="85"/>
                    <a:pt x="8" y="158"/>
                  </a:cubicBezTo>
                  <a:cubicBezTo>
                    <a:pt x="41" y="418"/>
                    <a:pt x="73" y="679"/>
                    <a:pt x="130" y="939"/>
                  </a:cubicBezTo>
                  <a:cubicBezTo>
                    <a:pt x="212" y="1387"/>
                    <a:pt x="391" y="1810"/>
                    <a:pt x="660" y="2185"/>
                  </a:cubicBezTo>
                  <a:cubicBezTo>
                    <a:pt x="830" y="2413"/>
                    <a:pt x="985" y="2657"/>
                    <a:pt x="1140" y="2901"/>
                  </a:cubicBezTo>
                  <a:cubicBezTo>
                    <a:pt x="1311" y="3178"/>
                    <a:pt x="1376" y="3496"/>
                    <a:pt x="1433" y="3805"/>
                  </a:cubicBezTo>
                  <a:cubicBezTo>
                    <a:pt x="1490" y="4008"/>
                    <a:pt x="1498" y="4220"/>
                    <a:pt x="1449" y="4432"/>
                  </a:cubicBezTo>
                  <a:cubicBezTo>
                    <a:pt x="1335" y="4765"/>
                    <a:pt x="1343" y="5124"/>
                    <a:pt x="1343" y="5482"/>
                  </a:cubicBezTo>
                  <a:cubicBezTo>
                    <a:pt x="1351" y="5637"/>
                    <a:pt x="1351" y="5791"/>
                    <a:pt x="1343" y="5946"/>
                  </a:cubicBezTo>
                  <a:cubicBezTo>
                    <a:pt x="1303" y="7061"/>
                    <a:pt x="1351" y="8176"/>
                    <a:pt x="1498" y="9283"/>
                  </a:cubicBezTo>
                  <a:cubicBezTo>
                    <a:pt x="1571" y="9918"/>
                    <a:pt x="1750" y="10537"/>
                    <a:pt x="1824" y="11180"/>
                  </a:cubicBezTo>
                  <a:cubicBezTo>
                    <a:pt x="1872" y="11644"/>
                    <a:pt x="2019" y="12092"/>
                    <a:pt x="2035" y="12564"/>
                  </a:cubicBezTo>
                  <a:cubicBezTo>
                    <a:pt x="2060" y="13158"/>
                    <a:pt x="2231" y="13728"/>
                    <a:pt x="2328" y="14306"/>
                  </a:cubicBezTo>
                  <a:cubicBezTo>
                    <a:pt x="2385" y="14624"/>
                    <a:pt x="2426" y="14941"/>
                    <a:pt x="2450" y="15267"/>
                  </a:cubicBezTo>
                  <a:cubicBezTo>
                    <a:pt x="2475" y="15869"/>
                    <a:pt x="2516" y="16480"/>
                    <a:pt x="2589" y="17074"/>
                  </a:cubicBezTo>
                  <a:cubicBezTo>
                    <a:pt x="2638" y="17391"/>
                    <a:pt x="2711" y="17709"/>
                    <a:pt x="2760" y="18018"/>
                  </a:cubicBezTo>
                  <a:cubicBezTo>
                    <a:pt x="2906" y="18922"/>
                    <a:pt x="2971" y="19834"/>
                    <a:pt x="2955" y="20753"/>
                  </a:cubicBezTo>
                  <a:cubicBezTo>
                    <a:pt x="2963" y="20941"/>
                    <a:pt x="2939" y="21128"/>
                    <a:pt x="2898" y="21315"/>
                  </a:cubicBezTo>
                  <a:cubicBezTo>
                    <a:pt x="2939" y="21429"/>
                    <a:pt x="2988" y="21543"/>
                    <a:pt x="3028" y="21657"/>
                  </a:cubicBezTo>
                  <a:cubicBezTo>
                    <a:pt x="3034" y="21685"/>
                    <a:pt x="3043" y="21697"/>
                    <a:pt x="3062" y="21697"/>
                  </a:cubicBezTo>
                  <a:cubicBezTo>
                    <a:pt x="3070" y="21697"/>
                    <a:pt x="3081" y="21695"/>
                    <a:pt x="3094" y="21690"/>
                  </a:cubicBezTo>
                  <a:cubicBezTo>
                    <a:pt x="3183" y="21649"/>
                    <a:pt x="3289" y="21608"/>
                    <a:pt x="3387" y="21567"/>
                  </a:cubicBezTo>
                  <a:cubicBezTo>
                    <a:pt x="3395" y="21494"/>
                    <a:pt x="3403" y="21421"/>
                    <a:pt x="3403" y="21348"/>
                  </a:cubicBezTo>
                  <a:cubicBezTo>
                    <a:pt x="3411" y="21014"/>
                    <a:pt x="3313" y="20696"/>
                    <a:pt x="3313" y="20371"/>
                  </a:cubicBezTo>
                  <a:cubicBezTo>
                    <a:pt x="3305" y="19516"/>
                    <a:pt x="3199" y="18678"/>
                    <a:pt x="3151" y="17831"/>
                  </a:cubicBezTo>
                  <a:cubicBezTo>
                    <a:pt x="3118" y="17155"/>
                    <a:pt x="2980" y="16496"/>
                    <a:pt x="2874" y="15828"/>
                  </a:cubicBezTo>
                  <a:cubicBezTo>
                    <a:pt x="2760" y="15023"/>
                    <a:pt x="2548" y="14233"/>
                    <a:pt x="2442" y="13427"/>
                  </a:cubicBezTo>
                  <a:cubicBezTo>
                    <a:pt x="2320" y="12450"/>
                    <a:pt x="2174" y="11473"/>
                    <a:pt x="2084" y="10488"/>
                  </a:cubicBezTo>
                  <a:cubicBezTo>
                    <a:pt x="1995" y="9585"/>
                    <a:pt x="1864" y="8689"/>
                    <a:pt x="1791" y="7777"/>
                  </a:cubicBezTo>
                  <a:cubicBezTo>
                    <a:pt x="1742" y="7077"/>
                    <a:pt x="1677" y="6377"/>
                    <a:pt x="1620" y="5677"/>
                  </a:cubicBezTo>
                  <a:cubicBezTo>
                    <a:pt x="1588" y="5002"/>
                    <a:pt x="1661" y="4334"/>
                    <a:pt x="1856" y="3691"/>
                  </a:cubicBezTo>
                  <a:cubicBezTo>
                    <a:pt x="1864" y="3650"/>
                    <a:pt x="1889" y="3618"/>
                    <a:pt x="1913" y="3601"/>
                  </a:cubicBezTo>
                  <a:cubicBezTo>
                    <a:pt x="2060" y="3496"/>
                    <a:pt x="2214" y="3406"/>
                    <a:pt x="2377" y="3333"/>
                  </a:cubicBezTo>
                  <a:cubicBezTo>
                    <a:pt x="2605" y="3240"/>
                    <a:pt x="2851" y="3191"/>
                    <a:pt x="3100" y="3191"/>
                  </a:cubicBezTo>
                  <a:cubicBezTo>
                    <a:pt x="3136" y="3191"/>
                    <a:pt x="3172" y="3192"/>
                    <a:pt x="3208" y="3194"/>
                  </a:cubicBezTo>
                  <a:cubicBezTo>
                    <a:pt x="3305" y="3194"/>
                    <a:pt x="3395" y="3186"/>
                    <a:pt x="3484" y="3170"/>
                  </a:cubicBezTo>
                  <a:cubicBezTo>
                    <a:pt x="3737" y="3129"/>
                    <a:pt x="3948" y="3007"/>
                    <a:pt x="4176" y="2901"/>
                  </a:cubicBezTo>
                  <a:cubicBezTo>
                    <a:pt x="4437" y="2795"/>
                    <a:pt x="4657" y="2608"/>
                    <a:pt x="4811" y="2372"/>
                  </a:cubicBezTo>
                  <a:cubicBezTo>
                    <a:pt x="4852" y="2307"/>
                    <a:pt x="4893" y="2234"/>
                    <a:pt x="4828" y="2161"/>
                  </a:cubicBezTo>
                  <a:cubicBezTo>
                    <a:pt x="4799" y="2128"/>
                    <a:pt x="4768" y="2116"/>
                    <a:pt x="4736" y="2116"/>
                  </a:cubicBezTo>
                  <a:cubicBezTo>
                    <a:pt x="4696" y="2116"/>
                    <a:pt x="4653" y="2134"/>
                    <a:pt x="4608" y="2152"/>
                  </a:cubicBezTo>
                  <a:cubicBezTo>
                    <a:pt x="4395" y="2241"/>
                    <a:pt x="4177" y="2325"/>
                    <a:pt x="3944" y="2325"/>
                  </a:cubicBezTo>
                  <a:cubicBezTo>
                    <a:pt x="3900" y="2325"/>
                    <a:pt x="3855" y="2322"/>
                    <a:pt x="3810" y="2315"/>
                  </a:cubicBezTo>
                  <a:cubicBezTo>
                    <a:pt x="3639" y="2291"/>
                    <a:pt x="3460" y="2266"/>
                    <a:pt x="3289" y="2242"/>
                  </a:cubicBezTo>
                  <a:cubicBezTo>
                    <a:pt x="3215" y="2227"/>
                    <a:pt x="3141" y="2220"/>
                    <a:pt x="3069" y="2220"/>
                  </a:cubicBezTo>
                  <a:cubicBezTo>
                    <a:pt x="2820" y="2220"/>
                    <a:pt x="2581" y="2304"/>
                    <a:pt x="2385" y="2462"/>
                  </a:cubicBezTo>
                  <a:cubicBezTo>
                    <a:pt x="2214" y="2592"/>
                    <a:pt x="2035" y="2698"/>
                    <a:pt x="1913" y="2877"/>
                  </a:cubicBezTo>
                  <a:cubicBezTo>
                    <a:pt x="1872" y="2828"/>
                    <a:pt x="1856" y="2755"/>
                    <a:pt x="1864" y="2682"/>
                  </a:cubicBezTo>
                  <a:cubicBezTo>
                    <a:pt x="1889" y="2494"/>
                    <a:pt x="1848" y="2307"/>
                    <a:pt x="1767" y="2136"/>
                  </a:cubicBezTo>
                  <a:cubicBezTo>
                    <a:pt x="1620" y="1867"/>
                    <a:pt x="1425" y="1631"/>
                    <a:pt x="1205" y="1420"/>
                  </a:cubicBezTo>
                  <a:cubicBezTo>
                    <a:pt x="814" y="1037"/>
                    <a:pt x="456" y="614"/>
                    <a:pt x="236" y="101"/>
                  </a:cubicBezTo>
                  <a:cubicBezTo>
                    <a:pt x="215" y="44"/>
                    <a:pt x="188" y="0"/>
                    <a:pt x="128" y="0"/>
                  </a:cubicBezTo>
                  <a:close/>
                </a:path>
              </a:pathLst>
            </a:custGeom>
            <a:solidFill>
              <a:schemeClr val="accent4"/>
            </a:solidFill>
            <a:ln w="19050" cap="flat" cmpd="sng">
              <a:solidFill>
                <a:schemeClr val="lt1"/>
              </a:solidFill>
              <a:prstDash val="solid"/>
              <a:miter lim="81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38" name="Google Shape;1938;p29"/>
            <p:cNvSpPr/>
            <p:nvPr/>
          </p:nvSpPr>
          <p:spPr>
            <a:xfrm>
              <a:off x="-1314709" y="1236154"/>
              <a:ext cx="123953" cy="176592"/>
            </a:xfrm>
            <a:custGeom>
              <a:avLst/>
              <a:gdLst/>
              <a:ahLst/>
              <a:cxnLst/>
              <a:rect l="l" t="t" r="r" b="b"/>
              <a:pathLst>
                <a:path w="1281" h="1825" extrusionOk="0">
                  <a:moveTo>
                    <a:pt x="44" y="1"/>
                  </a:moveTo>
                  <a:cubicBezTo>
                    <a:pt x="21" y="1"/>
                    <a:pt x="1" y="18"/>
                    <a:pt x="10" y="46"/>
                  </a:cubicBezTo>
                  <a:cubicBezTo>
                    <a:pt x="124" y="372"/>
                    <a:pt x="385" y="600"/>
                    <a:pt x="621" y="836"/>
                  </a:cubicBezTo>
                  <a:cubicBezTo>
                    <a:pt x="889" y="1088"/>
                    <a:pt x="1174" y="1398"/>
                    <a:pt x="1142" y="1788"/>
                  </a:cubicBezTo>
                  <a:cubicBezTo>
                    <a:pt x="1142" y="1813"/>
                    <a:pt x="1162" y="1825"/>
                    <a:pt x="1182" y="1825"/>
                  </a:cubicBezTo>
                  <a:cubicBezTo>
                    <a:pt x="1203" y="1825"/>
                    <a:pt x="1223" y="1813"/>
                    <a:pt x="1223" y="1788"/>
                  </a:cubicBezTo>
                  <a:cubicBezTo>
                    <a:pt x="1280" y="999"/>
                    <a:pt x="319" y="698"/>
                    <a:pt x="83" y="30"/>
                  </a:cubicBezTo>
                  <a:cubicBezTo>
                    <a:pt x="77" y="10"/>
                    <a:pt x="60" y="1"/>
                    <a:pt x="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39" name="Google Shape;1939;p29"/>
            <p:cNvSpPr/>
            <p:nvPr/>
          </p:nvSpPr>
          <p:spPr>
            <a:xfrm>
              <a:off x="-1350028" y="1200158"/>
              <a:ext cx="126275" cy="214039"/>
            </a:xfrm>
            <a:custGeom>
              <a:avLst/>
              <a:gdLst/>
              <a:ahLst/>
              <a:cxnLst/>
              <a:rect l="l" t="t" r="r" b="b"/>
              <a:pathLst>
                <a:path w="1305" h="2212" extrusionOk="0">
                  <a:moveTo>
                    <a:pt x="52" y="1"/>
                  </a:moveTo>
                  <a:cubicBezTo>
                    <a:pt x="29" y="1"/>
                    <a:pt x="1" y="22"/>
                    <a:pt x="1" y="52"/>
                  </a:cubicBezTo>
                  <a:cubicBezTo>
                    <a:pt x="74" y="443"/>
                    <a:pt x="261" y="801"/>
                    <a:pt x="538" y="1086"/>
                  </a:cubicBezTo>
                  <a:cubicBezTo>
                    <a:pt x="693" y="1232"/>
                    <a:pt x="823" y="1403"/>
                    <a:pt x="945" y="1574"/>
                  </a:cubicBezTo>
                  <a:cubicBezTo>
                    <a:pt x="1067" y="1761"/>
                    <a:pt x="1157" y="1973"/>
                    <a:pt x="1222" y="2185"/>
                  </a:cubicBezTo>
                  <a:cubicBezTo>
                    <a:pt x="1228" y="2204"/>
                    <a:pt x="1243" y="2212"/>
                    <a:pt x="1259" y="2212"/>
                  </a:cubicBezTo>
                  <a:cubicBezTo>
                    <a:pt x="1282" y="2212"/>
                    <a:pt x="1305" y="2193"/>
                    <a:pt x="1295" y="2168"/>
                  </a:cubicBezTo>
                  <a:cubicBezTo>
                    <a:pt x="1173" y="1778"/>
                    <a:pt x="969" y="1428"/>
                    <a:pt x="693" y="1143"/>
                  </a:cubicBezTo>
                  <a:cubicBezTo>
                    <a:pt x="546" y="988"/>
                    <a:pt x="416" y="825"/>
                    <a:pt x="302" y="646"/>
                  </a:cubicBezTo>
                  <a:cubicBezTo>
                    <a:pt x="188" y="459"/>
                    <a:pt x="115" y="247"/>
                    <a:pt x="82" y="28"/>
                  </a:cubicBezTo>
                  <a:cubicBezTo>
                    <a:pt x="79" y="9"/>
                    <a:pt x="66" y="1"/>
                    <a:pt x="5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40" name="Google Shape;1940;p29"/>
            <p:cNvSpPr/>
            <p:nvPr/>
          </p:nvSpPr>
          <p:spPr>
            <a:xfrm>
              <a:off x="-1174404" y="1368815"/>
              <a:ext cx="183655" cy="67443"/>
            </a:xfrm>
            <a:custGeom>
              <a:avLst/>
              <a:gdLst/>
              <a:ahLst/>
              <a:cxnLst/>
              <a:rect l="l" t="t" r="r" b="b"/>
              <a:pathLst>
                <a:path w="1898" h="697" extrusionOk="0">
                  <a:moveTo>
                    <a:pt x="1176" y="1"/>
                  </a:moveTo>
                  <a:cubicBezTo>
                    <a:pt x="1034" y="1"/>
                    <a:pt x="893" y="25"/>
                    <a:pt x="758" y="67"/>
                  </a:cubicBezTo>
                  <a:cubicBezTo>
                    <a:pt x="449" y="165"/>
                    <a:pt x="188" y="368"/>
                    <a:pt x="17" y="645"/>
                  </a:cubicBezTo>
                  <a:cubicBezTo>
                    <a:pt x="1" y="673"/>
                    <a:pt x="25" y="697"/>
                    <a:pt x="50" y="697"/>
                  </a:cubicBezTo>
                  <a:cubicBezTo>
                    <a:pt x="62" y="697"/>
                    <a:pt x="75" y="691"/>
                    <a:pt x="82" y="678"/>
                  </a:cubicBezTo>
                  <a:cubicBezTo>
                    <a:pt x="262" y="409"/>
                    <a:pt x="522" y="214"/>
                    <a:pt x="831" y="124"/>
                  </a:cubicBezTo>
                  <a:cubicBezTo>
                    <a:pt x="953" y="90"/>
                    <a:pt x="1081" y="73"/>
                    <a:pt x="1205" y="73"/>
                  </a:cubicBezTo>
                  <a:cubicBezTo>
                    <a:pt x="1230" y="73"/>
                    <a:pt x="1255" y="74"/>
                    <a:pt x="1279" y="75"/>
                  </a:cubicBezTo>
                  <a:cubicBezTo>
                    <a:pt x="1441" y="89"/>
                    <a:pt x="1591" y="130"/>
                    <a:pt x="1749" y="130"/>
                  </a:cubicBezTo>
                  <a:cubicBezTo>
                    <a:pt x="1782" y="130"/>
                    <a:pt x="1815" y="128"/>
                    <a:pt x="1849" y="124"/>
                  </a:cubicBezTo>
                  <a:cubicBezTo>
                    <a:pt x="1895" y="117"/>
                    <a:pt x="1898" y="50"/>
                    <a:pt x="1856" y="50"/>
                  </a:cubicBezTo>
                  <a:cubicBezTo>
                    <a:pt x="1854" y="50"/>
                    <a:pt x="1852" y="51"/>
                    <a:pt x="1849" y="51"/>
                  </a:cubicBezTo>
                  <a:cubicBezTo>
                    <a:pt x="1820" y="55"/>
                    <a:pt x="1791" y="56"/>
                    <a:pt x="1762" y="56"/>
                  </a:cubicBezTo>
                  <a:cubicBezTo>
                    <a:pt x="1587" y="56"/>
                    <a:pt x="1413" y="2"/>
                    <a:pt x="1238" y="2"/>
                  </a:cubicBezTo>
                  <a:cubicBezTo>
                    <a:pt x="1218" y="1"/>
                    <a:pt x="1197" y="1"/>
                    <a:pt x="11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41" name="Google Shape;1941;p29"/>
            <p:cNvSpPr/>
            <p:nvPr/>
          </p:nvSpPr>
          <p:spPr>
            <a:xfrm>
              <a:off x="-1132796" y="1400263"/>
              <a:ext cx="115051" cy="31545"/>
            </a:xfrm>
            <a:custGeom>
              <a:avLst/>
              <a:gdLst/>
              <a:ahLst/>
              <a:cxnLst/>
              <a:rect l="l" t="t" r="r" b="b"/>
              <a:pathLst>
                <a:path w="1189" h="326" extrusionOk="0">
                  <a:moveTo>
                    <a:pt x="865" y="1"/>
                  </a:moveTo>
                  <a:cubicBezTo>
                    <a:pt x="572" y="1"/>
                    <a:pt x="283" y="88"/>
                    <a:pt x="35" y="255"/>
                  </a:cubicBezTo>
                  <a:cubicBezTo>
                    <a:pt x="1" y="276"/>
                    <a:pt x="24" y="326"/>
                    <a:pt x="57" y="326"/>
                  </a:cubicBezTo>
                  <a:cubicBezTo>
                    <a:pt x="63" y="326"/>
                    <a:pt x="70" y="324"/>
                    <a:pt x="76" y="320"/>
                  </a:cubicBezTo>
                  <a:cubicBezTo>
                    <a:pt x="312" y="158"/>
                    <a:pt x="587" y="77"/>
                    <a:pt x="867" y="77"/>
                  </a:cubicBezTo>
                  <a:cubicBezTo>
                    <a:pt x="953" y="77"/>
                    <a:pt x="1040" y="85"/>
                    <a:pt x="1126" y="100"/>
                  </a:cubicBezTo>
                  <a:cubicBezTo>
                    <a:pt x="1128" y="101"/>
                    <a:pt x="1131" y="101"/>
                    <a:pt x="1133" y="101"/>
                  </a:cubicBezTo>
                  <a:cubicBezTo>
                    <a:pt x="1176" y="101"/>
                    <a:pt x="1188" y="35"/>
                    <a:pt x="1142" y="27"/>
                  </a:cubicBezTo>
                  <a:cubicBezTo>
                    <a:pt x="1050" y="10"/>
                    <a:pt x="958" y="1"/>
                    <a:pt x="8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42" name="Google Shape;1942;p29"/>
            <p:cNvSpPr/>
            <p:nvPr/>
          </p:nvSpPr>
          <p:spPr>
            <a:xfrm>
              <a:off x="-967332" y="1357397"/>
              <a:ext cx="43640" cy="25545"/>
            </a:xfrm>
            <a:custGeom>
              <a:avLst/>
              <a:gdLst/>
              <a:ahLst/>
              <a:cxnLst/>
              <a:rect l="l" t="t" r="r" b="b"/>
              <a:pathLst>
                <a:path w="451" h="264" extrusionOk="0">
                  <a:moveTo>
                    <a:pt x="395" y="1"/>
                  </a:moveTo>
                  <a:cubicBezTo>
                    <a:pt x="389" y="1"/>
                    <a:pt x="383" y="2"/>
                    <a:pt x="376" y="6"/>
                  </a:cubicBezTo>
                  <a:lnTo>
                    <a:pt x="35" y="193"/>
                  </a:lnTo>
                  <a:cubicBezTo>
                    <a:pt x="0" y="214"/>
                    <a:pt x="24" y="264"/>
                    <a:pt x="57" y="264"/>
                  </a:cubicBezTo>
                  <a:cubicBezTo>
                    <a:pt x="63" y="264"/>
                    <a:pt x="69" y="262"/>
                    <a:pt x="75" y="259"/>
                  </a:cubicBezTo>
                  <a:lnTo>
                    <a:pt x="409" y="71"/>
                  </a:lnTo>
                  <a:cubicBezTo>
                    <a:pt x="450" y="51"/>
                    <a:pt x="428" y="1"/>
                    <a:pt x="3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showMasterSp="0">
  <p:cSld name="Title Slide">
    <p:bg>
      <p:bgPr>
        <a:solidFill>
          <a:schemeClr val="bg1"/>
        </a:solidFill>
        <a:effectLst/>
      </p:bgPr>
    </p:bg>
    <p:spTree>
      <p:nvGrpSpPr>
        <p:cNvPr id="1" name=""/>
        <p:cNvGrpSpPr/>
        <p:nvPr/>
      </p:nvGrpSpPr>
      <p:grpSpPr>
        <a:xfrm>
          <a:off x="0" y="0"/>
          <a:ext cx="0" cy="0"/>
          <a:chOff x="0" y="0"/>
          <a:chExt cx="0" cy="0"/>
        </a:xfrm>
      </p:grpSpPr>
      <p:pic>
        <p:nvPicPr>
          <p:cNvPr id="2050" name="Picture 2"/>
          <p:cNvPicPr>
            <a:picLocks noChangeAspect="1"/>
          </p:cNvPicPr>
          <p:nvPr/>
        </p:nvPicPr>
        <p:blipFill>
          <a:blip r:embed="rId2"/>
          <a:stretch>
            <a:fillRect/>
          </a:stretch>
        </p:blipFill>
        <p:spPr>
          <a:xfrm>
            <a:off x="0" y="0"/>
            <a:ext cx="9144000" cy="5143500"/>
          </a:xfrm>
          <a:prstGeom prst="rect">
            <a:avLst/>
          </a:prstGeom>
          <a:noFill/>
          <a:ln w="9525">
            <a:noFill/>
          </a:ln>
        </p:spPr>
      </p:pic>
      <p:sp>
        <p:nvSpPr>
          <p:cNvPr id="2051" name="Rectangle 3"/>
          <p:cNvSpPr>
            <a:spLocks noGrp="1" noChangeArrowheads="1"/>
          </p:cNvSpPr>
          <p:nvPr>
            <p:ph type="ctrTitle"/>
          </p:nvPr>
        </p:nvSpPr>
        <p:spPr>
          <a:xfrm>
            <a:off x="1547813" y="1276350"/>
            <a:ext cx="6908800" cy="812006"/>
          </a:xfrm>
        </p:spPr>
        <p:txBody>
          <a:bodyPr/>
          <a:lstStyle>
            <a:lvl1pPr algn="r">
              <a:defRPr/>
            </a:lvl1pPr>
          </a:lstStyle>
          <a:p>
            <a:pPr lvl="0"/>
            <a:r>
              <a:rPr lang="en-US" altLang="zh-CN" noProof="0" smtClean="0"/>
              <a:t>Click to edit Master title style</a:t>
            </a:r>
            <a:endParaRPr lang="en-US" altLang="zh-CN" noProof="0" smtClean="0"/>
          </a:p>
        </p:txBody>
      </p:sp>
      <p:sp>
        <p:nvSpPr>
          <p:cNvPr id="2052" name="Rectangle 4"/>
          <p:cNvSpPr>
            <a:spLocks noGrp="1" noChangeArrowheads="1"/>
          </p:cNvSpPr>
          <p:nvPr>
            <p:ph type="subTitle" idx="1"/>
          </p:nvPr>
        </p:nvSpPr>
        <p:spPr>
          <a:xfrm>
            <a:off x="1547813" y="2195513"/>
            <a:ext cx="6913562" cy="1314450"/>
          </a:xfrm>
        </p:spPr>
        <p:txBody>
          <a:bodyPr/>
          <a:lstStyle>
            <a:lvl1pPr marL="0" indent="0" algn="r">
              <a:buFontTx/>
              <a:buNone/>
              <a:defRPr/>
            </a:lvl1pPr>
          </a:lstStyle>
          <a:p>
            <a:pPr lvl="0"/>
            <a:r>
              <a:rPr lang="en-US" altLang="zh-CN" noProof="0" smtClean="0"/>
              <a:t>Click to edit Master subtitle style</a:t>
            </a:r>
            <a:endParaRPr lang="en-US" altLang="zh-CN" noProof="0" smtClean="0"/>
          </a:p>
        </p:txBody>
      </p:sp>
      <p:sp>
        <p:nvSpPr>
          <p:cNvPr id="9" name="Rectangle 5"/>
          <p:cNvSpPr>
            <a:spLocks noGrp="1" noChangeArrowheads="1"/>
          </p:cNvSpPr>
          <p:nvPr>
            <p:ph type="dt" sz="half" idx="2"/>
          </p:nvPr>
        </p:nvSpPr>
        <p:spPr bwMode="auto">
          <a:xfrm>
            <a:off x="457200" y="4683919"/>
            <a:ext cx="2133600" cy="357188"/>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10" name="Rectangle 6"/>
          <p:cNvSpPr>
            <a:spLocks noGrp="1" noChangeArrowheads="1"/>
          </p:cNvSpPr>
          <p:nvPr>
            <p:ph type="ftr" sz="quarter" idx="3"/>
          </p:nvPr>
        </p:nvSpPr>
        <p:spPr bwMode="auto">
          <a:xfrm>
            <a:off x="3124200" y="4683919"/>
            <a:ext cx="2895600" cy="357188"/>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11" name="Rectangle 7"/>
          <p:cNvSpPr>
            <a:spLocks noGrp="1" noChangeArrowheads="1"/>
          </p:cNvSpPr>
          <p:nvPr>
            <p:ph type="sldNum" sz="quarter" idx="4"/>
          </p:nvPr>
        </p:nvSpPr>
        <p:spPr bwMode="auto">
          <a:xfrm>
            <a:off x="6553200" y="4683919"/>
            <a:ext cx="2133600" cy="357188"/>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0DA3D971-BD08-4105-986D-4E62801DB796}" type="slidenum">
              <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rPr>
            </a:fld>
            <a:endPar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hf hdr="0" ftr="0" dt="0"/>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5" name="Footer Placeholder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6" name="Slide Number Placeholder 5"/>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Tx/>
              <a:buNone/>
              <a:defRPr/>
            </a:pPr>
            <a:fld id="{B2AEB82A-E188-4EC3-A976-6ACB2D5576C4}" type="slidenum">
              <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rPr>
            </a:fld>
            <a:endPar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hf hdr="0" ftr="0" dt="0"/>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3442097"/>
            <a:ext cx="7886700" cy="1125140"/>
          </a:xfrm>
        </p:spPr>
        <p:txBody>
          <a:bodyPr/>
          <a:lstStyle>
            <a:lvl1pPr marL="0" indent="0">
              <a:buNone/>
              <a:defRPr sz="1800"/>
            </a:lvl1pPr>
            <a:lvl2pPr marL="342900" indent="0">
              <a:buNone/>
              <a:defRPr sz="1500"/>
            </a:lvl2pPr>
            <a:lvl3pPr marL="685800" indent="0">
              <a:buNone/>
              <a:defRPr sz="135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5" name="Footer Placeholder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6" name="Slide Number Placeholder 5"/>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Tx/>
              <a:buNone/>
              <a:defRPr/>
            </a:pPr>
            <a:fld id="{B2AEB82A-E188-4EC3-A976-6ACB2D5576C4}" type="slidenum">
              <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rPr>
            </a:fld>
            <a:endPar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hf hdr="0" ftr="0" dt="0"/>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881063"/>
            <a:ext cx="4038600" cy="3714750"/>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4648200" y="881063"/>
            <a:ext cx="4038600" cy="3714750"/>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6" name="Footer Placeholder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7" name="Slide Number Placeholder 6"/>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Tx/>
              <a:buNone/>
              <a:defRPr/>
            </a:pPr>
            <a:fld id="{B2AEB82A-E188-4EC3-A976-6ACB2D5576C4}" type="slidenum">
              <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rPr>
            </a:fld>
            <a:endPar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hf hdr="0" ftr="0" dt="0"/>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3844"/>
            <a:ext cx="7886700" cy="994172"/>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260872"/>
            <a:ext cx="3868737"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630238" y="1878806"/>
            <a:ext cx="3868737" cy="2763441"/>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4629150" y="1260872"/>
            <a:ext cx="3887788"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4629150" y="1878806"/>
            <a:ext cx="3887788" cy="2763441"/>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6"/>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8" name="Footer Placeholder 7"/>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9" name="Slide Number Placeholder 8"/>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Tx/>
              <a:buNone/>
              <a:defRPr/>
            </a:pPr>
            <a:fld id="{B2AEB82A-E188-4EC3-A976-6ACB2D5576C4}" type="slidenum">
              <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rPr>
            </a:fld>
            <a:endPar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hf hdr="0" ftr="0" dt="0"/>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4" name="Footer Placeholder 3"/>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5" name="Slide Number Placeholder 4"/>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Tx/>
              <a:buNone/>
              <a:defRPr/>
            </a:pPr>
            <a:fld id="{B2AEB82A-E188-4EC3-A976-6ACB2D5576C4}" type="slidenum">
              <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rPr>
            </a:fld>
            <a:endPar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hf hdr="0" ftr="0" dt="0"/>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3" name="Footer Placeholder 2"/>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4" name="Slide Number Placeholder 3"/>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Tx/>
              <a:buNone/>
              <a:defRPr/>
            </a:pPr>
            <a:fld id="{B2AEB82A-E188-4EC3-A976-6ACB2D5576C4}" type="slidenum">
              <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rPr>
            </a:fld>
            <a:endPar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endParaRPr lang="en-US"/>
          </a:p>
        </p:txBody>
      </p:sp>
      <p:sp>
        <p:nvSpPr>
          <p:cNvPr id="4" name="Content Placeholder 3"/>
          <p:cNvSpPr>
            <a:spLocks noGrp="1"/>
          </p:cNvSpPr>
          <p:nvPr>
            <p:ph sz="half" idx="2"/>
          </p:nvPr>
        </p:nvSpPr>
        <p:spPr>
          <a:xfrm>
            <a:off x="228600"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endParaRPr lang="en-US"/>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342900"/>
            <a:ext cx="2949575" cy="120015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788"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630238"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6" name="Footer Placeholder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7" name="Slide Number Placeholder 6"/>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Tx/>
              <a:buNone/>
              <a:defRPr/>
            </a:pPr>
            <a:fld id="{B2AEB82A-E188-4EC3-A976-6ACB2D5576C4}" type="slidenum">
              <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rPr>
            </a:fld>
            <a:endPar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hf hdr="0" ftr="0" dt="0"/>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342900"/>
            <a:ext cx="2949575" cy="120015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788" y="740569"/>
            <a:ext cx="4629150" cy="3655219"/>
          </a:xfrm>
        </p:spPr>
        <p:txBody>
          <a:bodyPr vert="horz" wrap="square" lIns="91440" tIns="45720" rIns="91440" bIns="45720" numCol="1" anchor="t" anchorCtr="0" compatLnSpc="1"/>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marL="0" marR="0" lvl="0" indent="0" algn="l" defTabSz="914400" rtl="0" eaLnBrk="1" fontAlgn="base" latinLnBrk="0" hangingPunct="1">
              <a:lnSpc>
                <a:spcPct val="100000"/>
              </a:lnSpc>
              <a:spcBef>
                <a:spcPct val="20000"/>
              </a:spcBef>
              <a:spcAft>
                <a:spcPct val="0"/>
              </a:spcAft>
              <a:buClrTx/>
              <a:buSzTx/>
              <a:buFontTx/>
              <a:buNone/>
              <a:defRPr/>
            </a:pPr>
            <a:endParaRPr kumimoji="0" lang="en-US" sz="3200" b="0" i="0" u="none" strike="noStrike" kern="1200" cap="none" spc="0" normalizeH="0" baseline="0" noProof="0" smtClean="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630238"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6" name="Footer Placeholder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7" name="Slide Number Placeholder 6"/>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Tx/>
              <a:buNone/>
              <a:defRPr/>
            </a:pPr>
            <a:fld id="{B2AEB82A-E188-4EC3-A976-6ACB2D5576C4}" type="slidenum">
              <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rPr>
            </a:fld>
            <a:endPar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hf hdr="0" ftr="0" dt="0"/>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5" name="Footer Placeholder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6" name="Slide Number Placeholder 5"/>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Tx/>
              <a:buNone/>
              <a:defRPr/>
            </a:pPr>
            <a:fld id="{B2AEB82A-E188-4EC3-A976-6ACB2D5576C4}" type="slidenum">
              <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rPr>
            </a:fld>
            <a:endPar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hf hdr="0" ftr="0" dt="0"/>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42875"/>
            <a:ext cx="2057400" cy="44529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42875"/>
            <a:ext cx="6019800" cy="4452938"/>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5" name="Footer Placeholder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6" name="Slide Number Placeholder 5"/>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Tx/>
              <a:buNone/>
              <a:defRPr/>
            </a:pPr>
            <a:fld id="{B2AEB82A-E188-4EC3-A976-6ACB2D5576C4}" type="slidenum">
              <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rPr>
            </a:fld>
            <a:endPar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hf hdr="0" ftr="0" dt="0"/>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DE934FF-F4E1-47C5-9CA5-30A81DDE2BE4}"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3561BA9-CDCF-4958-B8AB-66F3BF063E13}"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DE934FF-F4E1-47C5-9CA5-30A81DDE2BE4}"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3561BA9-CDCF-4958-B8AB-66F3BF063E13}"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DE934FF-F4E1-47C5-9CA5-30A81DDE2BE4}"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3561BA9-CDCF-4958-B8AB-66F3BF063E13}"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DE934FF-F4E1-47C5-9CA5-30A81DDE2BE4}"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3561BA9-CDCF-4958-B8AB-66F3BF063E13}"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DE934FF-F4E1-47C5-9CA5-30A81DDE2BE4}"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3561BA9-CDCF-4958-B8AB-66F3BF063E13}"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DE934FF-F4E1-47C5-9CA5-30A81DDE2BE4}"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3561BA9-CDCF-4958-B8AB-66F3BF063E13}"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DE934FF-F4E1-47C5-9CA5-30A81DDE2BE4}"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3561BA9-CDCF-4958-B8AB-66F3BF063E13}"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DE934FF-F4E1-47C5-9CA5-30A81DDE2BE4}"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3561BA9-CDCF-4958-B8AB-66F3BF063E13}"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DE934FF-F4E1-47C5-9CA5-30A81DDE2BE4}"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3561BA9-CDCF-4958-B8AB-66F3BF063E13}"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DE934FF-F4E1-47C5-9CA5-30A81DDE2BE4}"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3561BA9-CDCF-4958-B8AB-66F3BF063E13}"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DE934FF-F4E1-47C5-9CA5-30A81DDE2BE4}"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3561BA9-CDCF-4958-B8AB-66F3BF063E13}"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DE934FF-F4E1-47C5-9CA5-30A81DDE2BE4}"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3561BA9-CDCF-4958-B8AB-66F3BF063E13}"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DE934FF-F4E1-47C5-9CA5-30A81DDE2BE4}"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3561BA9-CDCF-4958-B8AB-66F3BF063E13}"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DE934FF-F4E1-47C5-9CA5-30A81DDE2BE4}"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3561BA9-CDCF-4958-B8AB-66F3BF063E13}"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DE934FF-F4E1-47C5-9CA5-30A81DDE2BE4}"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3561BA9-CDCF-4958-B8AB-66F3BF063E13}"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DE934FF-F4E1-47C5-9CA5-30A81DDE2BE4}"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3561BA9-CDCF-4958-B8AB-66F3BF063E13}"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DE934FF-F4E1-47C5-9CA5-30A81DDE2BE4}"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3561BA9-CDCF-4958-B8AB-66F3BF063E13}"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DE934FF-F4E1-47C5-9CA5-30A81DDE2BE4}"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3561BA9-CDCF-4958-B8AB-66F3BF063E13}"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DE934FF-F4E1-47C5-9CA5-30A81DDE2BE4}"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3561BA9-CDCF-4958-B8AB-66F3BF063E13}"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DE934FF-F4E1-47C5-9CA5-30A81DDE2BE4}"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3561BA9-CDCF-4958-B8AB-66F3BF063E13}"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DE934FF-F4E1-47C5-9CA5-30A81DDE2BE4}"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3561BA9-CDCF-4958-B8AB-66F3BF063E13}"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DE934FF-F4E1-47C5-9CA5-30A81DDE2BE4}"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3561BA9-CDCF-4958-B8AB-66F3BF063E13}"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DE934FF-F4E1-47C5-9CA5-30A81DDE2BE4}"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3561BA9-CDCF-4958-B8AB-66F3BF063E13}"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DE934FF-F4E1-47C5-9CA5-30A81DDE2BE4}"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3561BA9-CDCF-4958-B8AB-66F3BF063E13}"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DE934FF-F4E1-47C5-9CA5-30A81DDE2BE4}"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3561BA9-CDCF-4958-B8AB-66F3BF063E13}"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DE934FF-F4E1-47C5-9CA5-30A81DDE2BE4}"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3561BA9-CDCF-4958-B8AB-66F3BF063E13}"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endParaRPr lang="en-US"/>
          </a:p>
        </p:txBody>
      </p:sp>
      <p:sp>
        <p:nvSpPr>
          <p:cNvPr id="3" name="Content Placeholder 2"/>
          <p:cNvSpPr>
            <a:spLocks noGrp="1"/>
          </p:cNvSpPr>
          <p:nvPr>
            <p:ph idx="1"/>
          </p:nvPr>
        </p:nvSpPr>
        <p:spPr>
          <a:xfrm>
            <a:off x="1787525" y="136525"/>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228600"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DE934FF-F4E1-47C5-9CA5-30A81DDE2BE4}"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3561BA9-CDCF-4958-B8AB-66F3BF063E13}"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a:t>Click to edit Master title style</a:t>
            </a:r>
            <a:endParaRPr lang="en-US"/>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r>
              <a:rPr lang="en-US"/>
              <a:t>Click icon to add picture</a:t>
            </a:r>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2" Type="http://schemas.openxmlformats.org/officeDocument/2006/relationships/theme" Target="../theme/theme2.xml"/><Relationship Id="rId31" Type="http://schemas.openxmlformats.org/officeDocument/2006/relationships/slideLayout" Target="../slideLayouts/slideLayout42.xml"/><Relationship Id="rId30" Type="http://schemas.openxmlformats.org/officeDocument/2006/relationships/slideLayout" Target="../slideLayouts/slideLayout41.xml"/><Relationship Id="rId3" Type="http://schemas.openxmlformats.org/officeDocument/2006/relationships/slideLayout" Target="../slideLayouts/slideLayout14.xml"/><Relationship Id="rId29" Type="http://schemas.openxmlformats.org/officeDocument/2006/relationships/slideLayout" Target="../slideLayouts/slideLayout40.xml"/><Relationship Id="rId28" Type="http://schemas.openxmlformats.org/officeDocument/2006/relationships/slideLayout" Target="../slideLayouts/slideLayout39.xml"/><Relationship Id="rId27" Type="http://schemas.openxmlformats.org/officeDocument/2006/relationships/slideLayout" Target="../slideLayouts/slideLayout38.xml"/><Relationship Id="rId26" Type="http://schemas.openxmlformats.org/officeDocument/2006/relationships/slideLayout" Target="../slideLayouts/slideLayout37.xml"/><Relationship Id="rId25" Type="http://schemas.openxmlformats.org/officeDocument/2006/relationships/slideLayout" Target="../slideLayouts/slideLayout36.xml"/><Relationship Id="rId24" Type="http://schemas.openxmlformats.org/officeDocument/2006/relationships/slideLayout" Target="../slideLayouts/slideLayout35.xml"/><Relationship Id="rId23" Type="http://schemas.openxmlformats.org/officeDocument/2006/relationships/slideLayout" Target="../slideLayouts/slideLayout34.xml"/><Relationship Id="rId22" Type="http://schemas.openxmlformats.org/officeDocument/2006/relationships/slideLayout" Target="../slideLayouts/slideLayout33.xml"/><Relationship Id="rId21" Type="http://schemas.openxmlformats.org/officeDocument/2006/relationships/slideLayout" Target="../slideLayouts/slideLayout32.xml"/><Relationship Id="rId20" Type="http://schemas.openxmlformats.org/officeDocument/2006/relationships/slideLayout" Target="../slideLayouts/slideLayout31.xml"/><Relationship Id="rId2" Type="http://schemas.openxmlformats.org/officeDocument/2006/relationships/slideLayout" Target="../slideLayouts/slideLayout13.xml"/><Relationship Id="rId19" Type="http://schemas.openxmlformats.org/officeDocument/2006/relationships/slideLayout" Target="../slideLayouts/slideLayout30.xml"/><Relationship Id="rId18" Type="http://schemas.openxmlformats.org/officeDocument/2006/relationships/slideLayout" Target="../slideLayouts/slideLayout29.xml"/><Relationship Id="rId17" Type="http://schemas.openxmlformats.org/officeDocument/2006/relationships/slideLayout" Target="../slideLayouts/slideLayout28.xml"/><Relationship Id="rId16" Type="http://schemas.openxmlformats.org/officeDocument/2006/relationships/slideLayout" Target="../slideLayouts/slideLayout27.xml"/><Relationship Id="rId15" Type="http://schemas.openxmlformats.org/officeDocument/2006/relationships/slideLayout" Target="../slideLayouts/slideLayout26.xml"/><Relationship Id="rId14" Type="http://schemas.openxmlformats.org/officeDocument/2006/relationships/slideLayout" Target="../slideLayouts/slideLayout25.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51.xml"/><Relationship Id="rId8" Type="http://schemas.openxmlformats.org/officeDocument/2006/relationships/slideLayout" Target="../slideLayouts/slideLayout50.xml"/><Relationship Id="rId7" Type="http://schemas.openxmlformats.org/officeDocument/2006/relationships/slideLayout" Target="../slideLayouts/slideLayout49.xml"/><Relationship Id="rId6" Type="http://schemas.openxmlformats.org/officeDocument/2006/relationships/slideLayout" Target="../slideLayouts/slideLayout48.xml"/><Relationship Id="rId5" Type="http://schemas.openxmlformats.org/officeDocument/2006/relationships/slideLayout" Target="../slideLayouts/slideLayout47.xml"/><Relationship Id="rId40" Type="http://schemas.openxmlformats.org/officeDocument/2006/relationships/theme" Target="../theme/theme3.xml"/><Relationship Id="rId4" Type="http://schemas.openxmlformats.org/officeDocument/2006/relationships/slideLayout" Target="../slideLayouts/slideLayout46.xml"/><Relationship Id="rId39" Type="http://schemas.openxmlformats.org/officeDocument/2006/relationships/image" Target="../media/image3.jpeg"/><Relationship Id="rId38" Type="http://schemas.openxmlformats.org/officeDocument/2006/relationships/slideLayout" Target="../slideLayouts/slideLayout80.xml"/><Relationship Id="rId37" Type="http://schemas.openxmlformats.org/officeDocument/2006/relationships/slideLayout" Target="../slideLayouts/slideLayout79.xml"/><Relationship Id="rId36" Type="http://schemas.openxmlformats.org/officeDocument/2006/relationships/slideLayout" Target="../slideLayouts/slideLayout78.xml"/><Relationship Id="rId35" Type="http://schemas.openxmlformats.org/officeDocument/2006/relationships/slideLayout" Target="../slideLayouts/slideLayout77.xml"/><Relationship Id="rId34" Type="http://schemas.openxmlformats.org/officeDocument/2006/relationships/slideLayout" Target="../slideLayouts/slideLayout76.xml"/><Relationship Id="rId33" Type="http://schemas.openxmlformats.org/officeDocument/2006/relationships/slideLayout" Target="../slideLayouts/slideLayout75.xml"/><Relationship Id="rId32" Type="http://schemas.openxmlformats.org/officeDocument/2006/relationships/slideLayout" Target="../slideLayouts/slideLayout74.xml"/><Relationship Id="rId31" Type="http://schemas.openxmlformats.org/officeDocument/2006/relationships/slideLayout" Target="../slideLayouts/slideLayout73.xml"/><Relationship Id="rId30" Type="http://schemas.openxmlformats.org/officeDocument/2006/relationships/slideLayout" Target="../slideLayouts/slideLayout72.xml"/><Relationship Id="rId3" Type="http://schemas.openxmlformats.org/officeDocument/2006/relationships/slideLayout" Target="../slideLayouts/slideLayout45.xml"/><Relationship Id="rId29" Type="http://schemas.openxmlformats.org/officeDocument/2006/relationships/slideLayout" Target="../slideLayouts/slideLayout71.xml"/><Relationship Id="rId28" Type="http://schemas.openxmlformats.org/officeDocument/2006/relationships/slideLayout" Target="../slideLayouts/slideLayout70.xml"/><Relationship Id="rId27" Type="http://schemas.openxmlformats.org/officeDocument/2006/relationships/slideLayout" Target="../slideLayouts/slideLayout69.xml"/><Relationship Id="rId26" Type="http://schemas.openxmlformats.org/officeDocument/2006/relationships/slideLayout" Target="../slideLayouts/slideLayout68.xml"/><Relationship Id="rId25" Type="http://schemas.openxmlformats.org/officeDocument/2006/relationships/slideLayout" Target="../slideLayouts/slideLayout67.xml"/><Relationship Id="rId24" Type="http://schemas.openxmlformats.org/officeDocument/2006/relationships/slideLayout" Target="../slideLayouts/slideLayout66.xml"/><Relationship Id="rId23" Type="http://schemas.openxmlformats.org/officeDocument/2006/relationships/slideLayout" Target="../slideLayouts/slideLayout65.xml"/><Relationship Id="rId22" Type="http://schemas.openxmlformats.org/officeDocument/2006/relationships/slideLayout" Target="../slideLayouts/slideLayout64.xml"/><Relationship Id="rId21" Type="http://schemas.openxmlformats.org/officeDocument/2006/relationships/slideLayout" Target="../slideLayouts/slideLayout63.xml"/><Relationship Id="rId20" Type="http://schemas.openxmlformats.org/officeDocument/2006/relationships/slideLayout" Target="../slideLayouts/slideLayout62.xml"/><Relationship Id="rId2" Type="http://schemas.openxmlformats.org/officeDocument/2006/relationships/slideLayout" Target="../slideLayouts/slideLayout44.xml"/><Relationship Id="rId19" Type="http://schemas.openxmlformats.org/officeDocument/2006/relationships/slideLayout" Target="../slideLayouts/slideLayout61.xml"/><Relationship Id="rId18" Type="http://schemas.openxmlformats.org/officeDocument/2006/relationships/slideLayout" Target="../slideLayouts/slideLayout60.xml"/><Relationship Id="rId17" Type="http://schemas.openxmlformats.org/officeDocument/2006/relationships/slideLayout" Target="../slideLayouts/slideLayout59.xml"/><Relationship Id="rId16" Type="http://schemas.openxmlformats.org/officeDocument/2006/relationships/slideLayout" Target="../slideLayouts/slideLayout58.xml"/><Relationship Id="rId15" Type="http://schemas.openxmlformats.org/officeDocument/2006/relationships/slideLayout" Target="../slideLayouts/slideLayout57.xml"/><Relationship Id="rId14" Type="http://schemas.openxmlformats.org/officeDocument/2006/relationships/slideLayout" Target="../slideLayouts/slideLayout56.xml"/><Relationship Id="rId13" Type="http://schemas.openxmlformats.org/officeDocument/2006/relationships/slideLayout" Target="../slideLayouts/slideLayout55.xml"/><Relationship Id="rId12" Type="http://schemas.openxmlformats.org/officeDocument/2006/relationships/slideLayout" Target="../slideLayouts/slideLayout54.xml"/><Relationship Id="rId11" Type="http://schemas.openxmlformats.org/officeDocument/2006/relationships/slideLayout" Target="../slideLayouts/slideLayout53.xml"/><Relationship Id="rId10" Type="http://schemas.openxmlformats.org/officeDocument/2006/relationships/slideLayout" Target="../slideLayouts/slideLayout52.xml"/><Relationship Id="rId1"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AEA"/>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228600" y="3178175"/>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fld id="{1D8BD707-D9CF-40AE-B4C6-C98DA3205C09}" type="datetimeFigureOut">
              <a:rPr lang="en-US" smtClean="0"/>
            </a:fld>
            <a:endParaRPr lang="en-US"/>
          </a:p>
        </p:txBody>
      </p:sp>
      <p:sp>
        <p:nvSpPr>
          <p:cNvPr id="5" name="Footer Placeholder 4"/>
          <p:cNvSpPr>
            <a:spLocks noGrp="1"/>
          </p:cNvSpPr>
          <p:nvPr>
            <p:ph type="ftr" sz="quarter" idx="3"/>
          </p:nvPr>
        </p:nvSpPr>
        <p:spPr>
          <a:xfrm>
            <a:off x="1562100" y="3178175"/>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276600" y="3178175"/>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fld id="{B6F15528-21DE-4FAA-801E-634DDDAF4B2B}"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fade/>
  </p:transition>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anose="020B0604020202020204"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anose="020B0604020202020204"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anose="020B0604020202020204"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anose="020B0604020202020204"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anose="020B0604020202020204"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anose="020B0604020202020204"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anose="020B0604020202020204"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540000"/>
            <a:ext cx="7704000" cy="5643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dk1"/>
              </a:buClr>
              <a:buSzPts val="3100"/>
              <a:buFont typeface="Rubik ExtraBold" panose="020B0704020202020204"/>
              <a:buNone/>
              <a:defRPr sz="3100">
                <a:solidFill>
                  <a:schemeClr val="dk1"/>
                </a:solidFill>
                <a:latin typeface="Rubik ExtraBold" panose="020B0704020202020204"/>
                <a:ea typeface="Rubik ExtraBold" panose="020B0704020202020204"/>
                <a:cs typeface="Rubik ExtraBold" panose="020B0704020202020204"/>
                <a:sym typeface="Rubik ExtraBold" panose="020B0704020202020204"/>
              </a:defRPr>
            </a:lvl1pPr>
            <a:lvl2pPr lvl="1" rtl="0">
              <a:spcBef>
                <a:spcPts val="0"/>
              </a:spcBef>
              <a:spcAft>
                <a:spcPts val="0"/>
              </a:spcAft>
              <a:buClr>
                <a:schemeClr val="dk1"/>
              </a:buClr>
              <a:buSzPts val="3100"/>
              <a:buFont typeface="Rubik ExtraBold" panose="020B0704020202020204"/>
              <a:buNone/>
              <a:defRPr sz="3100">
                <a:solidFill>
                  <a:schemeClr val="dk1"/>
                </a:solidFill>
                <a:latin typeface="Rubik ExtraBold" panose="020B0704020202020204"/>
                <a:ea typeface="Rubik ExtraBold" panose="020B0704020202020204"/>
                <a:cs typeface="Rubik ExtraBold" panose="020B0704020202020204"/>
                <a:sym typeface="Rubik ExtraBold" panose="020B0704020202020204"/>
              </a:defRPr>
            </a:lvl2pPr>
            <a:lvl3pPr lvl="2" rtl="0">
              <a:spcBef>
                <a:spcPts val="0"/>
              </a:spcBef>
              <a:spcAft>
                <a:spcPts val="0"/>
              </a:spcAft>
              <a:buClr>
                <a:schemeClr val="dk1"/>
              </a:buClr>
              <a:buSzPts val="3100"/>
              <a:buFont typeface="Rubik ExtraBold" panose="020B0704020202020204"/>
              <a:buNone/>
              <a:defRPr sz="3100">
                <a:solidFill>
                  <a:schemeClr val="dk1"/>
                </a:solidFill>
                <a:latin typeface="Rubik ExtraBold" panose="020B0704020202020204"/>
                <a:ea typeface="Rubik ExtraBold" panose="020B0704020202020204"/>
                <a:cs typeface="Rubik ExtraBold" panose="020B0704020202020204"/>
                <a:sym typeface="Rubik ExtraBold" panose="020B0704020202020204"/>
              </a:defRPr>
            </a:lvl3pPr>
            <a:lvl4pPr lvl="3" rtl="0">
              <a:spcBef>
                <a:spcPts val="0"/>
              </a:spcBef>
              <a:spcAft>
                <a:spcPts val="0"/>
              </a:spcAft>
              <a:buClr>
                <a:schemeClr val="dk1"/>
              </a:buClr>
              <a:buSzPts val="3100"/>
              <a:buFont typeface="Rubik ExtraBold" panose="020B0704020202020204"/>
              <a:buNone/>
              <a:defRPr sz="3100">
                <a:solidFill>
                  <a:schemeClr val="dk1"/>
                </a:solidFill>
                <a:latin typeface="Rubik ExtraBold" panose="020B0704020202020204"/>
                <a:ea typeface="Rubik ExtraBold" panose="020B0704020202020204"/>
                <a:cs typeface="Rubik ExtraBold" panose="020B0704020202020204"/>
                <a:sym typeface="Rubik ExtraBold" panose="020B0704020202020204"/>
              </a:defRPr>
            </a:lvl4pPr>
            <a:lvl5pPr lvl="4" rtl="0">
              <a:spcBef>
                <a:spcPts val="0"/>
              </a:spcBef>
              <a:spcAft>
                <a:spcPts val="0"/>
              </a:spcAft>
              <a:buClr>
                <a:schemeClr val="dk1"/>
              </a:buClr>
              <a:buSzPts val="3100"/>
              <a:buFont typeface="Rubik ExtraBold" panose="020B0704020202020204"/>
              <a:buNone/>
              <a:defRPr sz="3100">
                <a:solidFill>
                  <a:schemeClr val="dk1"/>
                </a:solidFill>
                <a:latin typeface="Rubik ExtraBold" panose="020B0704020202020204"/>
                <a:ea typeface="Rubik ExtraBold" panose="020B0704020202020204"/>
                <a:cs typeface="Rubik ExtraBold" panose="020B0704020202020204"/>
                <a:sym typeface="Rubik ExtraBold" panose="020B0704020202020204"/>
              </a:defRPr>
            </a:lvl5pPr>
            <a:lvl6pPr lvl="5" rtl="0">
              <a:spcBef>
                <a:spcPts val="0"/>
              </a:spcBef>
              <a:spcAft>
                <a:spcPts val="0"/>
              </a:spcAft>
              <a:buClr>
                <a:schemeClr val="dk1"/>
              </a:buClr>
              <a:buSzPts val="3100"/>
              <a:buFont typeface="Rubik ExtraBold" panose="020B0704020202020204"/>
              <a:buNone/>
              <a:defRPr sz="3100">
                <a:solidFill>
                  <a:schemeClr val="dk1"/>
                </a:solidFill>
                <a:latin typeface="Rubik ExtraBold" panose="020B0704020202020204"/>
                <a:ea typeface="Rubik ExtraBold" panose="020B0704020202020204"/>
                <a:cs typeface="Rubik ExtraBold" panose="020B0704020202020204"/>
                <a:sym typeface="Rubik ExtraBold" panose="020B0704020202020204"/>
              </a:defRPr>
            </a:lvl6pPr>
            <a:lvl7pPr lvl="6" rtl="0">
              <a:spcBef>
                <a:spcPts val="0"/>
              </a:spcBef>
              <a:spcAft>
                <a:spcPts val="0"/>
              </a:spcAft>
              <a:buClr>
                <a:schemeClr val="dk1"/>
              </a:buClr>
              <a:buSzPts val="3100"/>
              <a:buFont typeface="Rubik ExtraBold" panose="020B0704020202020204"/>
              <a:buNone/>
              <a:defRPr sz="3100">
                <a:solidFill>
                  <a:schemeClr val="dk1"/>
                </a:solidFill>
                <a:latin typeface="Rubik ExtraBold" panose="020B0704020202020204"/>
                <a:ea typeface="Rubik ExtraBold" panose="020B0704020202020204"/>
                <a:cs typeface="Rubik ExtraBold" panose="020B0704020202020204"/>
                <a:sym typeface="Rubik ExtraBold" panose="020B0704020202020204"/>
              </a:defRPr>
            </a:lvl7pPr>
            <a:lvl8pPr lvl="7" rtl="0">
              <a:spcBef>
                <a:spcPts val="0"/>
              </a:spcBef>
              <a:spcAft>
                <a:spcPts val="0"/>
              </a:spcAft>
              <a:buClr>
                <a:schemeClr val="dk1"/>
              </a:buClr>
              <a:buSzPts val="3100"/>
              <a:buFont typeface="Rubik ExtraBold" panose="020B0704020202020204"/>
              <a:buNone/>
              <a:defRPr sz="3100">
                <a:solidFill>
                  <a:schemeClr val="dk1"/>
                </a:solidFill>
                <a:latin typeface="Rubik ExtraBold" panose="020B0704020202020204"/>
                <a:ea typeface="Rubik ExtraBold" panose="020B0704020202020204"/>
                <a:cs typeface="Rubik ExtraBold" panose="020B0704020202020204"/>
                <a:sym typeface="Rubik ExtraBold" panose="020B0704020202020204"/>
              </a:defRPr>
            </a:lvl8pPr>
            <a:lvl9pPr lvl="8" rtl="0">
              <a:spcBef>
                <a:spcPts val="0"/>
              </a:spcBef>
              <a:spcAft>
                <a:spcPts val="0"/>
              </a:spcAft>
              <a:buClr>
                <a:schemeClr val="dk1"/>
              </a:buClr>
              <a:buSzPts val="3100"/>
              <a:buFont typeface="Rubik ExtraBold" panose="020B0704020202020204"/>
              <a:buNone/>
              <a:defRPr sz="3100">
                <a:solidFill>
                  <a:schemeClr val="dk1"/>
                </a:solidFill>
                <a:latin typeface="Rubik ExtraBold" panose="020B0704020202020204"/>
                <a:ea typeface="Rubik ExtraBold" panose="020B0704020202020204"/>
                <a:cs typeface="Rubik ExtraBold" panose="020B0704020202020204"/>
                <a:sym typeface="Rubik ExtraBold" panose="020B0704020202020204"/>
              </a:defRPr>
            </a:lvl9pPr>
          </a:lstStyle>
          <a:p/>
        </p:txBody>
      </p:sp>
      <p:sp>
        <p:nvSpPr>
          <p:cNvPr id="7" name="Google Shape;7;p1"/>
          <p:cNvSpPr txBox="1">
            <a:spLocks noGrp="1"/>
          </p:cNvSpPr>
          <p:nvPr>
            <p:ph type="body" idx="1"/>
          </p:nvPr>
        </p:nvSpPr>
        <p:spPr>
          <a:xfrm>
            <a:off x="720000" y="1237083"/>
            <a:ext cx="7704000" cy="33663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Cabin" panose="020B0604020202020204"/>
              <a:buChar char="●"/>
              <a:defRPr>
                <a:solidFill>
                  <a:schemeClr val="dk1"/>
                </a:solidFill>
                <a:latin typeface="Cabin" panose="020B0604020202020204"/>
                <a:ea typeface="Cabin" panose="020B0604020202020204"/>
                <a:cs typeface="Cabin" panose="020B0604020202020204"/>
                <a:sym typeface="Cabin" panose="020B0604020202020204"/>
              </a:defRPr>
            </a:lvl1pPr>
            <a:lvl2pPr marL="914400" lvl="1" indent="-317500">
              <a:lnSpc>
                <a:spcPct val="100000"/>
              </a:lnSpc>
              <a:spcBef>
                <a:spcPts val="1600"/>
              </a:spcBef>
              <a:spcAft>
                <a:spcPts val="0"/>
              </a:spcAft>
              <a:buClr>
                <a:schemeClr val="dk1"/>
              </a:buClr>
              <a:buSzPts val="1400"/>
              <a:buFont typeface="Cabin" panose="020B0604020202020204"/>
              <a:buChar char="○"/>
              <a:defRPr>
                <a:solidFill>
                  <a:schemeClr val="dk1"/>
                </a:solidFill>
                <a:latin typeface="Cabin" panose="020B0604020202020204"/>
                <a:ea typeface="Cabin" panose="020B0604020202020204"/>
                <a:cs typeface="Cabin" panose="020B0604020202020204"/>
                <a:sym typeface="Cabin" panose="020B0604020202020204"/>
              </a:defRPr>
            </a:lvl2pPr>
            <a:lvl3pPr marL="1371600" lvl="2" indent="-317500">
              <a:lnSpc>
                <a:spcPct val="100000"/>
              </a:lnSpc>
              <a:spcBef>
                <a:spcPts val="1600"/>
              </a:spcBef>
              <a:spcAft>
                <a:spcPts val="0"/>
              </a:spcAft>
              <a:buClr>
                <a:schemeClr val="dk1"/>
              </a:buClr>
              <a:buSzPts val="1400"/>
              <a:buFont typeface="Cabin" panose="020B0604020202020204"/>
              <a:buChar char="■"/>
              <a:defRPr>
                <a:solidFill>
                  <a:schemeClr val="dk1"/>
                </a:solidFill>
                <a:latin typeface="Cabin" panose="020B0604020202020204"/>
                <a:ea typeface="Cabin" panose="020B0604020202020204"/>
                <a:cs typeface="Cabin" panose="020B0604020202020204"/>
                <a:sym typeface="Cabin" panose="020B0604020202020204"/>
              </a:defRPr>
            </a:lvl3pPr>
            <a:lvl4pPr marL="1828800" lvl="3" indent="-317500">
              <a:lnSpc>
                <a:spcPct val="100000"/>
              </a:lnSpc>
              <a:spcBef>
                <a:spcPts val="1600"/>
              </a:spcBef>
              <a:spcAft>
                <a:spcPts val="0"/>
              </a:spcAft>
              <a:buClr>
                <a:schemeClr val="dk1"/>
              </a:buClr>
              <a:buSzPts val="1400"/>
              <a:buFont typeface="Cabin" panose="020B0604020202020204"/>
              <a:buChar char="●"/>
              <a:defRPr>
                <a:solidFill>
                  <a:schemeClr val="dk1"/>
                </a:solidFill>
                <a:latin typeface="Cabin" panose="020B0604020202020204"/>
                <a:ea typeface="Cabin" panose="020B0604020202020204"/>
                <a:cs typeface="Cabin" panose="020B0604020202020204"/>
                <a:sym typeface="Cabin" panose="020B0604020202020204"/>
              </a:defRPr>
            </a:lvl4pPr>
            <a:lvl5pPr marL="2286000" lvl="4" indent="-317500">
              <a:lnSpc>
                <a:spcPct val="100000"/>
              </a:lnSpc>
              <a:spcBef>
                <a:spcPts val="1600"/>
              </a:spcBef>
              <a:spcAft>
                <a:spcPts val="0"/>
              </a:spcAft>
              <a:buClr>
                <a:schemeClr val="dk1"/>
              </a:buClr>
              <a:buSzPts val="1400"/>
              <a:buFont typeface="Cabin" panose="020B0604020202020204"/>
              <a:buChar char="○"/>
              <a:defRPr>
                <a:solidFill>
                  <a:schemeClr val="dk1"/>
                </a:solidFill>
                <a:latin typeface="Cabin" panose="020B0604020202020204"/>
                <a:ea typeface="Cabin" panose="020B0604020202020204"/>
                <a:cs typeface="Cabin" panose="020B0604020202020204"/>
                <a:sym typeface="Cabin" panose="020B0604020202020204"/>
              </a:defRPr>
            </a:lvl5pPr>
            <a:lvl6pPr marL="2743200" lvl="5" indent="-317500">
              <a:lnSpc>
                <a:spcPct val="100000"/>
              </a:lnSpc>
              <a:spcBef>
                <a:spcPts val="1600"/>
              </a:spcBef>
              <a:spcAft>
                <a:spcPts val="0"/>
              </a:spcAft>
              <a:buClr>
                <a:schemeClr val="dk1"/>
              </a:buClr>
              <a:buSzPts val="1400"/>
              <a:buFont typeface="Cabin" panose="020B0604020202020204"/>
              <a:buChar char="■"/>
              <a:defRPr>
                <a:solidFill>
                  <a:schemeClr val="dk1"/>
                </a:solidFill>
                <a:latin typeface="Cabin" panose="020B0604020202020204"/>
                <a:ea typeface="Cabin" panose="020B0604020202020204"/>
                <a:cs typeface="Cabin" panose="020B0604020202020204"/>
                <a:sym typeface="Cabin" panose="020B0604020202020204"/>
              </a:defRPr>
            </a:lvl6pPr>
            <a:lvl7pPr marL="3200400" lvl="6" indent="-317500">
              <a:lnSpc>
                <a:spcPct val="100000"/>
              </a:lnSpc>
              <a:spcBef>
                <a:spcPts val="1600"/>
              </a:spcBef>
              <a:spcAft>
                <a:spcPts val="0"/>
              </a:spcAft>
              <a:buClr>
                <a:schemeClr val="dk1"/>
              </a:buClr>
              <a:buSzPts val="1400"/>
              <a:buFont typeface="Cabin" panose="020B0604020202020204"/>
              <a:buChar char="●"/>
              <a:defRPr>
                <a:solidFill>
                  <a:schemeClr val="dk1"/>
                </a:solidFill>
                <a:latin typeface="Cabin" panose="020B0604020202020204"/>
                <a:ea typeface="Cabin" panose="020B0604020202020204"/>
                <a:cs typeface="Cabin" panose="020B0604020202020204"/>
                <a:sym typeface="Cabin" panose="020B0604020202020204"/>
              </a:defRPr>
            </a:lvl7pPr>
            <a:lvl8pPr marL="3657600" lvl="7" indent="-317500">
              <a:lnSpc>
                <a:spcPct val="100000"/>
              </a:lnSpc>
              <a:spcBef>
                <a:spcPts val="1600"/>
              </a:spcBef>
              <a:spcAft>
                <a:spcPts val="0"/>
              </a:spcAft>
              <a:buClr>
                <a:schemeClr val="dk1"/>
              </a:buClr>
              <a:buSzPts val="1400"/>
              <a:buFont typeface="Cabin" panose="020B0604020202020204"/>
              <a:buChar char="○"/>
              <a:defRPr>
                <a:solidFill>
                  <a:schemeClr val="dk1"/>
                </a:solidFill>
                <a:latin typeface="Cabin" panose="020B0604020202020204"/>
                <a:ea typeface="Cabin" panose="020B0604020202020204"/>
                <a:cs typeface="Cabin" panose="020B0604020202020204"/>
                <a:sym typeface="Cabin" panose="020B0604020202020204"/>
              </a:defRPr>
            </a:lvl8pPr>
            <a:lvl9pPr marL="4114800" lvl="8" indent="-317500">
              <a:lnSpc>
                <a:spcPct val="100000"/>
              </a:lnSpc>
              <a:spcBef>
                <a:spcPts val="1600"/>
              </a:spcBef>
              <a:spcAft>
                <a:spcPts val="1600"/>
              </a:spcAft>
              <a:buClr>
                <a:schemeClr val="dk1"/>
              </a:buClr>
              <a:buSzPts val="1400"/>
              <a:buFont typeface="Cabin" panose="020B0604020202020204"/>
              <a:buChar char="■"/>
              <a:defRPr>
                <a:solidFill>
                  <a:schemeClr val="dk1"/>
                </a:solidFill>
                <a:latin typeface="Cabin" panose="020B0604020202020204"/>
                <a:ea typeface="Cabin" panose="020B0604020202020204"/>
                <a:cs typeface="Cabin" panose="020B0604020202020204"/>
                <a:sym typeface="Cabin" panose="020B0604020202020204"/>
              </a:defRPr>
            </a:lvl9pPr>
          </a:lstStyle>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Lst>
  <p:transition>
    <p:fade/>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pic>
        <p:nvPicPr>
          <p:cNvPr id="1026" name="Picture 3"/>
          <p:cNvPicPr>
            <a:picLocks noChangeAspect="1"/>
          </p:cNvPicPr>
          <p:nvPr/>
        </p:nvPicPr>
        <p:blipFill>
          <a:blip r:embed="rId39"/>
          <a:stretch>
            <a:fillRect/>
          </a:stretch>
        </p:blipFill>
        <p:spPr>
          <a:xfrm>
            <a:off x="-6350" y="0"/>
            <a:ext cx="9150350" cy="5143500"/>
          </a:xfrm>
          <a:prstGeom prst="rect">
            <a:avLst/>
          </a:prstGeom>
          <a:noFill/>
          <a:ln w="9525">
            <a:noFill/>
          </a:ln>
        </p:spPr>
      </p:pic>
      <p:sp>
        <p:nvSpPr>
          <p:cNvPr id="1027" name="Rectangle 3"/>
          <p:cNvSpPr>
            <a:spLocks noGrp="1"/>
          </p:cNvSpPr>
          <p:nvPr>
            <p:ph type="title"/>
          </p:nvPr>
        </p:nvSpPr>
        <p:spPr>
          <a:xfrm>
            <a:off x="457200" y="142875"/>
            <a:ext cx="8229600" cy="436960"/>
          </a:xfrm>
          <a:prstGeom prst="rect">
            <a:avLst/>
          </a:prstGeom>
          <a:noFill/>
          <a:ln w="9525">
            <a:noFill/>
          </a:ln>
        </p:spPr>
        <p:txBody>
          <a:bodyPr anchor="ctr" anchorCtr="0"/>
          <a:p>
            <a:pPr lvl="0"/>
            <a:r>
              <a:rPr lang="en-US" altLang="zh-CN" dirty="0"/>
              <a:t>Click to edit Master title style</a:t>
            </a:r>
            <a:endParaRPr lang="en-US" altLang="zh-CN" dirty="0"/>
          </a:p>
        </p:txBody>
      </p:sp>
      <p:sp>
        <p:nvSpPr>
          <p:cNvPr id="1028" name="Rectangle 4"/>
          <p:cNvSpPr>
            <a:spLocks noGrp="1"/>
          </p:cNvSpPr>
          <p:nvPr>
            <p:ph type="body" idx="1"/>
          </p:nvPr>
        </p:nvSpPr>
        <p:spPr>
          <a:xfrm>
            <a:off x="457200" y="881063"/>
            <a:ext cx="8229600" cy="3714750"/>
          </a:xfrm>
          <a:prstGeom prst="rect">
            <a:avLst/>
          </a:prstGeom>
          <a:noFill/>
          <a:ln w="9525">
            <a:noFill/>
          </a:ln>
        </p:spPr>
        <p:txBody>
          <a:bodyPr/>
          <a:p>
            <a:pPr lvl="0"/>
            <a:r>
              <a:rPr lang="en-US" altLang="zh-CN" dirty="0"/>
              <a:t>Click to edit Master text styles</a:t>
            </a:r>
            <a:endParaRPr lang="en-US" altLang="zh-CN" dirty="0"/>
          </a:p>
          <a:p>
            <a:pPr lvl="1"/>
            <a:r>
              <a:rPr lang="en-US" altLang="zh-CN" dirty="0"/>
              <a:t>Second level</a:t>
            </a:r>
            <a:endParaRPr lang="en-US" altLang="zh-CN" dirty="0"/>
          </a:p>
          <a:p>
            <a:pPr lvl="2"/>
            <a:r>
              <a:rPr lang="en-US" altLang="zh-CN" dirty="0"/>
              <a:t>Third level</a:t>
            </a:r>
            <a:endParaRPr lang="en-US" altLang="zh-CN" dirty="0"/>
          </a:p>
          <a:p>
            <a:pPr lvl="3"/>
            <a:r>
              <a:rPr lang="en-US" altLang="zh-CN" dirty="0"/>
              <a:t>Fourth level</a:t>
            </a:r>
            <a:endParaRPr lang="en-US" altLang="zh-CN" dirty="0"/>
          </a:p>
          <a:p>
            <a:pPr lvl="4"/>
            <a:r>
              <a:rPr lang="en-US" altLang="zh-CN" dirty="0"/>
              <a:t>Fifth level</a:t>
            </a:r>
            <a:endParaRPr lang="en-US" altLang="zh-CN" dirty="0"/>
          </a:p>
        </p:txBody>
      </p:sp>
      <p:sp>
        <p:nvSpPr>
          <p:cNvPr id="1029" name="Rectangle 5"/>
          <p:cNvSpPr>
            <a:spLocks noGrp="1" noChangeArrowheads="1"/>
          </p:cNvSpPr>
          <p:nvPr>
            <p:ph type="dt" sz="half" idx="2"/>
          </p:nvPr>
        </p:nvSpPr>
        <p:spPr bwMode="auto">
          <a:xfrm>
            <a:off x="457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sz="1050"/>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1030" name="Rectangle 6"/>
          <p:cNvSpPr>
            <a:spLocks noGrp="1" noChangeArrowheads="1"/>
          </p:cNvSpPr>
          <p:nvPr>
            <p:ph type="ftr" sz="quarter" idx="3"/>
          </p:nvPr>
        </p:nvSpPr>
        <p:spPr bwMode="auto">
          <a:xfrm>
            <a:off x="3124200" y="4683919"/>
            <a:ext cx="2895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ctr">
              <a:defRPr sz="1050"/>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1031" name="Rectangle 7"/>
          <p:cNvSpPr>
            <a:spLocks noGrp="1" noChangeArrowheads="1"/>
          </p:cNvSpPr>
          <p:nvPr>
            <p:ph type="sldNum" sz="quarter" idx="4"/>
          </p:nvPr>
        </p:nvSpPr>
        <p:spPr bwMode="auto">
          <a:xfrm>
            <a:off x="6553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a:defRPr sz="1050"/>
            </a:lvl1pPr>
          </a:lstStyle>
          <a:p>
            <a:pPr marL="0" marR="0" lvl="0" indent="0" algn="r" defTabSz="914400" rtl="0" eaLnBrk="1" fontAlgn="base" latinLnBrk="0" hangingPunct="1">
              <a:lnSpc>
                <a:spcPct val="100000"/>
              </a:lnSpc>
              <a:spcBef>
                <a:spcPct val="0"/>
              </a:spcBef>
              <a:spcAft>
                <a:spcPct val="0"/>
              </a:spcAft>
              <a:buClrTx/>
              <a:buSzTx/>
              <a:buFontTx/>
              <a:buNone/>
              <a:defRPr/>
            </a:pPr>
            <a:fld id="{B2AEB82A-E188-4EC3-A976-6ACB2D5576C4}" type="slidenum">
              <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rPr>
            </a:fld>
            <a:endPar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endParaRPr>
          </a:p>
        </p:txBody>
      </p:sp>
    </p:spTree>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707" r:id="rId15"/>
    <p:sldLayoutId id="2147483708" r:id="rId16"/>
    <p:sldLayoutId id="2147483709" r:id="rId17"/>
    <p:sldLayoutId id="2147483710" r:id="rId18"/>
    <p:sldLayoutId id="2147483711" r:id="rId19"/>
    <p:sldLayoutId id="2147483712" r:id="rId20"/>
    <p:sldLayoutId id="2147483713" r:id="rId21"/>
    <p:sldLayoutId id="2147483714" r:id="rId22"/>
    <p:sldLayoutId id="2147483715" r:id="rId23"/>
    <p:sldLayoutId id="2147483716" r:id="rId24"/>
    <p:sldLayoutId id="2147483717" r:id="rId25"/>
    <p:sldLayoutId id="2147483718" r:id="rId26"/>
    <p:sldLayoutId id="2147483719" r:id="rId27"/>
    <p:sldLayoutId id="2147483720" r:id="rId28"/>
    <p:sldLayoutId id="2147483721" r:id="rId29"/>
    <p:sldLayoutId id="2147483722" r:id="rId30"/>
    <p:sldLayoutId id="2147483723" r:id="rId31"/>
    <p:sldLayoutId id="2147483724" r:id="rId32"/>
    <p:sldLayoutId id="2147483725" r:id="rId33"/>
    <p:sldLayoutId id="2147483726" r:id="rId34"/>
    <p:sldLayoutId id="2147483727" r:id="rId35"/>
    <p:sldLayoutId id="2147483728" r:id="rId36"/>
    <p:sldLayoutId id="2147483729" r:id="rId37"/>
    <p:sldLayoutId id="2147483730" r:id="rId38"/>
  </p:sldLayoutIdLst>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hf hdr="0" ftr="0" dt="0"/>
  <p:txStyles>
    <p:titleStyle>
      <a:lvl1pPr algn="l" rtl="0" fontAlgn="base">
        <a:spcBef>
          <a:spcPct val="0"/>
        </a:spcBef>
        <a:spcAft>
          <a:spcPct val="0"/>
        </a:spcAft>
        <a:defRPr sz="2700" kern="1200">
          <a:solidFill>
            <a:schemeClr val="tx1"/>
          </a:solidFill>
          <a:latin typeface="+mj-lt"/>
          <a:ea typeface="+mj-ea"/>
          <a:cs typeface="+mj-cs"/>
        </a:defRPr>
      </a:lvl1pPr>
      <a:lvl2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2pPr>
      <a:lvl3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3pPr>
      <a:lvl4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4pPr>
      <a:lvl5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5pPr>
      <a:lvl6pPr marL="4572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6pPr>
      <a:lvl7pPr marL="9144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7pPr>
      <a:lvl8pPr marL="13716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8pPr>
      <a:lvl9pPr marL="18288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9pPr>
    </p:titleStyle>
    <p:bodyStyle>
      <a:lvl1pPr marL="257175" indent="-257175" algn="l" rtl="0" fontAlgn="base">
        <a:spcBef>
          <a:spcPct val="15000"/>
        </a:spcBef>
        <a:spcAft>
          <a:spcPct val="0"/>
        </a:spcAft>
        <a:buChar char="•"/>
        <a:defRPr sz="2400" kern="1200">
          <a:solidFill>
            <a:schemeClr val="tx1"/>
          </a:solidFill>
          <a:latin typeface="+mn-lt"/>
          <a:ea typeface="+mn-ea"/>
          <a:cs typeface="+mn-cs"/>
        </a:defRPr>
      </a:lvl1pPr>
      <a:lvl2pPr marL="557530" indent="-213995" algn="l" rtl="0" fontAlgn="base">
        <a:spcBef>
          <a:spcPct val="15000"/>
        </a:spcBef>
        <a:spcAft>
          <a:spcPct val="0"/>
        </a:spcAft>
        <a:buChar char="–"/>
        <a:defRPr sz="2100" kern="1200">
          <a:solidFill>
            <a:schemeClr val="tx1"/>
          </a:solidFill>
          <a:latin typeface="+mn-lt"/>
          <a:ea typeface="+mn-ea"/>
          <a:cs typeface="+mn-cs"/>
        </a:defRPr>
      </a:lvl2pPr>
      <a:lvl3pPr marL="857250" indent="-171450" algn="l" rtl="0" fontAlgn="base">
        <a:spcBef>
          <a:spcPct val="15000"/>
        </a:spcBef>
        <a:spcAft>
          <a:spcPct val="0"/>
        </a:spcAft>
        <a:buChar char="•"/>
        <a:defRPr sz="1800" kern="1200">
          <a:solidFill>
            <a:schemeClr val="tx1"/>
          </a:solidFill>
          <a:latin typeface="+mn-lt"/>
          <a:ea typeface="+mn-ea"/>
          <a:cs typeface="+mn-cs"/>
        </a:defRPr>
      </a:lvl3pPr>
      <a:lvl4pPr marL="1200150" indent="-171450" algn="l" rtl="0" fontAlgn="base">
        <a:spcBef>
          <a:spcPct val="15000"/>
        </a:spcBef>
        <a:spcAft>
          <a:spcPct val="0"/>
        </a:spcAft>
        <a:buChar char="–"/>
        <a:defRPr sz="1500" kern="1200">
          <a:solidFill>
            <a:schemeClr val="tx1"/>
          </a:solidFill>
          <a:latin typeface="+mn-lt"/>
          <a:ea typeface="+mn-ea"/>
          <a:cs typeface="+mn-cs"/>
        </a:defRPr>
      </a:lvl4pPr>
      <a:lvl5pPr marL="1543050" indent="-171450" algn="l" rtl="0" fontAlgn="base">
        <a:spcBef>
          <a:spcPct val="15000"/>
        </a:spcBef>
        <a:spcAft>
          <a:spcPct val="0"/>
        </a:spcAft>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slideLayout" Target="../slideLayouts/slideLayout44.xml"/><Relationship Id="rId4" Type="http://schemas.openxmlformats.org/officeDocument/2006/relationships/image" Target="../media/image5.png"/><Relationship Id="rId3" Type="http://schemas.microsoft.com/office/2007/relationships/media" Target="../media/media1.mp3"/><Relationship Id="rId2" Type="http://schemas.openxmlformats.org/officeDocument/2006/relationships/audio" Target="../media/media1.mp3"/><Relationship Id="rId1"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61.xml"/><Relationship Id="rId2" Type="http://schemas.openxmlformats.org/officeDocument/2006/relationships/image" Target="../media/image11.png"/><Relationship Id="rId1"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64.xml"/><Relationship Id="rId1" Type="http://schemas.openxmlformats.org/officeDocument/2006/relationships/image" Target="../media/image12.jpeg"/></Relationships>
</file>

<file path=ppt/slides/_rels/slide12.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65.xml"/><Relationship Id="rId2" Type="http://schemas.openxmlformats.org/officeDocument/2006/relationships/image" Target="../media/image14.jpeg"/><Relationship Id="rId1" Type="http://schemas.openxmlformats.org/officeDocument/2006/relationships/image" Target="../media/image13.jpeg"/></Relationships>
</file>

<file path=ppt/slides/_rels/slide13.xml.rels><?xml version="1.0" encoding="UTF-8" standalone="yes"?>
<Relationships xmlns="http://schemas.openxmlformats.org/package/2006/relationships"><Relationship Id="rId5" Type="http://schemas.openxmlformats.org/officeDocument/2006/relationships/notesSlide" Target="../notesSlides/notesSlide8.xml"/><Relationship Id="rId4" Type="http://schemas.openxmlformats.org/officeDocument/2006/relationships/slideLayout" Target="../slideLayouts/slideLayout66.xml"/><Relationship Id="rId3" Type="http://schemas.openxmlformats.org/officeDocument/2006/relationships/image" Target="../media/image15.png"/><Relationship Id="rId2" Type="http://schemas.microsoft.com/office/2007/relationships/media" Target="../media/media2.mp4"/><Relationship Id="rId1" Type="http://schemas.openxmlformats.org/officeDocument/2006/relationships/video" Target="../media/media2.mp4"/></Relationships>
</file>

<file path=ppt/slides/_rels/slide14.xml.rels><?xml version="1.0" encoding="UTF-8" standalone="yes"?>
<Relationships xmlns="http://schemas.openxmlformats.org/package/2006/relationships"><Relationship Id="rId4" Type="http://schemas.openxmlformats.org/officeDocument/2006/relationships/notesSlide" Target="../notesSlides/notesSlide9.xml"/><Relationship Id="rId3" Type="http://schemas.openxmlformats.org/officeDocument/2006/relationships/slideLayout" Target="../slideLayouts/slideLayout67.xml"/><Relationship Id="rId2" Type="http://schemas.openxmlformats.org/officeDocument/2006/relationships/image" Target="../media/image17.jpeg"/><Relationship Id="rId1" Type="http://schemas.openxmlformats.org/officeDocument/2006/relationships/image" Target="../media/image16.jpeg"/></Relationships>
</file>

<file path=ppt/slides/_rels/slide15.xml.rels><?xml version="1.0" encoding="UTF-8" standalone="yes"?>
<Relationships xmlns="http://schemas.openxmlformats.org/package/2006/relationships"><Relationship Id="rId4" Type="http://schemas.openxmlformats.org/officeDocument/2006/relationships/notesSlide" Target="../notesSlides/notesSlide10.xml"/><Relationship Id="rId3" Type="http://schemas.openxmlformats.org/officeDocument/2006/relationships/slideLayout" Target="../slideLayouts/slideLayout68.xml"/><Relationship Id="rId2" Type="http://schemas.openxmlformats.org/officeDocument/2006/relationships/image" Target="../media/image19.jpeg"/><Relationship Id="rId1" Type="http://schemas.openxmlformats.org/officeDocument/2006/relationships/image" Target="../media/image18.jpeg"/></Relationships>
</file>

<file path=ppt/slides/_rels/slide16.xml.rels><?xml version="1.0" encoding="UTF-8" standalone="yes"?>
<Relationships xmlns="http://schemas.openxmlformats.org/package/2006/relationships"><Relationship Id="rId4" Type="http://schemas.openxmlformats.org/officeDocument/2006/relationships/notesSlide" Target="../notesSlides/notesSlide11.xml"/><Relationship Id="rId3" Type="http://schemas.openxmlformats.org/officeDocument/2006/relationships/slideLayout" Target="../slideLayouts/slideLayout69.xml"/><Relationship Id="rId2" Type="http://schemas.openxmlformats.org/officeDocument/2006/relationships/image" Target="../media/image21.png"/><Relationship Id="rId1" Type="http://schemas.openxmlformats.org/officeDocument/2006/relationships/image" Target="../media/image20.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9.xml"/><Relationship Id="rId1" Type="http://schemas.openxmlformats.org/officeDocument/2006/relationships/image" Target="../media/image22.pn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3.jpeg"/></Relationships>
</file>

<file path=ppt/slides/_rels/slide19.xml.rels><?xml version="1.0" encoding="UTF-8" standalone="yes"?>
<Relationships xmlns="http://schemas.openxmlformats.org/package/2006/relationships"><Relationship Id="rId5" Type="http://schemas.openxmlformats.org/officeDocument/2006/relationships/notesSlide" Target="../notesSlides/notesSlide13.xml"/><Relationship Id="rId4" Type="http://schemas.openxmlformats.org/officeDocument/2006/relationships/slideLayout" Target="../slideLayouts/slideLayout63.xml"/><Relationship Id="rId3" Type="http://schemas.openxmlformats.org/officeDocument/2006/relationships/image" Target="../media/image24.png"/><Relationship Id="rId2" Type="http://schemas.microsoft.com/office/2007/relationships/media" Target="../media/media3.mp4"/><Relationship Id="rId1" Type="http://schemas.openxmlformats.org/officeDocument/2006/relationships/video" Target="../media/media3.mp4"/></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3.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5.jpeg"/></Relationships>
</file>

<file path=ppt/slides/_rels/slide21.xml.rels><?xml version="1.0" encoding="UTF-8" standalone="yes"?>
<Relationships xmlns="http://schemas.openxmlformats.org/package/2006/relationships"><Relationship Id="rId9" Type="http://schemas.microsoft.com/office/2007/relationships/media" Target="../media/media5.mp3"/><Relationship Id="rId8" Type="http://schemas.openxmlformats.org/officeDocument/2006/relationships/audio" Target="../media/media5.mp3"/><Relationship Id="rId7" Type="http://schemas.openxmlformats.org/officeDocument/2006/relationships/image" Target="../media/image30.svg"/><Relationship Id="rId6" Type="http://schemas.openxmlformats.org/officeDocument/2006/relationships/image" Target="../media/image29.png"/><Relationship Id="rId5" Type="http://schemas.openxmlformats.org/officeDocument/2006/relationships/image" Target="../media/image28.svg"/><Relationship Id="rId4" Type="http://schemas.openxmlformats.org/officeDocument/2006/relationships/image" Target="../media/image27.png"/><Relationship Id="rId3" Type="http://schemas.openxmlformats.org/officeDocument/2006/relationships/image" Target="../media/image26.png"/><Relationship Id="rId2" Type="http://schemas.microsoft.com/office/2007/relationships/media" Target="../media/media4.mp3"/><Relationship Id="rId12" Type="http://schemas.openxmlformats.org/officeDocument/2006/relationships/slideLayout" Target="../slideLayouts/slideLayout78.xml"/><Relationship Id="rId11" Type="http://schemas.openxmlformats.org/officeDocument/2006/relationships/image" Target="../media/image31.png"/><Relationship Id="rId10" Type="http://schemas.openxmlformats.org/officeDocument/2006/relationships/slide" Target="slide1.xml"/><Relationship Id="rId1" Type="http://schemas.openxmlformats.org/officeDocument/2006/relationships/audio" Target="../media/media4.mp3"/></Relationships>
</file>

<file path=ppt/slides/_rels/slide22.xml.rels><?xml version="1.0" encoding="UTF-8" standalone="yes"?>
<Relationships xmlns="http://schemas.openxmlformats.org/package/2006/relationships"><Relationship Id="rId9" Type="http://schemas.openxmlformats.org/officeDocument/2006/relationships/image" Target="../media/image32.svg"/><Relationship Id="rId8" Type="http://schemas.openxmlformats.org/officeDocument/2006/relationships/image" Target="../media/image29.png"/><Relationship Id="rId7" Type="http://schemas.openxmlformats.org/officeDocument/2006/relationships/image" Target="../media/image28.svg"/><Relationship Id="rId6" Type="http://schemas.openxmlformats.org/officeDocument/2006/relationships/image" Target="../media/image27.png"/><Relationship Id="rId5" Type="http://schemas.microsoft.com/office/2007/relationships/media" Target="../media/media5.mp3"/><Relationship Id="rId4" Type="http://schemas.openxmlformats.org/officeDocument/2006/relationships/audio" Target="../media/media5.mp3"/><Relationship Id="rId3" Type="http://schemas.openxmlformats.org/officeDocument/2006/relationships/image" Target="../media/image26.png"/><Relationship Id="rId2" Type="http://schemas.microsoft.com/office/2007/relationships/media" Target="../media/media4.mp3"/><Relationship Id="rId12" Type="http://schemas.openxmlformats.org/officeDocument/2006/relationships/slideLayout" Target="../slideLayouts/slideLayout80.xml"/><Relationship Id="rId11" Type="http://schemas.openxmlformats.org/officeDocument/2006/relationships/image" Target="../media/image31.png"/><Relationship Id="rId10" Type="http://schemas.openxmlformats.org/officeDocument/2006/relationships/slide" Target="slide1.xml"/><Relationship Id="rId1" Type="http://schemas.openxmlformats.org/officeDocument/2006/relationships/audio" Target="../media/media4.mp3"/></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25.xml.rels><?xml version="1.0" encoding="UTF-8" standalone="yes"?>
<Relationships xmlns="http://schemas.openxmlformats.org/package/2006/relationships"><Relationship Id="rId4" Type="http://schemas.openxmlformats.org/officeDocument/2006/relationships/notesSlide" Target="../notesSlides/notesSlide14.xml"/><Relationship Id="rId3" Type="http://schemas.openxmlformats.org/officeDocument/2006/relationships/slideLayout" Target="../slideLayouts/slideLayout48.xml"/><Relationship Id="rId2" Type="http://schemas.openxmlformats.org/officeDocument/2006/relationships/image" Target="../media/image34.svg"/><Relationship Id="rId1" Type="http://schemas.openxmlformats.org/officeDocument/2006/relationships/image" Target="../media/image33.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4.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56.xml"/><Relationship Id="rId1"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57.xml"/><Relationship Id="rId2" Type="http://schemas.openxmlformats.org/officeDocument/2006/relationships/image" Target="../media/image7.png"/><Relationship Id="rId1" Type="http://schemas.openxmlformats.org/officeDocument/2006/relationships/tags" Target="../tags/tag1.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58.xml"/><Relationship Id="rId1" Type="http://schemas.openxmlformats.org/officeDocument/2006/relationships/tags" Target="../tags/tag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59.xml"/><Relationship Id="rId2" Type="http://schemas.openxmlformats.org/officeDocument/2006/relationships/tags" Target="../tags/tag3.xml"/><Relationship Id="rId1" Type="http://schemas.openxmlformats.org/officeDocument/2006/relationships/image" Target="../media/image8.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0.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7.xml"/><Relationship Id="rId1" Type="http://schemas.openxmlformats.org/officeDocument/2006/relationships/image" Target="../media/image9.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Slide Number Placeholder 3"/>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Tx/>
              <a:buNone/>
              <a:defRPr/>
            </a:pPr>
            <a:fld id="{B2AEB82A-E188-4EC3-A976-6ACB2D5576C4}" type="slidenum">
              <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rPr>
            </a:fld>
            <a:endPar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endParaRPr>
          </a:p>
        </p:txBody>
      </p:sp>
      <p:pic>
        <p:nvPicPr>
          <p:cNvPr id="5" name="Content Placeholder 4" descr="Firefly_Gemini Flash"/>
          <p:cNvPicPr>
            <a:picLocks noChangeAspect="1"/>
          </p:cNvPicPr>
          <p:nvPr>
            <p:ph idx="1"/>
          </p:nvPr>
        </p:nvPicPr>
        <p:blipFill>
          <a:blip r:embed="rId1"/>
          <a:srcRect t="19072" b="19072"/>
          <a:stretch>
            <a:fillRect/>
          </a:stretch>
        </p:blipFill>
        <p:spPr>
          <a:xfrm>
            <a:off x="0" y="-635"/>
            <a:ext cx="9143365" cy="5143500"/>
          </a:xfrm>
        </p:spPr>
      </p:pic>
      <p:pic>
        <p:nvPicPr>
          <p:cNvPr id="7" name="giai_tri_670f762d-3cdc-4834-ab2b-21d9fa761ddb">
            <a:hlinkClick r:id="" action="ppaction://media"/>
          </p:cNvPr>
          <p:cNvPicPr/>
          <p:nvPr>
            <a:audioFile r:link="rId2"/>
            <p:extLst>
              <p:ext uri="{DAA4B4D4-6D71-4841-9C94-3DE7FCFB9230}">
                <p14:media xmlns:p14="http://schemas.microsoft.com/office/powerpoint/2010/main" r:embed="rId3"/>
              </p:ext>
            </p:extLst>
          </p:nvPr>
        </p:nvPicPr>
        <p:blipFill>
          <a:blip r:embed="rId4"/>
          <a:stretch>
            <a:fillRect/>
          </a:stretch>
        </p:blipFill>
        <p:spPr>
          <a:xfrm>
            <a:off x="8274050" y="4736465"/>
            <a:ext cx="412750" cy="41275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890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78000">
                <p:cTn id="7" fill="hold" display="1">
                  <p:stCondLst>
                    <p:cond delay="indefinite"/>
                  </p:stCondLst>
                  <p:endCondLst>
                    <p:cond evt="onStopAudio">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diagram of a pie chart&#10;&#10;Description automatically generated"/>
          <p:cNvPicPr>
            <a:picLocks noChangeAspect="1"/>
          </p:cNvPicPr>
          <p:nvPr/>
        </p:nvPicPr>
        <p:blipFill>
          <a:blip r:embed="rId1">
            <a:clrChange>
              <a:clrFrom>
                <a:srgbClr val="FFFFFF"/>
              </a:clrFrom>
              <a:clrTo>
                <a:srgbClr val="FFFFFF">
                  <a:alpha val="0"/>
                </a:srgbClr>
              </a:clrTo>
            </a:clrChange>
          </a:blip>
          <a:stretch>
            <a:fillRect/>
          </a:stretch>
        </p:blipFill>
        <p:spPr>
          <a:xfrm>
            <a:off x="239395" y="1200785"/>
            <a:ext cx="4937125" cy="2399665"/>
          </a:xfrm>
          <a:prstGeom prst="rect">
            <a:avLst/>
          </a:prstGeom>
        </p:spPr>
      </p:pic>
      <p:pic>
        <p:nvPicPr>
          <p:cNvPr id="7" name="Picture 6" descr="A city skyline with tall buildings and a body of water&#10;&#10;Description automatically generated"/>
          <p:cNvPicPr>
            <a:picLocks noChangeAspect="1"/>
          </p:cNvPicPr>
          <p:nvPr/>
        </p:nvPicPr>
        <p:blipFill>
          <a:blip r:embed="rId2">
            <a:clrChange>
              <a:clrFrom>
                <a:srgbClr val="FFFFFF"/>
              </a:clrFrom>
              <a:clrTo>
                <a:srgbClr val="FFFFFF">
                  <a:alpha val="0"/>
                </a:srgbClr>
              </a:clrTo>
            </a:clrChange>
          </a:blip>
          <a:stretch>
            <a:fillRect/>
          </a:stretch>
        </p:blipFill>
        <p:spPr>
          <a:xfrm>
            <a:off x="5300345" y="686435"/>
            <a:ext cx="3642360" cy="4191635"/>
          </a:xfrm>
          <a:prstGeom prst="roundRect">
            <a:avLst>
              <a:gd name="adj" fmla="val 4331"/>
            </a:avLst>
          </a:prstGeom>
        </p:spPr>
      </p:pic>
    </p:spTree>
  </p:cSld>
  <p:clrMapOvr>
    <a:masterClrMapping/>
  </p:clrMapOvr>
  <mc:AlternateContent xmlns:mc="http://schemas.openxmlformats.org/markup-compatibility/2006">
    <mc:Choice xmlns:p14="http://schemas.microsoft.com/office/powerpoint/2010/main" Requires="p14">
      <p:transition spd="slow" p14:dur="1200">
        <p:zoom dir="in"/>
      </p:transition>
    </mc:Choice>
    <mc:Fallback>
      <p:transition spd="slow">
        <p:zoom dir="in"/>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203"/>
        <p:cNvGrpSpPr/>
        <p:nvPr/>
      </p:nvGrpSpPr>
      <p:grpSpPr>
        <a:xfrm>
          <a:off x="0" y="0"/>
          <a:ext cx="0" cy="0"/>
          <a:chOff x="0" y="0"/>
          <a:chExt cx="0" cy="0"/>
        </a:xfrm>
      </p:grpSpPr>
      <p:sp>
        <p:nvSpPr>
          <p:cNvPr id="10" name="Rectangle 9"/>
          <p:cNvSpPr/>
          <p:nvPr/>
        </p:nvSpPr>
        <p:spPr>
          <a:xfrm>
            <a:off x="2535791" y="0"/>
            <a:ext cx="4072417" cy="709488"/>
          </a:xfrm>
          <a:prstGeom prst="rect">
            <a:avLst/>
          </a:prstGeom>
          <a:solidFill>
            <a:schemeClr val="accent3">
              <a:lumMod val="60000"/>
              <a:lumOff val="4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2400" b="1" i="1" u="none" strike="noStrike" kern="0" cap="none" spc="0" normalizeH="0" baseline="0" noProof="0">
                <a:ln>
                  <a:noFill/>
                </a:ln>
                <a:solidFill>
                  <a:srgbClr val="000000"/>
                </a:solidFill>
                <a:effectLst/>
                <a:uLnTx/>
                <a:uFillTx/>
                <a:latin typeface="Arial" panose="020B0604020202020204"/>
                <a:ea typeface="+mn-ea"/>
                <a:cs typeface="+mn-cs"/>
                <a:sym typeface="Arial" panose="020B0604020202020204"/>
              </a:rPr>
              <a:t>Về khoa học – kĩ</a:t>
            </a:r>
            <a:r>
              <a:rPr kumimoji="0" lang="en-US" sz="2400" b="1" i="1" u="none" strike="noStrike" kern="0" cap="none" spc="0" normalizeH="0" noProof="0">
                <a:ln>
                  <a:noFill/>
                </a:ln>
                <a:solidFill>
                  <a:srgbClr val="000000"/>
                </a:solidFill>
                <a:effectLst/>
                <a:uLnTx/>
                <a:uFillTx/>
                <a:latin typeface="Arial" panose="020B0604020202020204"/>
                <a:ea typeface="+mn-ea"/>
                <a:cs typeface="+mn-cs"/>
                <a:sym typeface="Arial" panose="020B0604020202020204"/>
              </a:rPr>
              <a:t> thuật</a:t>
            </a:r>
            <a:endParaRPr kumimoji="0" lang="en-US" sz="2400" b="1" i="1" u="none" strike="noStrike" kern="0" cap="none" spc="0" normalizeH="0" baseline="0" noProof="0">
              <a:ln>
                <a:noFill/>
              </a:ln>
              <a:solidFill>
                <a:srgbClr val="000000"/>
              </a:solidFill>
              <a:effectLst/>
              <a:uLnTx/>
              <a:uFillTx/>
              <a:latin typeface="Arial" panose="020B0604020202020204"/>
              <a:ea typeface="+mn-ea"/>
              <a:cs typeface="+mn-cs"/>
              <a:sym typeface="Arial" panose="020B0604020202020204"/>
            </a:endParaRPr>
          </a:p>
        </p:txBody>
      </p:sp>
      <p:sp>
        <p:nvSpPr>
          <p:cNvPr id="3" name="TextBox 2"/>
          <p:cNvSpPr txBox="1"/>
          <p:nvPr/>
        </p:nvSpPr>
        <p:spPr>
          <a:xfrm>
            <a:off x="173916" y="1250535"/>
            <a:ext cx="4691489" cy="2949525"/>
          </a:xfrm>
          <a:prstGeom prst="rect">
            <a:avLst/>
          </a:prstGeom>
          <a:noFill/>
        </p:spPr>
        <p:txBody>
          <a:bodyPr wrap="square">
            <a:spAutoFit/>
          </a:bodyPr>
          <a:lstStyle/>
          <a:p>
            <a:pPr marL="285750" marR="0" lvl="0" indent="-285750" algn="just" defTabSz="914400" rtl="0" eaLnBrk="1" fontAlgn="auto" latinLnBrk="0" hangingPunct="1">
              <a:lnSpc>
                <a:spcPct val="150000"/>
              </a:lnSpc>
              <a:spcBef>
                <a:spcPts val="0"/>
              </a:spcBef>
              <a:spcAft>
                <a:spcPts val="0"/>
              </a:spcAft>
              <a:buClr>
                <a:srgbClr val="000000"/>
              </a:buClr>
              <a:buSzTx/>
              <a:buFont typeface="Arial" panose="020B0604020202020204" pitchFamily="34" charset="0"/>
              <a:buChar char="•"/>
              <a:defRPr/>
            </a:pPr>
            <a:r>
              <a:rPr kumimoji="0" lang="en-US" sz="1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panose="020B0604020202020204"/>
              </a:rPr>
              <a:t>Năm 1992: thực hiện chương trình thám hiểm không gian.</a:t>
            </a:r>
            <a:endParaRPr kumimoji="0" lang="en-US" sz="1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panose="020B0604020202020204"/>
            </a:endParaRPr>
          </a:p>
          <a:p>
            <a:pPr marL="285750" marR="0" lvl="0" indent="-285750" algn="just" defTabSz="914400" rtl="0" eaLnBrk="1" fontAlgn="auto" latinLnBrk="0" hangingPunct="1">
              <a:lnSpc>
                <a:spcPct val="150000"/>
              </a:lnSpc>
              <a:spcBef>
                <a:spcPts val="0"/>
              </a:spcBef>
              <a:spcAft>
                <a:spcPts val="0"/>
              </a:spcAft>
              <a:buClr>
                <a:srgbClr val="000000"/>
              </a:buClr>
              <a:buSzTx/>
              <a:buFont typeface="Arial" panose="020B0604020202020204" pitchFamily="34" charset="0"/>
              <a:buChar char="•"/>
              <a:defRPr/>
            </a:pPr>
            <a:r>
              <a:rPr kumimoji="0" lang="en-US" sz="1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panose="020B0604020202020204"/>
              </a:rPr>
              <a:t>Năm 2003: l</a:t>
            </a:r>
            <a:r>
              <a:rPr kumimoji="0" lang="vi-VN" sz="1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panose="020B0604020202020204"/>
              </a:rPr>
              <a:t>à quốc gia thứ ba trên thế giới có tàu đưa con người bay vào vũ trụ.</a:t>
            </a:r>
            <a:endParaRPr kumimoji="0" lang="vi-VN" sz="1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panose="020B0604020202020204"/>
            </a:endParaRPr>
          </a:p>
          <a:p>
            <a:pPr marL="285750" marR="0" lvl="0" indent="-285750" algn="just" defTabSz="914400" rtl="0" eaLnBrk="1" fontAlgn="auto" latinLnBrk="0" hangingPunct="1">
              <a:lnSpc>
                <a:spcPct val="150000"/>
              </a:lnSpc>
              <a:spcBef>
                <a:spcPts val="0"/>
              </a:spcBef>
              <a:spcAft>
                <a:spcPts val="0"/>
              </a:spcAft>
              <a:buClr>
                <a:srgbClr val="000000"/>
              </a:buClr>
              <a:buSzTx/>
              <a:buFont typeface="Arial" panose="020B0604020202020204" pitchFamily="34" charset="0"/>
              <a:buChar char="•"/>
              <a:defRPr/>
            </a:pPr>
            <a:r>
              <a:rPr kumimoji="0" lang="vi-VN" sz="1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panose="020B0604020202020204"/>
              </a:rPr>
              <a:t>Hệ thống tàu cao tốc.</a:t>
            </a:r>
            <a:endParaRPr kumimoji="0" lang="vi-VN" sz="1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panose="020B0604020202020204"/>
            </a:endParaRPr>
          </a:p>
          <a:p>
            <a:pPr marL="285750" marR="0" lvl="0" indent="-285750" algn="just" defTabSz="914400" rtl="0" eaLnBrk="1" fontAlgn="auto" latinLnBrk="0" hangingPunct="1">
              <a:lnSpc>
                <a:spcPct val="150000"/>
              </a:lnSpc>
              <a:spcBef>
                <a:spcPts val="0"/>
              </a:spcBef>
              <a:spcAft>
                <a:spcPts val="0"/>
              </a:spcAft>
              <a:buClr>
                <a:srgbClr val="000000"/>
              </a:buClr>
              <a:buSzTx/>
              <a:buFont typeface="Arial" panose="020B0604020202020204" pitchFamily="34" charset="0"/>
              <a:buChar char="•"/>
              <a:defRPr/>
            </a:pPr>
            <a:r>
              <a:rPr lang="en-US" sz="1800">
                <a:latin typeface="Arial" panose="020B0604020202020204" pitchFamily="34" charset="0"/>
                <a:cs typeface="Arial" panose="020B0604020202020204" pitchFamily="34" charset="0"/>
              </a:rPr>
              <a:t>Tự chủ về t</a:t>
            </a:r>
            <a:r>
              <a:rPr kumimoji="0" lang="vi-VN" sz="1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panose="020B0604020202020204"/>
              </a:rPr>
              <a:t>rí tuệ nhân tạo (AI), năng lượng sinh học, công nghệ sinh học,…</a:t>
            </a:r>
            <a:endParaRPr kumimoji="0" lang="vi-VN" sz="1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panose="020B0604020202020204"/>
            </a:endParaRPr>
          </a:p>
        </p:txBody>
      </p:sp>
      <p:grpSp>
        <p:nvGrpSpPr>
          <p:cNvPr id="2" name="Group 1"/>
          <p:cNvGrpSpPr/>
          <p:nvPr/>
        </p:nvGrpSpPr>
        <p:grpSpPr>
          <a:xfrm>
            <a:off x="4906553" y="1450831"/>
            <a:ext cx="4063531" cy="3209685"/>
            <a:chOff x="4403162" y="1798026"/>
            <a:chExt cx="4063531" cy="3209685"/>
          </a:xfrm>
        </p:grpSpPr>
        <p:pic>
          <p:nvPicPr>
            <p:cNvPr id="4" name="Picture 3"/>
            <p:cNvPicPr>
              <a:picLocks noChangeAspect="1"/>
            </p:cNvPicPr>
            <p:nvPr/>
          </p:nvPicPr>
          <p:blipFill>
            <a:blip r:embed="rId1"/>
            <a:srcRect/>
            <a:stretch>
              <a:fillRect/>
            </a:stretch>
          </p:blipFill>
          <p:spPr>
            <a:xfrm>
              <a:off x="4403162" y="1798026"/>
              <a:ext cx="4031271" cy="2686465"/>
            </a:xfrm>
            <a:prstGeom prst="rect">
              <a:avLst/>
            </a:prstGeom>
          </p:spPr>
        </p:pic>
        <p:sp>
          <p:nvSpPr>
            <p:cNvPr id="6" name="TextBox 5"/>
            <p:cNvSpPr txBox="1"/>
            <p:nvPr/>
          </p:nvSpPr>
          <p:spPr>
            <a:xfrm>
              <a:off x="4441769" y="4484491"/>
              <a:ext cx="4024924"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rPr>
                <a:t>Mô hình tàu vũ trụ Thần Châu 5 phóng vào vũ trụ ngày 16/10/2003</a:t>
              </a:r>
              <a:endParaRPr kumimoji="0" lang="en-US"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21" presetClass="entr" presetSubtype="1"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heel(1)">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933"/>
        <p:cNvGrpSpPr/>
        <p:nvPr/>
      </p:nvGrpSpPr>
      <p:grpSpPr>
        <a:xfrm>
          <a:off x="0" y="0"/>
          <a:ext cx="0" cy="0"/>
          <a:chOff x="0" y="0"/>
          <a:chExt cx="0" cy="0"/>
        </a:xfrm>
      </p:grpSpPr>
      <p:grpSp>
        <p:nvGrpSpPr>
          <p:cNvPr id="19" name="Group 18"/>
          <p:cNvGrpSpPr/>
          <p:nvPr/>
        </p:nvGrpSpPr>
        <p:grpSpPr>
          <a:xfrm>
            <a:off x="250708" y="875982"/>
            <a:ext cx="4340656" cy="3484240"/>
            <a:chOff x="206294" y="254793"/>
            <a:chExt cx="4340656" cy="3484240"/>
          </a:xfrm>
        </p:grpSpPr>
        <p:pic>
          <p:nvPicPr>
            <p:cNvPr id="14" name="Picture 13"/>
            <p:cNvPicPr>
              <a:picLocks noChangeAspect="1"/>
            </p:cNvPicPr>
            <p:nvPr/>
          </p:nvPicPr>
          <p:blipFill>
            <a:blip r:embed="rId1"/>
            <a:srcRect/>
            <a:stretch>
              <a:fillRect/>
            </a:stretch>
          </p:blipFill>
          <p:spPr>
            <a:xfrm>
              <a:off x="206294" y="254793"/>
              <a:ext cx="4340656" cy="2771294"/>
            </a:xfrm>
            <a:prstGeom prst="rect">
              <a:avLst/>
            </a:prstGeom>
            <a:ln>
              <a:noFill/>
            </a:ln>
            <a:effectLst>
              <a:outerShdw blurRad="292100" dist="139700" dir="2700000" algn="tl" rotWithShape="0">
                <a:srgbClr val="333333">
                  <a:alpha val="65000"/>
                </a:srgbClr>
              </a:outerShdw>
            </a:effectLst>
          </p:spPr>
        </p:pic>
        <p:sp>
          <p:nvSpPr>
            <p:cNvPr id="18" name="TextBox 17"/>
            <p:cNvSpPr txBox="1"/>
            <p:nvPr/>
          </p:nvSpPr>
          <p:spPr>
            <a:xfrm>
              <a:off x="430576" y="3040316"/>
              <a:ext cx="3937580" cy="698717"/>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panose="020B0604020202020204"/>
                <a:buNone/>
                <a:defRPr/>
              </a:pPr>
              <a:r>
                <a:rPr kumimoji="0" lang="vi-VN"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a:sym typeface="Arial" panose="020B0604020202020204"/>
                </a:rPr>
                <a:t>Các tàu cao tốc tại nơi bảo dưỡng ở Vũ Hán, Trung Quốc, hồi tháng 2/2018</a:t>
              </a:r>
              <a:endParaRPr kumimoji="0" lang="vi-VN"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a:sym typeface="Arial" panose="020B0604020202020204"/>
              </a:endParaRPr>
            </a:p>
          </p:txBody>
        </p:sp>
      </p:grpSp>
      <p:grpSp>
        <p:nvGrpSpPr>
          <p:cNvPr id="21" name="Group 20"/>
          <p:cNvGrpSpPr/>
          <p:nvPr/>
        </p:nvGrpSpPr>
        <p:grpSpPr>
          <a:xfrm>
            <a:off x="4591364" y="875982"/>
            <a:ext cx="4343980" cy="3188509"/>
            <a:chOff x="4577853" y="1701692"/>
            <a:chExt cx="4343980" cy="3188509"/>
          </a:xfrm>
        </p:grpSpPr>
        <p:pic>
          <p:nvPicPr>
            <p:cNvPr id="16" name="Picture 15"/>
            <p:cNvPicPr>
              <a:picLocks noChangeAspect="1"/>
            </p:cNvPicPr>
            <p:nvPr/>
          </p:nvPicPr>
          <p:blipFill>
            <a:blip r:embed="rId2"/>
            <a:srcRect l="2814" r="2814"/>
            <a:stretch>
              <a:fillRect/>
            </a:stretch>
          </p:blipFill>
          <p:spPr>
            <a:xfrm>
              <a:off x="4656628" y="1701692"/>
              <a:ext cx="4186431" cy="2772534"/>
            </a:xfrm>
            <a:prstGeom prst="rect">
              <a:avLst/>
            </a:prstGeom>
            <a:ln>
              <a:noFill/>
            </a:ln>
            <a:effectLst>
              <a:outerShdw blurRad="292100" dist="139700" dir="2700000" algn="tl" rotWithShape="0">
                <a:srgbClr val="333333">
                  <a:alpha val="65000"/>
                </a:srgbClr>
              </a:outerShdw>
            </a:effectLst>
          </p:spPr>
        </p:pic>
        <p:sp>
          <p:nvSpPr>
            <p:cNvPr id="20" name="TextBox 19"/>
            <p:cNvSpPr txBox="1"/>
            <p:nvPr/>
          </p:nvSpPr>
          <p:spPr>
            <a:xfrm>
              <a:off x="4577853" y="4514649"/>
              <a:ext cx="4343980" cy="375552"/>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panose="020B0604020202020204"/>
                <a:buNone/>
                <a:defRPr/>
              </a:pPr>
              <a:r>
                <a:rPr kumimoji="0" lang="en-US"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a:sym typeface="Arial" panose="020B0604020202020204"/>
                </a:rPr>
                <a:t>Hệ thống giao thông ở Trung Khánh, Trung Quốc</a:t>
              </a:r>
              <a:endParaRPr kumimoji="0" lang="en-US"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500"/>
                                        <p:tgtEl>
                                          <p:spTgt spid="19"/>
                                        </p:tgtEl>
                                      </p:cBhvr>
                                    </p:animEffect>
                                  </p:childTnLst>
                                </p:cTn>
                              </p:par>
                              <p:par>
                                <p:cTn id="8" presetID="6" presetClass="entr" presetSubtype="16"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circle(in)">
                                      <p:cBhvr>
                                        <p:cTn id="1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820"/>
        <p:cNvGrpSpPr/>
        <p:nvPr/>
      </p:nvGrpSpPr>
      <p:grpSpPr>
        <a:xfrm>
          <a:off x="0" y="0"/>
          <a:ext cx="0" cy="0"/>
          <a:chOff x="0" y="0"/>
          <a:chExt cx="0" cy="0"/>
        </a:xfrm>
      </p:grpSpPr>
      <p:sp>
        <p:nvSpPr>
          <p:cNvPr id="3" name="TextBox 2"/>
          <p:cNvSpPr txBox="1"/>
          <p:nvPr/>
        </p:nvSpPr>
        <p:spPr>
          <a:xfrm>
            <a:off x="506632" y="144533"/>
            <a:ext cx="8130734" cy="496996"/>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panose="020B0604020202020204"/>
              <a:buNone/>
              <a:defRPr/>
            </a:pPr>
            <a:r>
              <a:rPr kumimoji="0" lang="en-US" sz="2000" b="1" i="0" u="none" strike="noStrike" kern="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sym typeface="Arial" panose="020B0604020202020204"/>
              </a:rPr>
              <a:t>Các em hãy xem video về Lịch sử 22 năm phóng tàu Thần Châu</a:t>
            </a:r>
            <a:endParaRPr kumimoji="0" lang="en-US" sz="2000" b="1" i="0" u="none" strike="noStrike" kern="0" cap="none" spc="0" normalizeH="0" baseline="0" noProof="0">
              <a:ln>
                <a:noFill/>
              </a:ln>
              <a:solidFill>
                <a:srgbClr val="C00000"/>
              </a:solidFill>
              <a:effectLst/>
              <a:uLnTx/>
              <a:uFillTx/>
              <a:latin typeface="Arial" panose="020B0604020202020204" pitchFamily="34" charset="0"/>
              <a:cs typeface="Arial" panose="020B0604020202020204" pitchFamily="34" charset="0"/>
              <a:sym typeface="Arial" panose="020B0604020202020204"/>
            </a:endParaRPr>
          </a:p>
        </p:txBody>
      </p:sp>
      <p:pic>
        <p:nvPicPr>
          <p:cNvPr id="4" name="Lịch sử 20 năm phóng tàu Thần Châu trong 2 phút">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834189" y="721894"/>
            <a:ext cx="7475621" cy="4205037"/>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31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fullScrn="1">
              <p:cMediaNode vol="80000">
                <p:cTn id="12" fill="hold" display="0">
                  <p:stCondLst>
                    <p:cond delay="indefinite"/>
                  </p:stCondLst>
                </p:cTn>
                <p:tgtEl>
                  <p:spTgt spid="4"/>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287"/>
        <p:cNvGrpSpPr/>
        <p:nvPr/>
      </p:nvGrpSpPr>
      <p:grpSpPr>
        <a:xfrm>
          <a:off x="0" y="0"/>
          <a:ext cx="0" cy="0"/>
          <a:chOff x="0" y="0"/>
          <a:chExt cx="0" cy="0"/>
        </a:xfrm>
      </p:grpSpPr>
      <p:sp>
        <p:nvSpPr>
          <p:cNvPr id="6" name="Rectangle 5"/>
          <p:cNvSpPr/>
          <p:nvPr/>
        </p:nvSpPr>
        <p:spPr>
          <a:xfrm>
            <a:off x="2535791" y="0"/>
            <a:ext cx="4072417" cy="709488"/>
          </a:xfrm>
          <a:prstGeom prst="rect">
            <a:avLst/>
          </a:prstGeom>
          <a:solidFill>
            <a:schemeClr val="accent3">
              <a:lumMod val="60000"/>
              <a:lumOff val="4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2400" b="1" i="1" u="none" strike="noStrike" kern="0" cap="none" spc="0" normalizeH="0" baseline="0" noProof="0">
                <a:ln>
                  <a:noFill/>
                </a:ln>
                <a:solidFill>
                  <a:srgbClr val="000000"/>
                </a:solidFill>
                <a:effectLst/>
                <a:uLnTx/>
                <a:uFillTx/>
                <a:latin typeface="Arial" panose="020B0604020202020204"/>
                <a:ea typeface="+mn-ea"/>
                <a:cs typeface="+mn-cs"/>
                <a:sym typeface="Arial" panose="020B0604020202020204"/>
              </a:rPr>
              <a:t>Về </a:t>
            </a:r>
            <a:r>
              <a:rPr lang="en-US" sz="2400" b="1" i="1">
                <a:solidFill>
                  <a:srgbClr val="000000"/>
                </a:solidFill>
                <a:latin typeface="Arial" panose="020B0604020202020204"/>
              </a:rPr>
              <a:t>đối ngoại</a:t>
            </a:r>
            <a:endParaRPr kumimoji="0" lang="en-US" sz="2400" b="1" i="1" u="none" strike="noStrike" kern="0" cap="none" spc="0" normalizeH="0" baseline="0" noProof="0">
              <a:ln>
                <a:noFill/>
              </a:ln>
              <a:solidFill>
                <a:srgbClr val="000000"/>
              </a:solidFill>
              <a:effectLst/>
              <a:uLnTx/>
              <a:uFillTx/>
              <a:latin typeface="Arial" panose="020B0604020202020204"/>
              <a:ea typeface="+mn-ea"/>
              <a:cs typeface="+mn-cs"/>
              <a:sym typeface="Arial" panose="020B0604020202020204"/>
            </a:endParaRPr>
          </a:p>
        </p:txBody>
      </p:sp>
      <p:sp>
        <p:nvSpPr>
          <p:cNvPr id="3" name="TextBox 2"/>
          <p:cNvSpPr txBox="1"/>
          <p:nvPr/>
        </p:nvSpPr>
        <p:spPr>
          <a:xfrm>
            <a:off x="397932" y="843747"/>
            <a:ext cx="8348134" cy="1287532"/>
          </a:xfrm>
          <a:prstGeom prst="rect">
            <a:avLst/>
          </a:prstGeom>
          <a:noFill/>
        </p:spPr>
        <p:txBody>
          <a:bodyPr wrap="square">
            <a:spAutoFit/>
          </a:bodyPr>
          <a:lstStyle/>
          <a:p>
            <a:pPr marL="285750" indent="-285750" algn="just">
              <a:lnSpc>
                <a:spcPct val="150000"/>
              </a:lnSpc>
              <a:buFont typeface="Arial" panose="020B0604020202020204" pitchFamily="34" charset="0"/>
              <a:buChar char="•"/>
            </a:pPr>
            <a:r>
              <a:rPr lang="vi-VN" sz="1800"/>
              <a:t>Có nhiều thay đổi theo xu thế đa dạng hóa, đa phương hóa trong các mối quan hệ song phương, đa phương.</a:t>
            </a:r>
            <a:endParaRPr lang="vi-VN" sz="1800"/>
          </a:p>
          <a:p>
            <a:pPr marL="285750" indent="-285750" algn="just">
              <a:lnSpc>
                <a:spcPct val="150000"/>
              </a:lnSpc>
              <a:buFont typeface="Arial" panose="020B0604020202020204" pitchFamily="34" charset="0"/>
              <a:buChar char="•"/>
            </a:pPr>
            <a:r>
              <a:rPr lang="vi-VN" sz="1800"/>
              <a:t>Vai trò và vị thế ngày càng được nâng cao.</a:t>
            </a:r>
            <a:endParaRPr lang="vi-VN" sz="1800"/>
          </a:p>
        </p:txBody>
      </p:sp>
      <p:grpSp>
        <p:nvGrpSpPr>
          <p:cNvPr id="15" name="Group 14"/>
          <p:cNvGrpSpPr/>
          <p:nvPr/>
        </p:nvGrpSpPr>
        <p:grpSpPr>
          <a:xfrm>
            <a:off x="814672" y="2265538"/>
            <a:ext cx="7514655" cy="2699832"/>
            <a:chOff x="782677" y="2265538"/>
            <a:chExt cx="7514655" cy="2699832"/>
          </a:xfrm>
        </p:grpSpPr>
        <p:pic>
          <p:nvPicPr>
            <p:cNvPr id="5" name="Picture 4"/>
            <p:cNvPicPr>
              <a:picLocks noChangeAspect="1"/>
            </p:cNvPicPr>
            <p:nvPr/>
          </p:nvPicPr>
          <p:blipFill>
            <a:blip r:embed="rId1"/>
            <a:srcRect/>
            <a:stretch>
              <a:fillRect/>
            </a:stretch>
          </p:blipFill>
          <p:spPr>
            <a:xfrm>
              <a:off x="782677" y="2265539"/>
              <a:ext cx="3798453" cy="2374032"/>
            </a:xfrm>
            <a:prstGeom prst="rect">
              <a:avLst/>
            </a:prstGeom>
          </p:spPr>
        </p:pic>
        <p:sp>
          <p:nvSpPr>
            <p:cNvPr id="7" name="TextBox 6"/>
            <p:cNvSpPr txBox="1"/>
            <p:nvPr/>
          </p:nvSpPr>
          <p:spPr>
            <a:xfrm>
              <a:off x="997856" y="4549359"/>
              <a:ext cx="7148285" cy="416011"/>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panose="020B0604020202020204"/>
                <a:buNone/>
                <a:defRPr/>
              </a:pPr>
              <a:r>
                <a:rPr kumimoji="0" lang="en-US" sz="16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panose="020B0604020202020204"/>
                </a:rPr>
                <a:t>Hồng Kông và Ma Cao là hai trung tâm kinh tế, tài chính lớn của Trung Quốc</a:t>
              </a:r>
              <a:endParaRPr kumimoji="0" lang="en-US" sz="16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panose="020B0604020202020204"/>
              </a:endParaRPr>
            </a:p>
          </p:txBody>
        </p:sp>
        <p:pic>
          <p:nvPicPr>
            <p:cNvPr id="14" name="Picture 13" descr="A city with lights at night&#10;&#10;Description automatically generated"/>
            <p:cNvPicPr>
              <a:picLocks noChangeAspect="1"/>
            </p:cNvPicPr>
            <p:nvPr/>
          </p:nvPicPr>
          <p:blipFill>
            <a:blip r:embed="rId2"/>
            <a:stretch>
              <a:fillRect/>
            </a:stretch>
          </p:blipFill>
          <p:spPr>
            <a:xfrm>
              <a:off x="4724373" y="2265538"/>
              <a:ext cx="3572959" cy="2374033"/>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par>
                          <p:cTn id="13" fill="hold">
                            <p:stCondLst>
                              <p:cond delay="500"/>
                            </p:stCondLst>
                            <p:childTnLst>
                              <p:par>
                                <p:cTn id="14" presetID="20" presetClass="entr" presetSubtype="0"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edge">
                                      <p:cBhvr>
                                        <p:cTn id="1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203"/>
        <p:cNvGrpSpPr/>
        <p:nvPr/>
      </p:nvGrpSpPr>
      <p:grpSpPr>
        <a:xfrm>
          <a:off x="0" y="0"/>
          <a:ext cx="0" cy="0"/>
          <a:chOff x="0" y="0"/>
          <a:chExt cx="0" cy="0"/>
        </a:xfrm>
      </p:grpSpPr>
      <p:sp>
        <p:nvSpPr>
          <p:cNvPr id="10" name="Rectangle 9"/>
          <p:cNvSpPr/>
          <p:nvPr/>
        </p:nvSpPr>
        <p:spPr>
          <a:xfrm>
            <a:off x="2007962" y="0"/>
            <a:ext cx="4737076" cy="709488"/>
          </a:xfrm>
          <a:prstGeom prst="rect">
            <a:avLst/>
          </a:prstGeom>
          <a:solidFill>
            <a:schemeClr val="accent3">
              <a:lumMod val="60000"/>
              <a:lumOff val="4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2400" b="1" i="1" u="none" strike="noStrike" kern="0" cap="none" spc="0" normalizeH="0" baseline="0" noProof="0">
                <a:ln>
                  <a:noFill/>
                </a:ln>
                <a:solidFill>
                  <a:srgbClr val="000000"/>
                </a:solidFill>
                <a:effectLst/>
                <a:uLnTx/>
                <a:uFillTx/>
                <a:latin typeface="Arial" panose="020B0604020202020204"/>
                <a:ea typeface="+mn-ea"/>
                <a:cs typeface="+mn-cs"/>
                <a:sym typeface="Arial" panose="020B0604020202020204"/>
              </a:rPr>
              <a:t>Mở</a:t>
            </a:r>
            <a:r>
              <a:rPr kumimoji="0" lang="en-US" sz="2400" b="1" i="1" u="none" strike="noStrike" kern="0" cap="none" spc="0" normalizeH="0" noProof="0">
                <a:ln>
                  <a:noFill/>
                </a:ln>
                <a:solidFill>
                  <a:srgbClr val="000000"/>
                </a:solidFill>
                <a:effectLst/>
                <a:uLnTx/>
                <a:uFillTx/>
                <a:latin typeface="Arial" panose="020B0604020202020204"/>
                <a:ea typeface="+mn-ea"/>
                <a:cs typeface="+mn-cs"/>
                <a:sym typeface="Arial" panose="020B0604020202020204"/>
              </a:rPr>
              <a:t> rộng: </a:t>
            </a:r>
            <a:r>
              <a:rPr kumimoji="0" lang="en-US" sz="2400" b="1" i="1" u="none" strike="noStrike" kern="0" cap="none" spc="0" normalizeH="0" baseline="0" noProof="0">
                <a:ln>
                  <a:noFill/>
                </a:ln>
                <a:solidFill>
                  <a:srgbClr val="000000"/>
                </a:solidFill>
                <a:effectLst/>
                <a:uLnTx/>
                <a:uFillTx/>
                <a:latin typeface="Arial" panose="020B0604020202020204"/>
                <a:ea typeface="+mn-ea"/>
                <a:cs typeface="+mn-cs"/>
                <a:sym typeface="Arial" panose="020B0604020202020204"/>
              </a:rPr>
              <a:t>Về văn hóa, giáo dục</a:t>
            </a:r>
            <a:endParaRPr kumimoji="0" lang="en-US" sz="2400" b="1" i="1" u="none" strike="noStrike" kern="0" cap="none" spc="0" normalizeH="0" baseline="0" noProof="0">
              <a:ln>
                <a:noFill/>
              </a:ln>
              <a:solidFill>
                <a:srgbClr val="000000"/>
              </a:solidFill>
              <a:effectLst/>
              <a:uLnTx/>
              <a:uFillTx/>
              <a:latin typeface="Arial" panose="020B0604020202020204"/>
              <a:ea typeface="+mn-ea"/>
              <a:cs typeface="+mn-cs"/>
              <a:sym typeface="Arial" panose="020B0604020202020204"/>
            </a:endParaRPr>
          </a:p>
        </p:txBody>
      </p:sp>
      <p:sp>
        <p:nvSpPr>
          <p:cNvPr id="3" name="TextBox 2"/>
          <p:cNvSpPr txBox="1"/>
          <p:nvPr/>
        </p:nvSpPr>
        <p:spPr>
          <a:xfrm>
            <a:off x="119184" y="848075"/>
            <a:ext cx="4737076" cy="1287532"/>
          </a:xfrm>
          <a:prstGeom prst="rect">
            <a:avLst/>
          </a:prstGeom>
          <a:noFill/>
        </p:spPr>
        <p:txBody>
          <a:bodyPr wrap="square">
            <a:spAutoFit/>
          </a:bodyPr>
          <a:lstStyle/>
          <a:p>
            <a:pPr marL="285750" marR="0" lvl="0" indent="-285750" algn="just" defTabSz="914400" rtl="0" eaLnBrk="1" fontAlgn="auto" latinLnBrk="0" hangingPunct="1">
              <a:lnSpc>
                <a:spcPct val="150000"/>
              </a:lnSpc>
              <a:spcBef>
                <a:spcPts val="0"/>
              </a:spcBef>
              <a:spcAft>
                <a:spcPts val="0"/>
              </a:spcAft>
              <a:buClr>
                <a:srgbClr val="000000"/>
              </a:buClr>
              <a:buSzTx/>
              <a:buFont typeface="Arial" panose="020B0604020202020204" pitchFamily="34" charset="0"/>
              <a:buChar char="•"/>
              <a:defRPr/>
            </a:pPr>
            <a:r>
              <a:rPr kumimoji="0" lang="en-US" sz="1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panose="020B0604020202020204"/>
              </a:rPr>
              <a:t>Nền</a:t>
            </a:r>
            <a:r>
              <a:rPr kumimoji="0" lang="en-US" sz="1800" b="0" i="0" u="none" strike="noStrike" kern="0" cap="none" spc="0" normalizeH="0" noProof="0">
                <a:ln>
                  <a:noFill/>
                </a:ln>
                <a:solidFill>
                  <a:srgbClr val="000000"/>
                </a:solidFill>
                <a:effectLst/>
                <a:uLnTx/>
                <a:uFillTx/>
                <a:latin typeface="Arial" panose="020B0604020202020204" pitchFamily="34" charset="0"/>
                <a:cs typeface="Arial" panose="020B0604020202020204" pitchFamily="34" charset="0"/>
                <a:sym typeface="Arial" panose="020B0604020202020204"/>
              </a:rPr>
              <a:t> giáo dục phát triển mạnh trên quy mô lớn và có nhiều tiến bộ.</a:t>
            </a:r>
            <a:endParaRPr kumimoji="0" lang="en-US" sz="1800" b="0" i="0" u="none" strike="noStrike" kern="0" cap="none" spc="0" normalizeH="0" noProof="0">
              <a:ln>
                <a:noFill/>
              </a:ln>
              <a:solidFill>
                <a:srgbClr val="000000"/>
              </a:solidFill>
              <a:effectLst/>
              <a:uLnTx/>
              <a:uFillTx/>
              <a:latin typeface="Arial" panose="020B0604020202020204" pitchFamily="34" charset="0"/>
              <a:cs typeface="Arial" panose="020B0604020202020204" pitchFamily="34" charset="0"/>
              <a:sym typeface="Arial" panose="020B0604020202020204"/>
            </a:endParaRPr>
          </a:p>
          <a:p>
            <a:pPr marL="285750" marR="0" lvl="0" indent="-285750" algn="just" defTabSz="914400" rtl="0" eaLnBrk="1" fontAlgn="auto" latinLnBrk="0" hangingPunct="1">
              <a:lnSpc>
                <a:spcPct val="150000"/>
              </a:lnSpc>
              <a:spcBef>
                <a:spcPts val="0"/>
              </a:spcBef>
              <a:spcAft>
                <a:spcPts val="0"/>
              </a:spcAft>
              <a:buClr>
                <a:srgbClr val="000000"/>
              </a:buClr>
              <a:buSzTx/>
              <a:buFont typeface="Arial" panose="020B0604020202020204" pitchFamily="34" charset="0"/>
              <a:buChar char="•"/>
              <a:defRPr/>
            </a:pPr>
            <a:r>
              <a:rPr lang="en-US" sz="1800">
                <a:latin typeface="Arial" panose="020B0604020202020204" pitchFamily="34" charset="0"/>
                <a:cs typeface="Arial" panose="020B0604020202020204" pitchFamily="34" charset="0"/>
              </a:rPr>
              <a:t>Có nhiều trường đại học chất lượng cao.</a:t>
            </a:r>
            <a:endParaRPr kumimoji="0" lang="en-US" sz="1800" b="0" i="0" u="none" strike="noStrike" kern="0" cap="none" spc="0" normalizeH="0" noProof="0">
              <a:ln>
                <a:noFill/>
              </a:ln>
              <a:solidFill>
                <a:srgbClr val="000000"/>
              </a:solidFill>
              <a:effectLst/>
              <a:uLnTx/>
              <a:uFillTx/>
              <a:latin typeface="Arial" panose="020B0604020202020204" pitchFamily="34" charset="0"/>
              <a:cs typeface="Arial" panose="020B0604020202020204" pitchFamily="34" charset="0"/>
              <a:sym typeface="Arial" panose="020B0604020202020204"/>
            </a:endParaRPr>
          </a:p>
        </p:txBody>
      </p:sp>
      <p:grpSp>
        <p:nvGrpSpPr>
          <p:cNvPr id="8" name="Group 7"/>
          <p:cNvGrpSpPr/>
          <p:nvPr/>
        </p:nvGrpSpPr>
        <p:grpSpPr>
          <a:xfrm>
            <a:off x="4767502" y="1343440"/>
            <a:ext cx="4115797" cy="3435079"/>
            <a:chOff x="4730739" y="1475651"/>
            <a:chExt cx="4115797" cy="3435079"/>
          </a:xfrm>
        </p:grpSpPr>
        <p:pic>
          <p:nvPicPr>
            <p:cNvPr id="5" name="Picture 4"/>
            <p:cNvPicPr>
              <a:picLocks noChangeAspect="1"/>
            </p:cNvPicPr>
            <p:nvPr/>
          </p:nvPicPr>
          <p:blipFill>
            <a:blip r:embed="rId1"/>
            <a:srcRect/>
            <a:stretch>
              <a:fillRect/>
            </a:stretch>
          </p:blipFill>
          <p:spPr>
            <a:xfrm>
              <a:off x="4730739" y="1475651"/>
              <a:ext cx="4115797" cy="2736362"/>
            </a:xfrm>
            <a:prstGeom prst="rect">
              <a:avLst/>
            </a:prstGeom>
          </p:spPr>
        </p:pic>
        <p:sp>
          <p:nvSpPr>
            <p:cNvPr id="7" name="TextBox 6"/>
            <p:cNvSpPr txBox="1"/>
            <p:nvPr/>
          </p:nvSpPr>
          <p:spPr>
            <a:xfrm>
              <a:off x="4893894" y="4212013"/>
              <a:ext cx="3789485" cy="698717"/>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panose="020B0604020202020204"/>
                <a:buNone/>
                <a:defRPr/>
              </a:pPr>
              <a:r>
                <a:rPr kumimoji="0" lang="en-US"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panose="020B0604020202020204"/>
                </a:rPr>
                <a:t>Đại học Bắc Kinh - </a:t>
              </a:r>
              <a:r>
                <a:rPr kumimoji="0" lang="vi-VN"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panose="020B0604020202020204"/>
                </a:rPr>
                <a:t>là </a:t>
              </a:r>
              <a:r>
                <a:rPr kumimoji="0" lang="en-US"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panose="020B0604020202020204"/>
                </a:rPr>
                <a:t>một trong hai </a:t>
              </a:r>
              <a:r>
                <a:rPr kumimoji="0" lang="vi-VN"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panose="020B0604020202020204"/>
                </a:rPr>
                <a:t>trường đại học top đầu tại Trung Quốc</a:t>
              </a:r>
              <a:endParaRPr kumimoji="0" lang="en-US"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panose="020B0604020202020204"/>
              </a:endParaRPr>
            </a:p>
          </p:txBody>
        </p:sp>
      </p:grpSp>
      <p:grpSp>
        <p:nvGrpSpPr>
          <p:cNvPr id="9" name="Group 8"/>
          <p:cNvGrpSpPr/>
          <p:nvPr/>
        </p:nvGrpSpPr>
        <p:grpSpPr>
          <a:xfrm>
            <a:off x="714015" y="2274194"/>
            <a:ext cx="3789485" cy="2706745"/>
            <a:chOff x="587015" y="2320540"/>
            <a:chExt cx="3789485" cy="2706745"/>
          </a:xfrm>
        </p:grpSpPr>
        <p:pic>
          <p:nvPicPr>
            <p:cNvPr id="4" name="Picture 3" descr="A group of people sitting at desks in a classroom&#10;&#10;Description automatically generated"/>
            <p:cNvPicPr>
              <a:picLocks noChangeAspect="1"/>
            </p:cNvPicPr>
            <p:nvPr/>
          </p:nvPicPr>
          <p:blipFill>
            <a:blip r:embed="rId2"/>
            <a:stretch>
              <a:fillRect/>
            </a:stretch>
          </p:blipFill>
          <p:spPr>
            <a:xfrm>
              <a:off x="713410" y="2320540"/>
              <a:ext cx="3536697" cy="2357209"/>
            </a:xfrm>
            <a:prstGeom prst="rect">
              <a:avLst/>
            </a:prstGeom>
          </p:spPr>
        </p:pic>
        <p:sp>
          <p:nvSpPr>
            <p:cNvPr id="6" name="TextBox 5"/>
            <p:cNvSpPr txBox="1"/>
            <p:nvPr/>
          </p:nvSpPr>
          <p:spPr>
            <a:xfrm>
              <a:off x="587015" y="4651733"/>
              <a:ext cx="3789485" cy="375552"/>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panose="020B0604020202020204"/>
                <a:buNone/>
                <a:defRPr/>
              </a:pPr>
              <a:r>
                <a:rPr kumimoji="0" lang="en-US"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panose="020B0604020202020204"/>
                </a:rPr>
                <a:t>Học sinh ôn thi cao khảo ở Trung Quốc.</a:t>
              </a:r>
              <a:endParaRPr kumimoji="0" lang="en-US"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panose="020B0604020202020204"/>
              </a:endParaRPr>
            </a:p>
          </p:txBody>
        </p:sp>
      </p:grpSp>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par>
                                <p:cTn id="18" presetID="14" presetClass="entr" presetSubtype="10"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randombar(horizontal)">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203"/>
        <p:cNvGrpSpPr/>
        <p:nvPr/>
      </p:nvGrpSpPr>
      <p:grpSpPr>
        <a:xfrm>
          <a:off x="0" y="0"/>
          <a:ext cx="0" cy="0"/>
          <a:chOff x="0" y="0"/>
          <a:chExt cx="0" cy="0"/>
        </a:xfrm>
      </p:grpSpPr>
      <p:sp>
        <p:nvSpPr>
          <p:cNvPr id="10" name="Rectangle 9"/>
          <p:cNvSpPr/>
          <p:nvPr/>
        </p:nvSpPr>
        <p:spPr>
          <a:xfrm>
            <a:off x="2007962" y="0"/>
            <a:ext cx="4737076" cy="709488"/>
          </a:xfrm>
          <a:prstGeom prst="rect">
            <a:avLst/>
          </a:prstGeom>
          <a:solidFill>
            <a:schemeClr val="accent3">
              <a:lumMod val="60000"/>
              <a:lumOff val="4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2400" b="1" i="1" u="none" strike="noStrike" kern="0" cap="none" spc="0" normalizeH="0" baseline="0" noProof="0">
                <a:ln>
                  <a:noFill/>
                </a:ln>
                <a:solidFill>
                  <a:srgbClr val="000000"/>
                </a:solidFill>
                <a:effectLst/>
                <a:uLnTx/>
                <a:uFillTx/>
                <a:latin typeface="Arial" panose="020B0604020202020204"/>
                <a:ea typeface="+mn-ea"/>
                <a:cs typeface="+mn-cs"/>
                <a:sym typeface="Arial" panose="020B0604020202020204"/>
              </a:rPr>
              <a:t>Mở</a:t>
            </a:r>
            <a:r>
              <a:rPr kumimoji="0" lang="en-US" sz="2400" b="1" i="1" u="none" strike="noStrike" kern="0" cap="none" spc="0" normalizeH="0" noProof="0">
                <a:ln>
                  <a:noFill/>
                </a:ln>
                <a:solidFill>
                  <a:srgbClr val="000000"/>
                </a:solidFill>
                <a:effectLst/>
                <a:uLnTx/>
                <a:uFillTx/>
                <a:latin typeface="Arial" panose="020B0604020202020204"/>
                <a:ea typeface="+mn-ea"/>
                <a:cs typeface="+mn-cs"/>
                <a:sym typeface="Arial" panose="020B0604020202020204"/>
              </a:rPr>
              <a:t> rộng: </a:t>
            </a:r>
            <a:r>
              <a:rPr kumimoji="0" lang="en-US" sz="2400" b="1" i="1" u="none" strike="noStrike" kern="0" cap="none" spc="0" normalizeH="0" baseline="0" noProof="0">
                <a:ln>
                  <a:noFill/>
                </a:ln>
                <a:solidFill>
                  <a:srgbClr val="000000"/>
                </a:solidFill>
                <a:effectLst/>
                <a:uLnTx/>
                <a:uFillTx/>
                <a:latin typeface="Arial" panose="020B0604020202020204"/>
                <a:ea typeface="+mn-ea"/>
                <a:cs typeface="+mn-cs"/>
                <a:sym typeface="Arial" panose="020B0604020202020204"/>
              </a:rPr>
              <a:t>Về quốc</a:t>
            </a:r>
            <a:r>
              <a:rPr kumimoji="0" lang="en-US" sz="2400" b="1" i="1" u="none" strike="noStrike" kern="0" cap="none" spc="0" normalizeH="0" noProof="0">
                <a:ln>
                  <a:noFill/>
                </a:ln>
                <a:solidFill>
                  <a:srgbClr val="000000"/>
                </a:solidFill>
                <a:effectLst/>
                <a:uLnTx/>
                <a:uFillTx/>
                <a:latin typeface="Arial" panose="020B0604020202020204"/>
                <a:ea typeface="+mn-ea"/>
                <a:cs typeface="+mn-cs"/>
                <a:sym typeface="Arial" panose="020B0604020202020204"/>
              </a:rPr>
              <a:t> phòng</a:t>
            </a:r>
            <a:endParaRPr kumimoji="0" lang="en-US" sz="2400" b="1" i="1" u="none" strike="noStrike" kern="0" cap="none" spc="0" normalizeH="0" baseline="0" noProof="0">
              <a:ln>
                <a:noFill/>
              </a:ln>
              <a:solidFill>
                <a:srgbClr val="000000"/>
              </a:solidFill>
              <a:effectLst/>
              <a:uLnTx/>
              <a:uFillTx/>
              <a:latin typeface="Arial" panose="020B0604020202020204"/>
              <a:ea typeface="+mn-ea"/>
              <a:cs typeface="+mn-cs"/>
              <a:sym typeface="Arial" panose="020B0604020202020204"/>
            </a:endParaRPr>
          </a:p>
        </p:txBody>
      </p:sp>
      <p:sp>
        <p:nvSpPr>
          <p:cNvPr id="3" name="TextBox 2"/>
          <p:cNvSpPr txBox="1"/>
          <p:nvPr/>
        </p:nvSpPr>
        <p:spPr>
          <a:xfrm>
            <a:off x="235301" y="907423"/>
            <a:ext cx="4452816" cy="872034"/>
          </a:xfrm>
          <a:prstGeom prst="rect">
            <a:avLst/>
          </a:prstGeom>
          <a:noFill/>
        </p:spPr>
        <p:txBody>
          <a:bodyPr wrap="square">
            <a:spAutoFit/>
          </a:bodyPr>
          <a:lstStyle/>
          <a:p>
            <a:pPr marL="285750" marR="0" lvl="0" indent="-285750" algn="just" defTabSz="914400" rtl="0" eaLnBrk="1" fontAlgn="auto" latinLnBrk="0" hangingPunct="1">
              <a:lnSpc>
                <a:spcPct val="150000"/>
              </a:lnSpc>
              <a:spcBef>
                <a:spcPts val="0"/>
              </a:spcBef>
              <a:spcAft>
                <a:spcPts val="0"/>
              </a:spcAft>
              <a:buClr>
                <a:srgbClr val="000000"/>
              </a:buClr>
              <a:buSzTx/>
              <a:buFont typeface="Arial" panose="020B0604020202020204" pitchFamily="34" charset="0"/>
              <a:buChar char="•"/>
              <a:defRPr/>
            </a:pPr>
            <a:r>
              <a:rPr lang="en-US" sz="1800">
                <a:latin typeface="Arial" panose="020B0604020202020204" pitchFamily="34" charset="0"/>
                <a:cs typeface="Arial" panose="020B0604020202020204" pitchFamily="34" charset="0"/>
              </a:rPr>
              <a:t>Là cường quốc xuất khẩu vũ khí và trang thiết bị quân sự.</a:t>
            </a:r>
            <a:endParaRPr kumimoji="0" lang="en-US" sz="1800" b="0" i="0" u="none" strike="noStrike" kern="0" cap="none" spc="0" normalizeH="0" noProof="0">
              <a:ln>
                <a:noFill/>
              </a:ln>
              <a:solidFill>
                <a:srgbClr val="000000"/>
              </a:solidFill>
              <a:effectLst/>
              <a:uLnTx/>
              <a:uFillTx/>
              <a:latin typeface="Arial" panose="020B0604020202020204" pitchFamily="34" charset="0"/>
              <a:cs typeface="Arial" panose="020B0604020202020204" pitchFamily="34" charset="0"/>
              <a:sym typeface="Arial" panose="020B0604020202020204"/>
            </a:endParaRPr>
          </a:p>
        </p:txBody>
      </p:sp>
      <p:grpSp>
        <p:nvGrpSpPr>
          <p:cNvPr id="9" name="Group 8"/>
          <p:cNvGrpSpPr/>
          <p:nvPr/>
        </p:nvGrpSpPr>
        <p:grpSpPr>
          <a:xfrm>
            <a:off x="839802" y="1897052"/>
            <a:ext cx="3536698" cy="3143901"/>
            <a:chOff x="713409" y="2438135"/>
            <a:chExt cx="3536698" cy="3143901"/>
          </a:xfrm>
        </p:grpSpPr>
        <p:pic>
          <p:nvPicPr>
            <p:cNvPr id="4" name="Picture 3"/>
            <p:cNvPicPr>
              <a:picLocks noChangeAspect="1"/>
            </p:cNvPicPr>
            <p:nvPr/>
          </p:nvPicPr>
          <p:blipFill>
            <a:blip r:embed="rId1"/>
            <a:srcRect/>
            <a:stretch>
              <a:fillRect/>
            </a:stretch>
          </p:blipFill>
          <p:spPr>
            <a:xfrm>
              <a:off x="713410" y="2438135"/>
              <a:ext cx="3536697" cy="2122018"/>
            </a:xfrm>
            <a:prstGeom prst="rect">
              <a:avLst/>
            </a:prstGeom>
          </p:spPr>
        </p:pic>
        <p:sp>
          <p:nvSpPr>
            <p:cNvPr id="6" name="TextBox 5"/>
            <p:cNvSpPr txBox="1"/>
            <p:nvPr/>
          </p:nvSpPr>
          <p:spPr>
            <a:xfrm>
              <a:off x="713409" y="4560153"/>
              <a:ext cx="3536697" cy="1021883"/>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panose="020B0604020202020204"/>
                <a:buNone/>
                <a:defRPr/>
              </a:pPr>
              <a:r>
                <a:rPr kumimoji="0" lang="en-US"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panose="020B0604020202020204"/>
                </a:rPr>
                <a:t>Tên lửa đạn đạo xuyên lục địa DF-41 trong lễ duyệt binh kỷ niệm 70 năm quốc khánh Trung Quốc tại Bắc Kinh ngày 1/10.</a:t>
              </a:r>
              <a:endParaRPr kumimoji="0" lang="en-US"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panose="020B0604020202020204"/>
              </a:endParaRPr>
            </a:p>
          </p:txBody>
        </p:sp>
      </p:grpSp>
      <p:grpSp>
        <p:nvGrpSpPr>
          <p:cNvPr id="23" name="Group 22"/>
          <p:cNvGrpSpPr/>
          <p:nvPr/>
        </p:nvGrpSpPr>
        <p:grpSpPr>
          <a:xfrm>
            <a:off x="4980741" y="1117145"/>
            <a:ext cx="3969628" cy="3622017"/>
            <a:chOff x="4980741" y="1117145"/>
            <a:chExt cx="3969628" cy="3622017"/>
          </a:xfrm>
        </p:grpSpPr>
        <p:sp>
          <p:nvSpPr>
            <p:cNvPr id="7" name="TextBox 6"/>
            <p:cNvSpPr txBox="1"/>
            <p:nvPr/>
          </p:nvSpPr>
          <p:spPr>
            <a:xfrm>
              <a:off x="5438850" y="4040445"/>
              <a:ext cx="3053410" cy="698717"/>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panose="020B0604020202020204"/>
                <a:buNone/>
                <a:defRPr/>
              </a:pPr>
              <a:r>
                <a:rPr kumimoji="0" lang="en-US"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panose="020B0604020202020204"/>
                </a:rPr>
                <a:t>Doanh thu xuất khẩu vũ khí của Trung Quốc sang các nước châu Á.</a:t>
              </a:r>
              <a:endParaRPr kumimoji="0" lang="en-US"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panose="020B0604020202020204"/>
              </a:endParaRPr>
            </a:p>
          </p:txBody>
        </p:sp>
        <p:pic>
          <p:nvPicPr>
            <p:cNvPr id="22" name="Picture 21"/>
            <p:cNvPicPr>
              <a:picLocks noChangeAspect="1"/>
            </p:cNvPicPr>
            <p:nvPr/>
          </p:nvPicPr>
          <p:blipFill>
            <a:blip r:embed="rId2"/>
            <a:stretch>
              <a:fillRect/>
            </a:stretch>
          </p:blipFill>
          <p:spPr>
            <a:xfrm>
              <a:off x="4980741" y="1117145"/>
              <a:ext cx="3969628" cy="2962657"/>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par>
                                <p:cTn id="18" presetID="14" presetClass="entr" presetSubtype="10" fill="hold" nodeType="with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randombar(horizontal)">
                                      <p:cBhvr>
                                        <p:cTn id="2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Rectangle 52"/>
          <p:cNvSpPr/>
          <p:nvPr/>
        </p:nvSpPr>
        <p:spPr>
          <a:xfrm>
            <a:off x="0" y="0"/>
            <a:ext cx="9144000" cy="521604"/>
          </a:xfrm>
          <a:prstGeom prst="rect">
            <a:avLst/>
          </a:prstGeom>
          <a:solidFill>
            <a:srgbClr val="1976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Freeform 34"/>
          <p:cNvSpPr/>
          <p:nvPr/>
        </p:nvSpPr>
        <p:spPr>
          <a:xfrm>
            <a:off x="198722" y="41702"/>
            <a:ext cx="745558" cy="479903"/>
          </a:xfrm>
          <a:custGeom>
            <a:avLst/>
            <a:gdLst/>
            <a:ahLst/>
            <a:cxnLst/>
            <a:rect l="l" t="t" r="r" b="b"/>
            <a:pathLst>
              <a:path w="3203673" h="2274608">
                <a:moveTo>
                  <a:pt x="0" y="0"/>
                </a:moveTo>
                <a:lnTo>
                  <a:pt x="3203673" y="0"/>
                </a:lnTo>
                <a:lnTo>
                  <a:pt x="3203673" y="2274608"/>
                </a:lnTo>
                <a:lnTo>
                  <a:pt x="0" y="2274608"/>
                </a:lnTo>
                <a:lnTo>
                  <a:pt x="0" y="0"/>
                </a:lnTo>
                <a:close/>
              </a:path>
            </a:pathLst>
          </a:custGeom>
          <a:blipFill>
            <a:blip r:embed="rId1"/>
            <a:stretch>
              <a:fillRect/>
            </a:stretch>
          </a:blip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TextBox 63"/>
          <p:cNvSpPr txBox="1"/>
          <p:nvPr/>
        </p:nvSpPr>
        <p:spPr>
          <a:xfrm>
            <a:off x="1143000" y="41702"/>
            <a:ext cx="8001000" cy="41529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7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2. Chủ nghĩa xã hội từ năm 1991 đến nay</a:t>
            </a:r>
            <a:endParaRPr kumimoji="0" lang="en-US" sz="27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0" name="TextBox 9"/>
          <p:cNvSpPr txBox="1"/>
          <p:nvPr/>
        </p:nvSpPr>
        <p:spPr>
          <a:xfrm>
            <a:off x="-201773" y="521335"/>
            <a:ext cx="8888573" cy="368935"/>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400" b="1" i="0" u="none" strike="noStrike" kern="1200" cap="none" spc="0" normalizeH="0" baseline="0" noProof="0">
                <a:ln>
                  <a:noFill/>
                </a:ln>
                <a:solidFill>
                  <a:srgbClr val="197638"/>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 Thành tựu của công việc cải cách mở của ở Trung Quốc</a:t>
            </a:r>
            <a:endParaRPr kumimoji="0" lang="en-US" sz="2400" b="1" i="0" u="none" strike="noStrike" kern="1200" cap="none" spc="0" normalizeH="0" baseline="0" noProof="0" dirty="0">
              <a:ln>
                <a:noFill/>
              </a:ln>
              <a:solidFill>
                <a:srgbClr val="197638"/>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 name="TextBox 3"/>
          <p:cNvSpPr txBox="1"/>
          <p:nvPr/>
        </p:nvSpPr>
        <p:spPr>
          <a:xfrm>
            <a:off x="324485" y="890270"/>
            <a:ext cx="6148705" cy="722630"/>
          </a:xfrm>
          <a:prstGeom prst="roundRect">
            <a:avLst/>
          </a:prstGeom>
          <a:noFill/>
          <a:ln>
            <a:solidFill>
              <a:srgbClr val="197638"/>
            </a:solidFill>
          </a:ln>
        </p:spPr>
        <p:txBody>
          <a:bodyPr wrap="square" lIns="0" tIns="0" rIns="0" bIns="0" rtlCol="0" anchor="t" anchorCtr="0">
            <a:noAutofit/>
          </a:bodyPr>
          <a:lstStyle/>
          <a:p>
            <a:pPr marL="0" marR="0" lvl="0" indent="0" algn="l" defTabSz="914400" rtl="0" eaLnBrk="1" fontAlgn="auto" latinLnBrk="0" hangingPunct="1">
              <a:lnSpc>
                <a:spcPct val="100000"/>
              </a:lnSpc>
              <a:buClrTx/>
              <a:buSzTx/>
              <a:buFontTx/>
              <a:buNone/>
              <a:defRPr/>
            </a:pP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Về</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chính</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trị</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Đề</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ra</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xây</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dựng</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được</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hệ</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thống</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lí</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luận</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về</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chủ</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nghĩa</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xã</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hội</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đặc</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sắc</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Trung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Quốc.</a:t>
            </a:r>
            <a:endPar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TextBox 6"/>
          <p:cNvSpPr txBox="1"/>
          <p:nvPr/>
        </p:nvSpPr>
        <p:spPr>
          <a:xfrm>
            <a:off x="324485" y="1661160"/>
            <a:ext cx="6653530" cy="718820"/>
          </a:xfrm>
          <a:prstGeom prst="roundRect">
            <a:avLst/>
          </a:prstGeom>
          <a:noFill/>
          <a:ln>
            <a:solidFill>
              <a:srgbClr val="197638"/>
            </a:solidFill>
          </a:ln>
        </p:spPr>
        <p:txBody>
          <a:bodyPr wrap="square" lIns="0" tIns="0" rIns="0" bIns="0" rtlCol="0">
            <a:noAutofit/>
          </a:bodyPr>
          <a:lstStyle/>
          <a:p>
            <a:pPr marL="0" marR="0" lvl="0" indent="0" algn="just" defTabSz="914400" rtl="0" eaLnBrk="1" fontAlgn="auto" latinLnBrk="0" hangingPunct="1">
              <a:lnSpc>
                <a:spcPct val="100000"/>
              </a:lnSpc>
              <a:buClrTx/>
              <a:buSzTx/>
              <a:buFontTx/>
              <a:buNone/>
              <a:defRPr/>
            </a:pP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Về</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kinh</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tế</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Kinh</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tế</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TQ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đứng</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thứ</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thế</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giới</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(2021).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Dự</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trữ</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ngoại</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tệ</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đứng</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đầu</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thế</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giới</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4" name="TextBox 13"/>
          <p:cNvSpPr txBox="1"/>
          <p:nvPr/>
        </p:nvSpPr>
        <p:spPr>
          <a:xfrm>
            <a:off x="271145" y="2428240"/>
            <a:ext cx="7332345" cy="1312545"/>
          </a:xfrm>
          <a:prstGeom prst="roundRect">
            <a:avLst/>
          </a:prstGeom>
          <a:noFill/>
          <a:ln>
            <a:solidFill>
              <a:srgbClr val="197638"/>
            </a:solidFill>
          </a:ln>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0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-Về khoa học - kĩ thuật:</a:t>
            </a:r>
            <a:endParaRPr kumimoji="0" lang="en-US" sz="20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sz="20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Năm 1992: Thực hiện chương trình thám hiểm không gian.</a:t>
            </a: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lang="en-US" sz="2000" kern="120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mn-ea"/>
              </a:rPr>
              <a:t>+ Năm 2003: Phóng "Thần Châu 5" vào vũ trụ.</a:t>
            </a: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lang="en-US" sz="2000" kern="120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mn-ea"/>
              </a:rPr>
              <a:t>+ Khoa </a:t>
            </a:r>
            <a:r>
              <a:rPr lang="en-US" sz="2000" kern="120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mn-ea"/>
              </a:rPr>
              <a:t>học</a:t>
            </a:r>
            <a:r>
              <a:rPr lang="en-US" sz="2000" kern="120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mn-ea"/>
              </a:rPr>
              <a:t> </a:t>
            </a:r>
            <a:r>
              <a:rPr lang="en-US" sz="2000" kern="120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mn-ea"/>
              </a:rPr>
              <a:t>kĩ</a:t>
            </a:r>
            <a:r>
              <a:rPr lang="en-US" sz="2000" kern="120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mn-ea"/>
              </a:rPr>
              <a:t> </a:t>
            </a:r>
            <a:r>
              <a:rPr lang="en-US" sz="2000" kern="120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mn-ea"/>
              </a:rPr>
              <a:t>thuật</a:t>
            </a:r>
            <a:r>
              <a:rPr lang="en-US" sz="2000" kern="120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mn-ea"/>
              </a:rPr>
              <a:t> </a:t>
            </a:r>
            <a:r>
              <a:rPr lang="en-US" sz="2000" kern="120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mn-ea"/>
              </a:rPr>
              <a:t>phát</a:t>
            </a:r>
            <a:r>
              <a:rPr lang="en-US" sz="2000" kern="120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mn-ea"/>
              </a:rPr>
              <a:t> </a:t>
            </a:r>
            <a:r>
              <a:rPr lang="en-US" sz="2000" kern="120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mn-ea"/>
              </a:rPr>
              <a:t>triển</a:t>
            </a:r>
            <a:r>
              <a:rPr lang="en-US" sz="2000" kern="120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mn-ea"/>
              </a:rPr>
              <a:t> </a:t>
            </a:r>
            <a:r>
              <a:rPr lang="en-US" sz="2000" kern="120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mn-ea"/>
              </a:rPr>
              <a:t>nhanh</a:t>
            </a:r>
            <a:r>
              <a:rPr lang="en-US" sz="2000" kern="120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mn-ea"/>
              </a:rPr>
              <a:t> </a:t>
            </a:r>
            <a:r>
              <a:rPr lang="en-US" sz="2000" kern="120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mn-ea"/>
              </a:rPr>
              <a:t>chóng</a:t>
            </a:r>
            <a:r>
              <a:rPr lang="en-US" sz="2000" kern="120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mn-ea"/>
              </a:rPr>
              <a:t>.</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 name="TextBox 13"/>
          <p:cNvSpPr txBox="1"/>
          <p:nvPr/>
        </p:nvSpPr>
        <p:spPr>
          <a:xfrm>
            <a:off x="271145" y="3789045"/>
            <a:ext cx="7983220" cy="1156335"/>
          </a:xfrm>
          <a:prstGeom prst="roundRect">
            <a:avLst/>
          </a:prstGeom>
          <a:noFill/>
          <a:ln>
            <a:solidFill>
              <a:srgbClr val="197638"/>
            </a:solidFill>
          </a:ln>
        </p:spPr>
        <p:txBody>
          <a:bodyPr wrap="square" lIns="0" tIns="0" rIns="0" bIns="0" rtlCol="0">
            <a:noAutofit/>
          </a:bodyPr>
          <a:lstStyle/>
          <a:p>
            <a:pPr marL="0" marR="0" lvl="0" indent="0" algn="l" defTabSz="914400" rtl="0" eaLnBrk="1" fontAlgn="auto" latinLnBrk="0" hangingPunct="1">
              <a:lnSpc>
                <a:spcPct val="90000"/>
              </a:lnSpc>
              <a:spcBef>
                <a:spcPts val="0"/>
              </a:spcBef>
              <a:spcAft>
                <a:spcPts val="0"/>
              </a:spcAft>
              <a:buClrTx/>
              <a:buSzTx/>
              <a:buFontTx/>
              <a:buNone/>
              <a:defRPr/>
            </a:pPr>
            <a:r>
              <a:rPr kumimoji="0" lang="en-US" sz="20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-Về đối ngoại:</a:t>
            </a:r>
            <a:endParaRPr kumimoji="0" lang="en-US" sz="20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90000"/>
              </a:lnSpc>
              <a:spcBef>
                <a:spcPts val="0"/>
              </a:spcBef>
              <a:spcAft>
                <a:spcPts val="0"/>
              </a:spcAft>
              <a:buClrTx/>
              <a:buSzTx/>
              <a:buFontTx/>
              <a:buNone/>
              <a:defRPr/>
            </a:pPr>
            <a:r>
              <a:rPr kumimoji="0" lang="en-US" sz="20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lang="en-US" sz="2000" kern="120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mn-ea"/>
              </a:rPr>
              <a:t> Thay đổi theo xu thế đa dạng hóa, đa phương hóa.</a:t>
            </a:r>
            <a:endParaRPr lang="en-US" sz="2000" kern="120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mn-ea"/>
            </a:endParaRPr>
          </a:p>
          <a:p>
            <a:pPr marL="0" marR="0" lvl="0" indent="0" algn="l" defTabSz="914400" rtl="0" eaLnBrk="1" fontAlgn="auto" latinLnBrk="0" hangingPunct="1">
              <a:lnSpc>
                <a:spcPct val="90000"/>
              </a:lnSpc>
              <a:spcBef>
                <a:spcPts val="0"/>
              </a:spcBef>
              <a:spcAft>
                <a:spcPts val="0"/>
              </a:spcAft>
              <a:buClrTx/>
              <a:buSzTx/>
              <a:buFontTx/>
              <a:buNone/>
              <a:defRPr/>
            </a:pPr>
            <a:r>
              <a:rPr lang="en-US" sz="2000" kern="120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mn-ea"/>
              </a:rPr>
              <a:t>+ Vai trò và vị thế ngày càng cao.</a:t>
            </a:r>
            <a:endParaRPr lang="en-US" sz="2000" kern="120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mn-ea"/>
            </a:endParaRPr>
          </a:p>
          <a:p>
            <a:pPr marL="0" marR="0" lvl="0" indent="0" algn="l" defTabSz="914400" rtl="0" eaLnBrk="1" fontAlgn="auto" latinLnBrk="0" hangingPunct="1">
              <a:lnSpc>
                <a:spcPct val="90000"/>
              </a:lnSpc>
              <a:spcBef>
                <a:spcPts val="0"/>
              </a:spcBef>
              <a:spcAft>
                <a:spcPts val="0"/>
              </a:spcAft>
              <a:buClrTx/>
              <a:buSzTx/>
              <a:buFontTx/>
              <a:buNone/>
              <a:defRPr/>
            </a:pPr>
            <a:r>
              <a:rPr lang="en-US" sz="2000" kern="120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mn-ea"/>
              </a:rPr>
              <a:t>+ Thu hồi chủ quyền Hồng Kông và Ma Cao.</a:t>
            </a: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ox(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ox(in)">
                                      <p:cBhvr>
                                        <p:cTn id="17" dur="20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ox(in)">
                                      <p:cBhvr>
                                        <p:cTn id="2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bldLvl="0" animBg="1"/>
      <p:bldP spid="14" grpId="0" bldLvl="0" animBg="1"/>
      <p:bldP spid="2" grpId="0" bldLvl="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Picture 3" descr="z7262913716068_f0625b3b1ae130ac9a3e0ff31bf135cc"/>
          <p:cNvPicPr>
            <a:picLocks noChangeAspect="1"/>
          </p:cNvPicPr>
          <p:nvPr/>
        </p:nvPicPr>
        <p:blipFill>
          <a:blip r:embed="rId1"/>
          <a:stretch>
            <a:fillRect/>
          </a:stretch>
        </p:blipFill>
        <p:spPr>
          <a:xfrm>
            <a:off x="0" y="78105"/>
            <a:ext cx="9144000" cy="4987290"/>
          </a:xfrm>
          <a:prstGeom prst="rect">
            <a:avLst/>
          </a:prstGeom>
        </p:spPr>
      </p:pic>
    </p:spTree>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820"/>
        <p:cNvGrpSpPr/>
        <p:nvPr/>
      </p:nvGrpSpPr>
      <p:grpSpPr>
        <a:xfrm>
          <a:off x="0" y="0"/>
          <a:ext cx="0" cy="0"/>
          <a:chOff x="0" y="0"/>
          <a:chExt cx="0" cy="0"/>
        </a:xfrm>
      </p:grpSpPr>
      <p:sp>
        <p:nvSpPr>
          <p:cNvPr id="22" name="TextBox 21"/>
          <p:cNvSpPr txBox="1"/>
          <p:nvPr/>
        </p:nvSpPr>
        <p:spPr>
          <a:xfrm>
            <a:off x="796698" y="120470"/>
            <a:ext cx="7550602" cy="958660"/>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panose="020B0604020202020204"/>
              <a:buNone/>
              <a:defRPr/>
            </a:pPr>
            <a:r>
              <a:rPr kumimoji="0" lang="en-US" sz="2000" b="1" i="0" u="none" strike="noStrike" kern="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sym typeface="Arial" panose="020B0604020202020204"/>
              </a:rPr>
              <a:t>Các em hãy xem video về n</a:t>
            </a:r>
            <a:r>
              <a:rPr kumimoji="0" lang="vi-VN" sz="2000" b="1" i="0" u="none" strike="noStrike" kern="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sym typeface="Arial" panose="020B0604020202020204"/>
              </a:rPr>
              <a:t>hững thành tựu của </a:t>
            </a:r>
            <a:r>
              <a:rPr kumimoji="0" lang="en-US" sz="2000" b="1" i="0" u="none" strike="noStrike" kern="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sym typeface="Arial" panose="020B0604020202020204"/>
              </a:rPr>
              <a:t>Trung Quốc sau 40 năm mở cửa kinh tế</a:t>
            </a:r>
            <a:endParaRPr kumimoji="0" lang="en-US" sz="2000" b="1" i="0" u="none" strike="noStrike" kern="0" cap="none" spc="0" normalizeH="0" baseline="0" noProof="0">
              <a:ln>
                <a:noFill/>
              </a:ln>
              <a:solidFill>
                <a:srgbClr val="C00000"/>
              </a:solidFill>
              <a:effectLst/>
              <a:uLnTx/>
              <a:uFillTx/>
              <a:latin typeface="Arial" panose="020B0604020202020204" pitchFamily="34" charset="0"/>
              <a:cs typeface="Arial" panose="020B0604020202020204" pitchFamily="34" charset="0"/>
              <a:sym typeface="Arial" panose="020B0604020202020204"/>
            </a:endParaRPr>
          </a:p>
        </p:txBody>
      </p:sp>
      <p:pic>
        <p:nvPicPr>
          <p:cNvPr id="2" name="Những thành tựu Trung Quốc đạt được sau 40 năm mở cửa kinh tế- VTV24">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1259305" y="1192129"/>
            <a:ext cx="6625389" cy="3726781"/>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908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403"/>
        <p:cNvGrpSpPr/>
        <p:nvPr/>
      </p:nvGrpSpPr>
      <p:grpSpPr>
        <a:xfrm>
          <a:off x="0" y="0"/>
          <a:ext cx="0" cy="0"/>
          <a:chOff x="0" y="0"/>
          <a:chExt cx="0" cy="0"/>
        </a:xfrm>
      </p:grpSpPr>
      <p:grpSp>
        <p:nvGrpSpPr>
          <p:cNvPr id="2406" name="Google Shape;2406;p39"/>
          <p:cNvGrpSpPr/>
          <p:nvPr/>
        </p:nvGrpSpPr>
        <p:grpSpPr>
          <a:xfrm>
            <a:off x="7482840" y="3320944"/>
            <a:ext cx="1783080" cy="1822556"/>
            <a:chOff x="6056771" y="1077324"/>
            <a:chExt cx="2942216" cy="3416418"/>
          </a:xfrm>
        </p:grpSpPr>
        <p:sp>
          <p:nvSpPr>
            <p:cNvPr id="2407" name="Google Shape;2407;p39"/>
            <p:cNvSpPr/>
            <p:nvPr/>
          </p:nvSpPr>
          <p:spPr>
            <a:xfrm rot="461254">
              <a:off x="6966784" y="1945461"/>
              <a:ext cx="849806" cy="745223"/>
            </a:xfrm>
            <a:custGeom>
              <a:avLst/>
              <a:gdLst/>
              <a:ahLst/>
              <a:cxnLst/>
              <a:rect l="l" t="t" r="r" b="b"/>
              <a:pathLst>
                <a:path w="8857" h="7767" extrusionOk="0">
                  <a:moveTo>
                    <a:pt x="2253" y="0"/>
                  </a:moveTo>
                  <a:cubicBezTo>
                    <a:pt x="2177" y="0"/>
                    <a:pt x="2114" y="63"/>
                    <a:pt x="2076" y="186"/>
                  </a:cubicBezTo>
                  <a:cubicBezTo>
                    <a:pt x="2060" y="219"/>
                    <a:pt x="2051" y="251"/>
                    <a:pt x="2043" y="284"/>
                  </a:cubicBezTo>
                  <a:cubicBezTo>
                    <a:pt x="2037" y="315"/>
                    <a:pt x="2031" y="327"/>
                    <a:pt x="2013" y="327"/>
                  </a:cubicBezTo>
                  <a:cubicBezTo>
                    <a:pt x="2008" y="327"/>
                    <a:pt x="2002" y="326"/>
                    <a:pt x="1994" y="324"/>
                  </a:cubicBezTo>
                  <a:cubicBezTo>
                    <a:pt x="1947" y="315"/>
                    <a:pt x="1912" y="309"/>
                    <a:pt x="1885" y="309"/>
                  </a:cubicBezTo>
                  <a:cubicBezTo>
                    <a:pt x="1819" y="309"/>
                    <a:pt x="1801" y="345"/>
                    <a:pt x="1767" y="455"/>
                  </a:cubicBezTo>
                  <a:cubicBezTo>
                    <a:pt x="1758" y="471"/>
                    <a:pt x="1750" y="487"/>
                    <a:pt x="1742" y="503"/>
                  </a:cubicBezTo>
                  <a:cubicBezTo>
                    <a:pt x="1636" y="406"/>
                    <a:pt x="1530" y="316"/>
                    <a:pt x="1408" y="227"/>
                  </a:cubicBezTo>
                  <a:cubicBezTo>
                    <a:pt x="1333" y="175"/>
                    <a:pt x="1274" y="147"/>
                    <a:pt x="1226" y="147"/>
                  </a:cubicBezTo>
                  <a:cubicBezTo>
                    <a:pt x="1153" y="147"/>
                    <a:pt x="1106" y="209"/>
                    <a:pt x="1066" y="341"/>
                  </a:cubicBezTo>
                  <a:cubicBezTo>
                    <a:pt x="1052" y="379"/>
                    <a:pt x="1038" y="395"/>
                    <a:pt x="1017" y="395"/>
                  </a:cubicBezTo>
                  <a:cubicBezTo>
                    <a:pt x="1002" y="395"/>
                    <a:pt x="984" y="387"/>
                    <a:pt x="961" y="373"/>
                  </a:cubicBezTo>
                  <a:cubicBezTo>
                    <a:pt x="895" y="337"/>
                    <a:pt x="850" y="316"/>
                    <a:pt x="811" y="316"/>
                  </a:cubicBezTo>
                  <a:cubicBezTo>
                    <a:pt x="763" y="316"/>
                    <a:pt x="722" y="347"/>
                    <a:pt x="659" y="414"/>
                  </a:cubicBezTo>
                  <a:cubicBezTo>
                    <a:pt x="637" y="436"/>
                    <a:pt x="619" y="445"/>
                    <a:pt x="601" y="445"/>
                  </a:cubicBezTo>
                  <a:cubicBezTo>
                    <a:pt x="580" y="445"/>
                    <a:pt x="560" y="432"/>
                    <a:pt x="537" y="414"/>
                  </a:cubicBezTo>
                  <a:cubicBezTo>
                    <a:pt x="472" y="365"/>
                    <a:pt x="418" y="341"/>
                    <a:pt x="369" y="341"/>
                  </a:cubicBezTo>
                  <a:cubicBezTo>
                    <a:pt x="295" y="341"/>
                    <a:pt x="235" y="396"/>
                    <a:pt x="171" y="503"/>
                  </a:cubicBezTo>
                  <a:cubicBezTo>
                    <a:pt x="0" y="797"/>
                    <a:pt x="41" y="1122"/>
                    <a:pt x="33" y="1448"/>
                  </a:cubicBezTo>
                  <a:cubicBezTo>
                    <a:pt x="41" y="1668"/>
                    <a:pt x="98" y="1887"/>
                    <a:pt x="204" y="2091"/>
                  </a:cubicBezTo>
                  <a:cubicBezTo>
                    <a:pt x="269" y="2270"/>
                    <a:pt x="358" y="2449"/>
                    <a:pt x="456" y="2612"/>
                  </a:cubicBezTo>
                  <a:cubicBezTo>
                    <a:pt x="594" y="2815"/>
                    <a:pt x="757" y="3003"/>
                    <a:pt x="936" y="3174"/>
                  </a:cubicBezTo>
                  <a:cubicBezTo>
                    <a:pt x="1254" y="3442"/>
                    <a:pt x="1587" y="3703"/>
                    <a:pt x="1929" y="3939"/>
                  </a:cubicBezTo>
                  <a:cubicBezTo>
                    <a:pt x="1978" y="3971"/>
                    <a:pt x="2035" y="4004"/>
                    <a:pt x="2092" y="4028"/>
                  </a:cubicBezTo>
                  <a:cubicBezTo>
                    <a:pt x="2532" y="4232"/>
                    <a:pt x="2979" y="4427"/>
                    <a:pt x="3419" y="4631"/>
                  </a:cubicBezTo>
                  <a:cubicBezTo>
                    <a:pt x="3712" y="4769"/>
                    <a:pt x="3989" y="4964"/>
                    <a:pt x="4217" y="5192"/>
                  </a:cubicBezTo>
                  <a:cubicBezTo>
                    <a:pt x="4648" y="5608"/>
                    <a:pt x="4966" y="6104"/>
                    <a:pt x="5357" y="6560"/>
                  </a:cubicBezTo>
                  <a:cubicBezTo>
                    <a:pt x="5772" y="7040"/>
                    <a:pt x="6317" y="7407"/>
                    <a:pt x="6920" y="7618"/>
                  </a:cubicBezTo>
                  <a:cubicBezTo>
                    <a:pt x="7107" y="7691"/>
                    <a:pt x="7310" y="7740"/>
                    <a:pt x="7514" y="7765"/>
                  </a:cubicBezTo>
                  <a:cubicBezTo>
                    <a:pt x="7529" y="7766"/>
                    <a:pt x="7544" y="7767"/>
                    <a:pt x="7559" y="7767"/>
                  </a:cubicBezTo>
                  <a:cubicBezTo>
                    <a:pt x="7631" y="7767"/>
                    <a:pt x="7699" y="7751"/>
                    <a:pt x="7766" y="7724"/>
                  </a:cubicBezTo>
                  <a:cubicBezTo>
                    <a:pt x="7834" y="7693"/>
                    <a:pt x="7909" y="7678"/>
                    <a:pt x="7983" y="7678"/>
                  </a:cubicBezTo>
                  <a:cubicBezTo>
                    <a:pt x="8025" y="7678"/>
                    <a:pt x="8067" y="7683"/>
                    <a:pt x="8108" y="7691"/>
                  </a:cubicBezTo>
                  <a:cubicBezTo>
                    <a:pt x="8128" y="7693"/>
                    <a:pt x="8147" y="7694"/>
                    <a:pt x="8167" y="7694"/>
                  </a:cubicBezTo>
                  <a:cubicBezTo>
                    <a:pt x="8346" y="7694"/>
                    <a:pt x="8508" y="7631"/>
                    <a:pt x="8670" y="7594"/>
                  </a:cubicBezTo>
                  <a:cubicBezTo>
                    <a:pt x="8735" y="7578"/>
                    <a:pt x="8767" y="7504"/>
                    <a:pt x="8727" y="7455"/>
                  </a:cubicBezTo>
                  <a:cubicBezTo>
                    <a:pt x="8694" y="7407"/>
                    <a:pt x="8710" y="7366"/>
                    <a:pt x="8759" y="7333"/>
                  </a:cubicBezTo>
                  <a:cubicBezTo>
                    <a:pt x="8857" y="7252"/>
                    <a:pt x="8849" y="7154"/>
                    <a:pt x="8735" y="7081"/>
                  </a:cubicBezTo>
                  <a:cubicBezTo>
                    <a:pt x="8621" y="7008"/>
                    <a:pt x="8621" y="7016"/>
                    <a:pt x="8727" y="6926"/>
                  </a:cubicBezTo>
                  <a:cubicBezTo>
                    <a:pt x="8824" y="6837"/>
                    <a:pt x="8841" y="6739"/>
                    <a:pt x="8727" y="6633"/>
                  </a:cubicBezTo>
                  <a:cubicBezTo>
                    <a:pt x="8702" y="6609"/>
                    <a:pt x="8678" y="6593"/>
                    <a:pt x="8653" y="6576"/>
                  </a:cubicBezTo>
                  <a:cubicBezTo>
                    <a:pt x="8580" y="6536"/>
                    <a:pt x="8572" y="6446"/>
                    <a:pt x="8629" y="6389"/>
                  </a:cubicBezTo>
                  <a:cubicBezTo>
                    <a:pt x="8645" y="6365"/>
                    <a:pt x="8662" y="6340"/>
                    <a:pt x="8678" y="6316"/>
                  </a:cubicBezTo>
                  <a:cubicBezTo>
                    <a:pt x="8743" y="6218"/>
                    <a:pt x="8727" y="6153"/>
                    <a:pt x="8629" y="6104"/>
                  </a:cubicBezTo>
                  <a:cubicBezTo>
                    <a:pt x="8523" y="6055"/>
                    <a:pt x="8531" y="5998"/>
                    <a:pt x="8588" y="5917"/>
                  </a:cubicBezTo>
                  <a:lnTo>
                    <a:pt x="8645" y="5827"/>
                  </a:lnTo>
                  <a:cubicBezTo>
                    <a:pt x="8710" y="5762"/>
                    <a:pt x="8694" y="5665"/>
                    <a:pt x="8629" y="5616"/>
                  </a:cubicBezTo>
                  <a:cubicBezTo>
                    <a:pt x="8564" y="5542"/>
                    <a:pt x="8548" y="5437"/>
                    <a:pt x="8588" y="5347"/>
                  </a:cubicBezTo>
                  <a:cubicBezTo>
                    <a:pt x="8613" y="5314"/>
                    <a:pt x="8637" y="5282"/>
                    <a:pt x="8653" y="5249"/>
                  </a:cubicBezTo>
                  <a:cubicBezTo>
                    <a:pt x="8735" y="5103"/>
                    <a:pt x="8710" y="5013"/>
                    <a:pt x="8556" y="4956"/>
                  </a:cubicBezTo>
                  <a:cubicBezTo>
                    <a:pt x="8474" y="4924"/>
                    <a:pt x="8466" y="4883"/>
                    <a:pt x="8491" y="4818"/>
                  </a:cubicBezTo>
                  <a:cubicBezTo>
                    <a:pt x="8515" y="4712"/>
                    <a:pt x="8531" y="4623"/>
                    <a:pt x="8409" y="4582"/>
                  </a:cubicBezTo>
                  <a:cubicBezTo>
                    <a:pt x="8369" y="4566"/>
                    <a:pt x="8385" y="4541"/>
                    <a:pt x="8401" y="4517"/>
                  </a:cubicBezTo>
                  <a:cubicBezTo>
                    <a:pt x="8426" y="4460"/>
                    <a:pt x="8458" y="4411"/>
                    <a:pt x="8491" y="4354"/>
                  </a:cubicBezTo>
                  <a:cubicBezTo>
                    <a:pt x="8572" y="4183"/>
                    <a:pt x="8539" y="4093"/>
                    <a:pt x="8352" y="4028"/>
                  </a:cubicBezTo>
                  <a:cubicBezTo>
                    <a:pt x="8328" y="4020"/>
                    <a:pt x="8312" y="4012"/>
                    <a:pt x="8287" y="4012"/>
                  </a:cubicBezTo>
                  <a:cubicBezTo>
                    <a:pt x="8189" y="3996"/>
                    <a:pt x="8165" y="3955"/>
                    <a:pt x="8214" y="3857"/>
                  </a:cubicBezTo>
                  <a:cubicBezTo>
                    <a:pt x="8255" y="3760"/>
                    <a:pt x="8214" y="3678"/>
                    <a:pt x="8092" y="3670"/>
                  </a:cubicBezTo>
                  <a:cubicBezTo>
                    <a:pt x="7986" y="3662"/>
                    <a:pt x="7937" y="3638"/>
                    <a:pt x="7970" y="3524"/>
                  </a:cubicBezTo>
                  <a:cubicBezTo>
                    <a:pt x="7978" y="3450"/>
                    <a:pt x="7970" y="3377"/>
                    <a:pt x="7945" y="3304"/>
                  </a:cubicBezTo>
                  <a:cubicBezTo>
                    <a:pt x="7937" y="3263"/>
                    <a:pt x="7921" y="3214"/>
                    <a:pt x="7872" y="3206"/>
                  </a:cubicBezTo>
                  <a:cubicBezTo>
                    <a:pt x="7758" y="3182"/>
                    <a:pt x="7750" y="3108"/>
                    <a:pt x="7766" y="3011"/>
                  </a:cubicBezTo>
                  <a:cubicBezTo>
                    <a:pt x="7774" y="2937"/>
                    <a:pt x="7774" y="2872"/>
                    <a:pt x="7766" y="2799"/>
                  </a:cubicBezTo>
                  <a:cubicBezTo>
                    <a:pt x="7759" y="2683"/>
                    <a:pt x="7713" y="2625"/>
                    <a:pt x="7617" y="2625"/>
                  </a:cubicBezTo>
                  <a:cubicBezTo>
                    <a:pt x="7605" y="2625"/>
                    <a:pt x="7592" y="2626"/>
                    <a:pt x="7579" y="2628"/>
                  </a:cubicBezTo>
                  <a:cubicBezTo>
                    <a:pt x="7565" y="2632"/>
                    <a:pt x="7551" y="2633"/>
                    <a:pt x="7538" y="2633"/>
                  </a:cubicBezTo>
                  <a:cubicBezTo>
                    <a:pt x="7457" y="2633"/>
                    <a:pt x="7389" y="2573"/>
                    <a:pt x="7375" y="2490"/>
                  </a:cubicBezTo>
                  <a:cubicBezTo>
                    <a:pt x="7359" y="2449"/>
                    <a:pt x="7343" y="2416"/>
                    <a:pt x="7318" y="2384"/>
                  </a:cubicBezTo>
                  <a:cubicBezTo>
                    <a:pt x="7297" y="2341"/>
                    <a:pt x="7251" y="2317"/>
                    <a:pt x="7207" y="2317"/>
                  </a:cubicBezTo>
                  <a:cubicBezTo>
                    <a:pt x="7201" y="2317"/>
                    <a:pt x="7194" y="2318"/>
                    <a:pt x="7188" y="2319"/>
                  </a:cubicBezTo>
                  <a:cubicBezTo>
                    <a:pt x="7165" y="2327"/>
                    <a:pt x="7141" y="2331"/>
                    <a:pt x="7119" y="2331"/>
                  </a:cubicBezTo>
                  <a:cubicBezTo>
                    <a:pt x="7031" y="2331"/>
                    <a:pt x="6955" y="2273"/>
                    <a:pt x="6936" y="2189"/>
                  </a:cubicBezTo>
                  <a:cubicBezTo>
                    <a:pt x="6920" y="2148"/>
                    <a:pt x="6903" y="2099"/>
                    <a:pt x="6887" y="2058"/>
                  </a:cubicBezTo>
                  <a:cubicBezTo>
                    <a:pt x="6866" y="1983"/>
                    <a:pt x="6800" y="1931"/>
                    <a:pt x="6725" y="1931"/>
                  </a:cubicBezTo>
                  <a:cubicBezTo>
                    <a:pt x="6712" y="1931"/>
                    <a:pt x="6698" y="1932"/>
                    <a:pt x="6683" y="1936"/>
                  </a:cubicBezTo>
                  <a:cubicBezTo>
                    <a:pt x="6678" y="1937"/>
                    <a:pt x="6672" y="1937"/>
                    <a:pt x="6666" y="1937"/>
                  </a:cubicBezTo>
                  <a:cubicBezTo>
                    <a:pt x="6615" y="1937"/>
                    <a:pt x="6568" y="1906"/>
                    <a:pt x="6553" y="1855"/>
                  </a:cubicBezTo>
                  <a:cubicBezTo>
                    <a:pt x="6537" y="1790"/>
                    <a:pt x="6512" y="1733"/>
                    <a:pt x="6496" y="1668"/>
                  </a:cubicBezTo>
                  <a:cubicBezTo>
                    <a:pt x="6483" y="1602"/>
                    <a:pt x="6422" y="1563"/>
                    <a:pt x="6361" y="1563"/>
                  </a:cubicBezTo>
                  <a:cubicBezTo>
                    <a:pt x="6346" y="1563"/>
                    <a:pt x="6331" y="1565"/>
                    <a:pt x="6317" y="1570"/>
                  </a:cubicBezTo>
                  <a:cubicBezTo>
                    <a:pt x="6305" y="1574"/>
                    <a:pt x="6292" y="1576"/>
                    <a:pt x="6280" y="1576"/>
                  </a:cubicBezTo>
                  <a:cubicBezTo>
                    <a:pt x="6244" y="1576"/>
                    <a:pt x="6211" y="1559"/>
                    <a:pt x="6187" y="1529"/>
                  </a:cubicBezTo>
                  <a:cubicBezTo>
                    <a:pt x="6138" y="1464"/>
                    <a:pt x="6089" y="1399"/>
                    <a:pt x="6032" y="1334"/>
                  </a:cubicBezTo>
                  <a:cubicBezTo>
                    <a:pt x="5977" y="1274"/>
                    <a:pt x="5933" y="1243"/>
                    <a:pt x="5884" y="1243"/>
                  </a:cubicBezTo>
                  <a:cubicBezTo>
                    <a:pt x="5846" y="1243"/>
                    <a:pt x="5805" y="1262"/>
                    <a:pt x="5755" y="1301"/>
                  </a:cubicBezTo>
                  <a:cubicBezTo>
                    <a:pt x="5728" y="1323"/>
                    <a:pt x="5706" y="1333"/>
                    <a:pt x="5687" y="1333"/>
                  </a:cubicBezTo>
                  <a:cubicBezTo>
                    <a:pt x="5657" y="1333"/>
                    <a:pt x="5637" y="1306"/>
                    <a:pt x="5617" y="1261"/>
                  </a:cubicBezTo>
                  <a:cubicBezTo>
                    <a:pt x="5576" y="1179"/>
                    <a:pt x="5536" y="1098"/>
                    <a:pt x="5487" y="1016"/>
                  </a:cubicBezTo>
                  <a:cubicBezTo>
                    <a:pt x="5438" y="942"/>
                    <a:pt x="5397" y="907"/>
                    <a:pt x="5344" y="907"/>
                  </a:cubicBezTo>
                  <a:cubicBezTo>
                    <a:pt x="5310" y="907"/>
                    <a:pt x="5270" y="922"/>
                    <a:pt x="5218" y="951"/>
                  </a:cubicBezTo>
                  <a:cubicBezTo>
                    <a:pt x="5207" y="957"/>
                    <a:pt x="5199" y="959"/>
                    <a:pt x="5191" y="959"/>
                  </a:cubicBezTo>
                  <a:cubicBezTo>
                    <a:pt x="5165" y="959"/>
                    <a:pt x="5158" y="931"/>
                    <a:pt x="5145" y="919"/>
                  </a:cubicBezTo>
                  <a:cubicBezTo>
                    <a:pt x="5080" y="829"/>
                    <a:pt x="5006" y="748"/>
                    <a:pt x="4917" y="674"/>
                  </a:cubicBezTo>
                  <a:cubicBezTo>
                    <a:pt x="4863" y="631"/>
                    <a:pt x="4818" y="609"/>
                    <a:pt x="4776" y="609"/>
                  </a:cubicBezTo>
                  <a:cubicBezTo>
                    <a:pt x="4723" y="609"/>
                    <a:pt x="4678" y="646"/>
                    <a:pt x="4632" y="723"/>
                  </a:cubicBezTo>
                  <a:cubicBezTo>
                    <a:pt x="4608" y="763"/>
                    <a:pt x="4588" y="781"/>
                    <a:pt x="4569" y="781"/>
                  </a:cubicBezTo>
                  <a:cubicBezTo>
                    <a:pt x="4548" y="781"/>
                    <a:pt x="4527" y="761"/>
                    <a:pt x="4502" y="723"/>
                  </a:cubicBezTo>
                  <a:cubicBezTo>
                    <a:pt x="4453" y="658"/>
                    <a:pt x="4404" y="601"/>
                    <a:pt x="4347" y="552"/>
                  </a:cubicBezTo>
                  <a:cubicBezTo>
                    <a:pt x="4304" y="512"/>
                    <a:pt x="4264" y="493"/>
                    <a:pt x="4230" y="493"/>
                  </a:cubicBezTo>
                  <a:cubicBezTo>
                    <a:pt x="4181" y="493"/>
                    <a:pt x="4143" y="533"/>
                    <a:pt x="4119" y="609"/>
                  </a:cubicBezTo>
                  <a:cubicBezTo>
                    <a:pt x="4103" y="674"/>
                    <a:pt x="4078" y="731"/>
                    <a:pt x="4046" y="788"/>
                  </a:cubicBezTo>
                  <a:cubicBezTo>
                    <a:pt x="3997" y="772"/>
                    <a:pt x="3981" y="723"/>
                    <a:pt x="3956" y="683"/>
                  </a:cubicBezTo>
                  <a:cubicBezTo>
                    <a:pt x="3851" y="520"/>
                    <a:pt x="3720" y="373"/>
                    <a:pt x="3574" y="251"/>
                  </a:cubicBezTo>
                  <a:cubicBezTo>
                    <a:pt x="3522" y="215"/>
                    <a:pt x="3477" y="197"/>
                    <a:pt x="3437" y="197"/>
                  </a:cubicBezTo>
                  <a:cubicBezTo>
                    <a:pt x="3370" y="197"/>
                    <a:pt x="3320" y="249"/>
                    <a:pt x="3289" y="357"/>
                  </a:cubicBezTo>
                  <a:cubicBezTo>
                    <a:pt x="3273" y="389"/>
                    <a:pt x="3289" y="446"/>
                    <a:pt x="3232" y="455"/>
                  </a:cubicBezTo>
                  <a:cubicBezTo>
                    <a:pt x="3229" y="455"/>
                    <a:pt x="3226" y="455"/>
                    <a:pt x="3223" y="455"/>
                  </a:cubicBezTo>
                  <a:cubicBezTo>
                    <a:pt x="3181" y="455"/>
                    <a:pt x="3165" y="404"/>
                    <a:pt x="3142" y="373"/>
                  </a:cubicBezTo>
                  <a:cubicBezTo>
                    <a:pt x="3085" y="300"/>
                    <a:pt x="3028" y="235"/>
                    <a:pt x="2963" y="178"/>
                  </a:cubicBezTo>
                  <a:cubicBezTo>
                    <a:pt x="2909" y="137"/>
                    <a:pt x="2862" y="116"/>
                    <a:pt x="2819" y="116"/>
                  </a:cubicBezTo>
                  <a:cubicBezTo>
                    <a:pt x="2760" y="116"/>
                    <a:pt x="2710" y="157"/>
                    <a:pt x="2662" y="243"/>
                  </a:cubicBezTo>
                  <a:lnTo>
                    <a:pt x="2621" y="316"/>
                  </a:lnTo>
                  <a:cubicBezTo>
                    <a:pt x="2556" y="235"/>
                    <a:pt x="2499" y="162"/>
                    <a:pt x="2434" y="96"/>
                  </a:cubicBezTo>
                  <a:cubicBezTo>
                    <a:pt x="2370" y="32"/>
                    <a:pt x="2308" y="0"/>
                    <a:pt x="2253" y="0"/>
                  </a:cubicBezTo>
                  <a:close/>
                </a:path>
              </a:pathLst>
            </a:custGeom>
            <a:solidFill>
              <a:schemeClr val="accent1"/>
            </a:solidFill>
            <a:ln w="19050" cap="flat" cmpd="sng">
              <a:solidFill>
                <a:schemeClr val="lt1"/>
              </a:solidFill>
              <a:prstDash val="solid"/>
              <a:miter lim="81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08" name="Google Shape;2408;p39"/>
            <p:cNvSpPr/>
            <p:nvPr/>
          </p:nvSpPr>
          <p:spPr>
            <a:xfrm rot="461254">
              <a:off x="6918387" y="2093970"/>
              <a:ext cx="738987" cy="608402"/>
            </a:xfrm>
            <a:custGeom>
              <a:avLst/>
              <a:gdLst/>
              <a:ahLst/>
              <a:cxnLst/>
              <a:rect l="l" t="t" r="r" b="b"/>
              <a:pathLst>
                <a:path w="7702" h="6341" extrusionOk="0">
                  <a:moveTo>
                    <a:pt x="1721" y="1"/>
                  </a:moveTo>
                  <a:cubicBezTo>
                    <a:pt x="1669" y="1"/>
                    <a:pt x="1624" y="44"/>
                    <a:pt x="1588" y="129"/>
                  </a:cubicBezTo>
                  <a:lnTo>
                    <a:pt x="1547" y="210"/>
                  </a:lnTo>
                  <a:cubicBezTo>
                    <a:pt x="1490" y="182"/>
                    <a:pt x="1427" y="116"/>
                    <a:pt x="1363" y="116"/>
                  </a:cubicBezTo>
                  <a:cubicBezTo>
                    <a:pt x="1354" y="116"/>
                    <a:pt x="1345" y="118"/>
                    <a:pt x="1335" y="121"/>
                  </a:cubicBezTo>
                  <a:cubicBezTo>
                    <a:pt x="1241" y="149"/>
                    <a:pt x="1146" y="161"/>
                    <a:pt x="1049" y="161"/>
                  </a:cubicBezTo>
                  <a:cubicBezTo>
                    <a:pt x="1004" y="161"/>
                    <a:pt x="959" y="159"/>
                    <a:pt x="912" y="153"/>
                  </a:cubicBezTo>
                  <a:cubicBezTo>
                    <a:pt x="909" y="153"/>
                    <a:pt x="906" y="153"/>
                    <a:pt x="903" y="153"/>
                  </a:cubicBezTo>
                  <a:cubicBezTo>
                    <a:pt x="828" y="153"/>
                    <a:pt x="788" y="253"/>
                    <a:pt x="725" y="300"/>
                  </a:cubicBezTo>
                  <a:cubicBezTo>
                    <a:pt x="714" y="308"/>
                    <a:pt x="701" y="311"/>
                    <a:pt x="687" y="311"/>
                  </a:cubicBezTo>
                  <a:cubicBezTo>
                    <a:pt x="648" y="311"/>
                    <a:pt x="602" y="289"/>
                    <a:pt x="557" y="289"/>
                  </a:cubicBezTo>
                  <a:cubicBezTo>
                    <a:pt x="536" y="289"/>
                    <a:pt x="516" y="294"/>
                    <a:pt x="497" y="308"/>
                  </a:cubicBezTo>
                  <a:cubicBezTo>
                    <a:pt x="440" y="357"/>
                    <a:pt x="367" y="390"/>
                    <a:pt x="285" y="398"/>
                  </a:cubicBezTo>
                  <a:cubicBezTo>
                    <a:pt x="98" y="438"/>
                    <a:pt x="0" y="642"/>
                    <a:pt x="82" y="813"/>
                  </a:cubicBezTo>
                  <a:cubicBezTo>
                    <a:pt x="180" y="1025"/>
                    <a:pt x="350" y="1187"/>
                    <a:pt x="489" y="1375"/>
                  </a:cubicBezTo>
                  <a:cubicBezTo>
                    <a:pt x="782" y="1765"/>
                    <a:pt x="1059" y="2172"/>
                    <a:pt x="1401" y="2522"/>
                  </a:cubicBezTo>
                  <a:cubicBezTo>
                    <a:pt x="1653" y="2758"/>
                    <a:pt x="1808" y="3060"/>
                    <a:pt x="2003" y="3328"/>
                  </a:cubicBezTo>
                  <a:cubicBezTo>
                    <a:pt x="2198" y="3556"/>
                    <a:pt x="2418" y="3743"/>
                    <a:pt x="2679" y="3890"/>
                  </a:cubicBezTo>
                  <a:cubicBezTo>
                    <a:pt x="3086" y="4159"/>
                    <a:pt x="3509" y="4419"/>
                    <a:pt x="3932" y="4671"/>
                  </a:cubicBezTo>
                  <a:cubicBezTo>
                    <a:pt x="4136" y="4785"/>
                    <a:pt x="4323" y="4932"/>
                    <a:pt x="4543" y="4989"/>
                  </a:cubicBezTo>
                  <a:cubicBezTo>
                    <a:pt x="4828" y="5062"/>
                    <a:pt x="5080" y="5225"/>
                    <a:pt x="5259" y="5453"/>
                  </a:cubicBezTo>
                  <a:cubicBezTo>
                    <a:pt x="5308" y="5510"/>
                    <a:pt x="5365" y="5551"/>
                    <a:pt x="5430" y="5583"/>
                  </a:cubicBezTo>
                  <a:cubicBezTo>
                    <a:pt x="5650" y="5689"/>
                    <a:pt x="5854" y="5819"/>
                    <a:pt x="6065" y="5941"/>
                  </a:cubicBezTo>
                  <a:cubicBezTo>
                    <a:pt x="6383" y="6129"/>
                    <a:pt x="6733" y="6251"/>
                    <a:pt x="7099" y="6300"/>
                  </a:cubicBezTo>
                  <a:cubicBezTo>
                    <a:pt x="7197" y="6324"/>
                    <a:pt x="7303" y="6340"/>
                    <a:pt x="7408" y="6340"/>
                  </a:cubicBezTo>
                  <a:cubicBezTo>
                    <a:pt x="7498" y="6324"/>
                    <a:pt x="7571" y="6300"/>
                    <a:pt x="7587" y="6202"/>
                  </a:cubicBezTo>
                  <a:cubicBezTo>
                    <a:pt x="7604" y="6120"/>
                    <a:pt x="7555" y="6039"/>
                    <a:pt x="7482" y="6015"/>
                  </a:cubicBezTo>
                  <a:lnTo>
                    <a:pt x="7368" y="5958"/>
                  </a:lnTo>
                  <a:cubicBezTo>
                    <a:pt x="7433" y="5893"/>
                    <a:pt x="7498" y="5827"/>
                    <a:pt x="7465" y="5730"/>
                  </a:cubicBezTo>
                  <a:cubicBezTo>
                    <a:pt x="7457" y="5705"/>
                    <a:pt x="7482" y="5689"/>
                    <a:pt x="7498" y="5681"/>
                  </a:cubicBezTo>
                  <a:lnTo>
                    <a:pt x="7587" y="5632"/>
                  </a:lnTo>
                  <a:cubicBezTo>
                    <a:pt x="7644" y="5591"/>
                    <a:pt x="7701" y="5551"/>
                    <a:pt x="7693" y="5469"/>
                  </a:cubicBezTo>
                  <a:cubicBezTo>
                    <a:pt x="7677" y="5380"/>
                    <a:pt x="7612" y="5355"/>
                    <a:pt x="7539" y="5339"/>
                  </a:cubicBezTo>
                  <a:cubicBezTo>
                    <a:pt x="7530" y="5339"/>
                    <a:pt x="7522" y="5339"/>
                    <a:pt x="7506" y="5331"/>
                  </a:cubicBezTo>
                  <a:cubicBezTo>
                    <a:pt x="7522" y="5274"/>
                    <a:pt x="7571" y="5258"/>
                    <a:pt x="7604" y="5217"/>
                  </a:cubicBezTo>
                  <a:cubicBezTo>
                    <a:pt x="7669" y="5168"/>
                    <a:pt x="7693" y="5087"/>
                    <a:pt x="7669" y="5013"/>
                  </a:cubicBezTo>
                  <a:cubicBezTo>
                    <a:pt x="7642" y="4953"/>
                    <a:pt x="7594" y="4948"/>
                    <a:pt x="7537" y="4948"/>
                  </a:cubicBezTo>
                  <a:cubicBezTo>
                    <a:pt x="7524" y="4948"/>
                    <a:pt x="7511" y="4948"/>
                    <a:pt x="7498" y="4948"/>
                  </a:cubicBezTo>
                  <a:cubicBezTo>
                    <a:pt x="7506" y="4891"/>
                    <a:pt x="7555" y="4867"/>
                    <a:pt x="7579" y="4826"/>
                  </a:cubicBezTo>
                  <a:cubicBezTo>
                    <a:pt x="7636" y="4720"/>
                    <a:pt x="7587" y="4631"/>
                    <a:pt x="7473" y="4623"/>
                  </a:cubicBezTo>
                  <a:cubicBezTo>
                    <a:pt x="7425" y="4623"/>
                    <a:pt x="7408" y="4582"/>
                    <a:pt x="7376" y="4566"/>
                  </a:cubicBezTo>
                  <a:cubicBezTo>
                    <a:pt x="7335" y="4541"/>
                    <a:pt x="7303" y="4525"/>
                    <a:pt x="7270" y="4501"/>
                  </a:cubicBezTo>
                  <a:cubicBezTo>
                    <a:pt x="7327" y="4419"/>
                    <a:pt x="7441" y="4354"/>
                    <a:pt x="7392" y="4232"/>
                  </a:cubicBezTo>
                  <a:cubicBezTo>
                    <a:pt x="7360" y="4159"/>
                    <a:pt x="7286" y="4175"/>
                    <a:pt x="7229" y="4167"/>
                  </a:cubicBezTo>
                  <a:cubicBezTo>
                    <a:pt x="7213" y="4126"/>
                    <a:pt x="7254" y="4110"/>
                    <a:pt x="7270" y="4077"/>
                  </a:cubicBezTo>
                  <a:cubicBezTo>
                    <a:pt x="7303" y="4036"/>
                    <a:pt x="7311" y="3980"/>
                    <a:pt x="7286" y="3931"/>
                  </a:cubicBezTo>
                  <a:cubicBezTo>
                    <a:pt x="7263" y="3896"/>
                    <a:pt x="7232" y="3886"/>
                    <a:pt x="7198" y="3886"/>
                  </a:cubicBezTo>
                  <a:cubicBezTo>
                    <a:pt x="7184" y="3886"/>
                    <a:pt x="7170" y="3888"/>
                    <a:pt x="7156" y="3890"/>
                  </a:cubicBezTo>
                  <a:lnTo>
                    <a:pt x="7099" y="3890"/>
                  </a:lnTo>
                  <a:cubicBezTo>
                    <a:pt x="7026" y="3890"/>
                    <a:pt x="6985" y="3809"/>
                    <a:pt x="7018" y="3752"/>
                  </a:cubicBezTo>
                  <a:cubicBezTo>
                    <a:pt x="7058" y="3686"/>
                    <a:pt x="7083" y="3613"/>
                    <a:pt x="7099" y="3548"/>
                  </a:cubicBezTo>
                  <a:cubicBezTo>
                    <a:pt x="7107" y="3432"/>
                    <a:pt x="7056" y="3360"/>
                    <a:pt x="6946" y="3360"/>
                  </a:cubicBezTo>
                  <a:cubicBezTo>
                    <a:pt x="6940" y="3360"/>
                    <a:pt x="6934" y="3360"/>
                    <a:pt x="6928" y="3361"/>
                  </a:cubicBezTo>
                  <a:cubicBezTo>
                    <a:pt x="6913" y="3364"/>
                    <a:pt x="6900" y="3365"/>
                    <a:pt x="6890" y="3365"/>
                  </a:cubicBezTo>
                  <a:cubicBezTo>
                    <a:pt x="6839" y="3365"/>
                    <a:pt x="6840" y="3332"/>
                    <a:pt x="6847" y="3271"/>
                  </a:cubicBezTo>
                  <a:cubicBezTo>
                    <a:pt x="6863" y="3149"/>
                    <a:pt x="6830" y="3100"/>
                    <a:pt x="6708" y="3076"/>
                  </a:cubicBezTo>
                  <a:cubicBezTo>
                    <a:pt x="6643" y="3060"/>
                    <a:pt x="6635" y="3027"/>
                    <a:pt x="6643" y="2970"/>
                  </a:cubicBezTo>
                  <a:cubicBezTo>
                    <a:pt x="6651" y="2921"/>
                    <a:pt x="6659" y="2881"/>
                    <a:pt x="6668" y="2840"/>
                  </a:cubicBezTo>
                  <a:cubicBezTo>
                    <a:pt x="6686" y="2693"/>
                    <a:pt x="6663" y="2634"/>
                    <a:pt x="6568" y="2634"/>
                  </a:cubicBezTo>
                  <a:cubicBezTo>
                    <a:pt x="6536" y="2634"/>
                    <a:pt x="6497" y="2640"/>
                    <a:pt x="6448" y="2653"/>
                  </a:cubicBezTo>
                  <a:cubicBezTo>
                    <a:pt x="6456" y="2555"/>
                    <a:pt x="6448" y="2465"/>
                    <a:pt x="6431" y="2368"/>
                  </a:cubicBezTo>
                  <a:cubicBezTo>
                    <a:pt x="6407" y="2237"/>
                    <a:pt x="6358" y="2189"/>
                    <a:pt x="6228" y="2189"/>
                  </a:cubicBezTo>
                  <a:cubicBezTo>
                    <a:pt x="6163" y="2189"/>
                    <a:pt x="6171" y="2148"/>
                    <a:pt x="6163" y="2107"/>
                  </a:cubicBezTo>
                  <a:cubicBezTo>
                    <a:pt x="6155" y="2034"/>
                    <a:pt x="6130" y="1953"/>
                    <a:pt x="6098" y="1887"/>
                  </a:cubicBezTo>
                  <a:cubicBezTo>
                    <a:pt x="6062" y="1828"/>
                    <a:pt x="6022" y="1790"/>
                    <a:pt x="5968" y="1790"/>
                  </a:cubicBezTo>
                  <a:cubicBezTo>
                    <a:pt x="5948" y="1790"/>
                    <a:pt x="5926" y="1795"/>
                    <a:pt x="5902" y="1806"/>
                  </a:cubicBezTo>
                  <a:cubicBezTo>
                    <a:pt x="5884" y="1816"/>
                    <a:pt x="5871" y="1821"/>
                    <a:pt x="5860" y="1821"/>
                  </a:cubicBezTo>
                  <a:cubicBezTo>
                    <a:pt x="5837" y="1821"/>
                    <a:pt x="5829" y="1799"/>
                    <a:pt x="5829" y="1765"/>
                  </a:cubicBezTo>
                  <a:cubicBezTo>
                    <a:pt x="5821" y="1692"/>
                    <a:pt x="5797" y="1619"/>
                    <a:pt x="5764" y="1562"/>
                  </a:cubicBezTo>
                  <a:cubicBezTo>
                    <a:pt x="5726" y="1496"/>
                    <a:pt x="5675" y="1460"/>
                    <a:pt x="5623" y="1460"/>
                  </a:cubicBezTo>
                  <a:cubicBezTo>
                    <a:pt x="5585" y="1460"/>
                    <a:pt x="5546" y="1480"/>
                    <a:pt x="5512" y="1521"/>
                  </a:cubicBezTo>
                  <a:cubicBezTo>
                    <a:pt x="5481" y="1555"/>
                    <a:pt x="5460" y="1569"/>
                    <a:pt x="5443" y="1569"/>
                  </a:cubicBezTo>
                  <a:cubicBezTo>
                    <a:pt x="5418" y="1569"/>
                    <a:pt x="5404" y="1540"/>
                    <a:pt x="5389" y="1497"/>
                  </a:cubicBezTo>
                  <a:cubicBezTo>
                    <a:pt x="5373" y="1415"/>
                    <a:pt x="5341" y="1342"/>
                    <a:pt x="5300" y="1277"/>
                  </a:cubicBezTo>
                  <a:cubicBezTo>
                    <a:pt x="5257" y="1215"/>
                    <a:pt x="5214" y="1184"/>
                    <a:pt x="5173" y="1184"/>
                  </a:cubicBezTo>
                  <a:cubicBezTo>
                    <a:pt x="5127" y="1184"/>
                    <a:pt x="5082" y="1221"/>
                    <a:pt x="5039" y="1293"/>
                  </a:cubicBezTo>
                  <a:cubicBezTo>
                    <a:pt x="5015" y="1326"/>
                    <a:pt x="5007" y="1358"/>
                    <a:pt x="4966" y="1375"/>
                  </a:cubicBezTo>
                  <a:cubicBezTo>
                    <a:pt x="4934" y="1293"/>
                    <a:pt x="4909" y="1212"/>
                    <a:pt x="4868" y="1147"/>
                  </a:cubicBezTo>
                  <a:cubicBezTo>
                    <a:pt x="4821" y="1052"/>
                    <a:pt x="4761" y="1005"/>
                    <a:pt x="4694" y="1005"/>
                  </a:cubicBezTo>
                  <a:cubicBezTo>
                    <a:pt x="4646" y="1005"/>
                    <a:pt x="4594" y="1030"/>
                    <a:pt x="4543" y="1082"/>
                  </a:cubicBezTo>
                  <a:cubicBezTo>
                    <a:pt x="4519" y="1105"/>
                    <a:pt x="4502" y="1117"/>
                    <a:pt x="4486" y="1117"/>
                  </a:cubicBezTo>
                  <a:cubicBezTo>
                    <a:pt x="4469" y="1117"/>
                    <a:pt x="4454" y="1103"/>
                    <a:pt x="4437" y="1073"/>
                  </a:cubicBezTo>
                  <a:cubicBezTo>
                    <a:pt x="4404" y="1016"/>
                    <a:pt x="4372" y="968"/>
                    <a:pt x="4339" y="919"/>
                  </a:cubicBezTo>
                  <a:cubicBezTo>
                    <a:pt x="4278" y="840"/>
                    <a:pt x="4226" y="800"/>
                    <a:pt x="4174" y="800"/>
                  </a:cubicBezTo>
                  <a:cubicBezTo>
                    <a:pt x="4122" y="800"/>
                    <a:pt x="4070" y="838"/>
                    <a:pt x="4006" y="919"/>
                  </a:cubicBezTo>
                  <a:cubicBezTo>
                    <a:pt x="3957" y="862"/>
                    <a:pt x="3908" y="797"/>
                    <a:pt x="3859" y="748"/>
                  </a:cubicBezTo>
                  <a:cubicBezTo>
                    <a:pt x="3799" y="687"/>
                    <a:pt x="3745" y="657"/>
                    <a:pt x="3695" y="657"/>
                  </a:cubicBezTo>
                  <a:cubicBezTo>
                    <a:pt x="3636" y="657"/>
                    <a:pt x="3582" y="697"/>
                    <a:pt x="3525" y="780"/>
                  </a:cubicBezTo>
                  <a:cubicBezTo>
                    <a:pt x="3476" y="715"/>
                    <a:pt x="3436" y="650"/>
                    <a:pt x="3387" y="593"/>
                  </a:cubicBezTo>
                  <a:cubicBezTo>
                    <a:pt x="3312" y="494"/>
                    <a:pt x="3246" y="443"/>
                    <a:pt x="3184" y="443"/>
                  </a:cubicBezTo>
                  <a:cubicBezTo>
                    <a:pt x="3118" y="443"/>
                    <a:pt x="3055" y="500"/>
                    <a:pt x="2988" y="617"/>
                  </a:cubicBezTo>
                  <a:cubicBezTo>
                    <a:pt x="2931" y="585"/>
                    <a:pt x="2915" y="520"/>
                    <a:pt x="2866" y="479"/>
                  </a:cubicBezTo>
                  <a:cubicBezTo>
                    <a:pt x="2830" y="443"/>
                    <a:pt x="2787" y="387"/>
                    <a:pt x="2720" y="387"/>
                  </a:cubicBezTo>
                  <a:cubicBezTo>
                    <a:pt x="2712" y="387"/>
                    <a:pt x="2704" y="388"/>
                    <a:pt x="2695" y="390"/>
                  </a:cubicBezTo>
                  <a:cubicBezTo>
                    <a:pt x="2605" y="406"/>
                    <a:pt x="2589" y="471"/>
                    <a:pt x="2565" y="536"/>
                  </a:cubicBezTo>
                  <a:cubicBezTo>
                    <a:pt x="2557" y="561"/>
                    <a:pt x="2565" y="601"/>
                    <a:pt x="2524" y="634"/>
                  </a:cubicBezTo>
                  <a:cubicBezTo>
                    <a:pt x="2491" y="552"/>
                    <a:pt x="2467" y="479"/>
                    <a:pt x="2434" y="414"/>
                  </a:cubicBezTo>
                  <a:cubicBezTo>
                    <a:pt x="2383" y="293"/>
                    <a:pt x="2321" y="233"/>
                    <a:pt x="2247" y="233"/>
                  </a:cubicBezTo>
                  <a:cubicBezTo>
                    <a:pt x="2192" y="233"/>
                    <a:pt x="2130" y="266"/>
                    <a:pt x="2060" y="333"/>
                  </a:cubicBezTo>
                  <a:cubicBezTo>
                    <a:pt x="2047" y="349"/>
                    <a:pt x="2036" y="356"/>
                    <a:pt x="2027" y="356"/>
                  </a:cubicBezTo>
                  <a:cubicBezTo>
                    <a:pt x="2014" y="356"/>
                    <a:pt x="2005" y="341"/>
                    <a:pt x="1995" y="316"/>
                  </a:cubicBezTo>
                  <a:cubicBezTo>
                    <a:pt x="1954" y="235"/>
                    <a:pt x="1913" y="162"/>
                    <a:pt x="1856" y="88"/>
                  </a:cubicBezTo>
                  <a:cubicBezTo>
                    <a:pt x="1809" y="30"/>
                    <a:pt x="1763" y="1"/>
                    <a:pt x="1721" y="1"/>
                  </a:cubicBezTo>
                  <a:close/>
                </a:path>
              </a:pathLst>
            </a:custGeom>
            <a:solidFill>
              <a:schemeClr val="dk1"/>
            </a:solidFill>
            <a:ln w="19050" cap="flat" cmpd="sng">
              <a:solidFill>
                <a:schemeClr val="lt1"/>
              </a:solidFill>
              <a:prstDash val="solid"/>
              <a:miter lim="81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09" name="Google Shape;2409;p39"/>
            <p:cNvSpPr/>
            <p:nvPr/>
          </p:nvSpPr>
          <p:spPr>
            <a:xfrm rot="461254">
              <a:off x="7311893" y="2561804"/>
              <a:ext cx="211756" cy="136053"/>
            </a:xfrm>
            <a:custGeom>
              <a:avLst/>
              <a:gdLst/>
              <a:ahLst/>
              <a:cxnLst/>
              <a:rect l="l" t="t" r="r" b="b"/>
              <a:pathLst>
                <a:path w="2207" h="1418" extrusionOk="0">
                  <a:moveTo>
                    <a:pt x="63" y="0"/>
                  </a:moveTo>
                  <a:cubicBezTo>
                    <a:pt x="41" y="0"/>
                    <a:pt x="23" y="13"/>
                    <a:pt x="17" y="31"/>
                  </a:cubicBezTo>
                  <a:cubicBezTo>
                    <a:pt x="1" y="55"/>
                    <a:pt x="25" y="80"/>
                    <a:pt x="41" y="96"/>
                  </a:cubicBezTo>
                  <a:cubicBezTo>
                    <a:pt x="334" y="373"/>
                    <a:pt x="603" y="674"/>
                    <a:pt x="961" y="861"/>
                  </a:cubicBezTo>
                  <a:cubicBezTo>
                    <a:pt x="1328" y="1049"/>
                    <a:pt x="1686" y="1260"/>
                    <a:pt x="2085" y="1390"/>
                  </a:cubicBezTo>
                  <a:cubicBezTo>
                    <a:pt x="2115" y="1409"/>
                    <a:pt x="2146" y="1418"/>
                    <a:pt x="2176" y="1418"/>
                  </a:cubicBezTo>
                  <a:cubicBezTo>
                    <a:pt x="2186" y="1418"/>
                    <a:pt x="2197" y="1417"/>
                    <a:pt x="2207" y="1415"/>
                  </a:cubicBezTo>
                  <a:cubicBezTo>
                    <a:pt x="1539" y="1040"/>
                    <a:pt x="839" y="780"/>
                    <a:pt x="302" y="194"/>
                  </a:cubicBezTo>
                  <a:lnTo>
                    <a:pt x="302" y="194"/>
                  </a:lnTo>
                  <a:cubicBezTo>
                    <a:pt x="662" y="246"/>
                    <a:pt x="1017" y="295"/>
                    <a:pt x="1366" y="295"/>
                  </a:cubicBezTo>
                  <a:cubicBezTo>
                    <a:pt x="1617" y="295"/>
                    <a:pt x="1864" y="270"/>
                    <a:pt x="2109" y="202"/>
                  </a:cubicBezTo>
                  <a:cubicBezTo>
                    <a:pt x="2029" y="188"/>
                    <a:pt x="1945" y="179"/>
                    <a:pt x="1863" y="179"/>
                  </a:cubicBezTo>
                  <a:cubicBezTo>
                    <a:pt x="1803" y="179"/>
                    <a:pt x="1744" y="184"/>
                    <a:pt x="1686" y="194"/>
                  </a:cubicBezTo>
                  <a:cubicBezTo>
                    <a:pt x="1627" y="196"/>
                    <a:pt x="1568" y="197"/>
                    <a:pt x="1508" y="197"/>
                  </a:cubicBezTo>
                  <a:cubicBezTo>
                    <a:pt x="1094" y="197"/>
                    <a:pt x="675" y="147"/>
                    <a:pt x="269" y="47"/>
                  </a:cubicBezTo>
                  <a:cubicBezTo>
                    <a:pt x="212" y="31"/>
                    <a:pt x="147" y="15"/>
                    <a:pt x="90" y="7"/>
                  </a:cubicBezTo>
                  <a:cubicBezTo>
                    <a:pt x="81" y="2"/>
                    <a:pt x="72" y="0"/>
                    <a:pt x="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10" name="Google Shape;2410;p39"/>
            <p:cNvSpPr/>
            <p:nvPr/>
          </p:nvSpPr>
          <p:spPr>
            <a:xfrm rot="461254">
              <a:off x="7287011" y="2386818"/>
              <a:ext cx="232097" cy="97195"/>
            </a:xfrm>
            <a:custGeom>
              <a:avLst/>
              <a:gdLst/>
              <a:ahLst/>
              <a:cxnLst/>
              <a:rect l="l" t="t" r="r" b="b"/>
              <a:pathLst>
                <a:path w="2419" h="1013" extrusionOk="0">
                  <a:moveTo>
                    <a:pt x="2117" y="0"/>
                  </a:moveTo>
                  <a:cubicBezTo>
                    <a:pt x="2033" y="0"/>
                    <a:pt x="1950" y="17"/>
                    <a:pt x="1873" y="50"/>
                  </a:cubicBezTo>
                  <a:cubicBezTo>
                    <a:pt x="1547" y="172"/>
                    <a:pt x="1213" y="229"/>
                    <a:pt x="888" y="334"/>
                  </a:cubicBezTo>
                  <a:cubicBezTo>
                    <a:pt x="562" y="416"/>
                    <a:pt x="277" y="595"/>
                    <a:pt x="74" y="847"/>
                  </a:cubicBezTo>
                  <a:cubicBezTo>
                    <a:pt x="49" y="872"/>
                    <a:pt x="33" y="896"/>
                    <a:pt x="17" y="929"/>
                  </a:cubicBezTo>
                  <a:cubicBezTo>
                    <a:pt x="0" y="945"/>
                    <a:pt x="0" y="978"/>
                    <a:pt x="25" y="994"/>
                  </a:cubicBezTo>
                  <a:cubicBezTo>
                    <a:pt x="33" y="1006"/>
                    <a:pt x="45" y="1012"/>
                    <a:pt x="58" y="1012"/>
                  </a:cubicBezTo>
                  <a:cubicBezTo>
                    <a:pt x="72" y="1012"/>
                    <a:pt x="86" y="1006"/>
                    <a:pt x="98" y="994"/>
                  </a:cubicBezTo>
                  <a:cubicBezTo>
                    <a:pt x="114" y="978"/>
                    <a:pt x="131" y="969"/>
                    <a:pt x="139" y="945"/>
                  </a:cubicBezTo>
                  <a:cubicBezTo>
                    <a:pt x="416" y="603"/>
                    <a:pt x="798" y="465"/>
                    <a:pt x="1205" y="367"/>
                  </a:cubicBezTo>
                  <a:cubicBezTo>
                    <a:pt x="1401" y="326"/>
                    <a:pt x="1596" y="269"/>
                    <a:pt x="1775" y="188"/>
                  </a:cubicBezTo>
                  <a:cubicBezTo>
                    <a:pt x="1905" y="117"/>
                    <a:pt x="2043" y="85"/>
                    <a:pt x="2184" y="85"/>
                  </a:cubicBezTo>
                  <a:cubicBezTo>
                    <a:pt x="2238" y="85"/>
                    <a:pt x="2291" y="89"/>
                    <a:pt x="2345" y="98"/>
                  </a:cubicBezTo>
                  <a:lnTo>
                    <a:pt x="2386" y="98"/>
                  </a:lnTo>
                  <a:cubicBezTo>
                    <a:pt x="2394" y="98"/>
                    <a:pt x="2394" y="90"/>
                    <a:pt x="2418" y="74"/>
                  </a:cubicBezTo>
                  <a:cubicBezTo>
                    <a:pt x="2324" y="25"/>
                    <a:pt x="2220" y="0"/>
                    <a:pt x="21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11" name="Google Shape;2411;p39"/>
            <p:cNvSpPr/>
            <p:nvPr/>
          </p:nvSpPr>
          <p:spPr>
            <a:xfrm rot="461254">
              <a:off x="7088367" y="2141463"/>
              <a:ext cx="45383" cy="224901"/>
            </a:xfrm>
            <a:custGeom>
              <a:avLst/>
              <a:gdLst/>
              <a:ahLst/>
              <a:cxnLst/>
              <a:rect l="l" t="t" r="r" b="b"/>
              <a:pathLst>
                <a:path w="473" h="2344" extrusionOk="0">
                  <a:moveTo>
                    <a:pt x="58" y="1"/>
                  </a:moveTo>
                  <a:cubicBezTo>
                    <a:pt x="33" y="1"/>
                    <a:pt x="25" y="42"/>
                    <a:pt x="17" y="66"/>
                  </a:cubicBezTo>
                  <a:cubicBezTo>
                    <a:pt x="17" y="213"/>
                    <a:pt x="9" y="359"/>
                    <a:pt x="1" y="506"/>
                  </a:cubicBezTo>
                  <a:cubicBezTo>
                    <a:pt x="1" y="742"/>
                    <a:pt x="33" y="970"/>
                    <a:pt x="42" y="1189"/>
                  </a:cubicBezTo>
                  <a:cubicBezTo>
                    <a:pt x="90" y="1499"/>
                    <a:pt x="172" y="1800"/>
                    <a:pt x="286" y="2093"/>
                  </a:cubicBezTo>
                  <a:cubicBezTo>
                    <a:pt x="302" y="2150"/>
                    <a:pt x="318" y="2207"/>
                    <a:pt x="335" y="2264"/>
                  </a:cubicBezTo>
                  <a:cubicBezTo>
                    <a:pt x="348" y="2298"/>
                    <a:pt x="356" y="2343"/>
                    <a:pt x="391" y="2343"/>
                  </a:cubicBezTo>
                  <a:cubicBezTo>
                    <a:pt x="398" y="2343"/>
                    <a:pt x="407" y="2341"/>
                    <a:pt x="416" y="2337"/>
                  </a:cubicBezTo>
                  <a:cubicBezTo>
                    <a:pt x="473" y="2321"/>
                    <a:pt x="440" y="2272"/>
                    <a:pt x="424" y="2240"/>
                  </a:cubicBezTo>
                  <a:cubicBezTo>
                    <a:pt x="351" y="1971"/>
                    <a:pt x="245" y="1710"/>
                    <a:pt x="188" y="1442"/>
                  </a:cubicBezTo>
                  <a:cubicBezTo>
                    <a:pt x="115" y="1059"/>
                    <a:pt x="82" y="668"/>
                    <a:pt x="107" y="286"/>
                  </a:cubicBezTo>
                  <a:cubicBezTo>
                    <a:pt x="107" y="213"/>
                    <a:pt x="99" y="139"/>
                    <a:pt x="90" y="66"/>
                  </a:cubicBezTo>
                  <a:cubicBezTo>
                    <a:pt x="90" y="42"/>
                    <a:pt x="90" y="9"/>
                    <a:pt x="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12" name="Google Shape;2412;p39"/>
            <p:cNvSpPr/>
            <p:nvPr/>
          </p:nvSpPr>
          <p:spPr>
            <a:xfrm rot="461254">
              <a:off x="7261337" y="2230607"/>
              <a:ext cx="87600" cy="184986"/>
            </a:xfrm>
            <a:custGeom>
              <a:avLst/>
              <a:gdLst/>
              <a:ahLst/>
              <a:cxnLst/>
              <a:rect l="l" t="t" r="r" b="b"/>
              <a:pathLst>
                <a:path w="913" h="1928" extrusionOk="0">
                  <a:moveTo>
                    <a:pt x="888" y="0"/>
                  </a:moveTo>
                  <a:cubicBezTo>
                    <a:pt x="847" y="33"/>
                    <a:pt x="847" y="82"/>
                    <a:pt x="839" y="122"/>
                  </a:cubicBezTo>
                  <a:cubicBezTo>
                    <a:pt x="757" y="546"/>
                    <a:pt x="635" y="969"/>
                    <a:pt x="456" y="1360"/>
                  </a:cubicBezTo>
                  <a:cubicBezTo>
                    <a:pt x="383" y="1539"/>
                    <a:pt x="261" y="1693"/>
                    <a:pt x="98" y="1799"/>
                  </a:cubicBezTo>
                  <a:cubicBezTo>
                    <a:pt x="65" y="1824"/>
                    <a:pt x="0" y="1856"/>
                    <a:pt x="41" y="1905"/>
                  </a:cubicBezTo>
                  <a:cubicBezTo>
                    <a:pt x="55" y="1921"/>
                    <a:pt x="69" y="1928"/>
                    <a:pt x="84" y="1928"/>
                  </a:cubicBezTo>
                  <a:cubicBezTo>
                    <a:pt x="113" y="1928"/>
                    <a:pt x="144" y="1902"/>
                    <a:pt x="171" y="1881"/>
                  </a:cubicBezTo>
                  <a:cubicBezTo>
                    <a:pt x="367" y="1734"/>
                    <a:pt x="513" y="1531"/>
                    <a:pt x="595" y="1303"/>
                  </a:cubicBezTo>
                  <a:cubicBezTo>
                    <a:pt x="749" y="920"/>
                    <a:pt x="855" y="521"/>
                    <a:pt x="904" y="106"/>
                  </a:cubicBezTo>
                  <a:cubicBezTo>
                    <a:pt x="912" y="73"/>
                    <a:pt x="904" y="33"/>
                    <a:pt x="8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13" name="Google Shape;2413;p39"/>
            <p:cNvSpPr/>
            <p:nvPr/>
          </p:nvSpPr>
          <p:spPr>
            <a:xfrm rot="461254">
              <a:off x="7181935" y="1969075"/>
              <a:ext cx="35213" cy="163878"/>
            </a:xfrm>
            <a:custGeom>
              <a:avLst/>
              <a:gdLst/>
              <a:ahLst/>
              <a:cxnLst/>
              <a:rect l="l" t="t" r="r" b="b"/>
              <a:pathLst>
                <a:path w="367" h="1708" extrusionOk="0">
                  <a:moveTo>
                    <a:pt x="294" y="1"/>
                  </a:moveTo>
                  <a:cubicBezTo>
                    <a:pt x="261" y="1"/>
                    <a:pt x="259" y="66"/>
                    <a:pt x="245" y="95"/>
                  </a:cubicBezTo>
                  <a:cubicBezTo>
                    <a:pt x="82" y="453"/>
                    <a:pt x="1" y="844"/>
                    <a:pt x="25" y="1226"/>
                  </a:cubicBezTo>
                  <a:cubicBezTo>
                    <a:pt x="25" y="1259"/>
                    <a:pt x="33" y="1283"/>
                    <a:pt x="33" y="1316"/>
                  </a:cubicBezTo>
                  <a:cubicBezTo>
                    <a:pt x="58" y="1422"/>
                    <a:pt x="74" y="1527"/>
                    <a:pt x="98" y="1633"/>
                  </a:cubicBezTo>
                  <a:cubicBezTo>
                    <a:pt x="106" y="1670"/>
                    <a:pt x="113" y="1708"/>
                    <a:pt x="152" y="1708"/>
                  </a:cubicBezTo>
                  <a:cubicBezTo>
                    <a:pt x="155" y="1708"/>
                    <a:pt x="159" y="1707"/>
                    <a:pt x="163" y="1707"/>
                  </a:cubicBezTo>
                  <a:cubicBezTo>
                    <a:pt x="204" y="1698"/>
                    <a:pt x="204" y="1658"/>
                    <a:pt x="204" y="1617"/>
                  </a:cubicBezTo>
                  <a:cubicBezTo>
                    <a:pt x="180" y="1487"/>
                    <a:pt x="155" y="1348"/>
                    <a:pt x="139" y="1210"/>
                  </a:cubicBezTo>
                  <a:cubicBezTo>
                    <a:pt x="123" y="860"/>
                    <a:pt x="172" y="502"/>
                    <a:pt x="302" y="168"/>
                  </a:cubicBezTo>
                  <a:cubicBezTo>
                    <a:pt x="302" y="152"/>
                    <a:pt x="310" y="135"/>
                    <a:pt x="310" y="127"/>
                  </a:cubicBezTo>
                  <a:cubicBezTo>
                    <a:pt x="318" y="78"/>
                    <a:pt x="367" y="21"/>
                    <a:pt x="310" y="5"/>
                  </a:cubicBezTo>
                  <a:cubicBezTo>
                    <a:pt x="304" y="2"/>
                    <a:pt x="298" y="1"/>
                    <a:pt x="29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14" name="Google Shape;2414;p39"/>
            <p:cNvSpPr/>
            <p:nvPr/>
          </p:nvSpPr>
          <p:spPr>
            <a:xfrm rot="461254">
              <a:off x="6987006" y="2143491"/>
              <a:ext cx="131352" cy="210700"/>
            </a:xfrm>
            <a:custGeom>
              <a:avLst/>
              <a:gdLst/>
              <a:ahLst/>
              <a:cxnLst/>
              <a:rect l="l" t="t" r="r" b="b"/>
              <a:pathLst>
                <a:path w="1369" h="2196" extrusionOk="0">
                  <a:moveTo>
                    <a:pt x="57" y="1"/>
                  </a:moveTo>
                  <a:cubicBezTo>
                    <a:pt x="52" y="1"/>
                    <a:pt x="47" y="2"/>
                    <a:pt x="41" y="4"/>
                  </a:cubicBezTo>
                  <a:cubicBezTo>
                    <a:pt x="1" y="20"/>
                    <a:pt x="41" y="77"/>
                    <a:pt x="49" y="110"/>
                  </a:cubicBezTo>
                  <a:cubicBezTo>
                    <a:pt x="139" y="297"/>
                    <a:pt x="245" y="476"/>
                    <a:pt x="367" y="639"/>
                  </a:cubicBezTo>
                  <a:cubicBezTo>
                    <a:pt x="538" y="891"/>
                    <a:pt x="693" y="1160"/>
                    <a:pt x="823" y="1436"/>
                  </a:cubicBezTo>
                  <a:cubicBezTo>
                    <a:pt x="953" y="1697"/>
                    <a:pt x="1124" y="1941"/>
                    <a:pt x="1311" y="2161"/>
                  </a:cubicBezTo>
                  <a:cubicBezTo>
                    <a:pt x="1325" y="2175"/>
                    <a:pt x="1333" y="2195"/>
                    <a:pt x="1356" y="2195"/>
                  </a:cubicBezTo>
                  <a:cubicBezTo>
                    <a:pt x="1360" y="2195"/>
                    <a:pt x="1364" y="2195"/>
                    <a:pt x="1368" y="2194"/>
                  </a:cubicBezTo>
                  <a:cubicBezTo>
                    <a:pt x="1344" y="2137"/>
                    <a:pt x="1319" y="2088"/>
                    <a:pt x="1279" y="2039"/>
                  </a:cubicBezTo>
                  <a:cubicBezTo>
                    <a:pt x="1116" y="1819"/>
                    <a:pt x="969" y="1583"/>
                    <a:pt x="847" y="1331"/>
                  </a:cubicBezTo>
                  <a:cubicBezTo>
                    <a:pt x="741" y="1111"/>
                    <a:pt x="619" y="899"/>
                    <a:pt x="481" y="704"/>
                  </a:cubicBezTo>
                  <a:cubicBezTo>
                    <a:pt x="342" y="500"/>
                    <a:pt x="220" y="297"/>
                    <a:pt x="115" y="77"/>
                  </a:cubicBezTo>
                  <a:cubicBezTo>
                    <a:pt x="100" y="48"/>
                    <a:pt x="92" y="1"/>
                    <a:pt x="5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15" name="Google Shape;2415;p39"/>
            <p:cNvSpPr/>
            <p:nvPr/>
          </p:nvSpPr>
          <p:spPr>
            <a:xfrm rot="461254">
              <a:off x="7523792" y="2437751"/>
              <a:ext cx="120318" cy="30032"/>
            </a:xfrm>
            <a:custGeom>
              <a:avLst/>
              <a:gdLst/>
              <a:ahLst/>
              <a:cxnLst/>
              <a:rect l="l" t="t" r="r" b="b"/>
              <a:pathLst>
                <a:path w="1254" h="313" extrusionOk="0">
                  <a:moveTo>
                    <a:pt x="1205" y="0"/>
                  </a:moveTo>
                  <a:cubicBezTo>
                    <a:pt x="1115" y="9"/>
                    <a:pt x="1034" y="17"/>
                    <a:pt x="953" y="49"/>
                  </a:cubicBezTo>
                  <a:cubicBezTo>
                    <a:pt x="692" y="106"/>
                    <a:pt x="424" y="155"/>
                    <a:pt x="155" y="188"/>
                  </a:cubicBezTo>
                  <a:cubicBezTo>
                    <a:pt x="98" y="196"/>
                    <a:pt x="0" y="196"/>
                    <a:pt x="8" y="269"/>
                  </a:cubicBezTo>
                  <a:cubicBezTo>
                    <a:pt x="12" y="304"/>
                    <a:pt x="34" y="313"/>
                    <a:pt x="63" y="313"/>
                  </a:cubicBezTo>
                  <a:cubicBezTo>
                    <a:pt x="94" y="313"/>
                    <a:pt x="133" y="302"/>
                    <a:pt x="163" y="302"/>
                  </a:cubicBezTo>
                  <a:cubicBezTo>
                    <a:pt x="204" y="302"/>
                    <a:pt x="244" y="294"/>
                    <a:pt x="310" y="285"/>
                  </a:cubicBezTo>
                  <a:cubicBezTo>
                    <a:pt x="562" y="245"/>
                    <a:pt x="822" y="180"/>
                    <a:pt x="1067" y="106"/>
                  </a:cubicBezTo>
                  <a:cubicBezTo>
                    <a:pt x="1115" y="90"/>
                    <a:pt x="1164" y="82"/>
                    <a:pt x="1213" y="74"/>
                  </a:cubicBezTo>
                  <a:cubicBezTo>
                    <a:pt x="1229" y="66"/>
                    <a:pt x="1254" y="57"/>
                    <a:pt x="1254" y="33"/>
                  </a:cubicBezTo>
                  <a:cubicBezTo>
                    <a:pt x="1254" y="9"/>
                    <a:pt x="1229" y="0"/>
                    <a:pt x="12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16" name="Google Shape;2416;p39"/>
            <p:cNvSpPr/>
            <p:nvPr/>
          </p:nvSpPr>
          <p:spPr>
            <a:xfrm rot="461254">
              <a:off x="7050454" y="2134520"/>
              <a:ext cx="28976" cy="87888"/>
            </a:xfrm>
            <a:custGeom>
              <a:avLst/>
              <a:gdLst/>
              <a:ahLst/>
              <a:cxnLst/>
              <a:rect l="l" t="t" r="r" b="b"/>
              <a:pathLst>
                <a:path w="302" h="916" extrusionOk="0">
                  <a:moveTo>
                    <a:pt x="51" y="1"/>
                  </a:moveTo>
                  <a:cubicBezTo>
                    <a:pt x="48" y="1"/>
                    <a:pt x="45" y="1"/>
                    <a:pt x="41" y="2"/>
                  </a:cubicBezTo>
                  <a:cubicBezTo>
                    <a:pt x="0" y="2"/>
                    <a:pt x="0" y="51"/>
                    <a:pt x="0" y="83"/>
                  </a:cubicBezTo>
                  <a:cubicBezTo>
                    <a:pt x="0" y="140"/>
                    <a:pt x="8" y="189"/>
                    <a:pt x="17" y="271"/>
                  </a:cubicBezTo>
                  <a:cubicBezTo>
                    <a:pt x="49" y="474"/>
                    <a:pt x="106" y="669"/>
                    <a:pt x="179" y="865"/>
                  </a:cubicBezTo>
                  <a:cubicBezTo>
                    <a:pt x="194" y="893"/>
                    <a:pt x="208" y="915"/>
                    <a:pt x="238" y="915"/>
                  </a:cubicBezTo>
                  <a:cubicBezTo>
                    <a:pt x="242" y="915"/>
                    <a:pt x="247" y="915"/>
                    <a:pt x="253" y="914"/>
                  </a:cubicBezTo>
                  <a:cubicBezTo>
                    <a:pt x="285" y="905"/>
                    <a:pt x="301" y="865"/>
                    <a:pt x="285" y="832"/>
                  </a:cubicBezTo>
                  <a:cubicBezTo>
                    <a:pt x="269" y="767"/>
                    <a:pt x="253" y="710"/>
                    <a:pt x="228" y="653"/>
                  </a:cubicBezTo>
                  <a:cubicBezTo>
                    <a:pt x="155" y="466"/>
                    <a:pt x="114" y="271"/>
                    <a:pt x="90" y="75"/>
                  </a:cubicBezTo>
                  <a:cubicBezTo>
                    <a:pt x="90" y="45"/>
                    <a:pt x="90" y="1"/>
                    <a:pt x="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17" name="Google Shape;2417;p39"/>
            <p:cNvSpPr/>
            <p:nvPr/>
          </p:nvSpPr>
          <p:spPr>
            <a:xfrm rot="461254">
              <a:off x="7362429" y="2109417"/>
              <a:ext cx="63325" cy="84146"/>
            </a:xfrm>
            <a:custGeom>
              <a:avLst/>
              <a:gdLst/>
              <a:ahLst/>
              <a:cxnLst/>
              <a:rect l="l" t="t" r="r" b="b"/>
              <a:pathLst>
                <a:path w="660" h="877" extrusionOk="0">
                  <a:moveTo>
                    <a:pt x="603" y="1"/>
                  </a:moveTo>
                  <a:cubicBezTo>
                    <a:pt x="568" y="1"/>
                    <a:pt x="560" y="48"/>
                    <a:pt x="546" y="77"/>
                  </a:cubicBezTo>
                  <a:cubicBezTo>
                    <a:pt x="407" y="329"/>
                    <a:pt x="244" y="557"/>
                    <a:pt x="49" y="761"/>
                  </a:cubicBezTo>
                  <a:cubicBezTo>
                    <a:pt x="25" y="785"/>
                    <a:pt x="0" y="801"/>
                    <a:pt x="0" y="842"/>
                  </a:cubicBezTo>
                  <a:cubicBezTo>
                    <a:pt x="7" y="862"/>
                    <a:pt x="25" y="877"/>
                    <a:pt x="44" y="877"/>
                  </a:cubicBezTo>
                  <a:cubicBezTo>
                    <a:pt x="49" y="877"/>
                    <a:pt x="53" y="876"/>
                    <a:pt x="57" y="875"/>
                  </a:cubicBezTo>
                  <a:cubicBezTo>
                    <a:pt x="82" y="866"/>
                    <a:pt x="106" y="850"/>
                    <a:pt x="122" y="834"/>
                  </a:cubicBezTo>
                  <a:cubicBezTo>
                    <a:pt x="310" y="622"/>
                    <a:pt x="505" y="402"/>
                    <a:pt x="611" y="126"/>
                  </a:cubicBezTo>
                  <a:cubicBezTo>
                    <a:pt x="611" y="117"/>
                    <a:pt x="611" y="109"/>
                    <a:pt x="611" y="101"/>
                  </a:cubicBezTo>
                  <a:cubicBezTo>
                    <a:pt x="619" y="69"/>
                    <a:pt x="660" y="20"/>
                    <a:pt x="619" y="4"/>
                  </a:cubicBezTo>
                  <a:cubicBezTo>
                    <a:pt x="613" y="2"/>
                    <a:pt x="608" y="1"/>
                    <a:pt x="6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18" name="Google Shape;2418;p39"/>
            <p:cNvSpPr/>
            <p:nvPr/>
          </p:nvSpPr>
          <p:spPr>
            <a:xfrm rot="461254">
              <a:off x="7457796" y="2195380"/>
              <a:ext cx="68027" cy="76086"/>
            </a:xfrm>
            <a:custGeom>
              <a:avLst/>
              <a:gdLst/>
              <a:ahLst/>
              <a:cxnLst/>
              <a:rect l="l" t="t" r="r" b="b"/>
              <a:pathLst>
                <a:path w="709" h="793" extrusionOk="0">
                  <a:moveTo>
                    <a:pt x="668" y="0"/>
                  </a:moveTo>
                  <a:cubicBezTo>
                    <a:pt x="464" y="237"/>
                    <a:pt x="228" y="432"/>
                    <a:pt x="49" y="692"/>
                  </a:cubicBezTo>
                  <a:cubicBezTo>
                    <a:pt x="33" y="725"/>
                    <a:pt x="0" y="758"/>
                    <a:pt x="41" y="782"/>
                  </a:cubicBezTo>
                  <a:cubicBezTo>
                    <a:pt x="48" y="789"/>
                    <a:pt x="56" y="792"/>
                    <a:pt x="64" y="792"/>
                  </a:cubicBezTo>
                  <a:cubicBezTo>
                    <a:pt x="82" y="792"/>
                    <a:pt x="100" y="775"/>
                    <a:pt x="106" y="758"/>
                  </a:cubicBezTo>
                  <a:cubicBezTo>
                    <a:pt x="261" y="513"/>
                    <a:pt x="505" y="342"/>
                    <a:pt x="660" y="106"/>
                  </a:cubicBezTo>
                  <a:cubicBezTo>
                    <a:pt x="676" y="74"/>
                    <a:pt x="708" y="49"/>
                    <a:pt x="700"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19" name="Google Shape;2419;p39"/>
            <p:cNvSpPr/>
            <p:nvPr/>
          </p:nvSpPr>
          <p:spPr>
            <a:xfrm rot="461254">
              <a:off x="7182914" y="2243782"/>
              <a:ext cx="16503" cy="77813"/>
            </a:xfrm>
            <a:custGeom>
              <a:avLst/>
              <a:gdLst/>
              <a:ahLst/>
              <a:cxnLst/>
              <a:rect l="l" t="t" r="r" b="b"/>
              <a:pathLst>
                <a:path w="172" h="811" extrusionOk="0">
                  <a:moveTo>
                    <a:pt x="131" y="0"/>
                  </a:moveTo>
                  <a:cubicBezTo>
                    <a:pt x="113" y="0"/>
                    <a:pt x="105" y="28"/>
                    <a:pt x="98" y="42"/>
                  </a:cubicBezTo>
                  <a:cubicBezTo>
                    <a:pt x="66" y="148"/>
                    <a:pt x="41" y="262"/>
                    <a:pt x="49" y="376"/>
                  </a:cubicBezTo>
                  <a:cubicBezTo>
                    <a:pt x="49" y="490"/>
                    <a:pt x="41" y="612"/>
                    <a:pt x="17" y="734"/>
                  </a:cubicBezTo>
                  <a:cubicBezTo>
                    <a:pt x="0" y="758"/>
                    <a:pt x="0" y="799"/>
                    <a:pt x="41" y="807"/>
                  </a:cubicBezTo>
                  <a:cubicBezTo>
                    <a:pt x="48" y="810"/>
                    <a:pt x="53" y="811"/>
                    <a:pt x="58" y="811"/>
                  </a:cubicBezTo>
                  <a:cubicBezTo>
                    <a:pt x="85" y="811"/>
                    <a:pt x="93" y="779"/>
                    <a:pt x="106" y="758"/>
                  </a:cubicBezTo>
                  <a:cubicBezTo>
                    <a:pt x="139" y="661"/>
                    <a:pt x="147" y="563"/>
                    <a:pt x="147" y="465"/>
                  </a:cubicBezTo>
                  <a:cubicBezTo>
                    <a:pt x="147" y="327"/>
                    <a:pt x="155" y="189"/>
                    <a:pt x="171" y="58"/>
                  </a:cubicBezTo>
                  <a:cubicBezTo>
                    <a:pt x="171" y="34"/>
                    <a:pt x="171" y="1"/>
                    <a:pt x="139" y="1"/>
                  </a:cubicBezTo>
                  <a:cubicBezTo>
                    <a:pt x="136" y="0"/>
                    <a:pt x="134" y="0"/>
                    <a:pt x="1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20" name="Google Shape;2420;p39"/>
            <p:cNvSpPr/>
            <p:nvPr/>
          </p:nvSpPr>
          <p:spPr>
            <a:xfrm rot="461254">
              <a:off x="7399528" y="2465159"/>
              <a:ext cx="68027" cy="25426"/>
            </a:xfrm>
            <a:custGeom>
              <a:avLst/>
              <a:gdLst/>
              <a:ahLst/>
              <a:cxnLst/>
              <a:rect l="l" t="t" r="r" b="b"/>
              <a:pathLst>
                <a:path w="709" h="265" extrusionOk="0">
                  <a:moveTo>
                    <a:pt x="666" y="1"/>
                  </a:moveTo>
                  <a:cubicBezTo>
                    <a:pt x="654" y="1"/>
                    <a:pt x="641" y="8"/>
                    <a:pt x="628" y="12"/>
                  </a:cubicBezTo>
                  <a:cubicBezTo>
                    <a:pt x="473" y="77"/>
                    <a:pt x="310" y="61"/>
                    <a:pt x="155" y="110"/>
                  </a:cubicBezTo>
                  <a:cubicBezTo>
                    <a:pt x="123" y="118"/>
                    <a:pt x="98" y="134"/>
                    <a:pt x="74" y="142"/>
                  </a:cubicBezTo>
                  <a:cubicBezTo>
                    <a:pt x="41" y="167"/>
                    <a:pt x="1" y="191"/>
                    <a:pt x="25" y="232"/>
                  </a:cubicBezTo>
                  <a:cubicBezTo>
                    <a:pt x="37" y="256"/>
                    <a:pt x="52" y="265"/>
                    <a:pt x="67" y="265"/>
                  </a:cubicBezTo>
                  <a:cubicBezTo>
                    <a:pt x="82" y="265"/>
                    <a:pt x="98" y="256"/>
                    <a:pt x="115" y="248"/>
                  </a:cubicBezTo>
                  <a:cubicBezTo>
                    <a:pt x="253" y="183"/>
                    <a:pt x="408" y="199"/>
                    <a:pt x="546" y="142"/>
                  </a:cubicBezTo>
                  <a:cubicBezTo>
                    <a:pt x="587" y="134"/>
                    <a:pt x="628" y="118"/>
                    <a:pt x="660" y="94"/>
                  </a:cubicBezTo>
                  <a:cubicBezTo>
                    <a:pt x="685" y="69"/>
                    <a:pt x="709" y="53"/>
                    <a:pt x="693" y="20"/>
                  </a:cubicBezTo>
                  <a:cubicBezTo>
                    <a:pt x="685" y="6"/>
                    <a:pt x="676" y="1"/>
                    <a:pt x="6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21" name="Google Shape;2421;p39"/>
            <p:cNvSpPr/>
            <p:nvPr/>
          </p:nvSpPr>
          <p:spPr>
            <a:xfrm rot="461254">
              <a:off x="7441700" y="2622652"/>
              <a:ext cx="69658" cy="19573"/>
            </a:xfrm>
            <a:custGeom>
              <a:avLst/>
              <a:gdLst/>
              <a:ahLst/>
              <a:cxnLst/>
              <a:rect l="l" t="t" r="r" b="b"/>
              <a:pathLst>
                <a:path w="726" h="204" extrusionOk="0">
                  <a:moveTo>
                    <a:pt x="62" y="1"/>
                  </a:moveTo>
                  <a:cubicBezTo>
                    <a:pt x="36" y="1"/>
                    <a:pt x="12" y="15"/>
                    <a:pt x="1" y="49"/>
                  </a:cubicBezTo>
                  <a:cubicBezTo>
                    <a:pt x="9" y="73"/>
                    <a:pt x="25" y="90"/>
                    <a:pt x="50" y="98"/>
                  </a:cubicBezTo>
                  <a:cubicBezTo>
                    <a:pt x="253" y="171"/>
                    <a:pt x="465" y="204"/>
                    <a:pt x="685" y="204"/>
                  </a:cubicBezTo>
                  <a:cubicBezTo>
                    <a:pt x="701" y="204"/>
                    <a:pt x="717" y="195"/>
                    <a:pt x="725" y="179"/>
                  </a:cubicBezTo>
                  <a:cubicBezTo>
                    <a:pt x="725" y="163"/>
                    <a:pt x="717" y="138"/>
                    <a:pt x="701" y="138"/>
                  </a:cubicBezTo>
                  <a:cubicBezTo>
                    <a:pt x="677" y="122"/>
                    <a:pt x="652" y="114"/>
                    <a:pt x="628" y="106"/>
                  </a:cubicBezTo>
                  <a:cubicBezTo>
                    <a:pt x="449" y="90"/>
                    <a:pt x="270" y="57"/>
                    <a:pt x="99" y="8"/>
                  </a:cubicBezTo>
                  <a:cubicBezTo>
                    <a:pt x="86" y="3"/>
                    <a:pt x="74" y="1"/>
                    <a:pt x="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22" name="Google Shape;2422;p39"/>
            <p:cNvSpPr/>
            <p:nvPr/>
          </p:nvSpPr>
          <p:spPr>
            <a:xfrm rot="461254">
              <a:off x="7212937" y="2262484"/>
              <a:ext cx="24275" cy="75223"/>
            </a:xfrm>
            <a:custGeom>
              <a:avLst/>
              <a:gdLst/>
              <a:ahLst/>
              <a:cxnLst/>
              <a:rect l="l" t="t" r="r" b="b"/>
              <a:pathLst>
                <a:path w="253" h="784" extrusionOk="0">
                  <a:moveTo>
                    <a:pt x="183" y="0"/>
                  </a:moveTo>
                  <a:cubicBezTo>
                    <a:pt x="136" y="0"/>
                    <a:pt x="122" y="88"/>
                    <a:pt x="114" y="140"/>
                  </a:cubicBezTo>
                  <a:cubicBezTo>
                    <a:pt x="82" y="311"/>
                    <a:pt x="41" y="474"/>
                    <a:pt x="8" y="645"/>
                  </a:cubicBezTo>
                  <a:cubicBezTo>
                    <a:pt x="8" y="678"/>
                    <a:pt x="0" y="702"/>
                    <a:pt x="0" y="718"/>
                  </a:cubicBezTo>
                  <a:cubicBezTo>
                    <a:pt x="0" y="759"/>
                    <a:pt x="8" y="783"/>
                    <a:pt x="41" y="783"/>
                  </a:cubicBezTo>
                  <a:cubicBezTo>
                    <a:pt x="73" y="783"/>
                    <a:pt x="98" y="751"/>
                    <a:pt x="98" y="718"/>
                  </a:cubicBezTo>
                  <a:cubicBezTo>
                    <a:pt x="130" y="531"/>
                    <a:pt x="171" y="344"/>
                    <a:pt x="204" y="148"/>
                  </a:cubicBezTo>
                  <a:cubicBezTo>
                    <a:pt x="212" y="100"/>
                    <a:pt x="253" y="10"/>
                    <a:pt x="196" y="2"/>
                  </a:cubicBezTo>
                  <a:cubicBezTo>
                    <a:pt x="191" y="1"/>
                    <a:pt x="187" y="0"/>
                    <a:pt x="1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23" name="Google Shape;2423;p39"/>
            <p:cNvSpPr/>
            <p:nvPr/>
          </p:nvSpPr>
          <p:spPr>
            <a:xfrm rot="461254">
              <a:off x="7272106" y="2077888"/>
              <a:ext cx="19573" cy="58048"/>
            </a:xfrm>
            <a:custGeom>
              <a:avLst/>
              <a:gdLst/>
              <a:ahLst/>
              <a:cxnLst/>
              <a:rect l="l" t="t" r="r" b="b"/>
              <a:pathLst>
                <a:path w="204" h="605" extrusionOk="0">
                  <a:moveTo>
                    <a:pt x="138" y="1"/>
                  </a:moveTo>
                  <a:cubicBezTo>
                    <a:pt x="114" y="9"/>
                    <a:pt x="90" y="33"/>
                    <a:pt x="81" y="66"/>
                  </a:cubicBezTo>
                  <a:cubicBezTo>
                    <a:pt x="57" y="220"/>
                    <a:pt x="33" y="367"/>
                    <a:pt x="8" y="522"/>
                  </a:cubicBezTo>
                  <a:cubicBezTo>
                    <a:pt x="0" y="562"/>
                    <a:pt x="25" y="595"/>
                    <a:pt x="65" y="603"/>
                  </a:cubicBezTo>
                  <a:cubicBezTo>
                    <a:pt x="69" y="604"/>
                    <a:pt x="72" y="604"/>
                    <a:pt x="75" y="604"/>
                  </a:cubicBezTo>
                  <a:cubicBezTo>
                    <a:pt x="104" y="604"/>
                    <a:pt x="131" y="575"/>
                    <a:pt x="138" y="546"/>
                  </a:cubicBezTo>
                  <a:cubicBezTo>
                    <a:pt x="163" y="383"/>
                    <a:pt x="179" y="229"/>
                    <a:pt x="195" y="66"/>
                  </a:cubicBezTo>
                  <a:cubicBezTo>
                    <a:pt x="204" y="33"/>
                    <a:pt x="179"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24" name="Google Shape;2424;p39"/>
            <p:cNvSpPr/>
            <p:nvPr/>
          </p:nvSpPr>
          <p:spPr>
            <a:xfrm rot="461254">
              <a:off x="7368059" y="2332474"/>
              <a:ext cx="51620" cy="44424"/>
            </a:xfrm>
            <a:custGeom>
              <a:avLst/>
              <a:gdLst/>
              <a:ahLst/>
              <a:cxnLst/>
              <a:rect l="l" t="t" r="r" b="b"/>
              <a:pathLst>
                <a:path w="538" h="463" extrusionOk="0">
                  <a:moveTo>
                    <a:pt x="490" y="1"/>
                  </a:moveTo>
                  <a:cubicBezTo>
                    <a:pt x="481" y="1"/>
                    <a:pt x="473" y="4"/>
                    <a:pt x="464" y="9"/>
                  </a:cubicBezTo>
                  <a:cubicBezTo>
                    <a:pt x="285" y="99"/>
                    <a:pt x="130" y="229"/>
                    <a:pt x="8" y="392"/>
                  </a:cubicBezTo>
                  <a:cubicBezTo>
                    <a:pt x="0" y="400"/>
                    <a:pt x="0" y="408"/>
                    <a:pt x="0" y="416"/>
                  </a:cubicBezTo>
                  <a:cubicBezTo>
                    <a:pt x="9" y="449"/>
                    <a:pt x="27" y="463"/>
                    <a:pt x="46" y="463"/>
                  </a:cubicBezTo>
                  <a:cubicBezTo>
                    <a:pt x="60" y="463"/>
                    <a:pt x="76" y="455"/>
                    <a:pt x="90" y="441"/>
                  </a:cubicBezTo>
                  <a:cubicBezTo>
                    <a:pt x="220" y="319"/>
                    <a:pt x="358" y="197"/>
                    <a:pt x="505" y="91"/>
                  </a:cubicBezTo>
                  <a:cubicBezTo>
                    <a:pt x="529" y="75"/>
                    <a:pt x="537" y="50"/>
                    <a:pt x="529" y="26"/>
                  </a:cubicBezTo>
                  <a:cubicBezTo>
                    <a:pt x="519" y="10"/>
                    <a:pt x="505" y="1"/>
                    <a:pt x="4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25" name="Google Shape;2425;p39"/>
            <p:cNvSpPr/>
            <p:nvPr/>
          </p:nvSpPr>
          <p:spPr>
            <a:xfrm rot="461254">
              <a:off x="7410539" y="2518607"/>
              <a:ext cx="64189" cy="11897"/>
            </a:xfrm>
            <a:custGeom>
              <a:avLst/>
              <a:gdLst/>
              <a:ahLst/>
              <a:cxnLst/>
              <a:rect l="l" t="t" r="r" b="b"/>
              <a:pathLst>
                <a:path w="669" h="124" extrusionOk="0">
                  <a:moveTo>
                    <a:pt x="74" y="1"/>
                  </a:moveTo>
                  <a:cubicBezTo>
                    <a:pt x="40" y="1"/>
                    <a:pt x="7" y="5"/>
                    <a:pt x="1" y="42"/>
                  </a:cubicBezTo>
                  <a:cubicBezTo>
                    <a:pt x="1" y="99"/>
                    <a:pt x="58" y="99"/>
                    <a:pt x="98" y="107"/>
                  </a:cubicBezTo>
                  <a:cubicBezTo>
                    <a:pt x="161" y="118"/>
                    <a:pt x="224" y="123"/>
                    <a:pt x="288" y="123"/>
                  </a:cubicBezTo>
                  <a:cubicBezTo>
                    <a:pt x="415" y="123"/>
                    <a:pt x="544" y="102"/>
                    <a:pt x="668" y="58"/>
                  </a:cubicBezTo>
                  <a:cubicBezTo>
                    <a:pt x="644" y="22"/>
                    <a:pt x="601" y="3"/>
                    <a:pt x="561" y="3"/>
                  </a:cubicBezTo>
                  <a:cubicBezTo>
                    <a:pt x="547" y="3"/>
                    <a:pt x="534" y="5"/>
                    <a:pt x="522" y="9"/>
                  </a:cubicBezTo>
                  <a:cubicBezTo>
                    <a:pt x="469" y="16"/>
                    <a:pt x="416" y="18"/>
                    <a:pt x="363" y="18"/>
                  </a:cubicBezTo>
                  <a:cubicBezTo>
                    <a:pt x="278" y="18"/>
                    <a:pt x="192" y="11"/>
                    <a:pt x="107" y="1"/>
                  </a:cubicBezTo>
                  <a:cubicBezTo>
                    <a:pt x="96" y="1"/>
                    <a:pt x="85" y="1"/>
                    <a:pt x="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26" name="Google Shape;2426;p39"/>
            <p:cNvSpPr/>
            <p:nvPr/>
          </p:nvSpPr>
          <p:spPr>
            <a:xfrm rot="461254">
              <a:off x="7570563" y="2339986"/>
              <a:ext cx="50852" cy="18518"/>
            </a:xfrm>
            <a:custGeom>
              <a:avLst/>
              <a:gdLst/>
              <a:ahLst/>
              <a:cxnLst/>
              <a:rect l="l" t="t" r="r" b="b"/>
              <a:pathLst>
                <a:path w="530" h="193" extrusionOk="0">
                  <a:moveTo>
                    <a:pt x="456" y="1"/>
                  </a:moveTo>
                  <a:cubicBezTo>
                    <a:pt x="415" y="9"/>
                    <a:pt x="350" y="9"/>
                    <a:pt x="309" y="9"/>
                  </a:cubicBezTo>
                  <a:cubicBezTo>
                    <a:pt x="236" y="33"/>
                    <a:pt x="163" y="50"/>
                    <a:pt x="90" y="66"/>
                  </a:cubicBezTo>
                  <a:cubicBezTo>
                    <a:pt x="49" y="82"/>
                    <a:pt x="0" y="107"/>
                    <a:pt x="16" y="155"/>
                  </a:cubicBezTo>
                  <a:cubicBezTo>
                    <a:pt x="26" y="183"/>
                    <a:pt x="45" y="192"/>
                    <a:pt x="68" y="192"/>
                  </a:cubicBezTo>
                  <a:cubicBezTo>
                    <a:pt x="85" y="192"/>
                    <a:pt x="105" y="187"/>
                    <a:pt x="122" y="180"/>
                  </a:cubicBezTo>
                  <a:cubicBezTo>
                    <a:pt x="228" y="147"/>
                    <a:pt x="342" y="123"/>
                    <a:pt x="456" y="115"/>
                  </a:cubicBezTo>
                  <a:cubicBezTo>
                    <a:pt x="497" y="115"/>
                    <a:pt x="529" y="98"/>
                    <a:pt x="529" y="58"/>
                  </a:cubicBezTo>
                  <a:cubicBezTo>
                    <a:pt x="529" y="17"/>
                    <a:pt x="489" y="1"/>
                    <a:pt x="4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27" name="Google Shape;2427;p39"/>
            <p:cNvSpPr/>
            <p:nvPr/>
          </p:nvSpPr>
          <p:spPr>
            <a:xfrm rot="461254">
              <a:off x="7600348" y="2537082"/>
              <a:ext cx="49893" cy="14968"/>
            </a:xfrm>
            <a:custGeom>
              <a:avLst/>
              <a:gdLst/>
              <a:ahLst/>
              <a:cxnLst/>
              <a:rect l="l" t="t" r="r" b="b"/>
              <a:pathLst>
                <a:path w="520" h="156" extrusionOk="0">
                  <a:moveTo>
                    <a:pt x="430" y="0"/>
                  </a:moveTo>
                  <a:cubicBezTo>
                    <a:pt x="373" y="0"/>
                    <a:pt x="316" y="0"/>
                    <a:pt x="242" y="8"/>
                  </a:cubicBezTo>
                  <a:cubicBezTo>
                    <a:pt x="202" y="16"/>
                    <a:pt x="136" y="25"/>
                    <a:pt x="71" y="41"/>
                  </a:cubicBezTo>
                  <a:cubicBezTo>
                    <a:pt x="1" y="57"/>
                    <a:pt x="21" y="155"/>
                    <a:pt x="88" y="155"/>
                  </a:cubicBezTo>
                  <a:cubicBezTo>
                    <a:pt x="90" y="155"/>
                    <a:pt x="93" y="155"/>
                    <a:pt x="96" y="155"/>
                  </a:cubicBezTo>
                  <a:cubicBezTo>
                    <a:pt x="210" y="147"/>
                    <a:pt x="324" y="139"/>
                    <a:pt x="446" y="122"/>
                  </a:cubicBezTo>
                  <a:cubicBezTo>
                    <a:pt x="478" y="122"/>
                    <a:pt x="519" y="98"/>
                    <a:pt x="511" y="49"/>
                  </a:cubicBezTo>
                  <a:cubicBezTo>
                    <a:pt x="511" y="8"/>
                    <a:pt x="462" y="0"/>
                    <a:pt x="4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28" name="Google Shape;2428;p39"/>
            <p:cNvSpPr/>
            <p:nvPr/>
          </p:nvSpPr>
          <p:spPr>
            <a:xfrm rot="461254">
              <a:off x="7543789" y="2294233"/>
              <a:ext cx="39914" cy="26865"/>
            </a:xfrm>
            <a:custGeom>
              <a:avLst/>
              <a:gdLst/>
              <a:ahLst/>
              <a:cxnLst/>
              <a:rect l="l" t="t" r="r" b="b"/>
              <a:pathLst>
                <a:path w="416" h="280" extrusionOk="0">
                  <a:moveTo>
                    <a:pt x="354" y="0"/>
                  </a:moveTo>
                  <a:cubicBezTo>
                    <a:pt x="340" y="0"/>
                    <a:pt x="325" y="6"/>
                    <a:pt x="310" y="14"/>
                  </a:cubicBezTo>
                  <a:cubicBezTo>
                    <a:pt x="228" y="62"/>
                    <a:pt x="139" y="103"/>
                    <a:pt x="57" y="152"/>
                  </a:cubicBezTo>
                  <a:cubicBezTo>
                    <a:pt x="25" y="160"/>
                    <a:pt x="0" y="193"/>
                    <a:pt x="0" y="233"/>
                  </a:cubicBezTo>
                  <a:cubicBezTo>
                    <a:pt x="11" y="265"/>
                    <a:pt x="31" y="279"/>
                    <a:pt x="53" y="279"/>
                  </a:cubicBezTo>
                  <a:cubicBezTo>
                    <a:pt x="65" y="279"/>
                    <a:pt x="78" y="275"/>
                    <a:pt x="90" y="266"/>
                  </a:cubicBezTo>
                  <a:cubicBezTo>
                    <a:pt x="188" y="225"/>
                    <a:pt x="277" y="168"/>
                    <a:pt x="367" y="119"/>
                  </a:cubicBezTo>
                  <a:cubicBezTo>
                    <a:pt x="399" y="103"/>
                    <a:pt x="416" y="62"/>
                    <a:pt x="399" y="30"/>
                  </a:cubicBezTo>
                  <a:cubicBezTo>
                    <a:pt x="386" y="8"/>
                    <a:pt x="371" y="0"/>
                    <a:pt x="3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29" name="Google Shape;2429;p39"/>
            <p:cNvSpPr/>
            <p:nvPr/>
          </p:nvSpPr>
          <p:spPr>
            <a:xfrm rot="461254">
              <a:off x="7091115" y="2007216"/>
              <a:ext cx="12665" cy="41641"/>
            </a:xfrm>
            <a:custGeom>
              <a:avLst/>
              <a:gdLst/>
              <a:ahLst/>
              <a:cxnLst/>
              <a:rect l="l" t="t" r="r" b="b"/>
              <a:pathLst>
                <a:path w="132" h="434" extrusionOk="0">
                  <a:moveTo>
                    <a:pt x="50" y="0"/>
                  </a:moveTo>
                  <a:cubicBezTo>
                    <a:pt x="17" y="9"/>
                    <a:pt x="1" y="33"/>
                    <a:pt x="1" y="66"/>
                  </a:cubicBezTo>
                  <a:lnTo>
                    <a:pt x="1" y="236"/>
                  </a:lnTo>
                  <a:cubicBezTo>
                    <a:pt x="1" y="285"/>
                    <a:pt x="17" y="342"/>
                    <a:pt x="17" y="375"/>
                  </a:cubicBezTo>
                  <a:cubicBezTo>
                    <a:pt x="25" y="416"/>
                    <a:pt x="33" y="432"/>
                    <a:pt x="74" y="432"/>
                  </a:cubicBezTo>
                  <a:cubicBezTo>
                    <a:pt x="77" y="433"/>
                    <a:pt x="81" y="433"/>
                    <a:pt x="84" y="433"/>
                  </a:cubicBezTo>
                  <a:cubicBezTo>
                    <a:pt x="107" y="433"/>
                    <a:pt x="131" y="411"/>
                    <a:pt x="131" y="383"/>
                  </a:cubicBezTo>
                  <a:cubicBezTo>
                    <a:pt x="131" y="269"/>
                    <a:pt x="123" y="155"/>
                    <a:pt x="99" y="49"/>
                  </a:cubicBezTo>
                  <a:cubicBezTo>
                    <a:pt x="99" y="25"/>
                    <a:pt x="74" y="0"/>
                    <a:pt x="5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30" name="Google Shape;2430;p39"/>
            <p:cNvSpPr/>
            <p:nvPr/>
          </p:nvSpPr>
          <p:spPr>
            <a:xfrm rot="461254">
              <a:off x="7444463" y="2157751"/>
              <a:ext cx="33678" cy="30991"/>
            </a:xfrm>
            <a:custGeom>
              <a:avLst/>
              <a:gdLst/>
              <a:ahLst/>
              <a:cxnLst/>
              <a:rect l="l" t="t" r="r" b="b"/>
              <a:pathLst>
                <a:path w="351" h="323" extrusionOk="0">
                  <a:moveTo>
                    <a:pt x="288" y="1"/>
                  </a:moveTo>
                  <a:cubicBezTo>
                    <a:pt x="262" y="1"/>
                    <a:pt x="235" y="18"/>
                    <a:pt x="212" y="35"/>
                  </a:cubicBezTo>
                  <a:lnTo>
                    <a:pt x="49" y="190"/>
                  </a:lnTo>
                  <a:cubicBezTo>
                    <a:pt x="17" y="206"/>
                    <a:pt x="0" y="239"/>
                    <a:pt x="0" y="271"/>
                  </a:cubicBezTo>
                  <a:cubicBezTo>
                    <a:pt x="10" y="306"/>
                    <a:pt x="27" y="323"/>
                    <a:pt x="47" y="323"/>
                  </a:cubicBezTo>
                  <a:cubicBezTo>
                    <a:pt x="60" y="323"/>
                    <a:pt x="74" y="316"/>
                    <a:pt x="90" y="304"/>
                  </a:cubicBezTo>
                  <a:cubicBezTo>
                    <a:pt x="171" y="247"/>
                    <a:pt x="236" y="190"/>
                    <a:pt x="302" y="117"/>
                  </a:cubicBezTo>
                  <a:cubicBezTo>
                    <a:pt x="326" y="84"/>
                    <a:pt x="350" y="43"/>
                    <a:pt x="318" y="11"/>
                  </a:cubicBezTo>
                  <a:cubicBezTo>
                    <a:pt x="308" y="4"/>
                    <a:pt x="298" y="1"/>
                    <a:pt x="2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31" name="Google Shape;2431;p39"/>
            <p:cNvSpPr/>
            <p:nvPr/>
          </p:nvSpPr>
          <p:spPr>
            <a:xfrm rot="461254">
              <a:off x="7316720" y="2100015"/>
              <a:ext cx="30511" cy="30607"/>
            </a:xfrm>
            <a:custGeom>
              <a:avLst/>
              <a:gdLst/>
              <a:ahLst/>
              <a:cxnLst/>
              <a:rect l="l" t="t" r="r" b="b"/>
              <a:pathLst>
                <a:path w="318" h="319" extrusionOk="0">
                  <a:moveTo>
                    <a:pt x="267" y="0"/>
                  </a:moveTo>
                  <a:cubicBezTo>
                    <a:pt x="262" y="0"/>
                    <a:pt x="257" y="1"/>
                    <a:pt x="253" y="3"/>
                  </a:cubicBezTo>
                  <a:cubicBezTo>
                    <a:pt x="147" y="69"/>
                    <a:pt x="65" y="150"/>
                    <a:pt x="0" y="256"/>
                  </a:cubicBezTo>
                  <a:cubicBezTo>
                    <a:pt x="0" y="272"/>
                    <a:pt x="8" y="296"/>
                    <a:pt x="25" y="313"/>
                  </a:cubicBezTo>
                  <a:cubicBezTo>
                    <a:pt x="31" y="316"/>
                    <a:pt x="40" y="318"/>
                    <a:pt x="49" y="318"/>
                  </a:cubicBezTo>
                  <a:cubicBezTo>
                    <a:pt x="61" y="318"/>
                    <a:pt x="75" y="314"/>
                    <a:pt x="90" y="305"/>
                  </a:cubicBezTo>
                  <a:cubicBezTo>
                    <a:pt x="171" y="239"/>
                    <a:pt x="244" y="166"/>
                    <a:pt x="310" y="77"/>
                  </a:cubicBezTo>
                  <a:cubicBezTo>
                    <a:pt x="318" y="60"/>
                    <a:pt x="318" y="36"/>
                    <a:pt x="310" y="20"/>
                  </a:cubicBezTo>
                  <a:cubicBezTo>
                    <a:pt x="298" y="8"/>
                    <a:pt x="281" y="0"/>
                    <a:pt x="2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32" name="Google Shape;2432;p39"/>
            <p:cNvSpPr/>
            <p:nvPr/>
          </p:nvSpPr>
          <p:spPr>
            <a:xfrm rot="461254">
              <a:off x="7043268" y="1996819"/>
              <a:ext cx="14872" cy="37036"/>
            </a:xfrm>
            <a:custGeom>
              <a:avLst/>
              <a:gdLst/>
              <a:ahLst/>
              <a:cxnLst/>
              <a:rect l="l" t="t" r="r" b="b"/>
              <a:pathLst>
                <a:path w="155" h="386" extrusionOk="0">
                  <a:moveTo>
                    <a:pt x="61" y="0"/>
                  </a:moveTo>
                  <a:cubicBezTo>
                    <a:pt x="57" y="0"/>
                    <a:pt x="53" y="1"/>
                    <a:pt x="49" y="2"/>
                  </a:cubicBezTo>
                  <a:cubicBezTo>
                    <a:pt x="16" y="10"/>
                    <a:pt x="0" y="34"/>
                    <a:pt x="8" y="67"/>
                  </a:cubicBezTo>
                  <a:cubicBezTo>
                    <a:pt x="8" y="108"/>
                    <a:pt x="16" y="148"/>
                    <a:pt x="24" y="189"/>
                  </a:cubicBezTo>
                  <a:cubicBezTo>
                    <a:pt x="24" y="238"/>
                    <a:pt x="33" y="278"/>
                    <a:pt x="41" y="327"/>
                  </a:cubicBezTo>
                  <a:cubicBezTo>
                    <a:pt x="48" y="350"/>
                    <a:pt x="62" y="385"/>
                    <a:pt x="96" y="385"/>
                  </a:cubicBezTo>
                  <a:cubicBezTo>
                    <a:pt x="99" y="385"/>
                    <a:pt x="102" y="385"/>
                    <a:pt x="106" y="384"/>
                  </a:cubicBezTo>
                  <a:cubicBezTo>
                    <a:pt x="138" y="376"/>
                    <a:pt x="155" y="344"/>
                    <a:pt x="147" y="319"/>
                  </a:cubicBezTo>
                  <a:cubicBezTo>
                    <a:pt x="147" y="230"/>
                    <a:pt x="130" y="132"/>
                    <a:pt x="106" y="51"/>
                  </a:cubicBezTo>
                  <a:cubicBezTo>
                    <a:pt x="99" y="22"/>
                    <a:pt x="86" y="0"/>
                    <a:pt x="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33" name="Google Shape;2433;p39"/>
            <p:cNvSpPr/>
            <p:nvPr/>
          </p:nvSpPr>
          <p:spPr>
            <a:xfrm rot="461254">
              <a:off x="7624463" y="2590113"/>
              <a:ext cx="32910" cy="13816"/>
            </a:xfrm>
            <a:custGeom>
              <a:avLst/>
              <a:gdLst/>
              <a:ahLst/>
              <a:cxnLst/>
              <a:rect l="l" t="t" r="r" b="b"/>
              <a:pathLst>
                <a:path w="343" h="144" extrusionOk="0">
                  <a:moveTo>
                    <a:pt x="155" y="0"/>
                  </a:moveTo>
                  <a:cubicBezTo>
                    <a:pt x="139" y="0"/>
                    <a:pt x="123" y="1"/>
                    <a:pt x="107" y="3"/>
                  </a:cubicBezTo>
                  <a:cubicBezTo>
                    <a:pt x="66" y="11"/>
                    <a:pt x="1" y="20"/>
                    <a:pt x="1" y="77"/>
                  </a:cubicBezTo>
                  <a:cubicBezTo>
                    <a:pt x="1" y="127"/>
                    <a:pt x="31" y="139"/>
                    <a:pt x="66" y="139"/>
                  </a:cubicBezTo>
                  <a:cubicBezTo>
                    <a:pt x="82" y="139"/>
                    <a:pt x="99" y="136"/>
                    <a:pt x="115" y="134"/>
                  </a:cubicBezTo>
                  <a:cubicBezTo>
                    <a:pt x="164" y="134"/>
                    <a:pt x="212" y="134"/>
                    <a:pt x="261" y="142"/>
                  </a:cubicBezTo>
                  <a:cubicBezTo>
                    <a:pt x="267" y="143"/>
                    <a:pt x="272" y="144"/>
                    <a:pt x="278" y="144"/>
                  </a:cubicBezTo>
                  <a:cubicBezTo>
                    <a:pt x="302" y="144"/>
                    <a:pt x="321" y="129"/>
                    <a:pt x="334" y="109"/>
                  </a:cubicBezTo>
                  <a:cubicBezTo>
                    <a:pt x="343" y="77"/>
                    <a:pt x="326" y="44"/>
                    <a:pt x="294" y="28"/>
                  </a:cubicBezTo>
                  <a:cubicBezTo>
                    <a:pt x="251" y="9"/>
                    <a:pt x="204" y="0"/>
                    <a:pt x="1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34" name="Google Shape;2434;p39"/>
            <p:cNvSpPr/>
            <p:nvPr/>
          </p:nvSpPr>
          <p:spPr>
            <a:xfrm rot="461254">
              <a:off x="6623989" y="1146493"/>
              <a:ext cx="1079504" cy="675277"/>
            </a:xfrm>
            <a:custGeom>
              <a:avLst/>
              <a:gdLst/>
              <a:ahLst/>
              <a:cxnLst/>
              <a:rect l="l" t="t" r="r" b="b"/>
              <a:pathLst>
                <a:path w="11251" h="7038" extrusionOk="0">
                  <a:moveTo>
                    <a:pt x="3541" y="0"/>
                  </a:moveTo>
                  <a:cubicBezTo>
                    <a:pt x="3443" y="0"/>
                    <a:pt x="3400" y="86"/>
                    <a:pt x="3379" y="278"/>
                  </a:cubicBezTo>
                  <a:cubicBezTo>
                    <a:pt x="3374" y="328"/>
                    <a:pt x="3356" y="350"/>
                    <a:pt x="3330" y="350"/>
                  </a:cubicBezTo>
                  <a:cubicBezTo>
                    <a:pt x="3314" y="350"/>
                    <a:pt x="3295" y="342"/>
                    <a:pt x="3273" y="327"/>
                  </a:cubicBezTo>
                  <a:cubicBezTo>
                    <a:pt x="3224" y="278"/>
                    <a:pt x="3175" y="237"/>
                    <a:pt x="3118" y="196"/>
                  </a:cubicBezTo>
                  <a:cubicBezTo>
                    <a:pt x="3016" y="124"/>
                    <a:pt x="2937" y="86"/>
                    <a:pt x="2872" y="86"/>
                  </a:cubicBezTo>
                  <a:cubicBezTo>
                    <a:pt x="2777" y="86"/>
                    <a:pt x="2713" y="168"/>
                    <a:pt x="2654" y="343"/>
                  </a:cubicBezTo>
                  <a:cubicBezTo>
                    <a:pt x="2654" y="343"/>
                    <a:pt x="2646" y="351"/>
                    <a:pt x="2646" y="359"/>
                  </a:cubicBezTo>
                  <a:cubicBezTo>
                    <a:pt x="2573" y="302"/>
                    <a:pt x="2500" y="245"/>
                    <a:pt x="2427" y="196"/>
                  </a:cubicBezTo>
                  <a:cubicBezTo>
                    <a:pt x="2343" y="143"/>
                    <a:pt x="2271" y="117"/>
                    <a:pt x="2213" y="117"/>
                  </a:cubicBezTo>
                  <a:cubicBezTo>
                    <a:pt x="2102" y="117"/>
                    <a:pt x="2038" y="213"/>
                    <a:pt x="2028" y="400"/>
                  </a:cubicBezTo>
                  <a:cubicBezTo>
                    <a:pt x="2028" y="416"/>
                    <a:pt x="2028" y="432"/>
                    <a:pt x="2028" y="449"/>
                  </a:cubicBezTo>
                  <a:cubicBezTo>
                    <a:pt x="2034" y="503"/>
                    <a:pt x="2030" y="534"/>
                    <a:pt x="1982" y="534"/>
                  </a:cubicBezTo>
                  <a:cubicBezTo>
                    <a:pt x="1972" y="534"/>
                    <a:pt x="1960" y="533"/>
                    <a:pt x="1946" y="530"/>
                  </a:cubicBezTo>
                  <a:cubicBezTo>
                    <a:pt x="1936" y="529"/>
                    <a:pt x="1927" y="528"/>
                    <a:pt x="1918" y="528"/>
                  </a:cubicBezTo>
                  <a:cubicBezTo>
                    <a:pt x="1831" y="528"/>
                    <a:pt x="1790" y="595"/>
                    <a:pt x="1775" y="677"/>
                  </a:cubicBezTo>
                  <a:cubicBezTo>
                    <a:pt x="1775" y="717"/>
                    <a:pt x="1783" y="750"/>
                    <a:pt x="1759" y="799"/>
                  </a:cubicBezTo>
                  <a:cubicBezTo>
                    <a:pt x="1612" y="717"/>
                    <a:pt x="1466" y="652"/>
                    <a:pt x="1311" y="595"/>
                  </a:cubicBezTo>
                  <a:cubicBezTo>
                    <a:pt x="1247" y="572"/>
                    <a:pt x="1194" y="560"/>
                    <a:pt x="1150" y="560"/>
                  </a:cubicBezTo>
                  <a:cubicBezTo>
                    <a:pt x="1039" y="560"/>
                    <a:pt x="992" y="637"/>
                    <a:pt x="986" y="807"/>
                  </a:cubicBezTo>
                  <a:cubicBezTo>
                    <a:pt x="980" y="872"/>
                    <a:pt x="964" y="897"/>
                    <a:pt x="932" y="897"/>
                  </a:cubicBezTo>
                  <a:cubicBezTo>
                    <a:pt x="916" y="897"/>
                    <a:pt x="896" y="891"/>
                    <a:pt x="872" y="880"/>
                  </a:cubicBezTo>
                  <a:cubicBezTo>
                    <a:pt x="833" y="864"/>
                    <a:pt x="794" y="854"/>
                    <a:pt x="758" y="854"/>
                  </a:cubicBezTo>
                  <a:cubicBezTo>
                    <a:pt x="688" y="854"/>
                    <a:pt x="627" y="889"/>
                    <a:pt x="595" y="970"/>
                  </a:cubicBezTo>
                  <a:cubicBezTo>
                    <a:pt x="562" y="1036"/>
                    <a:pt x="526" y="1061"/>
                    <a:pt x="486" y="1061"/>
                  </a:cubicBezTo>
                  <a:cubicBezTo>
                    <a:pt x="457" y="1061"/>
                    <a:pt x="426" y="1047"/>
                    <a:pt x="391" y="1027"/>
                  </a:cubicBezTo>
                  <a:cubicBezTo>
                    <a:pt x="360" y="1002"/>
                    <a:pt x="324" y="990"/>
                    <a:pt x="289" y="990"/>
                  </a:cubicBezTo>
                  <a:cubicBezTo>
                    <a:pt x="232" y="990"/>
                    <a:pt x="177" y="1020"/>
                    <a:pt x="147" y="1075"/>
                  </a:cubicBezTo>
                  <a:cubicBezTo>
                    <a:pt x="41" y="1238"/>
                    <a:pt x="1" y="1434"/>
                    <a:pt x="25" y="1629"/>
                  </a:cubicBezTo>
                  <a:cubicBezTo>
                    <a:pt x="41" y="1743"/>
                    <a:pt x="82" y="1865"/>
                    <a:pt x="98" y="1995"/>
                  </a:cubicBezTo>
                  <a:cubicBezTo>
                    <a:pt x="196" y="2590"/>
                    <a:pt x="570" y="3029"/>
                    <a:pt x="978" y="3436"/>
                  </a:cubicBezTo>
                  <a:cubicBezTo>
                    <a:pt x="1214" y="3664"/>
                    <a:pt x="1490" y="3851"/>
                    <a:pt x="1800" y="3982"/>
                  </a:cubicBezTo>
                  <a:cubicBezTo>
                    <a:pt x="1922" y="4039"/>
                    <a:pt x="2044" y="4096"/>
                    <a:pt x="2174" y="4153"/>
                  </a:cubicBezTo>
                  <a:cubicBezTo>
                    <a:pt x="2475" y="4299"/>
                    <a:pt x="2785" y="4413"/>
                    <a:pt x="3110" y="4494"/>
                  </a:cubicBezTo>
                  <a:cubicBezTo>
                    <a:pt x="3639" y="4600"/>
                    <a:pt x="4169" y="4682"/>
                    <a:pt x="4698" y="4779"/>
                  </a:cubicBezTo>
                  <a:cubicBezTo>
                    <a:pt x="4966" y="4812"/>
                    <a:pt x="5227" y="4901"/>
                    <a:pt x="5471" y="5024"/>
                  </a:cubicBezTo>
                  <a:cubicBezTo>
                    <a:pt x="5976" y="5300"/>
                    <a:pt x="6456" y="5634"/>
                    <a:pt x="6904" y="6009"/>
                  </a:cubicBezTo>
                  <a:cubicBezTo>
                    <a:pt x="7661" y="6671"/>
                    <a:pt x="8639" y="7035"/>
                    <a:pt x="9640" y="7035"/>
                  </a:cubicBezTo>
                  <a:cubicBezTo>
                    <a:pt x="9672" y="7035"/>
                    <a:pt x="9704" y="7035"/>
                    <a:pt x="9737" y="7034"/>
                  </a:cubicBezTo>
                  <a:cubicBezTo>
                    <a:pt x="9758" y="7037"/>
                    <a:pt x="9780" y="7038"/>
                    <a:pt x="9802" y="7038"/>
                  </a:cubicBezTo>
                  <a:cubicBezTo>
                    <a:pt x="9926" y="7038"/>
                    <a:pt x="10047" y="6999"/>
                    <a:pt x="10144" y="6937"/>
                  </a:cubicBezTo>
                  <a:cubicBezTo>
                    <a:pt x="10258" y="6847"/>
                    <a:pt x="10388" y="6790"/>
                    <a:pt x="10526" y="6774"/>
                  </a:cubicBezTo>
                  <a:cubicBezTo>
                    <a:pt x="10754" y="6749"/>
                    <a:pt x="10925" y="6611"/>
                    <a:pt x="11129" y="6513"/>
                  </a:cubicBezTo>
                  <a:cubicBezTo>
                    <a:pt x="11202" y="6481"/>
                    <a:pt x="11226" y="6416"/>
                    <a:pt x="11153" y="6342"/>
                  </a:cubicBezTo>
                  <a:cubicBezTo>
                    <a:pt x="11121" y="6310"/>
                    <a:pt x="11113" y="6253"/>
                    <a:pt x="11145" y="6212"/>
                  </a:cubicBezTo>
                  <a:cubicBezTo>
                    <a:pt x="11251" y="6066"/>
                    <a:pt x="11226" y="5984"/>
                    <a:pt x="11039" y="5935"/>
                  </a:cubicBezTo>
                  <a:cubicBezTo>
                    <a:pt x="10950" y="5911"/>
                    <a:pt x="10933" y="5878"/>
                    <a:pt x="10990" y="5797"/>
                  </a:cubicBezTo>
                  <a:cubicBezTo>
                    <a:pt x="11121" y="5634"/>
                    <a:pt x="11096" y="5545"/>
                    <a:pt x="10909" y="5447"/>
                  </a:cubicBezTo>
                  <a:lnTo>
                    <a:pt x="10819" y="5398"/>
                  </a:lnTo>
                  <a:cubicBezTo>
                    <a:pt x="10754" y="5382"/>
                    <a:pt x="10730" y="5309"/>
                    <a:pt x="10754" y="5260"/>
                  </a:cubicBezTo>
                  <a:cubicBezTo>
                    <a:pt x="10779" y="5211"/>
                    <a:pt x="10795" y="5162"/>
                    <a:pt x="10811" y="5113"/>
                  </a:cubicBezTo>
                  <a:cubicBezTo>
                    <a:pt x="10844" y="5032"/>
                    <a:pt x="10795" y="4934"/>
                    <a:pt x="10705" y="4918"/>
                  </a:cubicBezTo>
                  <a:cubicBezTo>
                    <a:pt x="10551" y="4877"/>
                    <a:pt x="10551" y="4861"/>
                    <a:pt x="10608" y="4706"/>
                  </a:cubicBezTo>
                  <a:cubicBezTo>
                    <a:pt x="10616" y="4674"/>
                    <a:pt x="10632" y="4641"/>
                    <a:pt x="10640" y="4608"/>
                  </a:cubicBezTo>
                  <a:cubicBezTo>
                    <a:pt x="10673" y="4519"/>
                    <a:pt x="10665" y="4446"/>
                    <a:pt x="10559" y="4405"/>
                  </a:cubicBezTo>
                  <a:cubicBezTo>
                    <a:pt x="10510" y="4380"/>
                    <a:pt x="10494" y="4340"/>
                    <a:pt x="10469" y="4307"/>
                  </a:cubicBezTo>
                  <a:cubicBezTo>
                    <a:pt x="10404" y="4193"/>
                    <a:pt x="10453" y="4096"/>
                    <a:pt x="10478" y="3990"/>
                  </a:cubicBezTo>
                  <a:cubicBezTo>
                    <a:pt x="10535" y="3811"/>
                    <a:pt x="10478" y="3721"/>
                    <a:pt x="10298" y="3705"/>
                  </a:cubicBezTo>
                  <a:cubicBezTo>
                    <a:pt x="10185" y="3697"/>
                    <a:pt x="10176" y="3623"/>
                    <a:pt x="10185" y="3550"/>
                  </a:cubicBezTo>
                  <a:cubicBezTo>
                    <a:pt x="10185" y="3477"/>
                    <a:pt x="10185" y="3379"/>
                    <a:pt x="10111" y="3371"/>
                  </a:cubicBezTo>
                  <a:cubicBezTo>
                    <a:pt x="9948" y="3330"/>
                    <a:pt x="10014" y="3241"/>
                    <a:pt x="10038" y="3159"/>
                  </a:cubicBezTo>
                  <a:cubicBezTo>
                    <a:pt x="10046" y="3111"/>
                    <a:pt x="10062" y="3070"/>
                    <a:pt x="10062" y="3021"/>
                  </a:cubicBezTo>
                  <a:cubicBezTo>
                    <a:pt x="10103" y="2899"/>
                    <a:pt x="10005" y="2769"/>
                    <a:pt x="9875" y="2769"/>
                  </a:cubicBezTo>
                  <a:cubicBezTo>
                    <a:pt x="9834" y="2761"/>
                    <a:pt x="9786" y="2761"/>
                    <a:pt x="9737" y="2761"/>
                  </a:cubicBezTo>
                  <a:cubicBezTo>
                    <a:pt x="9727" y="2761"/>
                    <a:pt x="9717" y="2762"/>
                    <a:pt x="9708" y="2762"/>
                  </a:cubicBezTo>
                  <a:cubicBezTo>
                    <a:pt x="9625" y="2762"/>
                    <a:pt x="9601" y="2726"/>
                    <a:pt x="9623" y="2630"/>
                  </a:cubicBezTo>
                  <a:cubicBezTo>
                    <a:pt x="9644" y="2511"/>
                    <a:pt x="9586" y="2446"/>
                    <a:pt x="9492" y="2446"/>
                  </a:cubicBezTo>
                  <a:cubicBezTo>
                    <a:pt x="9477" y="2446"/>
                    <a:pt x="9461" y="2448"/>
                    <a:pt x="9444" y="2451"/>
                  </a:cubicBezTo>
                  <a:cubicBezTo>
                    <a:pt x="9421" y="2456"/>
                    <a:pt x="9401" y="2458"/>
                    <a:pt x="9384" y="2458"/>
                  </a:cubicBezTo>
                  <a:cubicBezTo>
                    <a:pt x="9307" y="2458"/>
                    <a:pt x="9278" y="2414"/>
                    <a:pt x="9265" y="2321"/>
                  </a:cubicBezTo>
                  <a:cubicBezTo>
                    <a:pt x="9248" y="2199"/>
                    <a:pt x="9224" y="2044"/>
                    <a:pt x="9094" y="2020"/>
                  </a:cubicBezTo>
                  <a:cubicBezTo>
                    <a:pt x="8931" y="1995"/>
                    <a:pt x="8923" y="1906"/>
                    <a:pt x="8898" y="1784"/>
                  </a:cubicBezTo>
                  <a:cubicBezTo>
                    <a:pt x="8890" y="1727"/>
                    <a:pt x="8874" y="1662"/>
                    <a:pt x="8858" y="1605"/>
                  </a:cubicBezTo>
                  <a:cubicBezTo>
                    <a:pt x="8821" y="1501"/>
                    <a:pt x="8771" y="1448"/>
                    <a:pt x="8690" y="1448"/>
                  </a:cubicBezTo>
                  <a:cubicBezTo>
                    <a:pt x="8663" y="1448"/>
                    <a:pt x="8632" y="1454"/>
                    <a:pt x="8597" y="1466"/>
                  </a:cubicBezTo>
                  <a:cubicBezTo>
                    <a:pt x="8569" y="1484"/>
                    <a:pt x="8539" y="1492"/>
                    <a:pt x="8509" y="1492"/>
                  </a:cubicBezTo>
                  <a:cubicBezTo>
                    <a:pt x="8443" y="1492"/>
                    <a:pt x="8378" y="1452"/>
                    <a:pt x="8345" y="1385"/>
                  </a:cubicBezTo>
                  <a:cubicBezTo>
                    <a:pt x="8320" y="1344"/>
                    <a:pt x="8296" y="1312"/>
                    <a:pt x="8263" y="1279"/>
                  </a:cubicBezTo>
                  <a:cubicBezTo>
                    <a:pt x="8230" y="1250"/>
                    <a:pt x="8190" y="1230"/>
                    <a:pt x="8152" y="1230"/>
                  </a:cubicBezTo>
                  <a:cubicBezTo>
                    <a:pt x="8125" y="1230"/>
                    <a:pt x="8099" y="1239"/>
                    <a:pt x="8076" y="1263"/>
                  </a:cubicBezTo>
                  <a:cubicBezTo>
                    <a:pt x="8048" y="1294"/>
                    <a:pt x="8023" y="1306"/>
                    <a:pt x="7998" y="1306"/>
                  </a:cubicBezTo>
                  <a:cubicBezTo>
                    <a:pt x="7966" y="1306"/>
                    <a:pt x="7934" y="1286"/>
                    <a:pt x="7897" y="1263"/>
                  </a:cubicBezTo>
                  <a:cubicBezTo>
                    <a:pt x="7824" y="1222"/>
                    <a:pt x="7775" y="1165"/>
                    <a:pt x="7734" y="1092"/>
                  </a:cubicBezTo>
                  <a:cubicBezTo>
                    <a:pt x="7688" y="1019"/>
                    <a:pt x="7625" y="951"/>
                    <a:pt x="7545" y="951"/>
                  </a:cubicBezTo>
                  <a:cubicBezTo>
                    <a:pt x="7528" y="951"/>
                    <a:pt x="7509" y="954"/>
                    <a:pt x="7490" y="961"/>
                  </a:cubicBezTo>
                  <a:cubicBezTo>
                    <a:pt x="7456" y="975"/>
                    <a:pt x="7428" y="981"/>
                    <a:pt x="7404" y="981"/>
                  </a:cubicBezTo>
                  <a:cubicBezTo>
                    <a:pt x="7327" y="981"/>
                    <a:pt x="7289" y="922"/>
                    <a:pt x="7246" y="848"/>
                  </a:cubicBezTo>
                  <a:cubicBezTo>
                    <a:pt x="7221" y="807"/>
                    <a:pt x="7189" y="766"/>
                    <a:pt x="7164" y="725"/>
                  </a:cubicBezTo>
                  <a:cubicBezTo>
                    <a:pt x="7140" y="683"/>
                    <a:pt x="7094" y="659"/>
                    <a:pt x="7045" y="659"/>
                  </a:cubicBezTo>
                  <a:cubicBezTo>
                    <a:pt x="7028" y="659"/>
                    <a:pt x="7010" y="662"/>
                    <a:pt x="6993" y="668"/>
                  </a:cubicBezTo>
                  <a:cubicBezTo>
                    <a:pt x="6959" y="690"/>
                    <a:pt x="6928" y="699"/>
                    <a:pt x="6899" y="699"/>
                  </a:cubicBezTo>
                  <a:cubicBezTo>
                    <a:pt x="6831" y="699"/>
                    <a:pt x="6774" y="651"/>
                    <a:pt x="6717" y="611"/>
                  </a:cubicBezTo>
                  <a:cubicBezTo>
                    <a:pt x="6668" y="579"/>
                    <a:pt x="6627" y="538"/>
                    <a:pt x="6578" y="506"/>
                  </a:cubicBezTo>
                  <a:cubicBezTo>
                    <a:pt x="6523" y="469"/>
                    <a:pt x="6477" y="449"/>
                    <a:pt x="6434" y="449"/>
                  </a:cubicBezTo>
                  <a:cubicBezTo>
                    <a:pt x="6381" y="449"/>
                    <a:pt x="6334" y="479"/>
                    <a:pt x="6285" y="546"/>
                  </a:cubicBezTo>
                  <a:cubicBezTo>
                    <a:pt x="6253" y="586"/>
                    <a:pt x="6228" y="604"/>
                    <a:pt x="6203" y="604"/>
                  </a:cubicBezTo>
                  <a:cubicBezTo>
                    <a:pt x="6177" y="604"/>
                    <a:pt x="6152" y="584"/>
                    <a:pt x="6122" y="546"/>
                  </a:cubicBezTo>
                  <a:cubicBezTo>
                    <a:pt x="6049" y="457"/>
                    <a:pt x="5968" y="375"/>
                    <a:pt x="5886" y="302"/>
                  </a:cubicBezTo>
                  <a:cubicBezTo>
                    <a:pt x="5843" y="264"/>
                    <a:pt x="5786" y="227"/>
                    <a:pt x="5736" y="227"/>
                  </a:cubicBezTo>
                  <a:cubicBezTo>
                    <a:pt x="5710" y="227"/>
                    <a:pt x="5686" y="237"/>
                    <a:pt x="5666" y="261"/>
                  </a:cubicBezTo>
                  <a:cubicBezTo>
                    <a:pt x="5629" y="311"/>
                    <a:pt x="5599" y="329"/>
                    <a:pt x="5572" y="329"/>
                  </a:cubicBezTo>
                  <a:cubicBezTo>
                    <a:pt x="5528" y="329"/>
                    <a:pt x="5492" y="283"/>
                    <a:pt x="5447" y="253"/>
                  </a:cubicBezTo>
                  <a:cubicBezTo>
                    <a:pt x="5398" y="213"/>
                    <a:pt x="5341" y="172"/>
                    <a:pt x="5284" y="139"/>
                  </a:cubicBezTo>
                  <a:cubicBezTo>
                    <a:pt x="5203" y="96"/>
                    <a:pt x="5141" y="72"/>
                    <a:pt x="5091" y="72"/>
                  </a:cubicBezTo>
                  <a:cubicBezTo>
                    <a:pt x="5009" y="72"/>
                    <a:pt x="4957" y="134"/>
                    <a:pt x="4901" y="270"/>
                  </a:cubicBezTo>
                  <a:cubicBezTo>
                    <a:pt x="4889" y="308"/>
                    <a:pt x="4874" y="322"/>
                    <a:pt x="4855" y="322"/>
                  </a:cubicBezTo>
                  <a:cubicBezTo>
                    <a:pt x="4839" y="322"/>
                    <a:pt x="4819" y="310"/>
                    <a:pt x="4795" y="294"/>
                  </a:cubicBezTo>
                  <a:cubicBezTo>
                    <a:pt x="4714" y="237"/>
                    <a:pt x="4633" y="180"/>
                    <a:pt x="4543" y="131"/>
                  </a:cubicBezTo>
                  <a:cubicBezTo>
                    <a:pt x="4511" y="115"/>
                    <a:pt x="4483" y="108"/>
                    <a:pt x="4458" y="108"/>
                  </a:cubicBezTo>
                  <a:cubicBezTo>
                    <a:pt x="4393" y="108"/>
                    <a:pt x="4351" y="159"/>
                    <a:pt x="4340" y="253"/>
                  </a:cubicBezTo>
                  <a:cubicBezTo>
                    <a:pt x="4340" y="335"/>
                    <a:pt x="4331" y="416"/>
                    <a:pt x="4307" y="489"/>
                  </a:cubicBezTo>
                  <a:cubicBezTo>
                    <a:pt x="4136" y="343"/>
                    <a:pt x="3957" y="204"/>
                    <a:pt x="3770" y="82"/>
                  </a:cubicBezTo>
                  <a:cubicBezTo>
                    <a:pt x="3672" y="29"/>
                    <a:pt x="3597" y="0"/>
                    <a:pt x="3541" y="0"/>
                  </a:cubicBezTo>
                  <a:close/>
                </a:path>
              </a:pathLst>
            </a:custGeom>
            <a:solidFill>
              <a:schemeClr val="accent1"/>
            </a:solidFill>
            <a:ln w="19050" cap="flat" cmpd="sng">
              <a:solidFill>
                <a:schemeClr val="lt1"/>
              </a:solidFill>
              <a:prstDash val="solid"/>
              <a:miter lim="81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35" name="Google Shape;2435;p39"/>
            <p:cNvSpPr/>
            <p:nvPr/>
          </p:nvSpPr>
          <p:spPr>
            <a:xfrm rot="461254">
              <a:off x="6549206" y="1352233"/>
              <a:ext cx="930306" cy="509672"/>
            </a:xfrm>
            <a:custGeom>
              <a:avLst/>
              <a:gdLst/>
              <a:ahLst/>
              <a:cxnLst/>
              <a:rect l="l" t="t" r="r" b="b"/>
              <a:pathLst>
                <a:path w="9696" h="5312" extrusionOk="0">
                  <a:moveTo>
                    <a:pt x="1722" y="1"/>
                  </a:moveTo>
                  <a:cubicBezTo>
                    <a:pt x="1705" y="1"/>
                    <a:pt x="1687" y="4"/>
                    <a:pt x="1669" y="13"/>
                  </a:cubicBezTo>
                  <a:cubicBezTo>
                    <a:pt x="1580" y="45"/>
                    <a:pt x="1580" y="143"/>
                    <a:pt x="1572" y="224"/>
                  </a:cubicBezTo>
                  <a:cubicBezTo>
                    <a:pt x="1572" y="240"/>
                    <a:pt x="1572" y="257"/>
                    <a:pt x="1563" y="273"/>
                  </a:cubicBezTo>
                  <a:cubicBezTo>
                    <a:pt x="1515" y="265"/>
                    <a:pt x="1466" y="249"/>
                    <a:pt x="1417" y="232"/>
                  </a:cubicBezTo>
                  <a:cubicBezTo>
                    <a:pt x="1397" y="227"/>
                    <a:pt x="1377" y="224"/>
                    <a:pt x="1357" y="224"/>
                  </a:cubicBezTo>
                  <a:cubicBezTo>
                    <a:pt x="1286" y="224"/>
                    <a:pt x="1217" y="257"/>
                    <a:pt x="1173" y="314"/>
                  </a:cubicBezTo>
                  <a:cubicBezTo>
                    <a:pt x="1146" y="357"/>
                    <a:pt x="1118" y="368"/>
                    <a:pt x="1082" y="368"/>
                  </a:cubicBezTo>
                  <a:cubicBezTo>
                    <a:pt x="1063" y="368"/>
                    <a:pt x="1042" y="365"/>
                    <a:pt x="1018" y="363"/>
                  </a:cubicBezTo>
                  <a:cubicBezTo>
                    <a:pt x="999" y="355"/>
                    <a:pt x="978" y="351"/>
                    <a:pt x="958" y="351"/>
                  </a:cubicBezTo>
                  <a:cubicBezTo>
                    <a:pt x="893" y="351"/>
                    <a:pt x="827" y="388"/>
                    <a:pt x="790" y="444"/>
                  </a:cubicBezTo>
                  <a:cubicBezTo>
                    <a:pt x="741" y="550"/>
                    <a:pt x="644" y="623"/>
                    <a:pt x="530" y="639"/>
                  </a:cubicBezTo>
                  <a:cubicBezTo>
                    <a:pt x="407" y="696"/>
                    <a:pt x="293" y="770"/>
                    <a:pt x="204" y="867"/>
                  </a:cubicBezTo>
                  <a:cubicBezTo>
                    <a:pt x="0" y="1063"/>
                    <a:pt x="17" y="1201"/>
                    <a:pt x="220" y="1405"/>
                  </a:cubicBezTo>
                  <a:cubicBezTo>
                    <a:pt x="245" y="1437"/>
                    <a:pt x="285" y="1470"/>
                    <a:pt x="318" y="1494"/>
                  </a:cubicBezTo>
                  <a:cubicBezTo>
                    <a:pt x="871" y="1885"/>
                    <a:pt x="1376" y="2349"/>
                    <a:pt x="1938" y="2731"/>
                  </a:cubicBezTo>
                  <a:cubicBezTo>
                    <a:pt x="2141" y="2870"/>
                    <a:pt x="2386" y="2959"/>
                    <a:pt x="2540" y="3147"/>
                  </a:cubicBezTo>
                  <a:cubicBezTo>
                    <a:pt x="2866" y="3545"/>
                    <a:pt x="3305" y="3757"/>
                    <a:pt x="3769" y="3912"/>
                  </a:cubicBezTo>
                  <a:cubicBezTo>
                    <a:pt x="4315" y="4091"/>
                    <a:pt x="4860" y="4262"/>
                    <a:pt x="5414" y="4425"/>
                  </a:cubicBezTo>
                  <a:cubicBezTo>
                    <a:pt x="5650" y="4490"/>
                    <a:pt x="5886" y="4587"/>
                    <a:pt x="6138" y="4596"/>
                  </a:cubicBezTo>
                  <a:cubicBezTo>
                    <a:pt x="6177" y="4586"/>
                    <a:pt x="6215" y="4582"/>
                    <a:pt x="6253" y="4582"/>
                  </a:cubicBezTo>
                  <a:cubicBezTo>
                    <a:pt x="6280" y="4582"/>
                    <a:pt x="6307" y="4584"/>
                    <a:pt x="6334" y="4587"/>
                  </a:cubicBezTo>
                  <a:cubicBezTo>
                    <a:pt x="6513" y="4636"/>
                    <a:pt x="6708" y="4677"/>
                    <a:pt x="6855" y="4799"/>
                  </a:cubicBezTo>
                  <a:cubicBezTo>
                    <a:pt x="7018" y="4913"/>
                    <a:pt x="7205" y="4986"/>
                    <a:pt x="7400" y="5019"/>
                  </a:cubicBezTo>
                  <a:cubicBezTo>
                    <a:pt x="7506" y="5043"/>
                    <a:pt x="7620" y="5076"/>
                    <a:pt x="7734" y="5108"/>
                  </a:cubicBezTo>
                  <a:cubicBezTo>
                    <a:pt x="8093" y="5240"/>
                    <a:pt x="8478" y="5306"/>
                    <a:pt x="8860" y="5306"/>
                  </a:cubicBezTo>
                  <a:cubicBezTo>
                    <a:pt x="8903" y="5306"/>
                    <a:pt x="8945" y="5305"/>
                    <a:pt x="8988" y="5304"/>
                  </a:cubicBezTo>
                  <a:cubicBezTo>
                    <a:pt x="9175" y="5288"/>
                    <a:pt x="9362" y="5312"/>
                    <a:pt x="9533" y="5239"/>
                  </a:cubicBezTo>
                  <a:cubicBezTo>
                    <a:pt x="9631" y="5206"/>
                    <a:pt x="9696" y="5157"/>
                    <a:pt x="9696" y="5051"/>
                  </a:cubicBezTo>
                  <a:cubicBezTo>
                    <a:pt x="9696" y="4938"/>
                    <a:pt x="9614" y="4897"/>
                    <a:pt x="9517" y="4872"/>
                  </a:cubicBezTo>
                  <a:cubicBezTo>
                    <a:pt x="9476" y="4864"/>
                    <a:pt x="9427" y="4864"/>
                    <a:pt x="9395" y="4832"/>
                  </a:cubicBezTo>
                  <a:cubicBezTo>
                    <a:pt x="9427" y="4767"/>
                    <a:pt x="9484" y="4685"/>
                    <a:pt x="9443" y="4612"/>
                  </a:cubicBezTo>
                  <a:cubicBezTo>
                    <a:pt x="9411" y="4547"/>
                    <a:pt x="9443" y="4522"/>
                    <a:pt x="9484" y="4482"/>
                  </a:cubicBezTo>
                  <a:cubicBezTo>
                    <a:pt x="9549" y="4408"/>
                    <a:pt x="9647" y="4351"/>
                    <a:pt x="9606" y="4229"/>
                  </a:cubicBezTo>
                  <a:cubicBezTo>
                    <a:pt x="9566" y="4115"/>
                    <a:pt x="9452" y="4140"/>
                    <a:pt x="9362" y="4132"/>
                  </a:cubicBezTo>
                  <a:cubicBezTo>
                    <a:pt x="9395" y="4026"/>
                    <a:pt x="9500" y="3953"/>
                    <a:pt x="9484" y="3839"/>
                  </a:cubicBezTo>
                  <a:cubicBezTo>
                    <a:pt x="9473" y="3734"/>
                    <a:pt x="9416" y="3704"/>
                    <a:pt x="9343" y="3704"/>
                  </a:cubicBezTo>
                  <a:cubicBezTo>
                    <a:pt x="9313" y="3704"/>
                    <a:pt x="9281" y="3709"/>
                    <a:pt x="9248" y="3716"/>
                  </a:cubicBezTo>
                  <a:cubicBezTo>
                    <a:pt x="9272" y="3659"/>
                    <a:pt x="9289" y="3602"/>
                    <a:pt x="9305" y="3545"/>
                  </a:cubicBezTo>
                  <a:cubicBezTo>
                    <a:pt x="9321" y="3460"/>
                    <a:pt x="9284" y="3382"/>
                    <a:pt x="9210" y="3382"/>
                  </a:cubicBezTo>
                  <a:cubicBezTo>
                    <a:pt x="9207" y="3382"/>
                    <a:pt x="9203" y="3382"/>
                    <a:pt x="9199" y="3383"/>
                  </a:cubicBezTo>
                  <a:cubicBezTo>
                    <a:pt x="9118" y="3375"/>
                    <a:pt x="9036" y="3358"/>
                    <a:pt x="8955" y="3334"/>
                  </a:cubicBezTo>
                  <a:cubicBezTo>
                    <a:pt x="8882" y="3318"/>
                    <a:pt x="8874" y="3293"/>
                    <a:pt x="8914" y="3228"/>
                  </a:cubicBezTo>
                  <a:cubicBezTo>
                    <a:pt x="8971" y="3171"/>
                    <a:pt x="8979" y="3073"/>
                    <a:pt x="8947" y="3000"/>
                  </a:cubicBezTo>
                  <a:cubicBezTo>
                    <a:pt x="8918" y="2955"/>
                    <a:pt x="8884" y="2943"/>
                    <a:pt x="8846" y="2943"/>
                  </a:cubicBezTo>
                  <a:cubicBezTo>
                    <a:pt x="8808" y="2943"/>
                    <a:pt x="8768" y="2955"/>
                    <a:pt x="8727" y="2959"/>
                  </a:cubicBezTo>
                  <a:cubicBezTo>
                    <a:pt x="8743" y="2870"/>
                    <a:pt x="8808" y="2788"/>
                    <a:pt x="8752" y="2723"/>
                  </a:cubicBezTo>
                  <a:cubicBezTo>
                    <a:pt x="8726" y="2689"/>
                    <a:pt x="8699" y="2678"/>
                    <a:pt x="8671" y="2678"/>
                  </a:cubicBezTo>
                  <a:cubicBezTo>
                    <a:pt x="8621" y="2678"/>
                    <a:pt x="8568" y="2715"/>
                    <a:pt x="8515" y="2715"/>
                  </a:cubicBezTo>
                  <a:cubicBezTo>
                    <a:pt x="8511" y="2716"/>
                    <a:pt x="8507" y="2716"/>
                    <a:pt x="8503" y="2716"/>
                  </a:cubicBezTo>
                  <a:cubicBezTo>
                    <a:pt x="8428" y="2716"/>
                    <a:pt x="8378" y="2646"/>
                    <a:pt x="8401" y="2577"/>
                  </a:cubicBezTo>
                  <a:cubicBezTo>
                    <a:pt x="8426" y="2512"/>
                    <a:pt x="8434" y="2430"/>
                    <a:pt x="8434" y="2357"/>
                  </a:cubicBezTo>
                  <a:cubicBezTo>
                    <a:pt x="8421" y="2248"/>
                    <a:pt x="8363" y="2179"/>
                    <a:pt x="8274" y="2179"/>
                  </a:cubicBezTo>
                  <a:cubicBezTo>
                    <a:pt x="8251" y="2179"/>
                    <a:pt x="8225" y="2184"/>
                    <a:pt x="8198" y="2194"/>
                  </a:cubicBezTo>
                  <a:cubicBezTo>
                    <a:pt x="8172" y="2203"/>
                    <a:pt x="8153" y="2208"/>
                    <a:pt x="8139" y="2208"/>
                  </a:cubicBezTo>
                  <a:cubicBezTo>
                    <a:pt x="8104" y="2208"/>
                    <a:pt x="8098" y="2179"/>
                    <a:pt x="8092" y="2121"/>
                  </a:cubicBezTo>
                  <a:cubicBezTo>
                    <a:pt x="8076" y="1983"/>
                    <a:pt x="8027" y="1942"/>
                    <a:pt x="7880" y="1942"/>
                  </a:cubicBezTo>
                  <a:cubicBezTo>
                    <a:pt x="7807" y="1942"/>
                    <a:pt x="7791" y="1917"/>
                    <a:pt x="7783" y="1860"/>
                  </a:cubicBezTo>
                  <a:cubicBezTo>
                    <a:pt x="7775" y="1779"/>
                    <a:pt x="7775" y="1706"/>
                    <a:pt x="7758" y="1624"/>
                  </a:cubicBezTo>
                  <a:cubicBezTo>
                    <a:pt x="7743" y="1540"/>
                    <a:pt x="7706" y="1500"/>
                    <a:pt x="7652" y="1500"/>
                  </a:cubicBezTo>
                  <a:cubicBezTo>
                    <a:pt x="7622" y="1500"/>
                    <a:pt x="7587" y="1512"/>
                    <a:pt x="7547" y="1535"/>
                  </a:cubicBezTo>
                  <a:cubicBezTo>
                    <a:pt x="7529" y="1549"/>
                    <a:pt x="7516" y="1557"/>
                    <a:pt x="7506" y="1557"/>
                  </a:cubicBezTo>
                  <a:cubicBezTo>
                    <a:pt x="7493" y="1557"/>
                    <a:pt x="7486" y="1543"/>
                    <a:pt x="7482" y="1510"/>
                  </a:cubicBezTo>
                  <a:cubicBezTo>
                    <a:pt x="7457" y="1421"/>
                    <a:pt x="7433" y="1331"/>
                    <a:pt x="7384" y="1242"/>
                  </a:cubicBezTo>
                  <a:cubicBezTo>
                    <a:pt x="7356" y="1179"/>
                    <a:pt x="7304" y="1105"/>
                    <a:pt x="7239" y="1105"/>
                  </a:cubicBezTo>
                  <a:cubicBezTo>
                    <a:pt x="7228" y="1105"/>
                    <a:pt x="7217" y="1107"/>
                    <a:pt x="7205" y="1111"/>
                  </a:cubicBezTo>
                  <a:cubicBezTo>
                    <a:pt x="7173" y="1121"/>
                    <a:pt x="7147" y="1126"/>
                    <a:pt x="7125" y="1126"/>
                  </a:cubicBezTo>
                  <a:cubicBezTo>
                    <a:pt x="7040" y="1126"/>
                    <a:pt x="7019" y="1057"/>
                    <a:pt x="6993" y="973"/>
                  </a:cubicBezTo>
                  <a:cubicBezTo>
                    <a:pt x="6969" y="932"/>
                    <a:pt x="6944" y="884"/>
                    <a:pt x="6912" y="851"/>
                  </a:cubicBezTo>
                  <a:cubicBezTo>
                    <a:pt x="6876" y="809"/>
                    <a:pt x="6827" y="767"/>
                    <a:pt x="6781" y="767"/>
                  </a:cubicBezTo>
                  <a:cubicBezTo>
                    <a:pt x="6764" y="767"/>
                    <a:pt x="6748" y="773"/>
                    <a:pt x="6733" y="786"/>
                  </a:cubicBezTo>
                  <a:cubicBezTo>
                    <a:pt x="6692" y="815"/>
                    <a:pt x="6661" y="827"/>
                    <a:pt x="6636" y="827"/>
                  </a:cubicBezTo>
                  <a:cubicBezTo>
                    <a:pt x="6578" y="827"/>
                    <a:pt x="6558" y="759"/>
                    <a:pt x="6529" y="696"/>
                  </a:cubicBezTo>
                  <a:cubicBezTo>
                    <a:pt x="6513" y="664"/>
                    <a:pt x="6497" y="639"/>
                    <a:pt x="6472" y="607"/>
                  </a:cubicBezTo>
                  <a:cubicBezTo>
                    <a:pt x="6419" y="545"/>
                    <a:pt x="6363" y="515"/>
                    <a:pt x="6311" y="515"/>
                  </a:cubicBezTo>
                  <a:cubicBezTo>
                    <a:pt x="6252" y="515"/>
                    <a:pt x="6198" y="554"/>
                    <a:pt x="6155" y="631"/>
                  </a:cubicBezTo>
                  <a:cubicBezTo>
                    <a:pt x="6133" y="671"/>
                    <a:pt x="6116" y="687"/>
                    <a:pt x="6100" y="687"/>
                  </a:cubicBezTo>
                  <a:cubicBezTo>
                    <a:pt x="6081" y="687"/>
                    <a:pt x="6063" y="663"/>
                    <a:pt x="6041" y="631"/>
                  </a:cubicBezTo>
                  <a:cubicBezTo>
                    <a:pt x="5992" y="534"/>
                    <a:pt x="5919" y="452"/>
                    <a:pt x="5837" y="387"/>
                  </a:cubicBezTo>
                  <a:cubicBezTo>
                    <a:pt x="5810" y="357"/>
                    <a:pt x="5775" y="344"/>
                    <a:pt x="5740" y="344"/>
                  </a:cubicBezTo>
                  <a:cubicBezTo>
                    <a:pt x="5679" y="344"/>
                    <a:pt x="5620" y="385"/>
                    <a:pt x="5609" y="452"/>
                  </a:cubicBezTo>
                  <a:cubicBezTo>
                    <a:pt x="5585" y="501"/>
                    <a:pt x="5593" y="558"/>
                    <a:pt x="5552" y="590"/>
                  </a:cubicBezTo>
                  <a:cubicBezTo>
                    <a:pt x="5479" y="509"/>
                    <a:pt x="5422" y="420"/>
                    <a:pt x="5349" y="346"/>
                  </a:cubicBezTo>
                  <a:cubicBezTo>
                    <a:pt x="5310" y="294"/>
                    <a:pt x="5250" y="268"/>
                    <a:pt x="5191" y="268"/>
                  </a:cubicBezTo>
                  <a:cubicBezTo>
                    <a:pt x="5140" y="268"/>
                    <a:pt x="5090" y="288"/>
                    <a:pt x="5056" y="330"/>
                  </a:cubicBezTo>
                  <a:cubicBezTo>
                    <a:pt x="5017" y="369"/>
                    <a:pt x="5008" y="453"/>
                    <a:pt x="4957" y="453"/>
                  </a:cubicBezTo>
                  <a:cubicBezTo>
                    <a:pt x="4955" y="453"/>
                    <a:pt x="4952" y="452"/>
                    <a:pt x="4950" y="452"/>
                  </a:cubicBezTo>
                  <a:cubicBezTo>
                    <a:pt x="4901" y="436"/>
                    <a:pt x="4860" y="379"/>
                    <a:pt x="4811" y="338"/>
                  </a:cubicBezTo>
                  <a:cubicBezTo>
                    <a:pt x="4795" y="322"/>
                    <a:pt x="4779" y="306"/>
                    <a:pt x="4763" y="297"/>
                  </a:cubicBezTo>
                  <a:cubicBezTo>
                    <a:pt x="4706" y="224"/>
                    <a:pt x="4624" y="192"/>
                    <a:pt x="4535" y="192"/>
                  </a:cubicBezTo>
                  <a:cubicBezTo>
                    <a:pt x="4445" y="208"/>
                    <a:pt x="4429" y="289"/>
                    <a:pt x="4404" y="371"/>
                  </a:cubicBezTo>
                  <a:cubicBezTo>
                    <a:pt x="4331" y="322"/>
                    <a:pt x="4274" y="273"/>
                    <a:pt x="4209" y="232"/>
                  </a:cubicBezTo>
                  <a:cubicBezTo>
                    <a:pt x="4134" y="184"/>
                    <a:pt x="4074" y="158"/>
                    <a:pt x="4023" y="158"/>
                  </a:cubicBezTo>
                  <a:cubicBezTo>
                    <a:pt x="3945" y="158"/>
                    <a:pt x="3888" y="216"/>
                    <a:pt x="3835" y="338"/>
                  </a:cubicBezTo>
                  <a:cubicBezTo>
                    <a:pt x="3745" y="257"/>
                    <a:pt x="3647" y="183"/>
                    <a:pt x="3542" y="110"/>
                  </a:cubicBezTo>
                  <a:cubicBezTo>
                    <a:pt x="3497" y="84"/>
                    <a:pt x="3454" y="71"/>
                    <a:pt x="3415" y="71"/>
                  </a:cubicBezTo>
                  <a:cubicBezTo>
                    <a:pt x="3333" y="71"/>
                    <a:pt x="3268" y="127"/>
                    <a:pt x="3240" y="232"/>
                  </a:cubicBezTo>
                  <a:cubicBezTo>
                    <a:pt x="3232" y="265"/>
                    <a:pt x="3224" y="289"/>
                    <a:pt x="3216" y="330"/>
                  </a:cubicBezTo>
                  <a:cubicBezTo>
                    <a:pt x="3143" y="281"/>
                    <a:pt x="3078" y="224"/>
                    <a:pt x="3012" y="175"/>
                  </a:cubicBezTo>
                  <a:cubicBezTo>
                    <a:pt x="2968" y="149"/>
                    <a:pt x="2928" y="137"/>
                    <a:pt x="2893" y="137"/>
                  </a:cubicBezTo>
                  <a:cubicBezTo>
                    <a:pt x="2818" y="137"/>
                    <a:pt x="2766" y="195"/>
                    <a:pt x="2744" y="306"/>
                  </a:cubicBezTo>
                  <a:cubicBezTo>
                    <a:pt x="2736" y="346"/>
                    <a:pt x="2760" y="403"/>
                    <a:pt x="2719" y="460"/>
                  </a:cubicBezTo>
                  <a:cubicBezTo>
                    <a:pt x="2654" y="363"/>
                    <a:pt x="2581" y="265"/>
                    <a:pt x="2508" y="175"/>
                  </a:cubicBezTo>
                  <a:cubicBezTo>
                    <a:pt x="2465" y="129"/>
                    <a:pt x="2407" y="104"/>
                    <a:pt x="2348" y="104"/>
                  </a:cubicBezTo>
                  <a:cubicBezTo>
                    <a:pt x="2295" y="104"/>
                    <a:pt x="2241" y="124"/>
                    <a:pt x="2198" y="167"/>
                  </a:cubicBezTo>
                  <a:cubicBezTo>
                    <a:pt x="2161" y="205"/>
                    <a:pt x="2165" y="291"/>
                    <a:pt x="2114" y="291"/>
                  </a:cubicBezTo>
                  <a:cubicBezTo>
                    <a:pt x="2110" y="291"/>
                    <a:pt x="2106" y="291"/>
                    <a:pt x="2101" y="289"/>
                  </a:cubicBezTo>
                  <a:cubicBezTo>
                    <a:pt x="2052" y="281"/>
                    <a:pt x="2011" y="208"/>
                    <a:pt x="1970" y="159"/>
                  </a:cubicBezTo>
                  <a:cubicBezTo>
                    <a:pt x="1954" y="143"/>
                    <a:pt x="1930" y="118"/>
                    <a:pt x="1913" y="102"/>
                  </a:cubicBezTo>
                  <a:cubicBezTo>
                    <a:pt x="1855" y="57"/>
                    <a:pt x="1791" y="1"/>
                    <a:pt x="1722" y="1"/>
                  </a:cubicBezTo>
                  <a:close/>
                </a:path>
              </a:pathLst>
            </a:custGeom>
            <a:solidFill>
              <a:srgbClr val="E03232"/>
            </a:solidFill>
            <a:ln w="19050" cap="flat" cmpd="sng">
              <a:solidFill>
                <a:schemeClr val="lt1"/>
              </a:solidFill>
              <a:prstDash val="solid"/>
              <a:miter lim="81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36" name="Google Shape;2436;p39"/>
            <p:cNvSpPr/>
            <p:nvPr/>
          </p:nvSpPr>
          <p:spPr>
            <a:xfrm rot="461254">
              <a:off x="7061333" y="1545455"/>
              <a:ext cx="243802" cy="172513"/>
            </a:xfrm>
            <a:custGeom>
              <a:avLst/>
              <a:gdLst/>
              <a:ahLst/>
              <a:cxnLst/>
              <a:rect l="l" t="t" r="r" b="b"/>
              <a:pathLst>
                <a:path w="2541" h="1798" extrusionOk="0">
                  <a:moveTo>
                    <a:pt x="2370" y="1"/>
                  </a:moveTo>
                  <a:cubicBezTo>
                    <a:pt x="2201" y="1"/>
                    <a:pt x="2038" y="56"/>
                    <a:pt x="1898" y="166"/>
                  </a:cubicBezTo>
                  <a:cubicBezTo>
                    <a:pt x="1605" y="369"/>
                    <a:pt x="1287" y="532"/>
                    <a:pt x="970" y="711"/>
                  </a:cubicBezTo>
                  <a:cubicBezTo>
                    <a:pt x="579" y="931"/>
                    <a:pt x="245" y="1216"/>
                    <a:pt x="58" y="1639"/>
                  </a:cubicBezTo>
                  <a:cubicBezTo>
                    <a:pt x="33" y="1696"/>
                    <a:pt x="1" y="1753"/>
                    <a:pt x="66" y="1786"/>
                  </a:cubicBezTo>
                  <a:cubicBezTo>
                    <a:pt x="79" y="1794"/>
                    <a:pt x="91" y="1798"/>
                    <a:pt x="102" y="1798"/>
                  </a:cubicBezTo>
                  <a:cubicBezTo>
                    <a:pt x="144" y="1798"/>
                    <a:pt x="167" y="1745"/>
                    <a:pt x="180" y="1712"/>
                  </a:cubicBezTo>
                  <a:cubicBezTo>
                    <a:pt x="359" y="1289"/>
                    <a:pt x="701" y="1021"/>
                    <a:pt x="1084" y="801"/>
                  </a:cubicBezTo>
                  <a:cubicBezTo>
                    <a:pt x="1393" y="646"/>
                    <a:pt x="1686" y="459"/>
                    <a:pt x="1963" y="255"/>
                  </a:cubicBezTo>
                  <a:cubicBezTo>
                    <a:pt x="2101" y="141"/>
                    <a:pt x="2264" y="84"/>
                    <a:pt x="2435" y="76"/>
                  </a:cubicBezTo>
                  <a:cubicBezTo>
                    <a:pt x="2440" y="77"/>
                    <a:pt x="2446" y="78"/>
                    <a:pt x="2451" y="78"/>
                  </a:cubicBezTo>
                  <a:cubicBezTo>
                    <a:pt x="2488" y="78"/>
                    <a:pt x="2527" y="55"/>
                    <a:pt x="2541" y="19"/>
                  </a:cubicBezTo>
                  <a:cubicBezTo>
                    <a:pt x="2484" y="7"/>
                    <a:pt x="2427" y="1"/>
                    <a:pt x="23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37" name="Google Shape;2437;p39"/>
            <p:cNvSpPr/>
            <p:nvPr/>
          </p:nvSpPr>
          <p:spPr>
            <a:xfrm rot="461254">
              <a:off x="7121609" y="1762648"/>
              <a:ext cx="281222" cy="132887"/>
            </a:xfrm>
            <a:custGeom>
              <a:avLst/>
              <a:gdLst/>
              <a:ahLst/>
              <a:cxnLst/>
              <a:rect l="l" t="t" r="r" b="b"/>
              <a:pathLst>
                <a:path w="2931" h="1385" extrusionOk="0">
                  <a:moveTo>
                    <a:pt x="2467" y="1"/>
                  </a:moveTo>
                  <a:cubicBezTo>
                    <a:pt x="2386" y="1"/>
                    <a:pt x="2312" y="17"/>
                    <a:pt x="2247" y="42"/>
                  </a:cubicBezTo>
                  <a:cubicBezTo>
                    <a:pt x="2084" y="107"/>
                    <a:pt x="1913" y="164"/>
                    <a:pt x="1742" y="204"/>
                  </a:cubicBezTo>
                  <a:cubicBezTo>
                    <a:pt x="1296" y="282"/>
                    <a:pt x="843" y="391"/>
                    <a:pt x="384" y="391"/>
                  </a:cubicBezTo>
                  <a:cubicBezTo>
                    <a:pt x="316" y="391"/>
                    <a:pt x="248" y="389"/>
                    <a:pt x="179" y="383"/>
                  </a:cubicBezTo>
                  <a:cubicBezTo>
                    <a:pt x="158" y="383"/>
                    <a:pt x="132" y="380"/>
                    <a:pt x="107" y="380"/>
                  </a:cubicBezTo>
                  <a:cubicBezTo>
                    <a:pt x="66" y="380"/>
                    <a:pt x="27" y="390"/>
                    <a:pt x="17" y="440"/>
                  </a:cubicBezTo>
                  <a:cubicBezTo>
                    <a:pt x="0" y="514"/>
                    <a:pt x="90" y="514"/>
                    <a:pt x="139" y="546"/>
                  </a:cubicBezTo>
                  <a:cubicBezTo>
                    <a:pt x="749" y="961"/>
                    <a:pt x="1449" y="1173"/>
                    <a:pt x="2174" y="1303"/>
                  </a:cubicBezTo>
                  <a:cubicBezTo>
                    <a:pt x="2418" y="1352"/>
                    <a:pt x="2670" y="1385"/>
                    <a:pt x="2931" y="1385"/>
                  </a:cubicBezTo>
                  <a:cubicBezTo>
                    <a:pt x="2500" y="1279"/>
                    <a:pt x="2068" y="1173"/>
                    <a:pt x="1637" y="1067"/>
                  </a:cubicBezTo>
                  <a:cubicBezTo>
                    <a:pt x="1205" y="970"/>
                    <a:pt x="790" y="790"/>
                    <a:pt x="416" y="538"/>
                  </a:cubicBezTo>
                  <a:cubicBezTo>
                    <a:pt x="774" y="506"/>
                    <a:pt x="1132" y="449"/>
                    <a:pt x="1482" y="375"/>
                  </a:cubicBezTo>
                  <a:cubicBezTo>
                    <a:pt x="1979" y="278"/>
                    <a:pt x="2377" y="139"/>
                    <a:pt x="24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38" name="Google Shape;2438;p39"/>
            <p:cNvSpPr/>
            <p:nvPr/>
          </p:nvSpPr>
          <p:spPr>
            <a:xfrm rot="461254">
              <a:off x="6737842" y="1383197"/>
              <a:ext cx="114081" cy="248983"/>
            </a:xfrm>
            <a:custGeom>
              <a:avLst/>
              <a:gdLst/>
              <a:ahLst/>
              <a:cxnLst/>
              <a:rect l="l" t="t" r="r" b="b"/>
              <a:pathLst>
                <a:path w="1189" h="2595" extrusionOk="0">
                  <a:moveTo>
                    <a:pt x="60" y="1"/>
                  </a:moveTo>
                  <a:cubicBezTo>
                    <a:pt x="56" y="1"/>
                    <a:pt x="53" y="1"/>
                    <a:pt x="49" y="1"/>
                  </a:cubicBezTo>
                  <a:cubicBezTo>
                    <a:pt x="0" y="18"/>
                    <a:pt x="25" y="66"/>
                    <a:pt x="33" y="107"/>
                  </a:cubicBezTo>
                  <a:cubicBezTo>
                    <a:pt x="114" y="539"/>
                    <a:pt x="236" y="962"/>
                    <a:pt x="391" y="1369"/>
                  </a:cubicBezTo>
                  <a:cubicBezTo>
                    <a:pt x="489" y="1613"/>
                    <a:pt x="611" y="1841"/>
                    <a:pt x="749" y="2061"/>
                  </a:cubicBezTo>
                  <a:cubicBezTo>
                    <a:pt x="847" y="2224"/>
                    <a:pt x="969" y="2370"/>
                    <a:pt x="1059" y="2541"/>
                  </a:cubicBezTo>
                  <a:cubicBezTo>
                    <a:pt x="1079" y="2568"/>
                    <a:pt x="1098" y="2594"/>
                    <a:pt x="1127" y="2594"/>
                  </a:cubicBezTo>
                  <a:cubicBezTo>
                    <a:pt x="1134" y="2594"/>
                    <a:pt x="1141" y="2593"/>
                    <a:pt x="1148" y="2590"/>
                  </a:cubicBezTo>
                  <a:cubicBezTo>
                    <a:pt x="1189" y="2566"/>
                    <a:pt x="1173" y="2517"/>
                    <a:pt x="1148" y="2484"/>
                  </a:cubicBezTo>
                  <a:cubicBezTo>
                    <a:pt x="1116" y="2411"/>
                    <a:pt x="1075" y="2346"/>
                    <a:pt x="1034" y="2289"/>
                  </a:cubicBezTo>
                  <a:cubicBezTo>
                    <a:pt x="635" y="1735"/>
                    <a:pt x="358" y="1108"/>
                    <a:pt x="220" y="441"/>
                  </a:cubicBezTo>
                  <a:cubicBezTo>
                    <a:pt x="196" y="319"/>
                    <a:pt x="155" y="197"/>
                    <a:pt x="114" y="83"/>
                  </a:cubicBezTo>
                  <a:cubicBezTo>
                    <a:pt x="107" y="52"/>
                    <a:pt x="106" y="1"/>
                    <a:pt x="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39" name="Google Shape;2439;p39"/>
            <p:cNvSpPr/>
            <p:nvPr/>
          </p:nvSpPr>
          <p:spPr>
            <a:xfrm rot="461254">
              <a:off x="7016830" y="1410604"/>
              <a:ext cx="54786" cy="236798"/>
            </a:xfrm>
            <a:custGeom>
              <a:avLst/>
              <a:gdLst/>
              <a:ahLst/>
              <a:cxnLst/>
              <a:rect l="l" t="t" r="r" b="b"/>
              <a:pathLst>
                <a:path w="571" h="2468" extrusionOk="0">
                  <a:moveTo>
                    <a:pt x="448" y="0"/>
                  </a:moveTo>
                  <a:cubicBezTo>
                    <a:pt x="416" y="49"/>
                    <a:pt x="408" y="106"/>
                    <a:pt x="424" y="155"/>
                  </a:cubicBezTo>
                  <a:cubicBezTo>
                    <a:pt x="456" y="464"/>
                    <a:pt x="456" y="774"/>
                    <a:pt x="424" y="1083"/>
                  </a:cubicBezTo>
                  <a:cubicBezTo>
                    <a:pt x="383" y="1531"/>
                    <a:pt x="391" y="2003"/>
                    <a:pt x="41" y="2353"/>
                  </a:cubicBezTo>
                  <a:cubicBezTo>
                    <a:pt x="9" y="2385"/>
                    <a:pt x="1" y="2434"/>
                    <a:pt x="41" y="2459"/>
                  </a:cubicBezTo>
                  <a:cubicBezTo>
                    <a:pt x="53" y="2465"/>
                    <a:pt x="65" y="2467"/>
                    <a:pt x="76" y="2467"/>
                  </a:cubicBezTo>
                  <a:cubicBezTo>
                    <a:pt x="110" y="2467"/>
                    <a:pt x="139" y="2443"/>
                    <a:pt x="163" y="2418"/>
                  </a:cubicBezTo>
                  <a:cubicBezTo>
                    <a:pt x="318" y="2239"/>
                    <a:pt x="424" y="2019"/>
                    <a:pt x="465" y="1791"/>
                  </a:cubicBezTo>
                  <a:cubicBezTo>
                    <a:pt x="562" y="1246"/>
                    <a:pt x="570" y="692"/>
                    <a:pt x="505" y="147"/>
                  </a:cubicBezTo>
                  <a:cubicBezTo>
                    <a:pt x="497" y="98"/>
                    <a:pt x="505" y="41"/>
                    <a:pt x="4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40" name="Google Shape;2440;p39"/>
            <p:cNvSpPr/>
            <p:nvPr/>
          </p:nvSpPr>
          <p:spPr>
            <a:xfrm rot="461254">
              <a:off x="6815204" y="1150882"/>
              <a:ext cx="48549" cy="192758"/>
            </a:xfrm>
            <a:custGeom>
              <a:avLst/>
              <a:gdLst/>
              <a:ahLst/>
              <a:cxnLst/>
              <a:rect l="l" t="t" r="r" b="b"/>
              <a:pathLst>
                <a:path w="506" h="2009" extrusionOk="0">
                  <a:moveTo>
                    <a:pt x="122" y="1"/>
                  </a:moveTo>
                  <a:cubicBezTo>
                    <a:pt x="92" y="1"/>
                    <a:pt x="98" y="37"/>
                    <a:pt x="90" y="67"/>
                  </a:cubicBezTo>
                  <a:cubicBezTo>
                    <a:pt x="17" y="572"/>
                    <a:pt x="1" y="1085"/>
                    <a:pt x="196" y="1573"/>
                  </a:cubicBezTo>
                  <a:lnTo>
                    <a:pt x="375" y="1947"/>
                  </a:lnTo>
                  <a:cubicBezTo>
                    <a:pt x="389" y="1975"/>
                    <a:pt x="403" y="2008"/>
                    <a:pt x="436" y="2008"/>
                  </a:cubicBezTo>
                  <a:cubicBezTo>
                    <a:pt x="442" y="2008"/>
                    <a:pt x="449" y="2007"/>
                    <a:pt x="457" y="2004"/>
                  </a:cubicBezTo>
                  <a:cubicBezTo>
                    <a:pt x="506" y="1988"/>
                    <a:pt x="497" y="1939"/>
                    <a:pt x="489" y="1907"/>
                  </a:cubicBezTo>
                  <a:cubicBezTo>
                    <a:pt x="465" y="1850"/>
                    <a:pt x="440" y="1793"/>
                    <a:pt x="416" y="1744"/>
                  </a:cubicBezTo>
                  <a:cubicBezTo>
                    <a:pt x="261" y="1418"/>
                    <a:pt x="172" y="1076"/>
                    <a:pt x="164" y="718"/>
                  </a:cubicBezTo>
                  <a:cubicBezTo>
                    <a:pt x="156" y="507"/>
                    <a:pt x="156" y="287"/>
                    <a:pt x="172" y="75"/>
                  </a:cubicBezTo>
                  <a:cubicBezTo>
                    <a:pt x="172" y="43"/>
                    <a:pt x="180" y="2"/>
                    <a:pt x="131" y="2"/>
                  </a:cubicBezTo>
                  <a:cubicBezTo>
                    <a:pt x="128" y="1"/>
                    <a:pt x="124" y="1"/>
                    <a:pt x="1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41" name="Google Shape;2441;p39"/>
            <p:cNvSpPr/>
            <p:nvPr/>
          </p:nvSpPr>
          <p:spPr>
            <a:xfrm rot="461254">
              <a:off x="6622551" y="1415363"/>
              <a:ext cx="210221" cy="205135"/>
            </a:xfrm>
            <a:custGeom>
              <a:avLst/>
              <a:gdLst/>
              <a:ahLst/>
              <a:cxnLst/>
              <a:rect l="l" t="t" r="r" b="b"/>
              <a:pathLst>
                <a:path w="2191" h="2138" extrusionOk="0">
                  <a:moveTo>
                    <a:pt x="63" y="1"/>
                  </a:moveTo>
                  <a:cubicBezTo>
                    <a:pt x="54" y="1"/>
                    <a:pt x="44" y="4"/>
                    <a:pt x="33" y="13"/>
                  </a:cubicBezTo>
                  <a:cubicBezTo>
                    <a:pt x="1" y="45"/>
                    <a:pt x="33" y="78"/>
                    <a:pt x="58" y="94"/>
                  </a:cubicBezTo>
                  <a:cubicBezTo>
                    <a:pt x="131" y="200"/>
                    <a:pt x="221" y="298"/>
                    <a:pt x="318" y="387"/>
                  </a:cubicBezTo>
                  <a:cubicBezTo>
                    <a:pt x="644" y="705"/>
                    <a:pt x="1002" y="990"/>
                    <a:pt x="1287" y="1340"/>
                  </a:cubicBezTo>
                  <a:cubicBezTo>
                    <a:pt x="1409" y="1486"/>
                    <a:pt x="1539" y="1625"/>
                    <a:pt x="1678" y="1747"/>
                  </a:cubicBezTo>
                  <a:cubicBezTo>
                    <a:pt x="1833" y="1902"/>
                    <a:pt x="2004" y="2032"/>
                    <a:pt x="2191" y="2138"/>
                  </a:cubicBezTo>
                  <a:cubicBezTo>
                    <a:pt x="2166" y="2089"/>
                    <a:pt x="2134" y="2040"/>
                    <a:pt x="2085" y="2015"/>
                  </a:cubicBezTo>
                  <a:cubicBezTo>
                    <a:pt x="1792" y="1771"/>
                    <a:pt x="1515" y="1503"/>
                    <a:pt x="1271" y="1210"/>
                  </a:cubicBezTo>
                  <a:cubicBezTo>
                    <a:pt x="1027" y="917"/>
                    <a:pt x="717" y="680"/>
                    <a:pt x="449" y="404"/>
                  </a:cubicBezTo>
                  <a:cubicBezTo>
                    <a:pt x="335" y="290"/>
                    <a:pt x="229" y="168"/>
                    <a:pt x="115" y="45"/>
                  </a:cubicBezTo>
                  <a:cubicBezTo>
                    <a:pt x="103" y="28"/>
                    <a:pt x="87" y="1"/>
                    <a:pt x="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42" name="Google Shape;2442;p39"/>
            <p:cNvSpPr/>
            <p:nvPr/>
          </p:nvSpPr>
          <p:spPr>
            <a:xfrm rot="461254">
              <a:off x="7329601" y="1563126"/>
              <a:ext cx="136821" cy="67163"/>
            </a:xfrm>
            <a:custGeom>
              <a:avLst/>
              <a:gdLst/>
              <a:ahLst/>
              <a:cxnLst/>
              <a:rect l="l" t="t" r="r" b="b"/>
              <a:pathLst>
                <a:path w="1426" h="700" extrusionOk="0">
                  <a:moveTo>
                    <a:pt x="1345" y="1"/>
                  </a:moveTo>
                  <a:cubicBezTo>
                    <a:pt x="1300" y="1"/>
                    <a:pt x="1234" y="46"/>
                    <a:pt x="1181" y="58"/>
                  </a:cubicBezTo>
                  <a:cubicBezTo>
                    <a:pt x="1173" y="58"/>
                    <a:pt x="1157" y="66"/>
                    <a:pt x="1149" y="66"/>
                  </a:cubicBezTo>
                  <a:cubicBezTo>
                    <a:pt x="831" y="245"/>
                    <a:pt x="506" y="400"/>
                    <a:pt x="172" y="530"/>
                  </a:cubicBezTo>
                  <a:cubicBezTo>
                    <a:pt x="131" y="546"/>
                    <a:pt x="99" y="563"/>
                    <a:pt x="66" y="587"/>
                  </a:cubicBezTo>
                  <a:cubicBezTo>
                    <a:pt x="34" y="603"/>
                    <a:pt x="1" y="628"/>
                    <a:pt x="25" y="669"/>
                  </a:cubicBezTo>
                  <a:cubicBezTo>
                    <a:pt x="35" y="688"/>
                    <a:pt x="54" y="699"/>
                    <a:pt x="75" y="699"/>
                  </a:cubicBezTo>
                  <a:cubicBezTo>
                    <a:pt x="88" y="699"/>
                    <a:pt x="102" y="694"/>
                    <a:pt x="115" y="685"/>
                  </a:cubicBezTo>
                  <a:cubicBezTo>
                    <a:pt x="196" y="660"/>
                    <a:pt x="278" y="628"/>
                    <a:pt x="351" y="595"/>
                  </a:cubicBezTo>
                  <a:cubicBezTo>
                    <a:pt x="669" y="473"/>
                    <a:pt x="962" y="310"/>
                    <a:pt x="1246" y="123"/>
                  </a:cubicBezTo>
                  <a:cubicBezTo>
                    <a:pt x="1295" y="91"/>
                    <a:pt x="1426" y="91"/>
                    <a:pt x="1385" y="25"/>
                  </a:cubicBezTo>
                  <a:cubicBezTo>
                    <a:pt x="1376" y="7"/>
                    <a:pt x="1362" y="1"/>
                    <a:pt x="13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43" name="Google Shape;2443;p39"/>
            <p:cNvSpPr/>
            <p:nvPr/>
          </p:nvSpPr>
          <p:spPr>
            <a:xfrm rot="461254">
              <a:off x="6693037" y="1386020"/>
              <a:ext cx="56321" cy="97099"/>
            </a:xfrm>
            <a:custGeom>
              <a:avLst/>
              <a:gdLst/>
              <a:ahLst/>
              <a:cxnLst/>
              <a:rect l="l" t="t" r="r" b="b"/>
              <a:pathLst>
                <a:path w="587" h="1012" extrusionOk="0">
                  <a:moveTo>
                    <a:pt x="41" y="1"/>
                  </a:moveTo>
                  <a:cubicBezTo>
                    <a:pt x="1" y="9"/>
                    <a:pt x="1" y="50"/>
                    <a:pt x="1" y="74"/>
                  </a:cubicBezTo>
                  <a:cubicBezTo>
                    <a:pt x="9" y="98"/>
                    <a:pt x="9" y="115"/>
                    <a:pt x="17" y="139"/>
                  </a:cubicBezTo>
                  <a:cubicBezTo>
                    <a:pt x="90" y="448"/>
                    <a:pt x="286" y="701"/>
                    <a:pt x="448" y="969"/>
                  </a:cubicBezTo>
                  <a:cubicBezTo>
                    <a:pt x="466" y="993"/>
                    <a:pt x="488" y="1012"/>
                    <a:pt x="513" y="1012"/>
                  </a:cubicBezTo>
                  <a:cubicBezTo>
                    <a:pt x="524" y="1012"/>
                    <a:pt x="534" y="1009"/>
                    <a:pt x="546" y="1002"/>
                  </a:cubicBezTo>
                  <a:cubicBezTo>
                    <a:pt x="587" y="978"/>
                    <a:pt x="579" y="937"/>
                    <a:pt x="562" y="896"/>
                  </a:cubicBezTo>
                  <a:cubicBezTo>
                    <a:pt x="554" y="888"/>
                    <a:pt x="554" y="880"/>
                    <a:pt x="546" y="872"/>
                  </a:cubicBezTo>
                  <a:cubicBezTo>
                    <a:pt x="383" y="611"/>
                    <a:pt x="204" y="359"/>
                    <a:pt x="106" y="66"/>
                  </a:cubicBezTo>
                  <a:cubicBezTo>
                    <a:pt x="98" y="66"/>
                    <a:pt x="98" y="58"/>
                    <a:pt x="98" y="50"/>
                  </a:cubicBezTo>
                  <a:cubicBezTo>
                    <a:pt x="82" y="25"/>
                    <a:pt x="66" y="1"/>
                    <a:pt x="4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44" name="Google Shape;2444;p39"/>
            <p:cNvSpPr/>
            <p:nvPr/>
          </p:nvSpPr>
          <p:spPr>
            <a:xfrm rot="461254">
              <a:off x="7064946" y="1250512"/>
              <a:ext cx="50852" cy="112067"/>
            </a:xfrm>
            <a:custGeom>
              <a:avLst/>
              <a:gdLst/>
              <a:ahLst/>
              <a:cxnLst/>
              <a:rect l="l" t="t" r="r" b="b"/>
              <a:pathLst>
                <a:path w="530" h="1168" extrusionOk="0">
                  <a:moveTo>
                    <a:pt x="457" y="1"/>
                  </a:moveTo>
                  <a:cubicBezTo>
                    <a:pt x="409" y="1"/>
                    <a:pt x="415" y="71"/>
                    <a:pt x="408" y="100"/>
                  </a:cubicBezTo>
                  <a:cubicBezTo>
                    <a:pt x="367" y="279"/>
                    <a:pt x="310" y="450"/>
                    <a:pt x="237" y="613"/>
                  </a:cubicBezTo>
                  <a:cubicBezTo>
                    <a:pt x="172" y="760"/>
                    <a:pt x="107" y="906"/>
                    <a:pt x="25" y="1053"/>
                  </a:cubicBezTo>
                  <a:cubicBezTo>
                    <a:pt x="1" y="1077"/>
                    <a:pt x="1" y="1118"/>
                    <a:pt x="17" y="1142"/>
                  </a:cubicBezTo>
                  <a:cubicBezTo>
                    <a:pt x="33" y="1158"/>
                    <a:pt x="49" y="1167"/>
                    <a:pt x="67" y="1167"/>
                  </a:cubicBezTo>
                  <a:cubicBezTo>
                    <a:pt x="76" y="1167"/>
                    <a:pt x="87" y="1164"/>
                    <a:pt x="99" y="1159"/>
                  </a:cubicBezTo>
                  <a:cubicBezTo>
                    <a:pt x="131" y="1134"/>
                    <a:pt x="156" y="1102"/>
                    <a:pt x="172" y="1069"/>
                  </a:cubicBezTo>
                  <a:cubicBezTo>
                    <a:pt x="237" y="923"/>
                    <a:pt x="302" y="768"/>
                    <a:pt x="375" y="621"/>
                  </a:cubicBezTo>
                  <a:cubicBezTo>
                    <a:pt x="440" y="467"/>
                    <a:pt x="481" y="296"/>
                    <a:pt x="497" y="133"/>
                  </a:cubicBezTo>
                  <a:cubicBezTo>
                    <a:pt x="506" y="84"/>
                    <a:pt x="530" y="11"/>
                    <a:pt x="473" y="3"/>
                  </a:cubicBezTo>
                  <a:cubicBezTo>
                    <a:pt x="467" y="1"/>
                    <a:pt x="462" y="1"/>
                    <a:pt x="45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45" name="Google Shape;2445;p39"/>
            <p:cNvSpPr/>
            <p:nvPr/>
          </p:nvSpPr>
          <p:spPr>
            <a:xfrm rot="461254">
              <a:off x="7199176" y="1315649"/>
              <a:ext cx="56321" cy="107845"/>
            </a:xfrm>
            <a:custGeom>
              <a:avLst/>
              <a:gdLst/>
              <a:ahLst/>
              <a:cxnLst/>
              <a:rect l="l" t="t" r="r" b="b"/>
              <a:pathLst>
                <a:path w="587" h="1124" extrusionOk="0">
                  <a:moveTo>
                    <a:pt x="562" y="1"/>
                  </a:moveTo>
                  <a:lnTo>
                    <a:pt x="562" y="1"/>
                  </a:lnTo>
                  <a:cubicBezTo>
                    <a:pt x="440" y="245"/>
                    <a:pt x="326" y="457"/>
                    <a:pt x="196" y="669"/>
                  </a:cubicBezTo>
                  <a:cubicBezTo>
                    <a:pt x="131" y="782"/>
                    <a:pt x="74" y="905"/>
                    <a:pt x="33" y="1027"/>
                  </a:cubicBezTo>
                  <a:cubicBezTo>
                    <a:pt x="17" y="1059"/>
                    <a:pt x="0" y="1100"/>
                    <a:pt x="41" y="1116"/>
                  </a:cubicBezTo>
                  <a:cubicBezTo>
                    <a:pt x="51" y="1121"/>
                    <a:pt x="61" y="1124"/>
                    <a:pt x="69" y="1124"/>
                  </a:cubicBezTo>
                  <a:cubicBezTo>
                    <a:pt x="100" y="1124"/>
                    <a:pt x="116" y="1093"/>
                    <a:pt x="122" y="1067"/>
                  </a:cubicBezTo>
                  <a:cubicBezTo>
                    <a:pt x="228" y="750"/>
                    <a:pt x="448" y="489"/>
                    <a:pt x="554" y="180"/>
                  </a:cubicBezTo>
                  <a:cubicBezTo>
                    <a:pt x="586" y="123"/>
                    <a:pt x="586" y="58"/>
                    <a:pt x="5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46" name="Google Shape;2446;p39"/>
            <p:cNvSpPr/>
            <p:nvPr/>
          </p:nvSpPr>
          <p:spPr>
            <a:xfrm rot="461254">
              <a:off x="6886665" y="1471254"/>
              <a:ext cx="22740" cy="92397"/>
            </a:xfrm>
            <a:custGeom>
              <a:avLst/>
              <a:gdLst/>
              <a:ahLst/>
              <a:cxnLst/>
              <a:rect l="l" t="t" r="r" b="b"/>
              <a:pathLst>
                <a:path w="237" h="963" extrusionOk="0">
                  <a:moveTo>
                    <a:pt x="51" y="1"/>
                  </a:moveTo>
                  <a:cubicBezTo>
                    <a:pt x="48" y="1"/>
                    <a:pt x="44" y="1"/>
                    <a:pt x="41" y="2"/>
                  </a:cubicBezTo>
                  <a:cubicBezTo>
                    <a:pt x="0" y="10"/>
                    <a:pt x="8" y="42"/>
                    <a:pt x="8" y="67"/>
                  </a:cubicBezTo>
                  <a:cubicBezTo>
                    <a:pt x="8" y="91"/>
                    <a:pt x="8" y="140"/>
                    <a:pt x="8" y="173"/>
                  </a:cubicBezTo>
                  <a:cubicBezTo>
                    <a:pt x="16" y="425"/>
                    <a:pt x="130" y="653"/>
                    <a:pt x="122" y="905"/>
                  </a:cubicBezTo>
                  <a:cubicBezTo>
                    <a:pt x="122" y="930"/>
                    <a:pt x="139" y="954"/>
                    <a:pt x="163" y="962"/>
                  </a:cubicBezTo>
                  <a:cubicBezTo>
                    <a:pt x="196" y="962"/>
                    <a:pt x="220" y="938"/>
                    <a:pt x="228" y="913"/>
                  </a:cubicBezTo>
                  <a:cubicBezTo>
                    <a:pt x="228" y="865"/>
                    <a:pt x="236" y="816"/>
                    <a:pt x="228" y="775"/>
                  </a:cubicBezTo>
                  <a:cubicBezTo>
                    <a:pt x="204" y="531"/>
                    <a:pt x="122" y="303"/>
                    <a:pt x="98" y="67"/>
                  </a:cubicBezTo>
                  <a:cubicBezTo>
                    <a:pt x="83" y="37"/>
                    <a:pt x="82" y="1"/>
                    <a:pt x="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47" name="Google Shape;2447;p39"/>
            <p:cNvSpPr/>
            <p:nvPr/>
          </p:nvSpPr>
          <p:spPr>
            <a:xfrm rot="461254">
              <a:off x="7195740" y="1646422"/>
              <a:ext cx="73592" cy="46343"/>
            </a:xfrm>
            <a:custGeom>
              <a:avLst/>
              <a:gdLst/>
              <a:ahLst/>
              <a:cxnLst/>
              <a:rect l="l" t="t" r="r" b="b"/>
              <a:pathLst>
                <a:path w="767" h="483" extrusionOk="0">
                  <a:moveTo>
                    <a:pt x="704" y="0"/>
                  </a:moveTo>
                  <a:cubicBezTo>
                    <a:pt x="683" y="0"/>
                    <a:pt x="670" y="27"/>
                    <a:pt x="652" y="32"/>
                  </a:cubicBezTo>
                  <a:cubicBezTo>
                    <a:pt x="514" y="106"/>
                    <a:pt x="384" y="171"/>
                    <a:pt x="245" y="228"/>
                  </a:cubicBezTo>
                  <a:cubicBezTo>
                    <a:pt x="164" y="260"/>
                    <a:pt x="90" y="309"/>
                    <a:pt x="42" y="374"/>
                  </a:cubicBezTo>
                  <a:cubicBezTo>
                    <a:pt x="17" y="399"/>
                    <a:pt x="1" y="431"/>
                    <a:pt x="33" y="464"/>
                  </a:cubicBezTo>
                  <a:cubicBezTo>
                    <a:pt x="50" y="476"/>
                    <a:pt x="62" y="482"/>
                    <a:pt x="76" y="482"/>
                  </a:cubicBezTo>
                  <a:cubicBezTo>
                    <a:pt x="90" y="482"/>
                    <a:pt x="107" y="476"/>
                    <a:pt x="131" y="464"/>
                  </a:cubicBezTo>
                  <a:cubicBezTo>
                    <a:pt x="253" y="334"/>
                    <a:pt x="457" y="317"/>
                    <a:pt x="611" y="203"/>
                  </a:cubicBezTo>
                  <a:cubicBezTo>
                    <a:pt x="644" y="179"/>
                    <a:pt x="677" y="155"/>
                    <a:pt x="709" y="122"/>
                  </a:cubicBezTo>
                  <a:cubicBezTo>
                    <a:pt x="734" y="98"/>
                    <a:pt x="766" y="57"/>
                    <a:pt x="734" y="16"/>
                  </a:cubicBezTo>
                  <a:cubicBezTo>
                    <a:pt x="722" y="4"/>
                    <a:pt x="712" y="0"/>
                    <a:pt x="7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48" name="Google Shape;2448;p39"/>
            <p:cNvSpPr/>
            <p:nvPr/>
          </p:nvSpPr>
          <p:spPr>
            <a:xfrm rot="461254">
              <a:off x="6931867" y="1480893"/>
              <a:ext cx="14968" cy="91438"/>
            </a:xfrm>
            <a:custGeom>
              <a:avLst/>
              <a:gdLst/>
              <a:ahLst/>
              <a:cxnLst/>
              <a:rect l="l" t="t" r="r" b="b"/>
              <a:pathLst>
                <a:path w="156" h="953" extrusionOk="0">
                  <a:moveTo>
                    <a:pt x="49" y="0"/>
                  </a:moveTo>
                  <a:cubicBezTo>
                    <a:pt x="9" y="0"/>
                    <a:pt x="0" y="49"/>
                    <a:pt x="0" y="82"/>
                  </a:cubicBezTo>
                  <a:cubicBezTo>
                    <a:pt x="0" y="277"/>
                    <a:pt x="17" y="481"/>
                    <a:pt x="25" y="676"/>
                  </a:cubicBezTo>
                  <a:cubicBezTo>
                    <a:pt x="25" y="741"/>
                    <a:pt x="33" y="814"/>
                    <a:pt x="41" y="880"/>
                  </a:cubicBezTo>
                  <a:cubicBezTo>
                    <a:pt x="49" y="920"/>
                    <a:pt x="57" y="953"/>
                    <a:pt x="106" y="953"/>
                  </a:cubicBezTo>
                  <a:cubicBezTo>
                    <a:pt x="147" y="945"/>
                    <a:pt x="155" y="896"/>
                    <a:pt x="155" y="855"/>
                  </a:cubicBezTo>
                  <a:cubicBezTo>
                    <a:pt x="147" y="595"/>
                    <a:pt x="123" y="334"/>
                    <a:pt x="90" y="82"/>
                  </a:cubicBezTo>
                  <a:cubicBezTo>
                    <a:pt x="90" y="49"/>
                    <a:pt x="90" y="0"/>
                    <a:pt x="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49" name="Google Shape;2449;p39"/>
            <p:cNvSpPr/>
            <p:nvPr/>
          </p:nvSpPr>
          <p:spPr>
            <a:xfrm rot="461254">
              <a:off x="6940461" y="1253721"/>
              <a:ext cx="20341" cy="68794"/>
            </a:xfrm>
            <a:custGeom>
              <a:avLst/>
              <a:gdLst/>
              <a:ahLst/>
              <a:cxnLst/>
              <a:rect l="l" t="t" r="r" b="b"/>
              <a:pathLst>
                <a:path w="212" h="717" extrusionOk="0">
                  <a:moveTo>
                    <a:pt x="57" y="1"/>
                  </a:moveTo>
                  <a:cubicBezTo>
                    <a:pt x="17" y="9"/>
                    <a:pt x="0" y="58"/>
                    <a:pt x="0" y="98"/>
                  </a:cubicBezTo>
                  <a:cubicBezTo>
                    <a:pt x="17" y="277"/>
                    <a:pt x="33" y="465"/>
                    <a:pt x="41" y="644"/>
                  </a:cubicBezTo>
                  <a:cubicBezTo>
                    <a:pt x="49" y="684"/>
                    <a:pt x="82" y="717"/>
                    <a:pt x="130" y="717"/>
                  </a:cubicBezTo>
                  <a:cubicBezTo>
                    <a:pt x="171" y="717"/>
                    <a:pt x="212" y="676"/>
                    <a:pt x="204" y="627"/>
                  </a:cubicBezTo>
                  <a:cubicBezTo>
                    <a:pt x="187" y="448"/>
                    <a:pt x="163" y="261"/>
                    <a:pt x="139" y="82"/>
                  </a:cubicBezTo>
                  <a:cubicBezTo>
                    <a:pt x="122" y="33"/>
                    <a:pt x="106" y="1"/>
                    <a:pt x="5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50" name="Google Shape;2450;p39"/>
            <p:cNvSpPr/>
            <p:nvPr/>
          </p:nvSpPr>
          <p:spPr>
            <a:xfrm rot="461254">
              <a:off x="7123340" y="1507643"/>
              <a:ext cx="51716" cy="63901"/>
            </a:xfrm>
            <a:custGeom>
              <a:avLst/>
              <a:gdLst/>
              <a:ahLst/>
              <a:cxnLst/>
              <a:rect l="l" t="t" r="r" b="b"/>
              <a:pathLst>
                <a:path w="539" h="666" extrusionOk="0">
                  <a:moveTo>
                    <a:pt x="479" y="1"/>
                  </a:moveTo>
                  <a:cubicBezTo>
                    <a:pt x="453" y="1"/>
                    <a:pt x="428" y="20"/>
                    <a:pt x="408" y="40"/>
                  </a:cubicBezTo>
                  <a:cubicBezTo>
                    <a:pt x="261" y="194"/>
                    <a:pt x="147" y="357"/>
                    <a:pt x="50" y="536"/>
                  </a:cubicBezTo>
                  <a:cubicBezTo>
                    <a:pt x="25" y="577"/>
                    <a:pt x="1" y="626"/>
                    <a:pt x="58" y="658"/>
                  </a:cubicBezTo>
                  <a:cubicBezTo>
                    <a:pt x="68" y="664"/>
                    <a:pt x="78" y="666"/>
                    <a:pt x="87" y="666"/>
                  </a:cubicBezTo>
                  <a:cubicBezTo>
                    <a:pt x="120" y="666"/>
                    <a:pt x="144" y="635"/>
                    <a:pt x="164" y="610"/>
                  </a:cubicBezTo>
                  <a:cubicBezTo>
                    <a:pt x="261" y="439"/>
                    <a:pt x="367" y="284"/>
                    <a:pt x="497" y="137"/>
                  </a:cubicBezTo>
                  <a:cubicBezTo>
                    <a:pt x="522" y="113"/>
                    <a:pt x="538" y="72"/>
                    <a:pt x="530" y="32"/>
                  </a:cubicBezTo>
                  <a:cubicBezTo>
                    <a:pt x="514" y="9"/>
                    <a:pt x="496" y="1"/>
                    <a:pt x="4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51" name="Google Shape;2451;p39"/>
            <p:cNvSpPr/>
            <p:nvPr/>
          </p:nvSpPr>
          <p:spPr>
            <a:xfrm rot="461254">
              <a:off x="7148653" y="1543371"/>
              <a:ext cx="66492" cy="51620"/>
            </a:xfrm>
            <a:custGeom>
              <a:avLst/>
              <a:gdLst/>
              <a:ahLst/>
              <a:cxnLst/>
              <a:rect l="l" t="t" r="r" b="b"/>
              <a:pathLst>
                <a:path w="693" h="538" extrusionOk="0">
                  <a:moveTo>
                    <a:pt x="658" y="0"/>
                  </a:moveTo>
                  <a:cubicBezTo>
                    <a:pt x="641" y="0"/>
                    <a:pt x="619" y="6"/>
                    <a:pt x="594" y="17"/>
                  </a:cubicBezTo>
                  <a:cubicBezTo>
                    <a:pt x="383" y="107"/>
                    <a:pt x="187" y="245"/>
                    <a:pt x="33" y="424"/>
                  </a:cubicBezTo>
                  <a:cubicBezTo>
                    <a:pt x="0" y="448"/>
                    <a:pt x="0" y="489"/>
                    <a:pt x="25" y="522"/>
                  </a:cubicBezTo>
                  <a:cubicBezTo>
                    <a:pt x="39" y="533"/>
                    <a:pt x="51" y="537"/>
                    <a:pt x="62" y="537"/>
                  </a:cubicBezTo>
                  <a:cubicBezTo>
                    <a:pt x="84" y="537"/>
                    <a:pt x="104" y="521"/>
                    <a:pt x="130" y="505"/>
                  </a:cubicBezTo>
                  <a:cubicBezTo>
                    <a:pt x="285" y="359"/>
                    <a:pt x="456" y="229"/>
                    <a:pt x="635" y="107"/>
                  </a:cubicBezTo>
                  <a:cubicBezTo>
                    <a:pt x="668" y="90"/>
                    <a:pt x="692" y="74"/>
                    <a:pt x="692" y="33"/>
                  </a:cubicBezTo>
                  <a:cubicBezTo>
                    <a:pt x="692" y="10"/>
                    <a:pt x="679" y="0"/>
                    <a:pt x="6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52" name="Google Shape;2452;p39"/>
            <p:cNvSpPr/>
            <p:nvPr/>
          </p:nvSpPr>
          <p:spPr>
            <a:xfrm rot="461254">
              <a:off x="7218921" y="1707453"/>
              <a:ext cx="75031" cy="25618"/>
            </a:xfrm>
            <a:custGeom>
              <a:avLst/>
              <a:gdLst/>
              <a:ahLst/>
              <a:cxnLst/>
              <a:rect l="l" t="t" r="r" b="b"/>
              <a:pathLst>
                <a:path w="782" h="267" extrusionOk="0">
                  <a:moveTo>
                    <a:pt x="677" y="0"/>
                  </a:moveTo>
                  <a:cubicBezTo>
                    <a:pt x="652" y="0"/>
                    <a:pt x="626" y="7"/>
                    <a:pt x="603" y="21"/>
                  </a:cubicBezTo>
                  <a:cubicBezTo>
                    <a:pt x="440" y="78"/>
                    <a:pt x="269" y="118"/>
                    <a:pt x="98" y="134"/>
                  </a:cubicBezTo>
                  <a:cubicBezTo>
                    <a:pt x="57" y="143"/>
                    <a:pt x="0" y="159"/>
                    <a:pt x="8" y="216"/>
                  </a:cubicBezTo>
                  <a:cubicBezTo>
                    <a:pt x="14" y="259"/>
                    <a:pt x="45" y="267"/>
                    <a:pt x="77" y="267"/>
                  </a:cubicBezTo>
                  <a:cubicBezTo>
                    <a:pt x="93" y="267"/>
                    <a:pt x="109" y="265"/>
                    <a:pt x="122" y="265"/>
                  </a:cubicBezTo>
                  <a:cubicBezTo>
                    <a:pt x="358" y="257"/>
                    <a:pt x="562" y="151"/>
                    <a:pt x="782" y="37"/>
                  </a:cubicBezTo>
                  <a:cubicBezTo>
                    <a:pt x="749" y="13"/>
                    <a:pt x="713" y="0"/>
                    <a:pt x="6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53" name="Google Shape;2453;p39"/>
            <p:cNvSpPr/>
            <p:nvPr/>
          </p:nvSpPr>
          <p:spPr>
            <a:xfrm rot="461254">
              <a:off x="7352999" y="1457587"/>
              <a:ext cx="57856" cy="32430"/>
            </a:xfrm>
            <a:custGeom>
              <a:avLst/>
              <a:gdLst/>
              <a:ahLst/>
              <a:cxnLst/>
              <a:rect l="l" t="t" r="r" b="b"/>
              <a:pathLst>
                <a:path w="603" h="338" extrusionOk="0">
                  <a:moveTo>
                    <a:pt x="533" y="0"/>
                  </a:moveTo>
                  <a:cubicBezTo>
                    <a:pt x="515" y="0"/>
                    <a:pt x="493" y="5"/>
                    <a:pt x="472" y="9"/>
                  </a:cubicBezTo>
                  <a:cubicBezTo>
                    <a:pt x="326" y="49"/>
                    <a:pt x="187" y="115"/>
                    <a:pt x="65" y="204"/>
                  </a:cubicBezTo>
                  <a:cubicBezTo>
                    <a:pt x="33" y="229"/>
                    <a:pt x="0" y="261"/>
                    <a:pt x="25" y="302"/>
                  </a:cubicBezTo>
                  <a:cubicBezTo>
                    <a:pt x="38" y="328"/>
                    <a:pt x="57" y="338"/>
                    <a:pt x="79" y="338"/>
                  </a:cubicBezTo>
                  <a:cubicBezTo>
                    <a:pt x="98" y="338"/>
                    <a:pt x="119" y="330"/>
                    <a:pt x="139" y="318"/>
                  </a:cubicBezTo>
                  <a:cubicBezTo>
                    <a:pt x="228" y="261"/>
                    <a:pt x="326" y="212"/>
                    <a:pt x="432" y="180"/>
                  </a:cubicBezTo>
                  <a:lnTo>
                    <a:pt x="513" y="147"/>
                  </a:lnTo>
                  <a:cubicBezTo>
                    <a:pt x="554" y="131"/>
                    <a:pt x="603" y="98"/>
                    <a:pt x="586" y="41"/>
                  </a:cubicBezTo>
                  <a:cubicBezTo>
                    <a:pt x="577" y="9"/>
                    <a:pt x="557" y="0"/>
                    <a:pt x="53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54" name="Google Shape;2454;p39"/>
            <p:cNvSpPr/>
            <p:nvPr/>
          </p:nvSpPr>
          <p:spPr>
            <a:xfrm rot="461254">
              <a:off x="7446809" y="1675899"/>
              <a:ext cx="53922" cy="27441"/>
            </a:xfrm>
            <a:custGeom>
              <a:avLst/>
              <a:gdLst/>
              <a:ahLst/>
              <a:cxnLst/>
              <a:rect l="l" t="t" r="r" b="b"/>
              <a:pathLst>
                <a:path w="562" h="286" extrusionOk="0">
                  <a:moveTo>
                    <a:pt x="490" y="0"/>
                  </a:moveTo>
                  <a:cubicBezTo>
                    <a:pt x="482" y="0"/>
                    <a:pt x="473" y="2"/>
                    <a:pt x="464" y="6"/>
                  </a:cubicBezTo>
                  <a:cubicBezTo>
                    <a:pt x="391" y="23"/>
                    <a:pt x="326" y="39"/>
                    <a:pt x="253" y="55"/>
                  </a:cubicBezTo>
                  <a:cubicBezTo>
                    <a:pt x="171" y="80"/>
                    <a:pt x="122" y="120"/>
                    <a:pt x="49" y="153"/>
                  </a:cubicBezTo>
                  <a:cubicBezTo>
                    <a:pt x="16" y="169"/>
                    <a:pt x="0" y="210"/>
                    <a:pt x="8" y="251"/>
                  </a:cubicBezTo>
                  <a:cubicBezTo>
                    <a:pt x="15" y="271"/>
                    <a:pt x="38" y="285"/>
                    <a:pt x="64" y="285"/>
                  </a:cubicBezTo>
                  <a:cubicBezTo>
                    <a:pt x="70" y="285"/>
                    <a:pt x="76" y="285"/>
                    <a:pt x="82" y="283"/>
                  </a:cubicBezTo>
                  <a:cubicBezTo>
                    <a:pt x="228" y="243"/>
                    <a:pt x="375" y="186"/>
                    <a:pt x="513" y="129"/>
                  </a:cubicBezTo>
                  <a:cubicBezTo>
                    <a:pt x="546" y="112"/>
                    <a:pt x="562" y="72"/>
                    <a:pt x="546" y="39"/>
                  </a:cubicBezTo>
                  <a:cubicBezTo>
                    <a:pt x="534" y="15"/>
                    <a:pt x="513" y="0"/>
                    <a:pt x="4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55" name="Google Shape;2455;p39"/>
            <p:cNvSpPr/>
            <p:nvPr/>
          </p:nvSpPr>
          <p:spPr>
            <a:xfrm rot="461254">
              <a:off x="7309166" y="1416139"/>
              <a:ext cx="43080" cy="39338"/>
            </a:xfrm>
            <a:custGeom>
              <a:avLst/>
              <a:gdLst/>
              <a:ahLst/>
              <a:cxnLst/>
              <a:rect l="l" t="t" r="r" b="b"/>
              <a:pathLst>
                <a:path w="449" h="410" extrusionOk="0">
                  <a:moveTo>
                    <a:pt x="378" y="0"/>
                  </a:moveTo>
                  <a:cubicBezTo>
                    <a:pt x="365" y="0"/>
                    <a:pt x="351" y="5"/>
                    <a:pt x="334" y="16"/>
                  </a:cubicBezTo>
                  <a:cubicBezTo>
                    <a:pt x="237" y="89"/>
                    <a:pt x="139" y="179"/>
                    <a:pt x="49" y="276"/>
                  </a:cubicBezTo>
                  <a:cubicBezTo>
                    <a:pt x="25" y="309"/>
                    <a:pt x="1" y="349"/>
                    <a:pt x="41" y="390"/>
                  </a:cubicBezTo>
                  <a:cubicBezTo>
                    <a:pt x="58" y="404"/>
                    <a:pt x="73" y="409"/>
                    <a:pt x="86" y="409"/>
                  </a:cubicBezTo>
                  <a:cubicBezTo>
                    <a:pt x="112" y="409"/>
                    <a:pt x="134" y="390"/>
                    <a:pt x="155" y="374"/>
                  </a:cubicBezTo>
                  <a:cubicBezTo>
                    <a:pt x="237" y="301"/>
                    <a:pt x="318" y="227"/>
                    <a:pt x="391" y="154"/>
                  </a:cubicBezTo>
                  <a:cubicBezTo>
                    <a:pt x="432" y="130"/>
                    <a:pt x="448" y="89"/>
                    <a:pt x="440" y="40"/>
                  </a:cubicBezTo>
                  <a:cubicBezTo>
                    <a:pt x="424" y="18"/>
                    <a:pt x="404" y="0"/>
                    <a:pt x="3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56" name="Google Shape;2456;p39"/>
            <p:cNvSpPr/>
            <p:nvPr/>
          </p:nvSpPr>
          <p:spPr>
            <a:xfrm rot="461254">
              <a:off x="6700936" y="1228638"/>
              <a:ext cx="25906" cy="47494"/>
            </a:xfrm>
            <a:custGeom>
              <a:avLst/>
              <a:gdLst/>
              <a:ahLst/>
              <a:cxnLst/>
              <a:rect l="l" t="t" r="r" b="b"/>
              <a:pathLst>
                <a:path w="270" h="495" extrusionOk="0">
                  <a:moveTo>
                    <a:pt x="83" y="1"/>
                  </a:moveTo>
                  <a:cubicBezTo>
                    <a:pt x="73" y="1"/>
                    <a:pt x="62" y="4"/>
                    <a:pt x="49" y="10"/>
                  </a:cubicBezTo>
                  <a:cubicBezTo>
                    <a:pt x="1" y="26"/>
                    <a:pt x="9" y="67"/>
                    <a:pt x="17" y="108"/>
                  </a:cubicBezTo>
                  <a:cubicBezTo>
                    <a:pt x="58" y="214"/>
                    <a:pt x="98" y="328"/>
                    <a:pt x="131" y="433"/>
                  </a:cubicBezTo>
                  <a:cubicBezTo>
                    <a:pt x="144" y="467"/>
                    <a:pt x="163" y="495"/>
                    <a:pt x="196" y="495"/>
                  </a:cubicBezTo>
                  <a:cubicBezTo>
                    <a:pt x="204" y="495"/>
                    <a:pt x="212" y="493"/>
                    <a:pt x="220" y="490"/>
                  </a:cubicBezTo>
                  <a:cubicBezTo>
                    <a:pt x="253" y="474"/>
                    <a:pt x="269" y="433"/>
                    <a:pt x="261" y="393"/>
                  </a:cubicBezTo>
                  <a:cubicBezTo>
                    <a:pt x="245" y="336"/>
                    <a:pt x="220" y="287"/>
                    <a:pt x="204" y="230"/>
                  </a:cubicBezTo>
                  <a:lnTo>
                    <a:pt x="212" y="230"/>
                  </a:lnTo>
                  <a:cubicBezTo>
                    <a:pt x="188" y="173"/>
                    <a:pt x="172" y="116"/>
                    <a:pt x="147" y="67"/>
                  </a:cubicBezTo>
                  <a:cubicBezTo>
                    <a:pt x="129" y="25"/>
                    <a:pt x="111" y="1"/>
                    <a:pt x="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57" name="Google Shape;2457;p39"/>
            <p:cNvSpPr/>
            <p:nvPr/>
          </p:nvSpPr>
          <p:spPr>
            <a:xfrm rot="461254">
              <a:off x="7156518" y="1289524"/>
              <a:ext cx="32910" cy="43176"/>
            </a:xfrm>
            <a:custGeom>
              <a:avLst/>
              <a:gdLst/>
              <a:ahLst/>
              <a:cxnLst/>
              <a:rect l="l" t="t" r="r" b="b"/>
              <a:pathLst>
                <a:path w="343" h="450" extrusionOk="0">
                  <a:moveTo>
                    <a:pt x="282" y="0"/>
                  </a:moveTo>
                  <a:cubicBezTo>
                    <a:pt x="262" y="0"/>
                    <a:pt x="241" y="15"/>
                    <a:pt x="228" y="37"/>
                  </a:cubicBezTo>
                  <a:cubicBezTo>
                    <a:pt x="163" y="135"/>
                    <a:pt x="98" y="233"/>
                    <a:pt x="33" y="330"/>
                  </a:cubicBezTo>
                  <a:cubicBezTo>
                    <a:pt x="17" y="371"/>
                    <a:pt x="0" y="412"/>
                    <a:pt x="49" y="436"/>
                  </a:cubicBezTo>
                  <a:cubicBezTo>
                    <a:pt x="61" y="446"/>
                    <a:pt x="72" y="449"/>
                    <a:pt x="83" y="449"/>
                  </a:cubicBezTo>
                  <a:cubicBezTo>
                    <a:pt x="111" y="449"/>
                    <a:pt x="135" y="425"/>
                    <a:pt x="147" y="396"/>
                  </a:cubicBezTo>
                  <a:cubicBezTo>
                    <a:pt x="204" y="322"/>
                    <a:pt x="261" y="241"/>
                    <a:pt x="310" y="159"/>
                  </a:cubicBezTo>
                  <a:cubicBezTo>
                    <a:pt x="334" y="127"/>
                    <a:pt x="342" y="78"/>
                    <a:pt x="326" y="37"/>
                  </a:cubicBezTo>
                  <a:cubicBezTo>
                    <a:pt x="315" y="11"/>
                    <a:pt x="298" y="0"/>
                    <a:pt x="2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58" name="Google Shape;2458;p39"/>
            <p:cNvSpPr/>
            <p:nvPr/>
          </p:nvSpPr>
          <p:spPr>
            <a:xfrm rot="461254">
              <a:off x="6994032" y="1261945"/>
              <a:ext cx="29744" cy="41065"/>
            </a:xfrm>
            <a:custGeom>
              <a:avLst/>
              <a:gdLst/>
              <a:ahLst/>
              <a:cxnLst/>
              <a:rect l="l" t="t" r="r" b="b"/>
              <a:pathLst>
                <a:path w="310" h="428" extrusionOk="0">
                  <a:moveTo>
                    <a:pt x="253" y="1"/>
                  </a:moveTo>
                  <a:cubicBezTo>
                    <a:pt x="230" y="1"/>
                    <a:pt x="208" y="10"/>
                    <a:pt x="196" y="28"/>
                  </a:cubicBezTo>
                  <a:cubicBezTo>
                    <a:pt x="123" y="126"/>
                    <a:pt x="58" y="232"/>
                    <a:pt x="17" y="346"/>
                  </a:cubicBezTo>
                  <a:cubicBezTo>
                    <a:pt x="1" y="378"/>
                    <a:pt x="9" y="411"/>
                    <a:pt x="41" y="427"/>
                  </a:cubicBezTo>
                  <a:lnTo>
                    <a:pt x="90" y="427"/>
                  </a:lnTo>
                  <a:cubicBezTo>
                    <a:pt x="188" y="321"/>
                    <a:pt x="261" y="191"/>
                    <a:pt x="310" y="53"/>
                  </a:cubicBezTo>
                  <a:cubicBezTo>
                    <a:pt x="310" y="28"/>
                    <a:pt x="294" y="12"/>
                    <a:pt x="277" y="4"/>
                  </a:cubicBezTo>
                  <a:cubicBezTo>
                    <a:pt x="269" y="2"/>
                    <a:pt x="261" y="1"/>
                    <a:pt x="2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59" name="Google Shape;2459;p39"/>
            <p:cNvSpPr/>
            <p:nvPr/>
          </p:nvSpPr>
          <p:spPr>
            <a:xfrm rot="461254">
              <a:off x="6655621" y="1249492"/>
              <a:ext cx="30511" cy="41257"/>
            </a:xfrm>
            <a:custGeom>
              <a:avLst/>
              <a:gdLst/>
              <a:ahLst/>
              <a:cxnLst/>
              <a:rect l="l" t="t" r="r" b="b"/>
              <a:pathLst>
                <a:path w="318" h="430" extrusionOk="0">
                  <a:moveTo>
                    <a:pt x="139" y="1"/>
                  </a:moveTo>
                  <a:cubicBezTo>
                    <a:pt x="131" y="1"/>
                    <a:pt x="123" y="2"/>
                    <a:pt x="114" y="6"/>
                  </a:cubicBezTo>
                  <a:cubicBezTo>
                    <a:pt x="0" y="55"/>
                    <a:pt x="114" y="144"/>
                    <a:pt x="114" y="226"/>
                  </a:cubicBezTo>
                  <a:cubicBezTo>
                    <a:pt x="147" y="283"/>
                    <a:pt x="171" y="339"/>
                    <a:pt x="204" y="388"/>
                  </a:cubicBezTo>
                  <a:cubicBezTo>
                    <a:pt x="216" y="407"/>
                    <a:pt x="233" y="430"/>
                    <a:pt x="258" y="430"/>
                  </a:cubicBezTo>
                  <a:cubicBezTo>
                    <a:pt x="266" y="430"/>
                    <a:pt x="275" y="427"/>
                    <a:pt x="285" y="421"/>
                  </a:cubicBezTo>
                  <a:cubicBezTo>
                    <a:pt x="310" y="405"/>
                    <a:pt x="318" y="372"/>
                    <a:pt x="310" y="348"/>
                  </a:cubicBezTo>
                  <a:cubicBezTo>
                    <a:pt x="293" y="283"/>
                    <a:pt x="269" y="226"/>
                    <a:pt x="245" y="169"/>
                  </a:cubicBezTo>
                  <a:cubicBezTo>
                    <a:pt x="216" y="110"/>
                    <a:pt x="199" y="1"/>
                    <a:pt x="1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60" name="Google Shape;2460;p39"/>
            <p:cNvSpPr/>
            <p:nvPr/>
          </p:nvSpPr>
          <p:spPr>
            <a:xfrm rot="461254">
              <a:off x="7484771" y="1737065"/>
              <a:ext cx="39914" cy="18806"/>
            </a:xfrm>
            <a:custGeom>
              <a:avLst/>
              <a:gdLst/>
              <a:ahLst/>
              <a:cxnLst/>
              <a:rect l="l" t="t" r="r" b="b"/>
              <a:pathLst>
                <a:path w="416" h="196" extrusionOk="0">
                  <a:moveTo>
                    <a:pt x="287" y="0"/>
                  </a:moveTo>
                  <a:cubicBezTo>
                    <a:pt x="232" y="0"/>
                    <a:pt x="177" y="10"/>
                    <a:pt x="122" y="28"/>
                  </a:cubicBezTo>
                  <a:cubicBezTo>
                    <a:pt x="74" y="52"/>
                    <a:pt x="0" y="77"/>
                    <a:pt x="33" y="150"/>
                  </a:cubicBezTo>
                  <a:cubicBezTo>
                    <a:pt x="46" y="184"/>
                    <a:pt x="70" y="196"/>
                    <a:pt x="96" y="196"/>
                  </a:cubicBezTo>
                  <a:cubicBezTo>
                    <a:pt x="121" y="196"/>
                    <a:pt x="148" y="186"/>
                    <a:pt x="171" y="174"/>
                  </a:cubicBezTo>
                  <a:cubicBezTo>
                    <a:pt x="228" y="150"/>
                    <a:pt x="285" y="142"/>
                    <a:pt x="342" y="142"/>
                  </a:cubicBezTo>
                  <a:cubicBezTo>
                    <a:pt x="383" y="134"/>
                    <a:pt x="415" y="118"/>
                    <a:pt x="415" y="77"/>
                  </a:cubicBezTo>
                  <a:cubicBezTo>
                    <a:pt x="415" y="28"/>
                    <a:pt x="383" y="4"/>
                    <a:pt x="342" y="4"/>
                  </a:cubicBezTo>
                  <a:cubicBezTo>
                    <a:pt x="324" y="2"/>
                    <a:pt x="306" y="0"/>
                    <a:pt x="2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61" name="Google Shape;2461;p39"/>
            <p:cNvSpPr/>
            <p:nvPr/>
          </p:nvSpPr>
          <p:spPr>
            <a:xfrm rot="461254">
              <a:off x="6790028" y="1598676"/>
              <a:ext cx="346946" cy="344355"/>
            </a:xfrm>
            <a:custGeom>
              <a:avLst/>
              <a:gdLst/>
              <a:ahLst/>
              <a:cxnLst/>
              <a:rect l="l" t="t" r="r" b="b"/>
              <a:pathLst>
                <a:path w="3616" h="3589" extrusionOk="0">
                  <a:moveTo>
                    <a:pt x="1424" y="0"/>
                  </a:moveTo>
                  <a:cubicBezTo>
                    <a:pt x="1373" y="0"/>
                    <a:pt x="1325" y="32"/>
                    <a:pt x="1303" y="83"/>
                  </a:cubicBezTo>
                  <a:cubicBezTo>
                    <a:pt x="1279" y="132"/>
                    <a:pt x="1254" y="181"/>
                    <a:pt x="1230" y="238"/>
                  </a:cubicBezTo>
                  <a:cubicBezTo>
                    <a:pt x="1165" y="384"/>
                    <a:pt x="1026" y="482"/>
                    <a:pt x="953" y="620"/>
                  </a:cubicBezTo>
                  <a:cubicBezTo>
                    <a:pt x="928" y="666"/>
                    <a:pt x="910" y="688"/>
                    <a:pt x="890" y="688"/>
                  </a:cubicBezTo>
                  <a:cubicBezTo>
                    <a:pt x="871" y="688"/>
                    <a:pt x="851" y="668"/>
                    <a:pt x="823" y="628"/>
                  </a:cubicBezTo>
                  <a:cubicBezTo>
                    <a:pt x="709" y="457"/>
                    <a:pt x="579" y="295"/>
                    <a:pt x="432" y="148"/>
                  </a:cubicBezTo>
                  <a:cubicBezTo>
                    <a:pt x="388" y="110"/>
                    <a:pt x="339" y="72"/>
                    <a:pt x="281" y="72"/>
                  </a:cubicBezTo>
                  <a:cubicBezTo>
                    <a:pt x="265" y="72"/>
                    <a:pt x="247" y="76"/>
                    <a:pt x="229" y="83"/>
                  </a:cubicBezTo>
                  <a:cubicBezTo>
                    <a:pt x="155" y="116"/>
                    <a:pt x="115" y="197"/>
                    <a:pt x="123" y="278"/>
                  </a:cubicBezTo>
                  <a:cubicBezTo>
                    <a:pt x="107" y="457"/>
                    <a:pt x="82" y="645"/>
                    <a:pt x="58" y="824"/>
                  </a:cubicBezTo>
                  <a:cubicBezTo>
                    <a:pt x="1" y="1206"/>
                    <a:pt x="66" y="1589"/>
                    <a:pt x="82" y="1972"/>
                  </a:cubicBezTo>
                  <a:cubicBezTo>
                    <a:pt x="82" y="2183"/>
                    <a:pt x="115" y="2403"/>
                    <a:pt x="196" y="2607"/>
                  </a:cubicBezTo>
                  <a:cubicBezTo>
                    <a:pt x="318" y="2875"/>
                    <a:pt x="473" y="3111"/>
                    <a:pt x="587" y="3380"/>
                  </a:cubicBezTo>
                  <a:cubicBezTo>
                    <a:pt x="630" y="3481"/>
                    <a:pt x="776" y="3589"/>
                    <a:pt x="860" y="3589"/>
                  </a:cubicBezTo>
                  <a:cubicBezTo>
                    <a:pt x="870" y="3589"/>
                    <a:pt x="880" y="3587"/>
                    <a:pt x="888" y="3583"/>
                  </a:cubicBezTo>
                  <a:cubicBezTo>
                    <a:pt x="1222" y="3445"/>
                    <a:pt x="1604" y="3445"/>
                    <a:pt x="1898" y="3201"/>
                  </a:cubicBezTo>
                  <a:cubicBezTo>
                    <a:pt x="1930" y="3185"/>
                    <a:pt x="1963" y="3168"/>
                    <a:pt x="2003" y="3160"/>
                  </a:cubicBezTo>
                  <a:cubicBezTo>
                    <a:pt x="2020" y="3152"/>
                    <a:pt x="2060" y="3160"/>
                    <a:pt x="2060" y="3128"/>
                  </a:cubicBezTo>
                  <a:cubicBezTo>
                    <a:pt x="2077" y="3022"/>
                    <a:pt x="2174" y="3014"/>
                    <a:pt x="2248" y="3005"/>
                  </a:cubicBezTo>
                  <a:cubicBezTo>
                    <a:pt x="2321" y="2997"/>
                    <a:pt x="2386" y="2965"/>
                    <a:pt x="2435" y="2908"/>
                  </a:cubicBezTo>
                  <a:cubicBezTo>
                    <a:pt x="2695" y="2647"/>
                    <a:pt x="2899" y="2338"/>
                    <a:pt x="3167" y="2094"/>
                  </a:cubicBezTo>
                  <a:cubicBezTo>
                    <a:pt x="3371" y="1906"/>
                    <a:pt x="3444" y="1646"/>
                    <a:pt x="3566" y="1410"/>
                  </a:cubicBezTo>
                  <a:cubicBezTo>
                    <a:pt x="3616" y="1325"/>
                    <a:pt x="3549" y="1223"/>
                    <a:pt x="3462" y="1223"/>
                  </a:cubicBezTo>
                  <a:cubicBezTo>
                    <a:pt x="3448" y="1223"/>
                    <a:pt x="3434" y="1225"/>
                    <a:pt x="3420" y="1231"/>
                  </a:cubicBezTo>
                  <a:cubicBezTo>
                    <a:pt x="3355" y="1255"/>
                    <a:pt x="3298" y="1288"/>
                    <a:pt x="3241" y="1320"/>
                  </a:cubicBezTo>
                  <a:cubicBezTo>
                    <a:pt x="3214" y="1334"/>
                    <a:pt x="3188" y="1357"/>
                    <a:pt x="3162" y="1357"/>
                  </a:cubicBezTo>
                  <a:cubicBezTo>
                    <a:pt x="3155" y="1357"/>
                    <a:pt x="3149" y="1356"/>
                    <a:pt x="3143" y="1353"/>
                  </a:cubicBezTo>
                  <a:cubicBezTo>
                    <a:pt x="3102" y="1329"/>
                    <a:pt x="3119" y="1280"/>
                    <a:pt x="3119" y="1247"/>
                  </a:cubicBezTo>
                  <a:cubicBezTo>
                    <a:pt x="3135" y="1068"/>
                    <a:pt x="3102" y="881"/>
                    <a:pt x="3029" y="710"/>
                  </a:cubicBezTo>
                  <a:cubicBezTo>
                    <a:pt x="2986" y="615"/>
                    <a:pt x="2938" y="570"/>
                    <a:pt x="2878" y="570"/>
                  </a:cubicBezTo>
                  <a:cubicBezTo>
                    <a:pt x="2835" y="570"/>
                    <a:pt x="2785" y="593"/>
                    <a:pt x="2728" y="637"/>
                  </a:cubicBezTo>
                  <a:cubicBezTo>
                    <a:pt x="2606" y="734"/>
                    <a:pt x="2484" y="824"/>
                    <a:pt x="2345" y="930"/>
                  </a:cubicBezTo>
                  <a:cubicBezTo>
                    <a:pt x="2337" y="726"/>
                    <a:pt x="2288" y="555"/>
                    <a:pt x="2378" y="392"/>
                  </a:cubicBezTo>
                  <a:cubicBezTo>
                    <a:pt x="2427" y="311"/>
                    <a:pt x="2402" y="221"/>
                    <a:pt x="2329" y="173"/>
                  </a:cubicBezTo>
                  <a:cubicBezTo>
                    <a:pt x="2299" y="149"/>
                    <a:pt x="2271" y="139"/>
                    <a:pt x="2243" y="139"/>
                  </a:cubicBezTo>
                  <a:cubicBezTo>
                    <a:pt x="2195" y="139"/>
                    <a:pt x="2151" y="169"/>
                    <a:pt x="2109" y="205"/>
                  </a:cubicBezTo>
                  <a:cubicBezTo>
                    <a:pt x="1938" y="344"/>
                    <a:pt x="1775" y="490"/>
                    <a:pt x="1588" y="645"/>
                  </a:cubicBezTo>
                  <a:cubicBezTo>
                    <a:pt x="1580" y="474"/>
                    <a:pt x="1572" y="303"/>
                    <a:pt x="1547" y="132"/>
                  </a:cubicBezTo>
                  <a:cubicBezTo>
                    <a:pt x="1556" y="67"/>
                    <a:pt x="1507" y="10"/>
                    <a:pt x="1442" y="2"/>
                  </a:cubicBezTo>
                  <a:cubicBezTo>
                    <a:pt x="1436" y="1"/>
                    <a:pt x="1430" y="0"/>
                    <a:pt x="1424" y="0"/>
                  </a:cubicBezTo>
                  <a:close/>
                </a:path>
              </a:pathLst>
            </a:custGeom>
            <a:solidFill>
              <a:schemeClr val="accent2"/>
            </a:solidFill>
            <a:ln w="19050" cap="flat" cmpd="sng">
              <a:solidFill>
                <a:schemeClr val="lt1"/>
              </a:solidFill>
              <a:prstDash val="solid"/>
              <a:miter lim="81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62" name="Google Shape;2462;p39"/>
            <p:cNvSpPr/>
            <p:nvPr/>
          </p:nvSpPr>
          <p:spPr>
            <a:xfrm rot="461254">
              <a:off x="6552851" y="1639400"/>
              <a:ext cx="470238" cy="2081098"/>
            </a:xfrm>
            <a:custGeom>
              <a:avLst/>
              <a:gdLst/>
              <a:ahLst/>
              <a:cxnLst/>
              <a:rect l="l" t="t" r="r" b="b"/>
              <a:pathLst>
                <a:path w="4901" h="21690" extrusionOk="0">
                  <a:moveTo>
                    <a:pt x="139" y="0"/>
                  </a:moveTo>
                  <a:cubicBezTo>
                    <a:pt x="129" y="0"/>
                    <a:pt x="118" y="1"/>
                    <a:pt x="106" y="4"/>
                  </a:cubicBezTo>
                  <a:cubicBezTo>
                    <a:pt x="25" y="20"/>
                    <a:pt x="0" y="77"/>
                    <a:pt x="17" y="150"/>
                  </a:cubicBezTo>
                  <a:cubicBezTo>
                    <a:pt x="49" y="411"/>
                    <a:pt x="82" y="671"/>
                    <a:pt x="130" y="932"/>
                  </a:cubicBezTo>
                  <a:cubicBezTo>
                    <a:pt x="220" y="1379"/>
                    <a:pt x="399" y="1803"/>
                    <a:pt x="668" y="2177"/>
                  </a:cubicBezTo>
                  <a:cubicBezTo>
                    <a:pt x="831" y="2413"/>
                    <a:pt x="993" y="2649"/>
                    <a:pt x="1148" y="2894"/>
                  </a:cubicBezTo>
                  <a:cubicBezTo>
                    <a:pt x="1319" y="3170"/>
                    <a:pt x="1384" y="3488"/>
                    <a:pt x="1441" y="3805"/>
                  </a:cubicBezTo>
                  <a:cubicBezTo>
                    <a:pt x="1498" y="4001"/>
                    <a:pt x="1498" y="4220"/>
                    <a:pt x="1449" y="4424"/>
                  </a:cubicBezTo>
                  <a:cubicBezTo>
                    <a:pt x="1343" y="4766"/>
                    <a:pt x="1343" y="5116"/>
                    <a:pt x="1352" y="5474"/>
                  </a:cubicBezTo>
                  <a:cubicBezTo>
                    <a:pt x="1352" y="5629"/>
                    <a:pt x="1352" y="5783"/>
                    <a:pt x="1343" y="5938"/>
                  </a:cubicBezTo>
                  <a:cubicBezTo>
                    <a:pt x="1303" y="7053"/>
                    <a:pt x="1352" y="8169"/>
                    <a:pt x="1498" y="9276"/>
                  </a:cubicBezTo>
                  <a:cubicBezTo>
                    <a:pt x="1571" y="9911"/>
                    <a:pt x="1750" y="10529"/>
                    <a:pt x="1824" y="11172"/>
                  </a:cubicBezTo>
                  <a:cubicBezTo>
                    <a:pt x="1873" y="11636"/>
                    <a:pt x="2019" y="12092"/>
                    <a:pt x="2035" y="12564"/>
                  </a:cubicBezTo>
                  <a:cubicBezTo>
                    <a:pt x="2060" y="13151"/>
                    <a:pt x="2231" y="13720"/>
                    <a:pt x="2328" y="14298"/>
                  </a:cubicBezTo>
                  <a:cubicBezTo>
                    <a:pt x="2385" y="14616"/>
                    <a:pt x="2426" y="14942"/>
                    <a:pt x="2451" y="15259"/>
                  </a:cubicBezTo>
                  <a:cubicBezTo>
                    <a:pt x="2475" y="15870"/>
                    <a:pt x="2516" y="16472"/>
                    <a:pt x="2589" y="17066"/>
                  </a:cubicBezTo>
                  <a:cubicBezTo>
                    <a:pt x="2638" y="17384"/>
                    <a:pt x="2703" y="17701"/>
                    <a:pt x="2760" y="18019"/>
                  </a:cubicBezTo>
                  <a:cubicBezTo>
                    <a:pt x="2906" y="18922"/>
                    <a:pt x="2963" y="19834"/>
                    <a:pt x="2955" y="20746"/>
                  </a:cubicBezTo>
                  <a:cubicBezTo>
                    <a:pt x="2963" y="20933"/>
                    <a:pt x="2939" y="21120"/>
                    <a:pt x="2898" y="21307"/>
                  </a:cubicBezTo>
                  <a:cubicBezTo>
                    <a:pt x="2939" y="21421"/>
                    <a:pt x="2988" y="21535"/>
                    <a:pt x="3029" y="21649"/>
                  </a:cubicBezTo>
                  <a:cubicBezTo>
                    <a:pt x="3040" y="21677"/>
                    <a:pt x="3051" y="21690"/>
                    <a:pt x="3067" y="21690"/>
                  </a:cubicBezTo>
                  <a:cubicBezTo>
                    <a:pt x="3075" y="21690"/>
                    <a:pt x="3083" y="21687"/>
                    <a:pt x="3094" y="21682"/>
                  </a:cubicBezTo>
                  <a:cubicBezTo>
                    <a:pt x="3191" y="21641"/>
                    <a:pt x="3297" y="21600"/>
                    <a:pt x="3395" y="21560"/>
                  </a:cubicBezTo>
                  <a:cubicBezTo>
                    <a:pt x="3403" y="21486"/>
                    <a:pt x="3411" y="21413"/>
                    <a:pt x="3411" y="21340"/>
                  </a:cubicBezTo>
                  <a:cubicBezTo>
                    <a:pt x="3419" y="21014"/>
                    <a:pt x="3322" y="20689"/>
                    <a:pt x="3322" y="20363"/>
                  </a:cubicBezTo>
                  <a:cubicBezTo>
                    <a:pt x="3313" y="19508"/>
                    <a:pt x="3199" y="18670"/>
                    <a:pt x="3159" y="17823"/>
                  </a:cubicBezTo>
                  <a:cubicBezTo>
                    <a:pt x="3126" y="17148"/>
                    <a:pt x="2988" y="16488"/>
                    <a:pt x="2882" y="15821"/>
                  </a:cubicBezTo>
                  <a:cubicBezTo>
                    <a:pt x="2760" y="15015"/>
                    <a:pt x="2548" y="14225"/>
                    <a:pt x="2451" y="13419"/>
                  </a:cubicBezTo>
                  <a:cubicBezTo>
                    <a:pt x="2320" y="12442"/>
                    <a:pt x="2182" y="11466"/>
                    <a:pt x="2084" y="10481"/>
                  </a:cubicBezTo>
                  <a:cubicBezTo>
                    <a:pt x="2003" y="9577"/>
                    <a:pt x="1873" y="8681"/>
                    <a:pt x="1799" y="7770"/>
                  </a:cubicBezTo>
                  <a:cubicBezTo>
                    <a:pt x="1742" y="7070"/>
                    <a:pt x="1685" y="6370"/>
                    <a:pt x="1628" y="5669"/>
                  </a:cubicBezTo>
                  <a:cubicBezTo>
                    <a:pt x="1588" y="5002"/>
                    <a:pt x="1669" y="4326"/>
                    <a:pt x="1864" y="3683"/>
                  </a:cubicBezTo>
                  <a:cubicBezTo>
                    <a:pt x="1873" y="3643"/>
                    <a:pt x="1889" y="3610"/>
                    <a:pt x="1921" y="3594"/>
                  </a:cubicBezTo>
                  <a:cubicBezTo>
                    <a:pt x="2068" y="3488"/>
                    <a:pt x="2223" y="3398"/>
                    <a:pt x="2377" y="3325"/>
                  </a:cubicBezTo>
                  <a:cubicBezTo>
                    <a:pt x="2612" y="3233"/>
                    <a:pt x="2859" y="3184"/>
                    <a:pt x="3108" y="3184"/>
                  </a:cubicBezTo>
                  <a:cubicBezTo>
                    <a:pt x="3144" y="3184"/>
                    <a:pt x="3180" y="3185"/>
                    <a:pt x="3216" y="3187"/>
                  </a:cubicBezTo>
                  <a:cubicBezTo>
                    <a:pt x="3305" y="3187"/>
                    <a:pt x="3403" y="3179"/>
                    <a:pt x="3493" y="3162"/>
                  </a:cubicBezTo>
                  <a:cubicBezTo>
                    <a:pt x="3745" y="3130"/>
                    <a:pt x="3957" y="2991"/>
                    <a:pt x="4184" y="2894"/>
                  </a:cubicBezTo>
                  <a:cubicBezTo>
                    <a:pt x="4445" y="2788"/>
                    <a:pt x="4665" y="2601"/>
                    <a:pt x="4811" y="2364"/>
                  </a:cubicBezTo>
                  <a:cubicBezTo>
                    <a:pt x="4860" y="2299"/>
                    <a:pt x="4901" y="2226"/>
                    <a:pt x="4836" y="2153"/>
                  </a:cubicBezTo>
                  <a:cubicBezTo>
                    <a:pt x="4803" y="2120"/>
                    <a:pt x="4770" y="2109"/>
                    <a:pt x="4738" y="2109"/>
                  </a:cubicBezTo>
                  <a:cubicBezTo>
                    <a:pt x="4697" y="2109"/>
                    <a:pt x="4657" y="2127"/>
                    <a:pt x="4616" y="2145"/>
                  </a:cubicBezTo>
                  <a:cubicBezTo>
                    <a:pt x="4404" y="2234"/>
                    <a:pt x="4186" y="2317"/>
                    <a:pt x="3952" y="2317"/>
                  </a:cubicBezTo>
                  <a:cubicBezTo>
                    <a:pt x="3908" y="2317"/>
                    <a:pt x="3863" y="2314"/>
                    <a:pt x="3818" y="2307"/>
                  </a:cubicBezTo>
                  <a:cubicBezTo>
                    <a:pt x="3639" y="2283"/>
                    <a:pt x="3468" y="2259"/>
                    <a:pt x="3289" y="2234"/>
                  </a:cubicBezTo>
                  <a:cubicBezTo>
                    <a:pt x="3217" y="2219"/>
                    <a:pt x="3144" y="2212"/>
                    <a:pt x="3072" y="2212"/>
                  </a:cubicBezTo>
                  <a:cubicBezTo>
                    <a:pt x="2825" y="2212"/>
                    <a:pt x="2581" y="2297"/>
                    <a:pt x="2385" y="2454"/>
                  </a:cubicBezTo>
                  <a:cubicBezTo>
                    <a:pt x="2223" y="2584"/>
                    <a:pt x="2044" y="2690"/>
                    <a:pt x="1921" y="2869"/>
                  </a:cubicBezTo>
                  <a:cubicBezTo>
                    <a:pt x="1873" y="2820"/>
                    <a:pt x="1856" y="2747"/>
                    <a:pt x="1873" y="2674"/>
                  </a:cubicBezTo>
                  <a:cubicBezTo>
                    <a:pt x="1889" y="2487"/>
                    <a:pt x="1856" y="2299"/>
                    <a:pt x="1767" y="2128"/>
                  </a:cubicBezTo>
                  <a:cubicBezTo>
                    <a:pt x="1620" y="1860"/>
                    <a:pt x="1433" y="1624"/>
                    <a:pt x="1213" y="1412"/>
                  </a:cubicBezTo>
                  <a:cubicBezTo>
                    <a:pt x="822" y="1029"/>
                    <a:pt x="464" y="606"/>
                    <a:pt x="244" y="93"/>
                  </a:cubicBezTo>
                  <a:cubicBezTo>
                    <a:pt x="224" y="38"/>
                    <a:pt x="197" y="0"/>
                    <a:pt x="139" y="0"/>
                  </a:cubicBezTo>
                  <a:close/>
                </a:path>
              </a:pathLst>
            </a:custGeom>
            <a:solidFill>
              <a:srgbClr val="9B900B"/>
            </a:solidFill>
            <a:ln w="19050" cap="flat" cmpd="sng">
              <a:solidFill>
                <a:schemeClr val="lt1"/>
              </a:solidFill>
              <a:prstDash val="solid"/>
              <a:miter lim="81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63" name="Google Shape;2463;p39"/>
            <p:cNvSpPr/>
            <p:nvPr/>
          </p:nvSpPr>
          <p:spPr>
            <a:xfrm rot="461254">
              <a:off x="7286900" y="1827835"/>
              <a:ext cx="83666" cy="16215"/>
            </a:xfrm>
            <a:custGeom>
              <a:avLst/>
              <a:gdLst/>
              <a:ahLst/>
              <a:cxnLst/>
              <a:rect l="l" t="t" r="r" b="b"/>
              <a:pathLst>
                <a:path w="872" h="169" extrusionOk="0">
                  <a:moveTo>
                    <a:pt x="700" y="1"/>
                  </a:moveTo>
                  <a:cubicBezTo>
                    <a:pt x="551" y="25"/>
                    <a:pt x="407" y="40"/>
                    <a:pt x="260" y="40"/>
                  </a:cubicBezTo>
                  <a:cubicBezTo>
                    <a:pt x="206" y="40"/>
                    <a:pt x="152" y="38"/>
                    <a:pt x="98" y="33"/>
                  </a:cubicBezTo>
                  <a:cubicBezTo>
                    <a:pt x="57" y="33"/>
                    <a:pt x="0" y="33"/>
                    <a:pt x="0" y="99"/>
                  </a:cubicBezTo>
                  <a:cubicBezTo>
                    <a:pt x="0" y="156"/>
                    <a:pt x="57" y="156"/>
                    <a:pt x="98" y="164"/>
                  </a:cubicBezTo>
                  <a:cubicBezTo>
                    <a:pt x="145" y="167"/>
                    <a:pt x="193" y="169"/>
                    <a:pt x="240" y="169"/>
                  </a:cubicBezTo>
                  <a:cubicBezTo>
                    <a:pt x="431" y="169"/>
                    <a:pt x="624" y="143"/>
                    <a:pt x="806" y="90"/>
                  </a:cubicBezTo>
                  <a:cubicBezTo>
                    <a:pt x="839" y="90"/>
                    <a:pt x="871" y="82"/>
                    <a:pt x="863" y="50"/>
                  </a:cubicBezTo>
                  <a:cubicBezTo>
                    <a:pt x="863" y="9"/>
                    <a:pt x="830" y="9"/>
                    <a:pt x="7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64" name="Google Shape;2464;p39"/>
            <p:cNvSpPr/>
            <p:nvPr/>
          </p:nvSpPr>
          <p:spPr>
            <a:xfrm rot="461254">
              <a:off x="6717007" y="1731231"/>
              <a:ext cx="122909" cy="174912"/>
            </a:xfrm>
            <a:custGeom>
              <a:avLst/>
              <a:gdLst/>
              <a:ahLst/>
              <a:cxnLst/>
              <a:rect l="l" t="t" r="r" b="b"/>
              <a:pathLst>
                <a:path w="1281" h="1823" extrusionOk="0">
                  <a:moveTo>
                    <a:pt x="47" y="0"/>
                  </a:moveTo>
                  <a:cubicBezTo>
                    <a:pt x="23" y="0"/>
                    <a:pt x="0" y="19"/>
                    <a:pt x="10" y="44"/>
                  </a:cubicBezTo>
                  <a:cubicBezTo>
                    <a:pt x="124" y="369"/>
                    <a:pt x="385" y="605"/>
                    <a:pt x="621" y="833"/>
                  </a:cubicBezTo>
                  <a:cubicBezTo>
                    <a:pt x="889" y="1086"/>
                    <a:pt x="1174" y="1395"/>
                    <a:pt x="1142" y="1786"/>
                  </a:cubicBezTo>
                  <a:cubicBezTo>
                    <a:pt x="1142" y="1810"/>
                    <a:pt x="1162" y="1822"/>
                    <a:pt x="1182" y="1822"/>
                  </a:cubicBezTo>
                  <a:cubicBezTo>
                    <a:pt x="1203" y="1822"/>
                    <a:pt x="1223" y="1810"/>
                    <a:pt x="1223" y="1786"/>
                  </a:cubicBezTo>
                  <a:cubicBezTo>
                    <a:pt x="1280" y="996"/>
                    <a:pt x="320" y="695"/>
                    <a:pt x="84" y="27"/>
                  </a:cubicBezTo>
                  <a:cubicBezTo>
                    <a:pt x="77" y="8"/>
                    <a:pt x="62" y="0"/>
                    <a:pt x="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65" name="Google Shape;2465;p39"/>
            <p:cNvSpPr/>
            <p:nvPr/>
          </p:nvSpPr>
          <p:spPr>
            <a:xfrm rot="461254">
              <a:off x="6684167" y="1691420"/>
              <a:ext cx="125595" cy="211948"/>
            </a:xfrm>
            <a:custGeom>
              <a:avLst/>
              <a:gdLst/>
              <a:ahLst/>
              <a:cxnLst/>
              <a:rect l="l" t="t" r="r" b="b"/>
              <a:pathLst>
                <a:path w="1309" h="2209" extrusionOk="0">
                  <a:moveTo>
                    <a:pt x="44" y="0"/>
                  </a:moveTo>
                  <a:cubicBezTo>
                    <a:pt x="23" y="0"/>
                    <a:pt x="0" y="18"/>
                    <a:pt x="5" y="46"/>
                  </a:cubicBezTo>
                  <a:cubicBezTo>
                    <a:pt x="78" y="437"/>
                    <a:pt x="265" y="795"/>
                    <a:pt x="542" y="1080"/>
                  </a:cubicBezTo>
                  <a:cubicBezTo>
                    <a:pt x="689" y="1235"/>
                    <a:pt x="827" y="1398"/>
                    <a:pt x="949" y="1568"/>
                  </a:cubicBezTo>
                  <a:cubicBezTo>
                    <a:pt x="1071" y="1764"/>
                    <a:pt x="1161" y="1967"/>
                    <a:pt x="1226" y="2179"/>
                  </a:cubicBezTo>
                  <a:cubicBezTo>
                    <a:pt x="1233" y="2199"/>
                    <a:pt x="1249" y="2209"/>
                    <a:pt x="1266" y="2209"/>
                  </a:cubicBezTo>
                  <a:cubicBezTo>
                    <a:pt x="1288" y="2209"/>
                    <a:pt x="1309" y="2191"/>
                    <a:pt x="1299" y="2163"/>
                  </a:cubicBezTo>
                  <a:cubicBezTo>
                    <a:pt x="1177" y="1780"/>
                    <a:pt x="974" y="1430"/>
                    <a:pt x="697" y="1137"/>
                  </a:cubicBezTo>
                  <a:cubicBezTo>
                    <a:pt x="550" y="982"/>
                    <a:pt x="420" y="820"/>
                    <a:pt x="306" y="649"/>
                  </a:cubicBezTo>
                  <a:cubicBezTo>
                    <a:pt x="192" y="453"/>
                    <a:pt x="119" y="242"/>
                    <a:pt x="78" y="30"/>
                  </a:cubicBezTo>
                  <a:cubicBezTo>
                    <a:pt x="75" y="9"/>
                    <a:pt x="60" y="0"/>
                    <a:pt x="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66" name="Google Shape;2466;p39"/>
            <p:cNvSpPr/>
            <p:nvPr/>
          </p:nvSpPr>
          <p:spPr>
            <a:xfrm rot="461254">
              <a:off x="6844240" y="1884364"/>
              <a:ext cx="182108" cy="67547"/>
            </a:xfrm>
            <a:custGeom>
              <a:avLst/>
              <a:gdLst/>
              <a:ahLst/>
              <a:cxnLst/>
              <a:rect l="l" t="t" r="r" b="b"/>
              <a:pathLst>
                <a:path w="1898" h="704" extrusionOk="0">
                  <a:moveTo>
                    <a:pt x="1182" y="1"/>
                  </a:moveTo>
                  <a:cubicBezTo>
                    <a:pt x="1034" y="1"/>
                    <a:pt x="893" y="25"/>
                    <a:pt x="758" y="68"/>
                  </a:cubicBezTo>
                  <a:cubicBezTo>
                    <a:pt x="457" y="173"/>
                    <a:pt x="188" y="377"/>
                    <a:pt x="17" y="646"/>
                  </a:cubicBezTo>
                  <a:cubicBezTo>
                    <a:pt x="0" y="674"/>
                    <a:pt x="28" y="703"/>
                    <a:pt x="54" y="703"/>
                  </a:cubicBezTo>
                  <a:cubicBezTo>
                    <a:pt x="65" y="703"/>
                    <a:pt x="75" y="698"/>
                    <a:pt x="83" y="686"/>
                  </a:cubicBezTo>
                  <a:cubicBezTo>
                    <a:pt x="262" y="418"/>
                    <a:pt x="522" y="214"/>
                    <a:pt x="831" y="125"/>
                  </a:cubicBezTo>
                  <a:cubicBezTo>
                    <a:pt x="954" y="91"/>
                    <a:pt x="1081" y="74"/>
                    <a:pt x="1205" y="74"/>
                  </a:cubicBezTo>
                  <a:cubicBezTo>
                    <a:pt x="1230" y="74"/>
                    <a:pt x="1255" y="74"/>
                    <a:pt x="1279" y="76"/>
                  </a:cubicBezTo>
                  <a:cubicBezTo>
                    <a:pt x="1441" y="89"/>
                    <a:pt x="1591" y="131"/>
                    <a:pt x="1749" y="131"/>
                  </a:cubicBezTo>
                  <a:cubicBezTo>
                    <a:pt x="1782" y="131"/>
                    <a:pt x="1815" y="129"/>
                    <a:pt x="1849" y="125"/>
                  </a:cubicBezTo>
                  <a:cubicBezTo>
                    <a:pt x="1896" y="125"/>
                    <a:pt x="1898" y="51"/>
                    <a:pt x="1856" y="51"/>
                  </a:cubicBezTo>
                  <a:cubicBezTo>
                    <a:pt x="1854" y="51"/>
                    <a:pt x="1851" y="51"/>
                    <a:pt x="1849" y="51"/>
                  </a:cubicBezTo>
                  <a:cubicBezTo>
                    <a:pt x="1817" y="55"/>
                    <a:pt x="1786" y="57"/>
                    <a:pt x="1754" y="57"/>
                  </a:cubicBezTo>
                  <a:cubicBezTo>
                    <a:pt x="1584" y="57"/>
                    <a:pt x="1418" y="9"/>
                    <a:pt x="1247" y="2"/>
                  </a:cubicBezTo>
                  <a:cubicBezTo>
                    <a:pt x="1225" y="1"/>
                    <a:pt x="1203" y="1"/>
                    <a:pt x="11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67" name="Google Shape;2467;p39"/>
            <p:cNvSpPr/>
            <p:nvPr/>
          </p:nvSpPr>
          <p:spPr>
            <a:xfrm rot="461254">
              <a:off x="6883846" y="1916506"/>
              <a:ext cx="113890" cy="31567"/>
            </a:xfrm>
            <a:custGeom>
              <a:avLst/>
              <a:gdLst/>
              <a:ahLst/>
              <a:cxnLst/>
              <a:rect l="l" t="t" r="r" b="b"/>
              <a:pathLst>
                <a:path w="1187" h="329" extrusionOk="0">
                  <a:moveTo>
                    <a:pt x="863" y="0"/>
                  </a:moveTo>
                  <a:cubicBezTo>
                    <a:pt x="570" y="0"/>
                    <a:pt x="281" y="87"/>
                    <a:pt x="33" y="254"/>
                  </a:cubicBezTo>
                  <a:cubicBezTo>
                    <a:pt x="0" y="281"/>
                    <a:pt x="21" y="328"/>
                    <a:pt x="51" y="328"/>
                  </a:cubicBezTo>
                  <a:cubicBezTo>
                    <a:pt x="58" y="328"/>
                    <a:pt x="66" y="326"/>
                    <a:pt x="74" y="320"/>
                  </a:cubicBezTo>
                  <a:cubicBezTo>
                    <a:pt x="313" y="162"/>
                    <a:pt x="591" y="78"/>
                    <a:pt x="875" y="78"/>
                  </a:cubicBezTo>
                  <a:cubicBezTo>
                    <a:pt x="958" y="78"/>
                    <a:pt x="1041" y="85"/>
                    <a:pt x="1124" y="100"/>
                  </a:cubicBezTo>
                  <a:cubicBezTo>
                    <a:pt x="1127" y="100"/>
                    <a:pt x="1129" y="100"/>
                    <a:pt x="1131" y="100"/>
                  </a:cubicBezTo>
                  <a:cubicBezTo>
                    <a:pt x="1174" y="100"/>
                    <a:pt x="1187" y="34"/>
                    <a:pt x="1140" y="26"/>
                  </a:cubicBezTo>
                  <a:cubicBezTo>
                    <a:pt x="1048" y="9"/>
                    <a:pt x="956" y="0"/>
                    <a:pt x="8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68" name="Google Shape;2468;p39"/>
            <p:cNvSpPr/>
            <p:nvPr/>
          </p:nvSpPr>
          <p:spPr>
            <a:xfrm rot="461254">
              <a:off x="7052008" y="1891566"/>
              <a:ext cx="43944" cy="25330"/>
            </a:xfrm>
            <a:custGeom>
              <a:avLst/>
              <a:gdLst/>
              <a:ahLst/>
              <a:cxnLst/>
              <a:rect l="l" t="t" r="r" b="b"/>
              <a:pathLst>
                <a:path w="458" h="264" extrusionOk="0">
                  <a:moveTo>
                    <a:pt x="402" y="0"/>
                  </a:moveTo>
                  <a:cubicBezTo>
                    <a:pt x="396" y="0"/>
                    <a:pt x="390" y="2"/>
                    <a:pt x="384" y="5"/>
                  </a:cubicBezTo>
                  <a:lnTo>
                    <a:pt x="42" y="193"/>
                  </a:lnTo>
                  <a:cubicBezTo>
                    <a:pt x="0" y="213"/>
                    <a:pt x="29" y="263"/>
                    <a:pt x="63" y="263"/>
                  </a:cubicBezTo>
                  <a:cubicBezTo>
                    <a:pt x="70" y="263"/>
                    <a:pt x="76" y="262"/>
                    <a:pt x="82" y="258"/>
                  </a:cubicBezTo>
                  <a:lnTo>
                    <a:pt x="416" y="71"/>
                  </a:lnTo>
                  <a:cubicBezTo>
                    <a:pt x="457" y="50"/>
                    <a:pt x="435" y="0"/>
                    <a:pt x="4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69" name="Google Shape;2469;p39"/>
            <p:cNvSpPr/>
            <p:nvPr/>
          </p:nvSpPr>
          <p:spPr>
            <a:xfrm rot="461254">
              <a:off x="6103678" y="1868972"/>
              <a:ext cx="786576" cy="754146"/>
            </a:xfrm>
            <a:custGeom>
              <a:avLst/>
              <a:gdLst/>
              <a:ahLst/>
              <a:cxnLst/>
              <a:rect l="l" t="t" r="r" b="b"/>
              <a:pathLst>
                <a:path w="8198" h="7860" extrusionOk="0">
                  <a:moveTo>
                    <a:pt x="5364" y="1"/>
                  </a:moveTo>
                  <a:cubicBezTo>
                    <a:pt x="5316" y="1"/>
                    <a:pt x="5263" y="16"/>
                    <a:pt x="5202" y="46"/>
                  </a:cubicBezTo>
                  <a:cubicBezTo>
                    <a:pt x="5137" y="79"/>
                    <a:pt x="5064" y="136"/>
                    <a:pt x="5015" y="169"/>
                  </a:cubicBezTo>
                  <a:cubicBezTo>
                    <a:pt x="4988" y="180"/>
                    <a:pt x="4964" y="192"/>
                    <a:pt x="4941" y="192"/>
                  </a:cubicBezTo>
                  <a:cubicBezTo>
                    <a:pt x="4917" y="192"/>
                    <a:pt x="4894" y="178"/>
                    <a:pt x="4868" y="136"/>
                  </a:cubicBezTo>
                  <a:cubicBezTo>
                    <a:pt x="4847" y="77"/>
                    <a:pt x="4790" y="43"/>
                    <a:pt x="4733" y="43"/>
                  </a:cubicBezTo>
                  <a:cubicBezTo>
                    <a:pt x="4703" y="43"/>
                    <a:pt x="4674" y="52"/>
                    <a:pt x="4649" y="71"/>
                  </a:cubicBezTo>
                  <a:cubicBezTo>
                    <a:pt x="4559" y="112"/>
                    <a:pt x="4486" y="160"/>
                    <a:pt x="4404" y="209"/>
                  </a:cubicBezTo>
                  <a:cubicBezTo>
                    <a:pt x="4384" y="230"/>
                    <a:pt x="4358" y="240"/>
                    <a:pt x="4332" y="240"/>
                  </a:cubicBezTo>
                  <a:cubicBezTo>
                    <a:pt x="4307" y="240"/>
                    <a:pt x="4282" y="230"/>
                    <a:pt x="4266" y="209"/>
                  </a:cubicBezTo>
                  <a:cubicBezTo>
                    <a:pt x="4181" y="147"/>
                    <a:pt x="4103" y="116"/>
                    <a:pt x="4026" y="116"/>
                  </a:cubicBezTo>
                  <a:cubicBezTo>
                    <a:pt x="3942" y="116"/>
                    <a:pt x="3859" y="153"/>
                    <a:pt x="3770" y="226"/>
                  </a:cubicBezTo>
                  <a:cubicBezTo>
                    <a:pt x="3672" y="323"/>
                    <a:pt x="3582" y="429"/>
                    <a:pt x="3517" y="543"/>
                  </a:cubicBezTo>
                  <a:cubicBezTo>
                    <a:pt x="3495" y="604"/>
                    <a:pt x="3438" y="639"/>
                    <a:pt x="3381" y="639"/>
                  </a:cubicBezTo>
                  <a:cubicBezTo>
                    <a:pt x="3355" y="639"/>
                    <a:pt x="3329" y="632"/>
                    <a:pt x="3306" y="616"/>
                  </a:cubicBezTo>
                  <a:cubicBezTo>
                    <a:pt x="3265" y="598"/>
                    <a:pt x="3229" y="589"/>
                    <a:pt x="3196" y="589"/>
                  </a:cubicBezTo>
                  <a:cubicBezTo>
                    <a:pt x="3126" y="589"/>
                    <a:pt x="3073" y="633"/>
                    <a:pt x="3029" y="722"/>
                  </a:cubicBezTo>
                  <a:cubicBezTo>
                    <a:pt x="2980" y="812"/>
                    <a:pt x="2947" y="901"/>
                    <a:pt x="2923" y="999"/>
                  </a:cubicBezTo>
                  <a:cubicBezTo>
                    <a:pt x="2917" y="1049"/>
                    <a:pt x="2906" y="1070"/>
                    <a:pt x="2872" y="1070"/>
                  </a:cubicBezTo>
                  <a:cubicBezTo>
                    <a:pt x="2861" y="1070"/>
                    <a:pt x="2849" y="1068"/>
                    <a:pt x="2833" y="1064"/>
                  </a:cubicBezTo>
                  <a:cubicBezTo>
                    <a:pt x="2768" y="1040"/>
                    <a:pt x="2703" y="1023"/>
                    <a:pt x="2638" y="999"/>
                  </a:cubicBezTo>
                  <a:cubicBezTo>
                    <a:pt x="2564" y="974"/>
                    <a:pt x="2504" y="960"/>
                    <a:pt x="2455" y="960"/>
                  </a:cubicBezTo>
                  <a:cubicBezTo>
                    <a:pt x="2331" y="960"/>
                    <a:pt x="2279" y="1047"/>
                    <a:pt x="2255" y="1251"/>
                  </a:cubicBezTo>
                  <a:cubicBezTo>
                    <a:pt x="2255" y="1251"/>
                    <a:pt x="2255" y="1259"/>
                    <a:pt x="2255" y="1259"/>
                  </a:cubicBezTo>
                  <a:cubicBezTo>
                    <a:pt x="2239" y="1455"/>
                    <a:pt x="2239" y="1455"/>
                    <a:pt x="2044" y="1487"/>
                  </a:cubicBezTo>
                  <a:cubicBezTo>
                    <a:pt x="1970" y="1487"/>
                    <a:pt x="1905" y="1544"/>
                    <a:pt x="1905" y="1618"/>
                  </a:cubicBezTo>
                  <a:cubicBezTo>
                    <a:pt x="1897" y="1666"/>
                    <a:pt x="1954" y="1723"/>
                    <a:pt x="1897" y="1748"/>
                  </a:cubicBezTo>
                  <a:cubicBezTo>
                    <a:pt x="1884" y="1756"/>
                    <a:pt x="1869" y="1759"/>
                    <a:pt x="1854" y="1759"/>
                  </a:cubicBezTo>
                  <a:cubicBezTo>
                    <a:pt x="1824" y="1759"/>
                    <a:pt x="1791" y="1748"/>
                    <a:pt x="1759" y="1748"/>
                  </a:cubicBezTo>
                  <a:lnTo>
                    <a:pt x="1677" y="1748"/>
                  </a:lnTo>
                  <a:cubicBezTo>
                    <a:pt x="1523" y="1756"/>
                    <a:pt x="1474" y="1821"/>
                    <a:pt x="1515" y="1968"/>
                  </a:cubicBezTo>
                  <a:cubicBezTo>
                    <a:pt x="1563" y="2171"/>
                    <a:pt x="1563" y="2171"/>
                    <a:pt x="1352" y="2212"/>
                  </a:cubicBezTo>
                  <a:cubicBezTo>
                    <a:pt x="1246" y="2212"/>
                    <a:pt x="1173" y="2326"/>
                    <a:pt x="1222" y="2423"/>
                  </a:cubicBezTo>
                  <a:cubicBezTo>
                    <a:pt x="1230" y="2456"/>
                    <a:pt x="1238" y="2480"/>
                    <a:pt x="1254" y="2513"/>
                  </a:cubicBezTo>
                  <a:cubicBezTo>
                    <a:pt x="1279" y="2586"/>
                    <a:pt x="1254" y="2627"/>
                    <a:pt x="1173" y="2643"/>
                  </a:cubicBezTo>
                  <a:lnTo>
                    <a:pt x="1083" y="2643"/>
                  </a:lnTo>
                  <a:cubicBezTo>
                    <a:pt x="953" y="2643"/>
                    <a:pt x="888" y="2708"/>
                    <a:pt x="904" y="2839"/>
                  </a:cubicBezTo>
                  <a:cubicBezTo>
                    <a:pt x="912" y="2887"/>
                    <a:pt x="920" y="2936"/>
                    <a:pt x="937" y="2985"/>
                  </a:cubicBezTo>
                  <a:cubicBezTo>
                    <a:pt x="969" y="3083"/>
                    <a:pt x="920" y="3189"/>
                    <a:pt x="823" y="3238"/>
                  </a:cubicBezTo>
                  <a:cubicBezTo>
                    <a:pt x="749" y="3262"/>
                    <a:pt x="717" y="3351"/>
                    <a:pt x="758" y="3417"/>
                  </a:cubicBezTo>
                  <a:cubicBezTo>
                    <a:pt x="774" y="3449"/>
                    <a:pt x="823" y="3474"/>
                    <a:pt x="823" y="3514"/>
                  </a:cubicBezTo>
                  <a:lnTo>
                    <a:pt x="717" y="3531"/>
                  </a:lnTo>
                  <a:cubicBezTo>
                    <a:pt x="546" y="3563"/>
                    <a:pt x="513" y="3628"/>
                    <a:pt x="603" y="3775"/>
                  </a:cubicBezTo>
                  <a:cubicBezTo>
                    <a:pt x="644" y="3848"/>
                    <a:pt x="684" y="3938"/>
                    <a:pt x="717" y="3995"/>
                  </a:cubicBezTo>
                  <a:cubicBezTo>
                    <a:pt x="744" y="4049"/>
                    <a:pt x="737" y="4080"/>
                    <a:pt x="688" y="4080"/>
                  </a:cubicBezTo>
                  <a:cubicBezTo>
                    <a:pt x="678" y="4080"/>
                    <a:pt x="666" y="4079"/>
                    <a:pt x="652" y="4076"/>
                  </a:cubicBezTo>
                  <a:cubicBezTo>
                    <a:pt x="578" y="4060"/>
                    <a:pt x="505" y="4043"/>
                    <a:pt x="432" y="4035"/>
                  </a:cubicBezTo>
                  <a:cubicBezTo>
                    <a:pt x="419" y="4033"/>
                    <a:pt x="406" y="4031"/>
                    <a:pt x="394" y="4031"/>
                  </a:cubicBezTo>
                  <a:cubicBezTo>
                    <a:pt x="258" y="4031"/>
                    <a:pt x="161" y="4185"/>
                    <a:pt x="220" y="4312"/>
                  </a:cubicBezTo>
                  <a:cubicBezTo>
                    <a:pt x="261" y="4402"/>
                    <a:pt x="326" y="4475"/>
                    <a:pt x="407" y="4524"/>
                  </a:cubicBezTo>
                  <a:cubicBezTo>
                    <a:pt x="481" y="4564"/>
                    <a:pt x="546" y="4613"/>
                    <a:pt x="603" y="4670"/>
                  </a:cubicBezTo>
                  <a:cubicBezTo>
                    <a:pt x="586" y="4672"/>
                    <a:pt x="568" y="4672"/>
                    <a:pt x="551" y="4672"/>
                  </a:cubicBezTo>
                  <a:cubicBezTo>
                    <a:pt x="463" y="4672"/>
                    <a:pt x="377" y="4654"/>
                    <a:pt x="302" y="4613"/>
                  </a:cubicBezTo>
                  <a:cubicBezTo>
                    <a:pt x="279" y="4606"/>
                    <a:pt x="256" y="4600"/>
                    <a:pt x="235" y="4600"/>
                  </a:cubicBezTo>
                  <a:cubicBezTo>
                    <a:pt x="211" y="4600"/>
                    <a:pt x="189" y="4608"/>
                    <a:pt x="171" y="4630"/>
                  </a:cubicBezTo>
                  <a:cubicBezTo>
                    <a:pt x="139" y="4670"/>
                    <a:pt x="131" y="4727"/>
                    <a:pt x="163" y="4768"/>
                  </a:cubicBezTo>
                  <a:cubicBezTo>
                    <a:pt x="180" y="4809"/>
                    <a:pt x="204" y="4849"/>
                    <a:pt x="237" y="4882"/>
                  </a:cubicBezTo>
                  <a:cubicBezTo>
                    <a:pt x="294" y="4931"/>
                    <a:pt x="350" y="4980"/>
                    <a:pt x="424" y="5028"/>
                  </a:cubicBezTo>
                  <a:cubicBezTo>
                    <a:pt x="367" y="5053"/>
                    <a:pt x="310" y="5061"/>
                    <a:pt x="245" y="5069"/>
                  </a:cubicBezTo>
                  <a:cubicBezTo>
                    <a:pt x="123" y="5077"/>
                    <a:pt x="90" y="5142"/>
                    <a:pt x="147" y="5248"/>
                  </a:cubicBezTo>
                  <a:cubicBezTo>
                    <a:pt x="196" y="5338"/>
                    <a:pt x="277" y="5419"/>
                    <a:pt x="375" y="5460"/>
                  </a:cubicBezTo>
                  <a:cubicBezTo>
                    <a:pt x="407" y="5476"/>
                    <a:pt x="424" y="5492"/>
                    <a:pt x="407" y="5533"/>
                  </a:cubicBezTo>
                  <a:cubicBezTo>
                    <a:pt x="401" y="5559"/>
                    <a:pt x="380" y="5579"/>
                    <a:pt x="355" y="5579"/>
                  </a:cubicBezTo>
                  <a:cubicBezTo>
                    <a:pt x="348" y="5579"/>
                    <a:pt x="341" y="5577"/>
                    <a:pt x="334" y="5574"/>
                  </a:cubicBezTo>
                  <a:cubicBezTo>
                    <a:pt x="277" y="5566"/>
                    <a:pt x="228" y="5558"/>
                    <a:pt x="180" y="5541"/>
                  </a:cubicBezTo>
                  <a:cubicBezTo>
                    <a:pt x="164" y="5536"/>
                    <a:pt x="148" y="5533"/>
                    <a:pt x="132" y="5533"/>
                  </a:cubicBezTo>
                  <a:cubicBezTo>
                    <a:pt x="97" y="5533"/>
                    <a:pt x="63" y="5546"/>
                    <a:pt x="41" y="5574"/>
                  </a:cubicBezTo>
                  <a:cubicBezTo>
                    <a:pt x="9" y="5615"/>
                    <a:pt x="0" y="5672"/>
                    <a:pt x="25" y="5712"/>
                  </a:cubicBezTo>
                  <a:cubicBezTo>
                    <a:pt x="41" y="5753"/>
                    <a:pt x="66" y="5785"/>
                    <a:pt x="98" y="5818"/>
                  </a:cubicBezTo>
                  <a:cubicBezTo>
                    <a:pt x="114" y="5834"/>
                    <a:pt x="139" y="5842"/>
                    <a:pt x="131" y="5867"/>
                  </a:cubicBezTo>
                  <a:cubicBezTo>
                    <a:pt x="66" y="5997"/>
                    <a:pt x="155" y="6070"/>
                    <a:pt x="220" y="6152"/>
                  </a:cubicBezTo>
                  <a:cubicBezTo>
                    <a:pt x="269" y="6217"/>
                    <a:pt x="326" y="6274"/>
                    <a:pt x="277" y="6363"/>
                  </a:cubicBezTo>
                  <a:cubicBezTo>
                    <a:pt x="261" y="6404"/>
                    <a:pt x="285" y="6453"/>
                    <a:pt x="318" y="6486"/>
                  </a:cubicBezTo>
                  <a:cubicBezTo>
                    <a:pt x="350" y="6543"/>
                    <a:pt x="399" y="6591"/>
                    <a:pt x="448" y="6624"/>
                  </a:cubicBezTo>
                  <a:cubicBezTo>
                    <a:pt x="464" y="6640"/>
                    <a:pt x="497" y="6657"/>
                    <a:pt x="481" y="6681"/>
                  </a:cubicBezTo>
                  <a:cubicBezTo>
                    <a:pt x="476" y="6696"/>
                    <a:pt x="462" y="6699"/>
                    <a:pt x="447" y="6699"/>
                  </a:cubicBezTo>
                  <a:cubicBezTo>
                    <a:pt x="436" y="6699"/>
                    <a:pt x="425" y="6697"/>
                    <a:pt x="416" y="6697"/>
                  </a:cubicBezTo>
                  <a:cubicBezTo>
                    <a:pt x="407" y="6689"/>
                    <a:pt x="399" y="6689"/>
                    <a:pt x="391" y="6689"/>
                  </a:cubicBezTo>
                  <a:cubicBezTo>
                    <a:pt x="377" y="6685"/>
                    <a:pt x="363" y="6683"/>
                    <a:pt x="349" y="6683"/>
                  </a:cubicBezTo>
                  <a:cubicBezTo>
                    <a:pt x="307" y="6683"/>
                    <a:pt x="269" y="6701"/>
                    <a:pt x="245" y="6738"/>
                  </a:cubicBezTo>
                  <a:cubicBezTo>
                    <a:pt x="220" y="6787"/>
                    <a:pt x="220" y="6852"/>
                    <a:pt x="261" y="6893"/>
                  </a:cubicBezTo>
                  <a:cubicBezTo>
                    <a:pt x="302" y="6966"/>
                    <a:pt x="367" y="7015"/>
                    <a:pt x="440" y="7039"/>
                  </a:cubicBezTo>
                  <a:cubicBezTo>
                    <a:pt x="505" y="7064"/>
                    <a:pt x="587" y="7064"/>
                    <a:pt x="570" y="7178"/>
                  </a:cubicBezTo>
                  <a:cubicBezTo>
                    <a:pt x="562" y="7210"/>
                    <a:pt x="611" y="7234"/>
                    <a:pt x="635" y="7259"/>
                  </a:cubicBezTo>
                  <a:cubicBezTo>
                    <a:pt x="733" y="7332"/>
                    <a:pt x="839" y="7389"/>
                    <a:pt x="961" y="7414"/>
                  </a:cubicBezTo>
                  <a:cubicBezTo>
                    <a:pt x="871" y="7560"/>
                    <a:pt x="896" y="7625"/>
                    <a:pt x="1059" y="7650"/>
                  </a:cubicBezTo>
                  <a:cubicBezTo>
                    <a:pt x="1099" y="7658"/>
                    <a:pt x="1148" y="7666"/>
                    <a:pt x="1189" y="7666"/>
                  </a:cubicBezTo>
                  <a:cubicBezTo>
                    <a:pt x="1246" y="7666"/>
                    <a:pt x="1254" y="7682"/>
                    <a:pt x="1262" y="7739"/>
                  </a:cubicBezTo>
                  <a:cubicBezTo>
                    <a:pt x="1268" y="7810"/>
                    <a:pt x="1328" y="7859"/>
                    <a:pt x="1392" y="7859"/>
                  </a:cubicBezTo>
                  <a:cubicBezTo>
                    <a:pt x="1423" y="7859"/>
                    <a:pt x="1455" y="7847"/>
                    <a:pt x="1482" y="7821"/>
                  </a:cubicBezTo>
                  <a:cubicBezTo>
                    <a:pt x="1612" y="7723"/>
                    <a:pt x="1743" y="7617"/>
                    <a:pt x="1856" y="7503"/>
                  </a:cubicBezTo>
                  <a:cubicBezTo>
                    <a:pt x="2019" y="7340"/>
                    <a:pt x="2150" y="7153"/>
                    <a:pt x="2321" y="7007"/>
                  </a:cubicBezTo>
                  <a:cubicBezTo>
                    <a:pt x="2597" y="6787"/>
                    <a:pt x="2760" y="6469"/>
                    <a:pt x="2793" y="6119"/>
                  </a:cubicBezTo>
                  <a:cubicBezTo>
                    <a:pt x="2801" y="5997"/>
                    <a:pt x="2841" y="5875"/>
                    <a:pt x="2890" y="5769"/>
                  </a:cubicBezTo>
                  <a:cubicBezTo>
                    <a:pt x="2980" y="5582"/>
                    <a:pt x="3086" y="5403"/>
                    <a:pt x="3183" y="5224"/>
                  </a:cubicBezTo>
                  <a:cubicBezTo>
                    <a:pt x="3387" y="4857"/>
                    <a:pt x="3704" y="4581"/>
                    <a:pt x="3997" y="4288"/>
                  </a:cubicBezTo>
                  <a:cubicBezTo>
                    <a:pt x="4185" y="4100"/>
                    <a:pt x="4348" y="3897"/>
                    <a:pt x="4592" y="3783"/>
                  </a:cubicBezTo>
                  <a:cubicBezTo>
                    <a:pt x="5162" y="3490"/>
                    <a:pt x="5788" y="3295"/>
                    <a:pt x="6431" y="3205"/>
                  </a:cubicBezTo>
                  <a:cubicBezTo>
                    <a:pt x="6474" y="3201"/>
                    <a:pt x="6517" y="3200"/>
                    <a:pt x="6561" y="3200"/>
                  </a:cubicBezTo>
                  <a:cubicBezTo>
                    <a:pt x="6654" y="3200"/>
                    <a:pt x="6748" y="3206"/>
                    <a:pt x="6841" y="3206"/>
                  </a:cubicBezTo>
                  <a:cubicBezTo>
                    <a:pt x="6965" y="3206"/>
                    <a:pt x="7088" y="3194"/>
                    <a:pt x="7205" y="3140"/>
                  </a:cubicBezTo>
                  <a:lnTo>
                    <a:pt x="7221" y="3140"/>
                  </a:lnTo>
                  <a:cubicBezTo>
                    <a:pt x="7227" y="3141"/>
                    <a:pt x="7233" y="3141"/>
                    <a:pt x="7240" y="3141"/>
                  </a:cubicBezTo>
                  <a:cubicBezTo>
                    <a:pt x="7284" y="3141"/>
                    <a:pt x="7330" y="3116"/>
                    <a:pt x="7351" y="3067"/>
                  </a:cubicBezTo>
                  <a:cubicBezTo>
                    <a:pt x="7441" y="2912"/>
                    <a:pt x="7530" y="2749"/>
                    <a:pt x="7604" y="2586"/>
                  </a:cubicBezTo>
                  <a:cubicBezTo>
                    <a:pt x="7758" y="2253"/>
                    <a:pt x="7872" y="1894"/>
                    <a:pt x="7994" y="1544"/>
                  </a:cubicBezTo>
                  <a:cubicBezTo>
                    <a:pt x="8011" y="1463"/>
                    <a:pt x="8051" y="1398"/>
                    <a:pt x="8125" y="1357"/>
                  </a:cubicBezTo>
                  <a:cubicBezTo>
                    <a:pt x="8174" y="1325"/>
                    <a:pt x="8198" y="1268"/>
                    <a:pt x="8174" y="1211"/>
                  </a:cubicBezTo>
                  <a:cubicBezTo>
                    <a:pt x="8117" y="1072"/>
                    <a:pt x="8011" y="901"/>
                    <a:pt x="7815" y="901"/>
                  </a:cubicBezTo>
                  <a:lnTo>
                    <a:pt x="7653" y="901"/>
                  </a:lnTo>
                  <a:cubicBezTo>
                    <a:pt x="7604" y="901"/>
                    <a:pt x="7555" y="885"/>
                    <a:pt x="7522" y="852"/>
                  </a:cubicBezTo>
                  <a:cubicBezTo>
                    <a:pt x="7444" y="781"/>
                    <a:pt x="7342" y="735"/>
                    <a:pt x="7236" y="735"/>
                  </a:cubicBezTo>
                  <a:cubicBezTo>
                    <a:pt x="7220" y="735"/>
                    <a:pt x="7204" y="736"/>
                    <a:pt x="7189" y="738"/>
                  </a:cubicBezTo>
                  <a:cubicBezTo>
                    <a:pt x="7179" y="739"/>
                    <a:pt x="7170" y="740"/>
                    <a:pt x="7161" y="740"/>
                  </a:cubicBezTo>
                  <a:cubicBezTo>
                    <a:pt x="7081" y="740"/>
                    <a:pt x="7004" y="708"/>
                    <a:pt x="6952" y="657"/>
                  </a:cubicBezTo>
                  <a:cubicBezTo>
                    <a:pt x="6871" y="559"/>
                    <a:pt x="6757" y="510"/>
                    <a:pt x="6635" y="510"/>
                  </a:cubicBezTo>
                  <a:cubicBezTo>
                    <a:pt x="6586" y="510"/>
                    <a:pt x="6537" y="486"/>
                    <a:pt x="6505" y="445"/>
                  </a:cubicBezTo>
                  <a:cubicBezTo>
                    <a:pt x="6452" y="346"/>
                    <a:pt x="6353" y="288"/>
                    <a:pt x="6247" y="288"/>
                  </a:cubicBezTo>
                  <a:cubicBezTo>
                    <a:pt x="6205" y="288"/>
                    <a:pt x="6163" y="297"/>
                    <a:pt x="6122" y="315"/>
                  </a:cubicBezTo>
                  <a:cubicBezTo>
                    <a:pt x="6024" y="356"/>
                    <a:pt x="5927" y="405"/>
                    <a:pt x="5837" y="478"/>
                  </a:cubicBezTo>
                  <a:cubicBezTo>
                    <a:pt x="5788" y="511"/>
                    <a:pt x="5753" y="529"/>
                    <a:pt x="5726" y="529"/>
                  </a:cubicBezTo>
                  <a:cubicBezTo>
                    <a:pt x="5686" y="529"/>
                    <a:pt x="5663" y="489"/>
                    <a:pt x="5634" y="396"/>
                  </a:cubicBezTo>
                  <a:cubicBezTo>
                    <a:pt x="5609" y="331"/>
                    <a:pt x="5593" y="258"/>
                    <a:pt x="5569" y="185"/>
                  </a:cubicBezTo>
                  <a:cubicBezTo>
                    <a:pt x="5525" y="61"/>
                    <a:pt x="5457" y="1"/>
                    <a:pt x="5364" y="1"/>
                  </a:cubicBezTo>
                  <a:close/>
                </a:path>
              </a:pathLst>
            </a:custGeom>
            <a:solidFill>
              <a:schemeClr val="accent1"/>
            </a:solidFill>
            <a:ln w="19050" cap="flat" cmpd="sng">
              <a:solidFill>
                <a:schemeClr val="lt1"/>
              </a:solidFill>
              <a:prstDash val="solid"/>
              <a:miter lim="81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70" name="Google Shape;2470;p39"/>
            <p:cNvSpPr/>
            <p:nvPr/>
          </p:nvSpPr>
          <p:spPr>
            <a:xfrm rot="461254">
              <a:off x="6176929" y="2062790"/>
              <a:ext cx="669425" cy="570119"/>
            </a:xfrm>
            <a:custGeom>
              <a:avLst/>
              <a:gdLst/>
              <a:ahLst/>
              <a:cxnLst/>
              <a:rect l="l" t="t" r="r" b="b"/>
              <a:pathLst>
                <a:path w="6977" h="5942" extrusionOk="0">
                  <a:moveTo>
                    <a:pt x="4544" y="1"/>
                  </a:moveTo>
                  <a:cubicBezTo>
                    <a:pt x="4505" y="1"/>
                    <a:pt x="4484" y="30"/>
                    <a:pt x="4469" y="59"/>
                  </a:cubicBezTo>
                  <a:cubicBezTo>
                    <a:pt x="4426" y="140"/>
                    <a:pt x="4380" y="174"/>
                    <a:pt x="4315" y="174"/>
                  </a:cubicBezTo>
                  <a:cubicBezTo>
                    <a:pt x="4282" y="174"/>
                    <a:pt x="4245" y="165"/>
                    <a:pt x="4201" y="149"/>
                  </a:cubicBezTo>
                  <a:cubicBezTo>
                    <a:pt x="4187" y="138"/>
                    <a:pt x="4173" y="134"/>
                    <a:pt x="4160" y="134"/>
                  </a:cubicBezTo>
                  <a:cubicBezTo>
                    <a:pt x="4142" y="134"/>
                    <a:pt x="4125" y="143"/>
                    <a:pt x="4111" y="157"/>
                  </a:cubicBezTo>
                  <a:cubicBezTo>
                    <a:pt x="4093" y="175"/>
                    <a:pt x="4070" y="184"/>
                    <a:pt x="4049" y="184"/>
                  </a:cubicBezTo>
                  <a:cubicBezTo>
                    <a:pt x="4042" y="184"/>
                    <a:pt x="4036" y="183"/>
                    <a:pt x="4030" y="181"/>
                  </a:cubicBezTo>
                  <a:cubicBezTo>
                    <a:pt x="4021" y="179"/>
                    <a:pt x="4013" y="178"/>
                    <a:pt x="4005" y="178"/>
                  </a:cubicBezTo>
                  <a:cubicBezTo>
                    <a:pt x="3956" y="178"/>
                    <a:pt x="3930" y="221"/>
                    <a:pt x="3916" y="271"/>
                  </a:cubicBezTo>
                  <a:cubicBezTo>
                    <a:pt x="3899" y="303"/>
                    <a:pt x="3908" y="344"/>
                    <a:pt x="3875" y="368"/>
                  </a:cubicBezTo>
                  <a:cubicBezTo>
                    <a:pt x="3806" y="308"/>
                    <a:pt x="3769" y="280"/>
                    <a:pt x="3730" y="280"/>
                  </a:cubicBezTo>
                  <a:cubicBezTo>
                    <a:pt x="3695" y="280"/>
                    <a:pt x="3659" y="302"/>
                    <a:pt x="3598" y="344"/>
                  </a:cubicBezTo>
                  <a:cubicBezTo>
                    <a:pt x="3590" y="320"/>
                    <a:pt x="3582" y="295"/>
                    <a:pt x="3582" y="271"/>
                  </a:cubicBezTo>
                  <a:cubicBezTo>
                    <a:pt x="3574" y="197"/>
                    <a:pt x="3525" y="140"/>
                    <a:pt x="3460" y="108"/>
                  </a:cubicBezTo>
                  <a:cubicBezTo>
                    <a:pt x="3450" y="102"/>
                    <a:pt x="3440" y="100"/>
                    <a:pt x="3431" y="100"/>
                  </a:cubicBezTo>
                  <a:cubicBezTo>
                    <a:pt x="3387" y="100"/>
                    <a:pt x="3356" y="160"/>
                    <a:pt x="3309" y="160"/>
                  </a:cubicBezTo>
                  <a:cubicBezTo>
                    <a:pt x="3298" y="160"/>
                    <a:pt x="3286" y="156"/>
                    <a:pt x="3273" y="149"/>
                  </a:cubicBezTo>
                  <a:cubicBezTo>
                    <a:pt x="3260" y="141"/>
                    <a:pt x="3246" y="137"/>
                    <a:pt x="3232" y="137"/>
                  </a:cubicBezTo>
                  <a:cubicBezTo>
                    <a:pt x="3203" y="137"/>
                    <a:pt x="3175" y="153"/>
                    <a:pt x="3159" y="181"/>
                  </a:cubicBezTo>
                  <a:cubicBezTo>
                    <a:pt x="3142" y="197"/>
                    <a:pt x="3134" y="222"/>
                    <a:pt x="3126" y="246"/>
                  </a:cubicBezTo>
                  <a:cubicBezTo>
                    <a:pt x="3126" y="279"/>
                    <a:pt x="3126" y="311"/>
                    <a:pt x="3069" y="320"/>
                  </a:cubicBezTo>
                  <a:cubicBezTo>
                    <a:pt x="3020" y="320"/>
                    <a:pt x="2988" y="320"/>
                    <a:pt x="2963" y="263"/>
                  </a:cubicBezTo>
                  <a:cubicBezTo>
                    <a:pt x="2939" y="214"/>
                    <a:pt x="2906" y="165"/>
                    <a:pt x="2874" y="124"/>
                  </a:cubicBezTo>
                  <a:cubicBezTo>
                    <a:pt x="2850" y="94"/>
                    <a:pt x="2812" y="77"/>
                    <a:pt x="2774" y="77"/>
                  </a:cubicBezTo>
                  <a:cubicBezTo>
                    <a:pt x="2761" y="77"/>
                    <a:pt x="2748" y="79"/>
                    <a:pt x="2735" y="83"/>
                  </a:cubicBezTo>
                  <a:cubicBezTo>
                    <a:pt x="2686" y="100"/>
                    <a:pt x="2670" y="140"/>
                    <a:pt x="2662" y="189"/>
                  </a:cubicBezTo>
                  <a:cubicBezTo>
                    <a:pt x="2654" y="222"/>
                    <a:pt x="2670" y="254"/>
                    <a:pt x="2638" y="279"/>
                  </a:cubicBezTo>
                  <a:lnTo>
                    <a:pt x="2613" y="263"/>
                  </a:lnTo>
                  <a:cubicBezTo>
                    <a:pt x="2546" y="209"/>
                    <a:pt x="2493" y="181"/>
                    <a:pt x="2449" y="181"/>
                  </a:cubicBezTo>
                  <a:cubicBezTo>
                    <a:pt x="2386" y="181"/>
                    <a:pt x="2342" y="237"/>
                    <a:pt x="2304" y="352"/>
                  </a:cubicBezTo>
                  <a:cubicBezTo>
                    <a:pt x="2291" y="382"/>
                    <a:pt x="2278" y="392"/>
                    <a:pt x="2265" y="392"/>
                  </a:cubicBezTo>
                  <a:cubicBezTo>
                    <a:pt x="2254" y="392"/>
                    <a:pt x="2242" y="384"/>
                    <a:pt x="2231" y="376"/>
                  </a:cubicBezTo>
                  <a:cubicBezTo>
                    <a:pt x="2202" y="359"/>
                    <a:pt x="2171" y="350"/>
                    <a:pt x="2140" y="350"/>
                  </a:cubicBezTo>
                  <a:cubicBezTo>
                    <a:pt x="2100" y="350"/>
                    <a:pt x="2059" y="365"/>
                    <a:pt x="2027" y="393"/>
                  </a:cubicBezTo>
                  <a:cubicBezTo>
                    <a:pt x="1970" y="450"/>
                    <a:pt x="1986" y="515"/>
                    <a:pt x="2011" y="588"/>
                  </a:cubicBezTo>
                  <a:cubicBezTo>
                    <a:pt x="2011" y="596"/>
                    <a:pt x="2011" y="613"/>
                    <a:pt x="2019" y="629"/>
                  </a:cubicBezTo>
                  <a:lnTo>
                    <a:pt x="1897" y="604"/>
                  </a:lnTo>
                  <a:cubicBezTo>
                    <a:pt x="1883" y="600"/>
                    <a:pt x="1869" y="598"/>
                    <a:pt x="1855" y="598"/>
                  </a:cubicBezTo>
                  <a:cubicBezTo>
                    <a:pt x="1811" y="598"/>
                    <a:pt x="1769" y="618"/>
                    <a:pt x="1750" y="661"/>
                  </a:cubicBezTo>
                  <a:cubicBezTo>
                    <a:pt x="1718" y="718"/>
                    <a:pt x="1685" y="718"/>
                    <a:pt x="1636" y="718"/>
                  </a:cubicBezTo>
                  <a:cubicBezTo>
                    <a:pt x="1630" y="718"/>
                    <a:pt x="1623" y="718"/>
                    <a:pt x="1617" y="718"/>
                  </a:cubicBezTo>
                  <a:cubicBezTo>
                    <a:pt x="1501" y="718"/>
                    <a:pt x="1451" y="790"/>
                    <a:pt x="1482" y="914"/>
                  </a:cubicBezTo>
                  <a:cubicBezTo>
                    <a:pt x="1482" y="946"/>
                    <a:pt x="1498" y="979"/>
                    <a:pt x="1506" y="1003"/>
                  </a:cubicBezTo>
                  <a:cubicBezTo>
                    <a:pt x="1547" y="1077"/>
                    <a:pt x="1514" y="1101"/>
                    <a:pt x="1449" y="1109"/>
                  </a:cubicBezTo>
                  <a:cubicBezTo>
                    <a:pt x="1384" y="1109"/>
                    <a:pt x="1311" y="1142"/>
                    <a:pt x="1303" y="1207"/>
                  </a:cubicBezTo>
                  <a:cubicBezTo>
                    <a:pt x="1297" y="1257"/>
                    <a:pt x="1276" y="1273"/>
                    <a:pt x="1248" y="1273"/>
                  </a:cubicBezTo>
                  <a:cubicBezTo>
                    <a:pt x="1235" y="1273"/>
                    <a:pt x="1220" y="1269"/>
                    <a:pt x="1205" y="1264"/>
                  </a:cubicBezTo>
                  <a:cubicBezTo>
                    <a:pt x="1180" y="1256"/>
                    <a:pt x="1148" y="1256"/>
                    <a:pt x="1115" y="1256"/>
                  </a:cubicBezTo>
                  <a:cubicBezTo>
                    <a:pt x="985" y="1256"/>
                    <a:pt x="928" y="1329"/>
                    <a:pt x="977" y="1459"/>
                  </a:cubicBezTo>
                  <a:cubicBezTo>
                    <a:pt x="985" y="1484"/>
                    <a:pt x="1018" y="1508"/>
                    <a:pt x="1001" y="1541"/>
                  </a:cubicBezTo>
                  <a:lnTo>
                    <a:pt x="952" y="1524"/>
                  </a:lnTo>
                  <a:cubicBezTo>
                    <a:pt x="919" y="1513"/>
                    <a:pt x="884" y="1504"/>
                    <a:pt x="850" y="1504"/>
                  </a:cubicBezTo>
                  <a:cubicBezTo>
                    <a:pt x="810" y="1504"/>
                    <a:pt x="772" y="1517"/>
                    <a:pt x="741" y="1557"/>
                  </a:cubicBezTo>
                  <a:cubicBezTo>
                    <a:pt x="684" y="1630"/>
                    <a:pt x="733" y="1695"/>
                    <a:pt x="782" y="1760"/>
                  </a:cubicBezTo>
                  <a:cubicBezTo>
                    <a:pt x="830" y="1834"/>
                    <a:pt x="887" y="1899"/>
                    <a:pt x="952" y="1956"/>
                  </a:cubicBezTo>
                  <a:cubicBezTo>
                    <a:pt x="969" y="1964"/>
                    <a:pt x="1009" y="1980"/>
                    <a:pt x="969" y="2013"/>
                  </a:cubicBezTo>
                  <a:cubicBezTo>
                    <a:pt x="879" y="2094"/>
                    <a:pt x="912" y="2176"/>
                    <a:pt x="977" y="2249"/>
                  </a:cubicBezTo>
                  <a:cubicBezTo>
                    <a:pt x="830" y="2290"/>
                    <a:pt x="700" y="2363"/>
                    <a:pt x="578" y="2460"/>
                  </a:cubicBezTo>
                  <a:cubicBezTo>
                    <a:pt x="440" y="2534"/>
                    <a:pt x="456" y="2745"/>
                    <a:pt x="611" y="2794"/>
                  </a:cubicBezTo>
                  <a:cubicBezTo>
                    <a:pt x="635" y="2810"/>
                    <a:pt x="676" y="2810"/>
                    <a:pt x="692" y="2851"/>
                  </a:cubicBezTo>
                  <a:cubicBezTo>
                    <a:pt x="570" y="2876"/>
                    <a:pt x="448" y="2876"/>
                    <a:pt x="366" y="2973"/>
                  </a:cubicBezTo>
                  <a:cubicBezTo>
                    <a:pt x="269" y="3095"/>
                    <a:pt x="375" y="3185"/>
                    <a:pt x="440" y="3291"/>
                  </a:cubicBezTo>
                  <a:cubicBezTo>
                    <a:pt x="334" y="3291"/>
                    <a:pt x="236" y="3356"/>
                    <a:pt x="195" y="3454"/>
                  </a:cubicBezTo>
                  <a:cubicBezTo>
                    <a:pt x="163" y="3568"/>
                    <a:pt x="236" y="3641"/>
                    <a:pt x="293" y="3722"/>
                  </a:cubicBezTo>
                  <a:lnTo>
                    <a:pt x="252" y="3739"/>
                  </a:lnTo>
                  <a:cubicBezTo>
                    <a:pt x="33" y="3820"/>
                    <a:pt x="0" y="3975"/>
                    <a:pt x="179" y="4121"/>
                  </a:cubicBezTo>
                  <a:cubicBezTo>
                    <a:pt x="236" y="4170"/>
                    <a:pt x="309" y="4211"/>
                    <a:pt x="383" y="4268"/>
                  </a:cubicBezTo>
                  <a:cubicBezTo>
                    <a:pt x="334" y="4300"/>
                    <a:pt x="285" y="4325"/>
                    <a:pt x="244" y="4349"/>
                  </a:cubicBezTo>
                  <a:cubicBezTo>
                    <a:pt x="114" y="4422"/>
                    <a:pt x="106" y="4496"/>
                    <a:pt x="204" y="4610"/>
                  </a:cubicBezTo>
                  <a:cubicBezTo>
                    <a:pt x="326" y="4732"/>
                    <a:pt x="318" y="4789"/>
                    <a:pt x="179" y="4870"/>
                  </a:cubicBezTo>
                  <a:cubicBezTo>
                    <a:pt x="114" y="4911"/>
                    <a:pt x="65" y="4960"/>
                    <a:pt x="73" y="5049"/>
                  </a:cubicBezTo>
                  <a:cubicBezTo>
                    <a:pt x="90" y="5122"/>
                    <a:pt x="147" y="5188"/>
                    <a:pt x="220" y="5196"/>
                  </a:cubicBezTo>
                  <a:cubicBezTo>
                    <a:pt x="261" y="5212"/>
                    <a:pt x="309" y="5220"/>
                    <a:pt x="358" y="5228"/>
                  </a:cubicBezTo>
                  <a:lnTo>
                    <a:pt x="301" y="5285"/>
                  </a:lnTo>
                  <a:cubicBezTo>
                    <a:pt x="220" y="5367"/>
                    <a:pt x="155" y="5456"/>
                    <a:pt x="204" y="5570"/>
                  </a:cubicBezTo>
                  <a:cubicBezTo>
                    <a:pt x="249" y="5654"/>
                    <a:pt x="330" y="5702"/>
                    <a:pt x="414" y="5702"/>
                  </a:cubicBezTo>
                  <a:cubicBezTo>
                    <a:pt x="436" y="5702"/>
                    <a:pt x="458" y="5699"/>
                    <a:pt x="480" y="5692"/>
                  </a:cubicBezTo>
                  <a:cubicBezTo>
                    <a:pt x="489" y="5691"/>
                    <a:pt x="498" y="5691"/>
                    <a:pt x="505" y="5691"/>
                  </a:cubicBezTo>
                  <a:cubicBezTo>
                    <a:pt x="553" y="5691"/>
                    <a:pt x="553" y="5716"/>
                    <a:pt x="545" y="5765"/>
                  </a:cubicBezTo>
                  <a:cubicBezTo>
                    <a:pt x="519" y="5859"/>
                    <a:pt x="590" y="5941"/>
                    <a:pt x="675" y="5941"/>
                  </a:cubicBezTo>
                  <a:cubicBezTo>
                    <a:pt x="694" y="5941"/>
                    <a:pt x="714" y="5937"/>
                    <a:pt x="733" y="5928"/>
                  </a:cubicBezTo>
                  <a:cubicBezTo>
                    <a:pt x="798" y="5912"/>
                    <a:pt x="855" y="5888"/>
                    <a:pt x="912" y="5847"/>
                  </a:cubicBezTo>
                  <a:cubicBezTo>
                    <a:pt x="1368" y="5546"/>
                    <a:pt x="1881" y="5367"/>
                    <a:pt x="2377" y="5155"/>
                  </a:cubicBezTo>
                  <a:cubicBezTo>
                    <a:pt x="2594" y="5053"/>
                    <a:pt x="2830" y="5006"/>
                    <a:pt x="3068" y="5006"/>
                  </a:cubicBezTo>
                  <a:cubicBezTo>
                    <a:pt x="3133" y="5006"/>
                    <a:pt x="3199" y="5009"/>
                    <a:pt x="3264" y="5017"/>
                  </a:cubicBezTo>
                  <a:cubicBezTo>
                    <a:pt x="3298" y="5021"/>
                    <a:pt x="3326" y="5023"/>
                    <a:pt x="3349" y="5023"/>
                  </a:cubicBezTo>
                  <a:cubicBezTo>
                    <a:pt x="3466" y="5023"/>
                    <a:pt x="3475" y="4969"/>
                    <a:pt x="3427" y="4813"/>
                  </a:cubicBezTo>
                  <a:cubicBezTo>
                    <a:pt x="3370" y="4667"/>
                    <a:pt x="3362" y="4512"/>
                    <a:pt x="3411" y="4365"/>
                  </a:cubicBezTo>
                  <a:cubicBezTo>
                    <a:pt x="3468" y="4203"/>
                    <a:pt x="3533" y="4048"/>
                    <a:pt x="3598" y="3893"/>
                  </a:cubicBezTo>
                  <a:cubicBezTo>
                    <a:pt x="3688" y="3690"/>
                    <a:pt x="3851" y="3535"/>
                    <a:pt x="4054" y="3445"/>
                  </a:cubicBezTo>
                  <a:cubicBezTo>
                    <a:pt x="4201" y="3372"/>
                    <a:pt x="4355" y="3331"/>
                    <a:pt x="4510" y="3274"/>
                  </a:cubicBezTo>
                  <a:cubicBezTo>
                    <a:pt x="4675" y="3211"/>
                    <a:pt x="4846" y="3177"/>
                    <a:pt x="5022" y="3177"/>
                  </a:cubicBezTo>
                  <a:cubicBezTo>
                    <a:pt x="5070" y="3177"/>
                    <a:pt x="5120" y="3180"/>
                    <a:pt x="5169" y="3185"/>
                  </a:cubicBezTo>
                  <a:cubicBezTo>
                    <a:pt x="5218" y="3185"/>
                    <a:pt x="5259" y="3193"/>
                    <a:pt x="5259" y="3258"/>
                  </a:cubicBezTo>
                  <a:cubicBezTo>
                    <a:pt x="5259" y="3307"/>
                    <a:pt x="5291" y="3340"/>
                    <a:pt x="5340" y="3348"/>
                  </a:cubicBezTo>
                  <a:cubicBezTo>
                    <a:pt x="5373" y="3348"/>
                    <a:pt x="5414" y="3331"/>
                    <a:pt x="5430" y="3299"/>
                  </a:cubicBezTo>
                  <a:cubicBezTo>
                    <a:pt x="5462" y="3242"/>
                    <a:pt x="5495" y="3185"/>
                    <a:pt x="5519" y="3128"/>
                  </a:cubicBezTo>
                  <a:cubicBezTo>
                    <a:pt x="5641" y="2762"/>
                    <a:pt x="5829" y="2428"/>
                    <a:pt x="6081" y="2143"/>
                  </a:cubicBezTo>
                  <a:cubicBezTo>
                    <a:pt x="6366" y="1825"/>
                    <a:pt x="6667" y="1524"/>
                    <a:pt x="6928" y="1199"/>
                  </a:cubicBezTo>
                  <a:cubicBezTo>
                    <a:pt x="6968" y="1166"/>
                    <a:pt x="6977" y="1117"/>
                    <a:pt x="6960" y="1068"/>
                  </a:cubicBezTo>
                  <a:cubicBezTo>
                    <a:pt x="6946" y="1026"/>
                    <a:pt x="6907" y="1002"/>
                    <a:pt x="6865" y="1002"/>
                  </a:cubicBezTo>
                  <a:cubicBezTo>
                    <a:pt x="6859" y="1002"/>
                    <a:pt x="6852" y="1002"/>
                    <a:pt x="6846" y="1003"/>
                  </a:cubicBezTo>
                  <a:cubicBezTo>
                    <a:pt x="6835" y="1003"/>
                    <a:pt x="6817" y="1014"/>
                    <a:pt x="6806" y="1014"/>
                  </a:cubicBezTo>
                  <a:cubicBezTo>
                    <a:pt x="6801" y="1014"/>
                    <a:pt x="6797" y="1011"/>
                    <a:pt x="6797" y="1003"/>
                  </a:cubicBezTo>
                  <a:cubicBezTo>
                    <a:pt x="6805" y="953"/>
                    <a:pt x="6796" y="937"/>
                    <a:pt x="6780" y="937"/>
                  </a:cubicBezTo>
                  <a:cubicBezTo>
                    <a:pt x="6761" y="937"/>
                    <a:pt x="6731" y="962"/>
                    <a:pt x="6708" y="971"/>
                  </a:cubicBezTo>
                  <a:cubicBezTo>
                    <a:pt x="6706" y="972"/>
                    <a:pt x="6704" y="972"/>
                    <a:pt x="6702" y="972"/>
                  </a:cubicBezTo>
                  <a:cubicBezTo>
                    <a:pt x="6689" y="972"/>
                    <a:pt x="6682" y="952"/>
                    <a:pt x="6675" y="938"/>
                  </a:cubicBezTo>
                  <a:cubicBezTo>
                    <a:pt x="6641" y="889"/>
                    <a:pt x="6585" y="860"/>
                    <a:pt x="6528" y="860"/>
                  </a:cubicBezTo>
                  <a:cubicBezTo>
                    <a:pt x="6492" y="860"/>
                    <a:pt x="6455" y="872"/>
                    <a:pt x="6423" y="897"/>
                  </a:cubicBezTo>
                  <a:cubicBezTo>
                    <a:pt x="6390" y="914"/>
                    <a:pt x="6374" y="938"/>
                    <a:pt x="6333" y="938"/>
                  </a:cubicBezTo>
                  <a:cubicBezTo>
                    <a:pt x="6350" y="914"/>
                    <a:pt x="6366" y="889"/>
                    <a:pt x="6374" y="865"/>
                  </a:cubicBezTo>
                  <a:cubicBezTo>
                    <a:pt x="6407" y="808"/>
                    <a:pt x="6423" y="751"/>
                    <a:pt x="6366" y="702"/>
                  </a:cubicBezTo>
                  <a:cubicBezTo>
                    <a:pt x="6340" y="680"/>
                    <a:pt x="6315" y="671"/>
                    <a:pt x="6290" y="671"/>
                  </a:cubicBezTo>
                  <a:cubicBezTo>
                    <a:pt x="6259" y="671"/>
                    <a:pt x="6230" y="684"/>
                    <a:pt x="6203" y="702"/>
                  </a:cubicBezTo>
                  <a:cubicBezTo>
                    <a:pt x="6171" y="718"/>
                    <a:pt x="6146" y="759"/>
                    <a:pt x="6097" y="759"/>
                  </a:cubicBezTo>
                  <a:cubicBezTo>
                    <a:pt x="6130" y="694"/>
                    <a:pt x="6154" y="629"/>
                    <a:pt x="6097" y="572"/>
                  </a:cubicBezTo>
                  <a:cubicBezTo>
                    <a:pt x="6077" y="553"/>
                    <a:pt x="6057" y="546"/>
                    <a:pt x="6039" y="546"/>
                  </a:cubicBezTo>
                  <a:cubicBezTo>
                    <a:pt x="5983" y="546"/>
                    <a:pt x="5934" y="609"/>
                    <a:pt x="5886" y="621"/>
                  </a:cubicBezTo>
                  <a:cubicBezTo>
                    <a:pt x="5878" y="613"/>
                    <a:pt x="5878" y="604"/>
                    <a:pt x="5878" y="604"/>
                  </a:cubicBezTo>
                  <a:cubicBezTo>
                    <a:pt x="5878" y="523"/>
                    <a:pt x="5894" y="442"/>
                    <a:pt x="5812" y="401"/>
                  </a:cubicBezTo>
                  <a:cubicBezTo>
                    <a:pt x="5792" y="389"/>
                    <a:pt x="5773" y="384"/>
                    <a:pt x="5756" y="384"/>
                  </a:cubicBezTo>
                  <a:cubicBezTo>
                    <a:pt x="5703" y="384"/>
                    <a:pt x="5660" y="429"/>
                    <a:pt x="5617" y="466"/>
                  </a:cubicBezTo>
                  <a:cubicBezTo>
                    <a:pt x="5607" y="479"/>
                    <a:pt x="5599" y="484"/>
                    <a:pt x="5591" y="484"/>
                  </a:cubicBezTo>
                  <a:cubicBezTo>
                    <a:pt x="5580" y="484"/>
                    <a:pt x="5570" y="473"/>
                    <a:pt x="5560" y="458"/>
                  </a:cubicBezTo>
                  <a:cubicBezTo>
                    <a:pt x="5524" y="414"/>
                    <a:pt x="5490" y="394"/>
                    <a:pt x="5459" y="394"/>
                  </a:cubicBezTo>
                  <a:cubicBezTo>
                    <a:pt x="5425" y="394"/>
                    <a:pt x="5394" y="416"/>
                    <a:pt x="5365" y="458"/>
                  </a:cubicBezTo>
                  <a:cubicBezTo>
                    <a:pt x="5348" y="482"/>
                    <a:pt x="5332" y="507"/>
                    <a:pt x="5316" y="531"/>
                  </a:cubicBezTo>
                  <a:cubicBezTo>
                    <a:pt x="5301" y="569"/>
                    <a:pt x="5284" y="582"/>
                    <a:pt x="5267" y="582"/>
                  </a:cubicBezTo>
                  <a:cubicBezTo>
                    <a:pt x="5247" y="582"/>
                    <a:pt x="5227" y="565"/>
                    <a:pt x="5210" y="547"/>
                  </a:cubicBezTo>
                  <a:cubicBezTo>
                    <a:pt x="5169" y="507"/>
                    <a:pt x="5169" y="442"/>
                    <a:pt x="5112" y="417"/>
                  </a:cubicBezTo>
                  <a:cubicBezTo>
                    <a:pt x="5072" y="393"/>
                    <a:pt x="5047" y="344"/>
                    <a:pt x="5063" y="303"/>
                  </a:cubicBezTo>
                  <a:cubicBezTo>
                    <a:pt x="5072" y="263"/>
                    <a:pt x="5072" y="222"/>
                    <a:pt x="5072" y="181"/>
                  </a:cubicBezTo>
                  <a:cubicBezTo>
                    <a:pt x="5080" y="116"/>
                    <a:pt x="5072" y="59"/>
                    <a:pt x="4990" y="43"/>
                  </a:cubicBezTo>
                  <a:cubicBezTo>
                    <a:pt x="4980" y="41"/>
                    <a:pt x="4970" y="40"/>
                    <a:pt x="4961" y="40"/>
                  </a:cubicBezTo>
                  <a:cubicBezTo>
                    <a:pt x="4903" y="40"/>
                    <a:pt x="4882" y="84"/>
                    <a:pt x="4868" y="140"/>
                  </a:cubicBezTo>
                  <a:cubicBezTo>
                    <a:pt x="4861" y="161"/>
                    <a:pt x="4860" y="193"/>
                    <a:pt x="4845" y="193"/>
                  </a:cubicBezTo>
                  <a:cubicBezTo>
                    <a:pt x="4843" y="193"/>
                    <a:pt x="4839" y="192"/>
                    <a:pt x="4836" y="189"/>
                  </a:cubicBezTo>
                  <a:cubicBezTo>
                    <a:pt x="4779" y="140"/>
                    <a:pt x="4665" y="181"/>
                    <a:pt x="4648" y="67"/>
                  </a:cubicBezTo>
                  <a:cubicBezTo>
                    <a:pt x="4632" y="26"/>
                    <a:pt x="4599" y="2"/>
                    <a:pt x="4559" y="2"/>
                  </a:cubicBezTo>
                  <a:cubicBezTo>
                    <a:pt x="4554" y="1"/>
                    <a:pt x="4549" y="1"/>
                    <a:pt x="4544" y="1"/>
                  </a:cubicBezTo>
                  <a:close/>
                </a:path>
              </a:pathLst>
            </a:custGeom>
            <a:solidFill>
              <a:schemeClr val="dk1"/>
            </a:solidFill>
            <a:ln w="19050" cap="flat" cmpd="sng">
              <a:solidFill>
                <a:schemeClr val="lt1"/>
              </a:solidFill>
              <a:prstDash val="solid"/>
              <a:miter lim="81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71" name="Google Shape;2471;p39"/>
            <p:cNvSpPr/>
            <p:nvPr/>
          </p:nvSpPr>
          <p:spPr>
            <a:xfrm rot="461254">
              <a:off x="6415265" y="2292155"/>
              <a:ext cx="335144" cy="329003"/>
            </a:xfrm>
            <a:custGeom>
              <a:avLst/>
              <a:gdLst/>
              <a:ahLst/>
              <a:cxnLst/>
              <a:rect l="l" t="t" r="r" b="b"/>
              <a:pathLst>
                <a:path w="3493" h="3429" extrusionOk="0">
                  <a:moveTo>
                    <a:pt x="3046" y="1"/>
                  </a:moveTo>
                  <a:cubicBezTo>
                    <a:pt x="3027" y="1"/>
                    <a:pt x="3007" y="8"/>
                    <a:pt x="2988" y="25"/>
                  </a:cubicBezTo>
                  <a:cubicBezTo>
                    <a:pt x="2882" y="90"/>
                    <a:pt x="2817" y="204"/>
                    <a:pt x="2817" y="326"/>
                  </a:cubicBezTo>
                  <a:cubicBezTo>
                    <a:pt x="2817" y="464"/>
                    <a:pt x="2785" y="595"/>
                    <a:pt x="2728" y="725"/>
                  </a:cubicBezTo>
                  <a:cubicBezTo>
                    <a:pt x="2714" y="760"/>
                    <a:pt x="2699" y="776"/>
                    <a:pt x="2681" y="776"/>
                  </a:cubicBezTo>
                  <a:cubicBezTo>
                    <a:pt x="2666" y="776"/>
                    <a:pt x="2649" y="764"/>
                    <a:pt x="2630" y="741"/>
                  </a:cubicBezTo>
                  <a:lnTo>
                    <a:pt x="2589" y="692"/>
                  </a:lnTo>
                  <a:cubicBezTo>
                    <a:pt x="2377" y="481"/>
                    <a:pt x="2141" y="293"/>
                    <a:pt x="1889" y="139"/>
                  </a:cubicBezTo>
                  <a:cubicBezTo>
                    <a:pt x="1862" y="120"/>
                    <a:pt x="1832" y="110"/>
                    <a:pt x="1802" y="110"/>
                  </a:cubicBezTo>
                  <a:cubicBezTo>
                    <a:pt x="1779" y="110"/>
                    <a:pt x="1756" y="116"/>
                    <a:pt x="1734" y="131"/>
                  </a:cubicBezTo>
                  <a:cubicBezTo>
                    <a:pt x="1686" y="163"/>
                    <a:pt x="1669" y="220"/>
                    <a:pt x="1694" y="269"/>
                  </a:cubicBezTo>
                  <a:cubicBezTo>
                    <a:pt x="1702" y="342"/>
                    <a:pt x="1718" y="416"/>
                    <a:pt x="1734" y="489"/>
                  </a:cubicBezTo>
                  <a:cubicBezTo>
                    <a:pt x="1767" y="578"/>
                    <a:pt x="1775" y="684"/>
                    <a:pt x="1783" y="782"/>
                  </a:cubicBezTo>
                  <a:cubicBezTo>
                    <a:pt x="1777" y="813"/>
                    <a:pt x="1776" y="839"/>
                    <a:pt x="1750" y="839"/>
                  </a:cubicBezTo>
                  <a:cubicBezTo>
                    <a:pt x="1742" y="839"/>
                    <a:pt x="1732" y="837"/>
                    <a:pt x="1718" y="831"/>
                  </a:cubicBezTo>
                  <a:cubicBezTo>
                    <a:pt x="1441" y="709"/>
                    <a:pt x="1140" y="709"/>
                    <a:pt x="855" y="652"/>
                  </a:cubicBezTo>
                  <a:cubicBezTo>
                    <a:pt x="839" y="648"/>
                    <a:pt x="824" y="647"/>
                    <a:pt x="811" y="647"/>
                  </a:cubicBezTo>
                  <a:cubicBezTo>
                    <a:pt x="726" y="647"/>
                    <a:pt x="684" y="709"/>
                    <a:pt x="684" y="814"/>
                  </a:cubicBezTo>
                  <a:cubicBezTo>
                    <a:pt x="676" y="904"/>
                    <a:pt x="701" y="1002"/>
                    <a:pt x="741" y="1091"/>
                  </a:cubicBezTo>
                  <a:cubicBezTo>
                    <a:pt x="831" y="1270"/>
                    <a:pt x="904" y="1449"/>
                    <a:pt x="961" y="1637"/>
                  </a:cubicBezTo>
                  <a:cubicBezTo>
                    <a:pt x="1002" y="1759"/>
                    <a:pt x="1002" y="1759"/>
                    <a:pt x="871" y="1759"/>
                  </a:cubicBezTo>
                  <a:cubicBezTo>
                    <a:pt x="652" y="1751"/>
                    <a:pt x="440" y="1710"/>
                    <a:pt x="220" y="1685"/>
                  </a:cubicBezTo>
                  <a:cubicBezTo>
                    <a:pt x="206" y="1684"/>
                    <a:pt x="192" y="1683"/>
                    <a:pt x="178" y="1683"/>
                  </a:cubicBezTo>
                  <a:cubicBezTo>
                    <a:pt x="118" y="1683"/>
                    <a:pt x="61" y="1701"/>
                    <a:pt x="41" y="1767"/>
                  </a:cubicBezTo>
                  <a:cubicBezTo>
                    <a:pt x="0" y="1865"/>
                    <a:pt x="9" y="1978"/>
                    <a:pt x="74" y="2060"/>
                  </a:cubicBezTo>
                  <a:cubicBezTo>
                    <a:pt x="245" y="2263"/>
                    <a:pt x="432" y="2443"/>
                    <a:pt x="644" y="2605"/>
                  </a:cubicBezTo>
                  <a:cubicBezTo>
                    <a:pt x="945" y="2809"/>
                    <a:pt x="1262" y="2980"/>
                    <a:pt x="1612" y="3102"/>
                  </a:cubicBezTo>
                  <a:cubicBezTo>
                    <a:pt x="1922" y="3257"/>
                    <a:pt x="2345" y="3297"/>
                    <a:pt x="2752" y="3403"/>
                  </a:cubicBezTo>
                  <a:cubicBezTo>
                    <a:pt x="2825" y="3411"/>
                    <a:pt x="2898" y="3428"/>
                    <a:pt x="2972" y="3428"/>
                  </a:cubicBezTo>
                  <a:cubicBezTo>
                    <a:pt x="2978" y="3428"/>
                    <a:pt x="2984" y="3429"/>
                    <a:pt x="2990" y="3429"/>
                  </a:cubicBezTo>
                  <a:cubicBezTo>
                    <a:pt x="3053" y="3429"/>
                    <a:pt x="3093" y="3390"/>
                    <a:pt x="3086" y="3338"/>
                  </a:cubicBezTo>
                  <a:cubicBezTo>
                    <a:pt x="3061" y="3216"/>
                    <a:pt x="3143" y="3159"/>
                    <a:pt x="3183" y="3077"/>
                  </a:cubicBezTo>
                  <a:cubicBezTo>
                    <a:pt x="3240" y="2996"/>
                    <a:pt x="3281" y="2907"/>
                    <a:pt x="3314" y="2809"/>
                  </a:cubicBezTo>
                  <a:cubicBezTo>
                    <a:pt x="3395" y="2467"/>
                    <a:pt x="3493" y="2117"/>
                    <a:pt x="3411" y="1751"/>
                  </a:cubicBezTo>
                  <a:cubicBezTo>
                    <a:pt x="3403" y="1702"/>
                    <a:pt x="3403" y="1645"/>
                    <a:pt x="3411" y="1596"/>
                  </a:cubicBezTo>
                  <a:cubicBezTo>
                    <a:pt x="3428" y="1352"/>
                    <a:pt x="3403" y="1116"/>
                    <a:pt x="3354" y="880"/>
                  </a:cubicBezTo>
                  <a:cubicBezTo>
                    <a:pt x="3314" y="725"/>
                    <a:pt x="3281" y="562"/>
                    <a:pt x="3265" y="399"/>
                  </a:cubicBezTo>
                  <a:cubicBezTo>
                    <a:pt x="3257" y="277"/>
                    <a:pt x="3208" y="163"/>
                    <a:pt x="3143" y="65"/>
                  </a:cubicBezTo>
                  <a:cubicBezTo>
                    <a:pt x="3116" y="28"/>
                    <a:pt x="3082" y="1"/>
                    <a:pt x="3046" y="1"/>
                  </a:cubicBezTo>
                  <a:close/>
                </a:path>
              </a:pathLst>
            </a:custGeom>
            <a:solidFill>
              <a:schemeClr val="accent2"/>
            </a:solidFill>
            <a:ln w="19050" cap="flat" cmpd="sng">
              <a:solidFill>
                <a:schemeClr val="lt1"/>
              </a:solidFill>
              <a:prstDash val="solid"/>
              <a:miter lim="81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72" name="Google Shape;2472;p39"/>
            <p:cNvSpPr/>
            <p:nvPr/>
          </p:nvSpPr>
          <p:spPr>
            <a:xfrm rot="461254">
              <a:off x="6421156" y="2377487"/>
              <a:ext cx="436656" cy="977320"/>
            </a:xfrm>
            <a:custGeom>
              <a:avLst/>
              <a:gdLst/>
              <a:ahLst/>
              <a:cxnLst/>
              <a:rect l="l" t="t" r="r" b="b"/>
              <a:pathLst>
                <a:path w="4551" h="10186" extrusionOk="0">
                  <a:moveTo>
                    <a:pt x="3424" y="1"/>
                  </a:moveTo>
                  <a:cubicBezTo>
                    <a:pt x="3377" y="1"/>
                    <a:pt x="3369" y="45"/>
                    <a:pt x="3354" y="75"/>
                  </a:cubicBezTo>
                  <a:cubicBezTo>
                    <a:pt x="3289" y="295"/>
                    <a:pt x="3191" y="506"/>
                    <a:pt x="3069" y="702"/>
                  </a:cubicBezTo>
                  <a:cubicBezTo>
                    <a:pt x="2988" y="816"/>
                    <a:pt x="2923" y="938"/>
                    <a:pt x="2866" y="1068"/>
                  </a:cubicBezTo>
                  <a:cubicBezTo>
                    <a:pt x="2768" y="1272"/>
                    <a:pt x="2638" y="1467"/>
                    <a:pt x="2605" y="1703"/>
                  </a:cubicBezTo>
                  <a:cubicBezTo>
                    <a:pt x="2565" y="1687"/>
                    <a:pt x="2565" y="1662"/>
                    <a:pt x="2556" y="1638"/>
                  </a:cubicBezTo>
                  <a:cubicBezTo>
                    <a:pt x="2483" y="1443"/>
                    <a:pt x="2361" y="1272"/>
                    <a:pt x="2206" y="1133"/>
                  </a:cubicBezTo>
                  <a:cubicBezTo>
                    <a:pt x="2149" y="1084"/>
                    <a:pt x="2109" y="1027"/>
                    <a:pt x="2076" y="962"/>
                  </a:cubicBezTo>
                  <a:cubicBezTo>
                    <a:pt x="2003" y="808"/>
                    <a:pt x="1913" y="661"/>
                    <a:pt x="1930" y="482"/>
                  </a:cubicBezTo>
                  <a:cubicBezTo>
                    <a:pt x="1938" y="425"/>
                    <a:pt x="1897" y="376"/>
                    <a:pt x="1840" y="376"/>
                  </a:cubicBezTo>
                  <a:cubicBezTo>
                    <a:pt x="1835" y="375"/>
                    <a:pt x="1830" y="375"/>
                    <a:pt x="1826" y="375"/>
                  </a:cubicBezTo>
                  <a:cubicBezTo>
                    <a:pt x="1779" y="375"/>
                    <a:pt x="1757" y="412"/>
                    <a:pt x="1742" y="449"/>
                  </a:cubicBezTo>
                  <a:cubicBezTo>
                    <a:pt x="1734" y="474"/>
                    <a:pt x="1726" y="498"/>
                    <a:pt x="1718" y="523"/>
                  </a:cubicBezTo>
                  <a:cubicBezTo>
                    <a:pt x="1637" y="759"/>
                    <a:pt x="1628" y="1019"/>
                    <a:pt x="1571" y="1272"/>
                  </a:cubicBezTo>
                  <a:cubicBezTo>
                    <a:pt x="1531" y="1451"/>
                    <a:pt x="1547" y="1646"/>
                    <a:pt x="1620" y="1809"/>
                  </a:cubicBezTo>
                  <a:cubicBezTo>
                    <a:pt x="1685" y="1980"/>
                    <a:pt x="1742" y="2151"/>
                    <a:pt x="1807" y="2322"/>
                  </a:cubicBezTo>
                  <a:lnTo>
                    <a:pt x="1759" y="2322"/>
                  </a:lnTo>
                  <a:cubicBezTo>
                    <a:pt x="1482" y="2338"/>
                    <a:pt x="1197" y="2346"/>
                    <a:pt x="928" y="2452"/>
                  </a:cubicBezTo>
                  <a:cubicBezTo>
                    <a:pt x="867" y="2476"/>
                    <a:pt x="802" y="2488"/>
                    <a:pt x="738" y="2488"/>
                  </a:cubicBezTo>
                  <a:cubicBezTo>
                    <a:pt x="692" y="2488"/>
                    <a:pt x="647" y="2482"/>
                    <a:pt x="603" y="2468"/>
                  </a:cubicBezTo>
                  <a:cubicBezTo>
                    <a:pt x="456" y="2452"/>
                    <a:pt x="326" y="2419"/>
                    <a:pt x="196" y="2354"/>
                  </a:cubicBezTo>
                  <a:cubicBezTo>
                    <a:pt x="177" y="2339"/>
                    <a:pt x="154" y="2332"/>
                    <a:pt x="131" y="2332"/>
                  </a:cubicBezTo>
                  <a:cubicBezTo>
                    <a:pt x="92" y="2332"/>
                    <a:pt x="53" y="2351"/>
                    <a:pt x="33" y="2387"/>
                  </a:cubicBezTo>
                  <a:cubicBezTo>
                    <a:pt x="0" y="2460"/>
                    <a:pt x="49" y="2501"/>
                    <a:pt x="106" y="2533"/>
                  </a:cubicBezTo>
                  <a:cubicBezTo>
                    <a:pt x="139" y="2550"/>
                    <a:pt x="163" y="2574"/>
                    <a:pt x="196" y="2599"/>
                  </a:cubicBezTo>
                  <a:cubicBezTo>
                    <a:pt x="342" y="2737"/>
                    <a:pt x="546" y="2802"/>
                    <a:pt x="660" y="2981"/>
                  </a:cubicBezTo>
                  <a:cubicBezTo>
                    <a:pt x="668" y="2989"/>
                    <a:pt x="684" y="2997"/>
                    <a:pt x="700" y="2997"/>
                  </a:cubicBezTo>
                  <a:cubicBezTo>
                    <a:pt x="849" y="3064"/>
                    <a:pt x="1012" y="3104"/>
                    <a:pt x="1176" y="3104"/>
                  </a:cubicBezTo>
                  <a:cubicBezTo>
                    <a:pt x="1191" y="3104"/>
                    <a:pt x="1206" y="3104"/>
                    <a:pt x="1221" y="3103"/>
                  </a:cubicBezTo>
                  <a:cubicBezTo>
                    <a:pt x="1580" y="3079"/>
                    <a:pt x="1938" y="3038"/>
                    <a:pt x="2288" y="2965"/>
                  </a:cubicBezTo>
                  <a:cubicBezTo>
                    <a:pt x="2304" y="2962"/>
                    <a:pt x="2318" y="2957"/>
                    <a:pt x="2330" y="2957"/>
                  </a:cubicBezTo>
                  <a:cubicBezTo>
                    <a:pt x="2347" y="2957"/>
                    <a:pt x="2359" y="2967"/>
                    <a:pt x="2369" y="3006"/>
                  </a:cubicBezTo>
                  <a:cubicBezTo>
                    <a:pt x="2426" y="3201"/>
                    <a:pt x="2491" y="3396"/>
                    <a:pt x="2565" y="3584"/>
                  </a:cubicBezTo>
                  <a:cubicBezTo>
                    <a:pt x="2760" y="4105"/>
                    <a:pt x="2906" y="4642"/>
                    <a:pt x="3004" y="5187"/>
                  </a:cubicBezTo>
                  <a:cubicBezTo>
                    <a:pt x="3143" y="5871"/>
                    <a:pt x="3200" y="6571"/>
                    <a:pt x="3281" y="7263"/>
                  </a:cubicBezTo>
                  <a:cubicBezTo>
                    <a:pt x="3297" y="7410"/>
                    <a:pt x="3330" y="7564"/>
                    <a:pt x="3362" y="7711"/>
                  </a:cubicBezTo>
                  <a:cubicBezTo>
                    <a:pt x="3436" y="7979"/>
                    <a:pt x="3501" y="8240"/>
                    <a:pt x="3566" y="8509"/>
                  </a:cubicBezTo>
                  <a:cubicBezTo>
                    <a:pt x="3680" y="8989"/>
                    <a:pt x="3753" y="9485"/>
                    <a:pt x="3932" y="9949"/>
                  </a:cubicBezTo>
                  <a:lnTo>
                    <a:pt x="4551" y="10185"/>
                  </a:lnTo>
                  <a:cubicBezTo>
                    <a:pt x="4461" y="9909"/>
                    <a:pt x="4355" y="9632"/>
                    <a:pt x="4233" y="9371"/>
                  </a:cubicBezTo>
                  <a:cubicBezTo>
                    <a:pt x="3965" y="8769"/>
                    <a:pt x="3802" y="8118"/>
                    <a:pt x="3753" y="7467"/>
                  </a:cubicBezTo>
                  <a:cubicBezTo>
                    <a:pt x="3680" y="6685"/>
                    <a:pt x="3664" y="5912"/>
                    <a:pt x="3484" y="5146"/>
                  </a:cubicBezTo>
                  <a:cubicBezTo>
                    <a:pt x="3346" y="4520"/>
                    <a:pt x="3151" y="3909"/>
                    <a:pt x="2915" y="3315"/>
                  </a:cubicBezTo>
                  <a:cubicBezTo>
                    <a:pt x="2890" y="3266"/>
                    <a:pt x="2882" y="3209"/>
                    <a:pt x="2882" y="3152"/>
                  </a:cubicBezTo>
                  <a:cubicBezTo>
                    <a:pt x="2915" y="2729"/>
                    <a:pt x="3053" y="2305"/>
                    <a:pt x="3289" y="1947"/>
                  </a:cubicBezTo>
                  <a:cubicBezTo>
                    <a:pt x="3493" y="1654"/>
                    <a:pt x="3590" y="1312"/>
                    <a:pt x="3582" y="954"/>
                  </a:cubicBezTo>
                  <a:cubicBezTo>
                    <a:pt x="3566" y="669"/>
                    <a:pt x="3525" y="384"/>
                    <a:pt x="3493" y="99"/>
                  </a:cubicBezTo>
                  <a:cubicBezTo>
                    <a:pt x="3493" y="59"/>
                    <a:pt x="3484" y="10"/>
                    <a:pt x="3436" y="2"/>
                  </a:cubicBezTo>
                  <a:cubicBezTo>
                    <a:pt x="3431" y="1"/>
                    <a:pt x="3427" y="1"/>
                    <a:pt x="3424" y="1"/>
                  </a:cubicBezTo>
                  <a:close/>
                </a:path>
              </a:pathLst>
            </a:custGeom>
            <a:solidFill>
              <a:schemeClr val="accent4"/>
            </a:solidFill>
            <a:ln w="19050" cap="flat" cmpd="sng">
              <a:solidFill>
                <a:schemeClr val="lt1"/>
              </a:solidFill>
              <a:prstDash val="solid"/>
              <a:miter lim="81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73" name="Google Shape;2473;p39"/>
            <p:cNvSpPr/>
            <p:nvPr/>
          </p:nvSpPr>
          <p:spPr>
            <a:xfrm rot="461295">
              <a:off x="6206679" y="2466867"/>
              <a:ext cx="220290" cy="143068"/>
            </a:xfrm>
            <a:custGeom>
              <a:avLst/>
              <a:gdLst/>
              <a:ahLst/>
              <a:cxnLst/>
              <a:rect l="l" t="t" r="r" b="b"/>
              <a:pathLst>
                <a:path w="2459" h="1597" extrusionOk="0">
                  <a:moveTo>
                    <a:pt x="2361" y="0"/>
                  </a:moveTo>
                  <a:cubicBezTo>
                    <a:pt x="2351" y="0"/>
                    <a:pt x="2341" y="2"/>
                    <a:pt x="2329" y="6"/>
                  </a:cubicBezTo>
                  <a:cubicBezTo>
                    <a:pt x="1726" y="55"/>
                    <a:pt x="1181" y="299"/>
                    <a:pt x="635" y="535"/>
                  </a:cubicBezTo>
                  <a:cubicBezTo>
                    <a:pt x="554" y="568"/>
                    <a:pt x="489" y="633"/>
                    <a:pt x="448" y="714"/>
                  </a:cubicBezTo>
                  <a:cubicBezTo>
                    <a:pt x="668" y="576"/>
                    <a:pt x="912" y="486"/>
                    <a:pt x="1165" y="438"/>
                  </a:cubicBezTo>
                  <a:lnTo>
                    <a:pt x="1165" y="462"/>
                  </a:lnTo>
                  <a:cubicBezTo>
                    <a:pt x="1140" y="486"/>
                    <a:pt x="1124" y="503"/>
                    <a:pt x="1099" y="519"/>
                  </a:cubicBezTo>
                  <a:cubicBezTo>
                    <a:pt x="725" y="804"/>
                    <a:pt x="375" y="1130"/>
                    <a:pt x="57" y="1488"/>
                  </a:cubicBezTo>
                  <a:cubicBezTo>
                    <a:pt x="33" y="1512"/>
                    <a:pt x="0" y="1545"/>
                    <a:pt x="41" y="1577"/>
                  </a:cubicBezTo>
                  <a:cubicBezTo>
                    <a:pt x="52" y="1591"/>
                    <a:pt x="63" y="1597"/>
                    <a:pt x="72" y="1597"/>
                  </a:cubicBezTo>
                  <a:cubicBezTo>
                    <a:pt x="91" y="1597"/>
                    <a:pt x="107" y="1577"/>
                    <a:pt x="123" y="1561"/>
                  </a:cubicBezTo>
                  <a:cubicBezTo>
                    <a:pt x="188" y="1512"/>
                    <a:pt x="245" y="1455"/>
                    <a:pt x="302" y="1398"/>
                  </a:cubicBezTo>
                  <a:cubicBezTo>
                    <a:pt x="644" y="1007"/>
                    <a:pt x="1042" y="674"/>
                    <a:pt x="1490" y="397"/>
                  </a:cubicBezTo>
                  <a:cubicBezTo>
                    <a:pt x="1506" y="381"/>
                    <a:pt x="1539" y="356"/>
                    <a:pt x="1547" y="332"/>
                  </a:cubicBezTo>
                  <a:cubicBezTo>
                    <a:pt x="1563" y="267"/>
                    <a:pt x="1604" y="259"/>
                    <a:pt x="1653" y="242"/>
                  </a:cubicBezTo>
                  <a:cubicBezTo>
                    <a:pt x="1865" y="185"/>
                    <a:pt x="2076" y="136"/>
                    <a:pt x="2296" y="112"/>
                  </a:cubicBezTo>
                  <a:cubicBezTo>
                    <a:pt x="2337" y="112"/>
                    <a:pt x="2369" y="104"/>
                    <a:pt x="2402" y="96"/>
                  </a:cubicBezTo>
                  <a:cubicBezTo>
                    <a:pt x="2426" y="88"/>
                    <a:pt x="2459" y="79"/>
                    <a:pt x="2451" y="47"/>
                  </a:cubicBezTo>
                  <a:cubicBezTo>
                    <a:pt x="2451" y="14"/>
                    <a:pt x="2418" y="6"/>
                    <a:pt x="2394" y="6"/>
                  </a:cubicBezTo>
                  <a:cubicBezTo>
                    <a:pt x="2382" y="2"/>
                    <a:pt x="2371" y="0"/>
                    <a:pt x="23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74" name="Google Shape;2474;p39"/>
            <p:cNvSpPr/>
            <p:nvPr/>
          </p:nvSpPr>
          <p:spPr>
            <a:xfrm rot="461254">
              <a:off x="6695142" y="2194969"/>
              <a:ext cx="139124" cy="193622"/>
            </a:xfrm>
            <a:custGeom>
              <a:avLst/>
              <a:gdLst/>
              <a:ahLst/>
              <a:cxnLst/>
              <a:rect l="l" t="t" r="r" b="b"/>
              <a:pathLst>
                <a:path w="1450" h="2018" extrusionOk="0">
                  <a:moveTo>
                    <a:pt x="1373" y="1"/>
                  </a:moveTo>
                  <a:cubicBezTo>
                    <a:pt x="1348" y="1"/>
                    <a:pt x="1328" y="27"/>
                    <a:pt x="1311" y="38"/>
                  </a:cubicBezTo>
                  <a:cubicBezTo>
                    <a:pt x="1124" y="169"/>
                    <a:pt x="961" y="323"/>
                    <a:pt x="823" y="494"/>
                  </a:cubicBezTo>
                  <a:cubicBezTo>
                    <a:pt x="546" y="861"/>
                    <a:pt x="302" y="1251"/>
                    <a:pt x="115" y="1675"/>
                  </a:cubicBezTo>
                  <a:cubicBezTo>
                    <a:pt x="74" y="1756"/>
                    <a:pt x="41" y="1846"/>
                    <a:pt x="25" y="1943"/>
                  </a:cubicBezTo>
                  <a:cubicBezTo>
                    <a:pt x="25" y="1968"/>
                    <a:pt x="1" y="2000"/>
                    <a:pt x="41" y="2017"/>
                  </a:cubicBezTo>
                  <a:cubicBezTo>
                    <a:pt x="45" y="2017"/>
                    <a:pt x="48" y="2018"/>
                    <a:pt x="51" y="2018"/>
                  </a:cubicBezTo>
                  <a:cubicBezTo>
                    <a:pt x="77" y="2018"/>
                    <a:pt x="91" y="1989"/>
                    <a:pt x="98" y="1960"/>
                  </a:cubicBezTo>
                  <a:cubicBezTo>
                    <a:pt x="196" y="1707"/>
                    <a:pt x="326" y="1455"/>
                    <a:pt x="473" y="1227"/>
                  </a:cubicBezTo>
                  <a:cubicBezTo>
                    <a:pt x="676" y="901"/>
                    <a:pt x="863" y="559"/>
                    <a:pt x="1165" y="307"/>
                  </a:cubicBezTo>
                  <a:cubicBezTo>
                    <a:pt x="1238" y="242"/>
                    <a:pt x="1303" y="185"/>
                    <a:pt x="1376" y="120"/>
                  </a:cubicBezTo>
                  <a:cubicBezTo>
                    <a:pt x="1401" y="95"/>
                    <a:pt x="1450" y="63"/>
                    <a:pt x="1409" y="22"/>
                  </a:cubicBezTo>
                  <a:cubicBezTo>
                    <a:pt x="1396" y="7"/>
                    <a:pt x="1384" y="1"/>
                    <a:pt x="13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75" name="Google Shape;2475;p39"/>
            <p:cNvSpPr/>
            <p:nvPr/>
          </p:nvSpPr>
          <p:spPr>
            <a:xfrm rot="461254">
              <a:off x="6228446" y="2393097"/>
              <a:ext cx="216361" cy="26673"/>
            </a:xfrm>
            <a:custGeom>
              <a:avLst/>
              <a:gdLst/>
              <a:ahLst/>
              <a:cxnLst/>
              <a:rect l="l" t="t" r="r" b="b"/>
              <a:pathLst>
                <a:path w="2255" h="278" extrusionOk="0">
                  <a:moveTo>
                    <a:pt x="2172" y="0"/>
                  </a:moveTo>
                  <a:cubicBezTo>
                    <a:pt x="2162" y="0"/>
                    <a:pt x="2151" y="1"/>
                    <a:pt x="2141" y="1"/>
                  </a:cubicBezTo>
                  <a:cubicBezTo>
                    <a:pt x="2108" y="9"/>
                    <a:pt x="2076" y="9"/>
                    <a:pt x="2043" y="17"/>
                  </a:cubicBezTo>
                  <a:cubicBezTo>
                    <a:pt x="1690" y="93"/>
                    <a:pt x="1341" y="149"/>
                    <a:pt x="986" y="149"/>
                  </a:cubicBezTo>
                  <a:cubicBezTo>
                    <a:pt x="851" y="149"/>
                    <a:pt x="715" y="141"/>
                    <a:pt x="578" y="123"/>
                  </a:cubicBezTo>
                  <a:cubicBezTo>
                    <a:pt x="423" y="98"/>
                    <a:pt x="277" y="49"/>
                    <a:pt x="130" y="25"/>
                  </a:cubicBezTo>
                  <a:cubicBezTo>
                    <a:pt x="108" y="20"/>
                    <a:pt x="77" y="8"/>
                    <a:pt x="52" y="8"/>
                  </a:cubicBezTo>
                  <a:cubicBezTo>
                    <a:pt x="32" y="8"/>
                    <a:pt x="15" y="16"/>
                    <a:pt x="8" y="41"/>
                  </a:cubicBezTo>
                  <a:cubicBezTo>
                    <a:pt x="0" y="90"/>
                    <a:pt x="73" y="90"/>
                    <a:pt x="106" y="114"/>
                  </a:cubicBezTo>
                  <a:lnTo>
                    <a:pt x="122" y="114"/>
                  </a:lnTo>
                  <a:cubicBezTo>
                    <a:pt x="383" y="212"/>
                    <a:pt x="668" y="269"/>
                    <a:pt x="952" y="277"/>
                  </a:cubicBezTo>
                  <a:cubicBezTo>
                    <a:pt x="1254" y="269"/>
                    <a:pt x="1555" y="245"/>
                    <a:pt x="1848" y="196"/>
                  </a:cubicBezTo>
                  <a:cubicBezTo>
                    <a:pt x="1954" y="180"/>
                    <a:pt x="2060" y="147"/>
                    <a:pt x="2165" y="123"/>
                  </a:cubicBezTo>
                  <a:cubicBezTo>
                    <a:pt x="2206" y="114"/>
                    <a:pt x="2255" y="98"/>
                    <a:pt x="2247" y="41"/>
                  </a:cubicBezTo>
                  <a:cubicBezTo>
                    <a:pt x="2235" y="5"/>
                    <a:pt x="2204" y="0"/>
                    <a:pt x="21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76" name="Google Shape;2476;p39"/>
            <p:cNvSpPr/>
            <p:nvPr/>
          </p:nvSpPr>
          <p:spPr>
            <a:xfrm rot="461254">
              <a:off x="6511662" y="2078776"/>
              <a:ext cx="59487" cy="219911"/>
            </a:xfrm>
            <a:custGeom>
              <a:avLst/>
              <a:gdLst/>
              <a:ahLst/>
              <a:cxnLst/>
              <a:rect l="l" t="t" r="r" b="b"/>
              <a:pathLst>
                <a:path w="620" h="2292" extrusionOk="0">
                  <a:moveTo>
                    <a:pt x="57" y="0"/>
                  </a:moveTo>
                  <a:cubicBezTo>
                    <a:pt x="9" y="0"/>
                    <a:pt x="17" y="41"/>
                    <a:pt x="17" y="66"/>
                  </a:cubicBezTo>
                  <a:cubicBezTo>
                    <a:pt x="0" y="277"/>
                    <a:pt x="0" y="497"/>
                    <a:pt x="17" y="709"/>
                  </a:cubicBezTo>
                  <a:cubicBezTo>
                    <a:pt x="9" y="1010"/>
                    <a:pt x="49" y="1311"/>
                    <a:pt x="131" y="1604"/>
                  </a:cubicBezTo>
                  <a:cubicBezTo>
                    <a:pt x="196" y="1840"/>
                    <a:pt x="310" y="2052"/>
                    <a:pt x="464" y="2239"/>
                  </a:cubicBezTo>
                  <a:cubicBezTo>
                    <a:pt x="483" y="2263"/>
                    <a:pt x="510" y="2292"/>
                    <a:pt x="539" y="2292"/>
                  </a:cubicBezTo>
                  <a:cubicBezTo>
                    <a:pt x="549" y="2292"/>
                    <a:pt x="560" y="2288"/>
                    <a:pt x="570" y="2280"/>
                  </a:cubicBezTo>
                  <a:cubicBezTo>
                    <a:pt x="619" y="2247"/>
                    <a:pt x="587" y="2198"/>
                    <a:pt x="562" y="2158"/>
                  </a:cubicBezTo>
                  <a:cubicBezTo>
                    <a:pt x="538" y="2125"/>
                    <a:pt x="505" y="2084"/>
                    <a:pt x="481" y="2044"/>
                  </a:cubicBezTo>
                  <a:cubicBezTo>
                    <a:pt x="375" y="1897"/>
                    <a:pt x="293" y="1734"/>
                    <a:pt x="245" y="1563"/>
                  </a:cubicBezTo>
                  <a:cubicBezTo>
                    <a:pt x="163" y="1270"/>
                    <a:pt x="114" y="969"/>
                    <a:pt x="114" y="668"/>
                  </a:cubicBezTo>
                  <a:cubicBezTo>
                    <a:pt x="114" y="464"/>
                    <a:pt x="74" y="269"/>
                    <a:pt x="90" y="74"/>
                  </a:cubicBezTo>
                  <a:cubicBezTo>
                    <a:pt x="90" y="41"/>
                    <a:pt x="82" y="17"/>
                    <a:pt x="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77" name="Google Shape;2477;p39"/>
            <p:cNvSpPr/>
            <p:nvPr/>
          </p:nvSpPr>
          <p:spPr>
            <a:xfrm rot="461254">
              <a:off x="6297677" y="2188194"/>
              <a:ext cx="168004" cy="130488"/>
            </a:xfrm>
            <a:custGeom>
              <a:avLst/>
              <a:gdLst/>
              <a:ahLst/>
              <a:cxnLst/>
              <a:rect l="l" t="t" r="r" b="b"/>
              <a:pathLst>
                <a:path w="1751" h="1360" extrusionOk="0">
                  <a:moveTo>
                    <a:pt x="55" y="0"/>
                  </a:moveTo>
                  <a:cubicBezTo>
                    <a:pt x="48" y="0"/>
                    <a:pt x="41" y="3"/>
                    <a:pt x="33" y="11"/>
                  </a:cubicBezTo>
                  <a:cubicBezTo>
                    <a:pt x="1" y="44"/>
                    <a:pt x="41" y="68"/>
                    <a:pt x="58" y="92"/>
                  </a:cubicBezTo>
                  <a:cubicBezTo>
                    <a:pt x="221" y="337"/>
                    <a:pt x="416" y="556"/>
                    <a:pt x="644" y="736"/>
                  </a:cubicBezTo>
                  <a:cubicBezTo>
                    <a:pt x="896" y="939"/>
                    <a:pt x="1140" y="1159"/>
                    <a:pt x="1458" y="1281"/>
                  </a:cubicBezTo>
                  <a:cubicBezTo>
                    <a:pt x="1482" y="1289"/>
                    <a:pt x="1515" y="1305"/>
                    <a:pt x="1539" y="1313"/>
                  </a:cubicBezTo>
                  <a:cubicBezTo>
                    <a:pt x="1582" y="1324"/>
                    <a:pt x="1635" y="1359"/>
                    <a:pt x="1676" y="1359"/>
                  </a:cubicBezTo>
                  <a:cubicBezTo>
                    <a:pt x="1697" y="1359"/>
                    <a:pt x="1715" y="1350"/>
                    <a:pt x="1727" y="1322"/>
                  </a:cubicBezTo>
                  <a:cubicBezTo>
                    <a:pt x="1751" y="1240"/>
                    <a:pt x="1645" y="1224"/>
                    <a:pt x="1572" y="1191"/>
                  </a:cubicBezTo>
                  <a:cubicBezTo>
                    <a:pt x="1433" y="1151"/>
                    <a:pt x="1303" y="1086"/>
                    <a:pt x="1181" y="996"/>
                  </a:cubicBezTo>
                  <a:cubicBezTo>
                    <a:pt x="774" y="736"/>
                    <a:pt x="416" y="418"/>
                    <a:pt x="107" y="52"/>
                  </a:cubicBezTo>
                  <a:cubicBezTo>
                    <a:pt x="94" y="33"/>
                    <a:pt x="77" y="0"/>
                    <a:pt x="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78" name="Google Shape;2478;p39"/>
            <p:cNvSpPr/>
            <p:nvPr/>
          </p:nvSpPr>
          <p:spPr>
            <a:xfrm rot="461254">
              <a:off x="6673364" y="2092481"/>
              <a:ext cx="33678" cy="200626"/>
            </a:xfrm>
            <a:custGeom>
              <a:avLst/>
              <a:gdLst/>
              <a:ahLst/>
              <a:cxnLst/>
              <a:rect l="l" t="t" r="r" b="b"/>
              <a:pathLst>
                <a:path w="351" h="2091" extrusionOk="0">
                  <a:moveTo>
                    <a:pt x="269" y="0"/>
                  </a:moveTo>
                  <a:cubicBezTo>
                    <a:pt x="253" y="0"/>
                    <a:pt x="236" y="25"/>
                    <a:pt x="245" y="41"/>
                  </a:cubicBezTo>
                  <a:lnTo>
                    <a:pt x="245" y="98"/>
                  </a:lnTo>
                  <a:cubicBezTo>
                    <a:pt x="253" y="700"/>
                    <a:pt x="245" y="1295"/>
                    <a:pt x="41" y="1873"/>
                  </a:cubicBezTo>
                  <a:cubicBezTo>
                    <a:pt x="17" y="1930"/>
                    <a:pt x="0" y="1987"/>
                    <a:pt x="9" y="2044"/>
                  </a:cubicBezTo>
                  <a:cubicBezTo>
                    <a:pt x="9" y="2060"/>
                    <a:pt x="17" y="2076"/>
                    <a:pt x="33" y="2084"/>
                  </a:cubicBezTo>
                  <a:cubicBezTo>
                    <a:pt x="37" y="2089"/>
                    <a:pt x="42" y="2091"/>
                    <a:pt x="46" y="2091"/>
                  </a:cubicBezTo>
                  <a:cubicBezTo>
                    <a:pt x="58" y="2091"/>
                    <a:pt x="68" y="2077"/>
                    <a:pt x="74" y="2060"/>
                  </a:cubicBezTo>
                  <a:cubicBezTo>
                    <a:pt x="98" y="2003"/>
                    <a:pt x="122" y="1946"/>
                    <a:pt x="147" y="1889"/>
                  </a:cubicBezTo>
                  <a:cubicBezTo>
                    <a:pt x="326" y="1319"/>
                    <a:pt x="350" y="733"/>
                    <a:pt x="326" y="139"/>
                  </a:cubicBezTo>
                  <a:cubicBezTo>
                    <a:pt x="326" y="98"/>
                    <a:pt x="318" y="65"/>
                    <a:pt x="302" y="25"/>
                  </a:cubicBezTo>
                  <a:cubicBezTo>
                    <a:pt x="302" y="8"/>
                    <a:pt x="285" y="0"/>
                    <a:pt x="2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79" name="Google Shape;2479;p39"/>
            <p:cNvSpPr/>
            <p:nvPr/>
          </p:nvSpPr>
          <p:spPr>
            <a:xfrm rot="461254">
              <a:off x="6708804" y="2172037"/>
              <a:ext cx="65724" cy="113890"/>
            </a:xfrm>
            <a:custGeom>
              <a:avLst/>
              <a:gdLst/>
              <a:ahLst/>
              <a:cxnLst/>
              <a:rect l="l" t="t" r="r" b="b"/>
              <a:pathLst>
                <a:path w="685" h="1187" extrusionOk="0">
                  <a:moveTo>
                    <a:pt x="605" y="1"/>
                  </a:moveTo>
                  <a:cubicBezTo>
                    <a:pt x="575" y="1"/>
                    <a:pt x="557" y="35"/>
                    <a:pt x="538" y="60"/>
                  </a:cubicBezTo>
                  <a:cubicBezTo>
                    <a:pt x="416" y="199"/>
                    <a:pt x="318" y="362"/>
                    <a:pt x="261" y="532"/>
                  </a:cubicBezTo>
                  <a:cubicBezTo>
                    <a:pt x="220" y="646"/>
                    <a:pt x="171" y="760"/>
                    <a:pt x="115" y="866"/>
                  </a:cubicBezTo>
                  <a:cubicBezTo>
                    <a:pt x="82" y="940"/>
                    <a:pt x="49" y="1005"/>
                    <a:pt x="33" y="1086"/>
                  </a:cubicBezTo>
                  <a:cubicBezTo>
                    <a:pt x="25" y="1119"/>
                    <a:pt x="1" y="1167"/>
                    <a:pt x="41" y="1184"/>
                  </a:cubicBezTo>
                  <a:cubicBezTo>
                    <a:pt x="47" y="1186"/>
                    <a:pt x="52" y="1187"/>
                    <a:pt x="57" y="1187"/>
                  </a:cubicBezTo>
                  <a:cubicBezTo>
                    <a:pt x="86" y="1187"/>
                    <a:pt x="100" y="1148"/>
                    <a:pt x="115" y="1127"/>
                  </a:cubicBezTo>
                  <a:cubicBezTo>
                    <a:pt x="131" y="1102"/>
                    <a:pt x="147" y="1062"/>
                    <a:pt x="163" y="1021"/>
                  </a:cubicBezTo>
                  <a:cubicBezTo>
                    <a:pt x="326" y="728"/>
                    <a:pt x="399" y="386"/>
                    <a:pt x="627" y="125"/>
                  </a:cubicBezTo>
                  <a:cubicBezTo>
                    <a:pt x="652" y="93"/>
                    <a:pt x="684" y="44"/>
                    <a:pt x="635" y="11"/>
                  </a:cubicBezTo>
                  <a:cubicBezTo>
                    <a:pt x="624" y="4"/>
                    <a:pt x="614" y="1"/>
                    <a:pt x="6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80" name="Google Shape;2480;p39"/>
            <p:cNvSpPr/>
            <p:nvPr/>
          </p:nvSpPr>
          <p:spPr>
            <a:xfrm rot="461254">
              <a:off x="6621103" y="2131836"/>
              <a:ext cx="15735" cy="111779"/>
            </a:xfrm>
            <a:custGeom>
              <a:avLst/>
              <a:gdLst/>
              <a:ahLst/>
              <a:cxnLst/>
              <a:rect l="l" t="t" r="r" b="b"/>
              <a:pathLst>
                <a:path w="164" h="1165" extrusionOk="0">
                  <a:moveTo>
                    <a:pt x="82" y="1"/>
                  </a:moveTo>
                  <a:cubicBezTo>
                    <a:pt x="50" y="1"/>
                    <a:pt x="42" y="25"/>
                    <a:pt x="25" y="58"/>
                  </a:cubicBezTo>
                  <a:cubicBezTo>
                    <a:pt x="25" y="74"/>
                    <a:pt x="25" y="90"/>
                    <a:pt x="17" y="115"/>
                  </a:cubicBezTo>
                  <a:cubicBezTo>
                    <a:pt x="1" y="424"/>
                    <a:pt x="9" y="742"/>
                    <a:pt x="42" y="1059"/>
                  </a:cubicBezTo>
                  <a:cubicBezTo>
                    <a:pt x="42" y="1075"/>
                    <a:pt x="50" y="1100"/>
                    <a:pt x="58" y="1116"/>
                  </a:cubicBezTo>
                  <a:cubicBezTo>
                    <a:pt x="66" y="1141"/>
                    <a:pt x="74" y="1165"/>
                    <a:pt x="107" y="1165"/>
                  </a:cubicBezTo>
                  <a:cubicBezTo>
                    <a:pt x="139" y="1165"/>
                    <a:pt x="164" y="1132"/>
                    <a:pt x="164" y="1100"/>
                  </a:cubicBezTo>
                  <a:cubicBezTo>
                    <a:pt x="164" y="1067"/>
                    <a:pt x="164" y="1027"/>
                    <a:pt x="164" y="994"/>
                  </a:cubicBezTo>
                  <a:cubicBezTo>
                    <a:pt x="147" y="758"/>
                    <a:pt x="131" y="530"/>
                    <a:pt x="131" y="294"/>
                  </a:cubicBezTo>
                  <a:lnTo>
                    <a:pt x="131" y="66"/>
                  </a:lnTo>
                  <a:cubicBezTo>
                    <a:pt x="131" y="33"/>
                    <a:pt x="123" y="1"/>
                    <a:pt x="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81" name="Google Shape;2481;p39"/>
            <p:cNvSpPr/>
            <p:nvPr/>
          </p:nvSpPr>
          <p:spPr>
            <a:xfrm rot="461254">
              <a:off x="6300331" y="2333085"/>
              <a:ext cx="106310" cy="19573"/>
            </a:xfrm>
            <a:custGeom>
              <a:avLst/>
              <a:gdLst/>
              <a:ahLst/>
              <a:cxnLst/>
              <a:rect l="l" t="t" r="r" b="b"/>
              <a:pathLst>
                <a:path w="1108" h="204" extrusionOk="0">
                  <a:moveTo>
                    <a:pt x="74" y="0"/>
                  </a:moveTo>
                  <a:cubicBezTo>
                    <a:pt x="49" y="0"/>
                    <a:pt x="17" y="0"/>
                    <a:pt x="9" y="33"/>
                  </a:cubicBezTo>
                  <a:cubicBezTo>
                    <a:pt x="0" y="74"/>
                    <a:pt x="41" y="82"/>
                    <a:pt x="66" y="90"/>
                  </a:cubicBezTo>
                  <a:cubicBezTo>
                    <a:pt x="82" y="98"/>
                    <a:pt x="90" y="98"/>
                    <a:pt x="106" y="106"/>
                  </a:cubicBezTo>
                  <a:cubicBezTo>
                    <a:pt x="407" y="139"/>
                    <a:pt x="717" y="171"/>
                    <a:pt x="1018" y="204"/>
                  </a:cubicBezTo>
                  <a:cubicBezTo>
                    <a:pt x="1051" y="204"/>
                    <a:pt x="1091" y="204"/>
                    <a:pt x="1099" y="163"/>
                  </a:cubicBezTo>
                  <a:cubicBezTo>
                    <a:pt x="1108" y="114"/>
                    <a:pt x="1059" y="106"/>
                    <a:pt x="1026" y="98"/>
                  </a:cubicBezTo>
                  <a:cubicBezTo>
                    <a:pt x="709" y="41"/>
                    <a:pt x="391" y="41"/>
                    <a:pt x="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82" name="Google Shape;2482;p39"/>
            <p:cNvSpPr/>
            <p:nvPr/>
          </p:nvSpPr>
          <p:spPr>
            <a:xfrm rot="461254">
              <a:off x="6577524" y="2143058"/>
              <a:ext cx="24275" cy="105830"/>
            </a:xfrm>
            <a:custGeom>
              <a:avLst/>
              <a:gdLst/>
              <a:ahLst/>
              <a:cxnLst/>
              <a:rect l="l" t="t" r="r" b="b"/>
              <a:pathLst>
                <a:path w="253" h="1103" extrusionOk="0">
                  <a:moveTo>
                    <a:pt x="57" y="1"/>
                  </a:moveTo>
                  <a:cubicBezTo>
                    <a:pt x="33" y="1"/>
                    <a:pt x="25" y="17"/>
                    <a:pt x="17" y="42"/>
                  </a:cubicBezTo>
                  <a:cubicBezTo>
                    <a:pt x="17" y="66"/>
                    <a:pt x="8" y="90"/>
                    <a:pt x="8" y="115"/>
                  </a:cubicBezTo>
                  <a:cubicBezTo>
                    <a:pt x="0" y="416"/>
                    <a:pt x="41" y="709"/>
                    <a:pt x="122" y="1002"/>
                  </a:cubicBezTo>
                  <a:cubicBezTo>
                    <a:pt x="131" y="1027"/>
                    <a:pt x="139" y="1051"/>
                    <a:pt x="147" y="1075"/>
                  </a:cubicBezTo>
                  <a:cubicBezTo>
                    <a:pt x="153" y="1094"/>
                    <a:pt x="173" y="1103"/>
                    <a:pt x="193" y="1103"/>
                  </a:cubicBezTo>
                  <a:cubicBezTo>
                    <a:pt x="199" y="1103"/>
                    <a:pt x="206" y="1102"/>
                    <a:pt x="212" y="1100"/>
                  </a:cubicBezTo>
                  <a:cubicBezTo>
                    <a:pt x="245" y="1092"/>
                    <a:pt x="253" y="1059"/>
                    <a:pt x="245" y="1035"/>
                  </a:cubicBezTo>
                  <a:cubicBezTo>
                    <a:pt x="236" y="1010"/>
                    <a:pt x="228" y="986"/>
                    <a:pt x="220" y="961"/>
                  </a:cubicBezTo>
                  <a:cubicBezTo>
                    <a:pt x="155" y="742"/>
                    <a:pt x="114" y="522"/>
                    <a:pt x="90" y="294"/>
                  </a:cubicBezTo>
                  <a:cubicBezTo>
                    <a:pt x="82" y="212"/>
                    <a:pt x="90" y="131"/>
                    <a:pt x="90" y="50"/>
                  </a:cubicBezTo>
                  <a:cubicBezTo>
                    <a:pt x="90" y="25"/>
                    <a:pt x="90" y="1"/>
                    <a:pt x="5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83" name="Google Shape;2483;p39"/>
            <p:cNvSpPr/>
            <p:nvPr/>
          </p:nvSpPr>
          <p:spPr>
            <a:xfrm rot="461254">
              <a:off x="6655998" y="1972446"/>
              <a:ext cx="27345" cy="90766"/>
            </a:xfrm>
            <a:custGeom>
              <a:avLst/>
              <a:gdLst/>
              <a:ahLst/>
              <a:cxnLst/>
              <a:rect l="l" t="t" r="r" b="b"/>
              <a:pathLst>
                <a:path w="285" h="946" extrusionOk="0">
                  <a:moveTo>
                    <a:pt x="45" y="0"/>
                  </a:moveTo>
                  <a:cubicBezTo>
                    <a:pt x="41" y="0"/>
                    <a:pt x="37" y="1"/>
                    <a:pt x="33" y="1"/>
                  </a:cubicBezTo>
                  <a:cubicBezTo>
                    <a:pt x="0" y="10"/>
                    <a:pt x="0" y="34"/>
                    <a:pt x="0" y="67"/>
                  </a:cubicBezTo>
                  <a:cubicBezTo>
                    <a:pt x="0" y="91"/>
                    <a:pt x="0" y="124"/>
                    <a:pt x="8" y="156"/>
                  </a:cubicBezTo>
                  <a:cubicBezTo>
                    <a:pt x="41" y="303"/>
                    <a:pt x="65" y="449"/>
                    <a:pt x="90" y="604"/>
                  </a:cubicBezTo>
                  <a:cubicBezTo>
                    <a:pt x="114" y="702"/>
                    <a:pt x="138" y="799"/>
                    <a:pt x="171" y="889"/>
                  </a:cubicBezTo>
                  <a:cubicBezTo>
                    <a:pt x="179" y="921"/>
                    <a:pt x="195" y="938"/>
                    <a:pt x="228" y="946"/>
                  </a:cubicBezTo>
                  <a:cubicBezTo>
                    <a:pt x="252" y="946"/>
                    <a:pt x="269" y="930"/>
                    <a:pt x="277" y="913"/>
                  </a:cubicBezTo>
                  <a:cubicBezTo>
                    <a:pt x="285" y="881"/>
                    <a:pt x="277" y="848"/>
                    <a:pt x="269" y="824"/>
                  </a:cubicBezTo>
                  <a:cubicBezTo>
                    <a:pt x="220" y="669"/>
                    <a:pt x="179" y="514"/>
                    <a:pt x="155" y="360"/>
                  </a:cubicBezTo>
                  <a:cubicBezTo>
                    <a:pt x="138" y="254"/>
                    <a:pt x="114" y="156"/>
                    <a:pt x="98" y="50"/>
                  </a:cubicBezTo>
                  <a:cubicBezTo>
                    <a:pt x="90" y="29"/>
                    <a:pt x="77" y="0"/>
                    <a:pt x="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84" name="Google Shape;2484;p39"/>
            <p:cNvSpPr/>
            <p:nvPr/>
          </p:nvSpPr>
          <p:spPr>
            <a:xfrm rot="461254">
              <a:off x="6100552" y="2417809"/>
              <a:ext cx="91534" cy="17558"/>
            </a:xfrm>
            <a:custGeom>
              <a:avLst/>
              <a:gdLst/>
              <a:ahLst/>
              <a:cxnLst/>
              <a:rect l="l" t="t" r="r" b="b"/>
              <a:pathLst>
                <a:path w="954" h="183" extrusionOk="0">
                  <a:moveTo>
                    <a:pt x="872" y="1"/>
                  </a:moveTo>
                  <a:cubicBezTo>
                    <a:pt x="829" y="3"/>
                    <a:pt x="786" y="4"/>
                    <a:pt x="742" y="4"/>
                  </a:cubicBezTo>
                  <a:cubicBezTo>
                    <a:pt x="675" y="4"/>
                    <a:pt x="606" y="2"/>
                    <a:pt x="537" y="2"/>
                  </a:cubicBezTo>
                  <a:cubicBezTo>
                    <a:pt x="392" y="2"/>
                    <a:pt x="244" y="11"/>
                    <a:pt x="98" y="66"/>
                  </a:cubicBezTo>
                  <a:cubicBezTo>
                    <a:pt x="82" y="74"/>
                    <a:pt x="58" y="82"/>
                    <a:pt x="50" y="98"/>
                  </a:cubicBezTo>
                  <a:cubicBezTo>
                    <a:pt x="33" y="114"/>
                    <a:pt x="1" y="131"/>
                    <a:pt x="17" y="163"/>
                  </a:cubicBezTo>
                  <a:cubicBezTo>
                    <a:pt x="28" y="178"/>
                    <a:pt x="39" y="183"/>
                    <a:pt x="50" y="183"/>
                  </a:cubicBezTo>
                  <a:cubicBezTo>
                    <a:pt x="64" y="183"/>
                    <a:pt x="77" y="176"/>
                    <a:pt x="90" y="171"/>
                  </a:cubicBezTo>
                  <a:cubicBezTo>
                    <a:pt x="199" y="131"/>
                    <a:pt x="314" y="112"/>
                    <a:pt x="430" y="112"/>
                  </a:cubicBezTo>
                  <a:cubicBezTo>
                    <a:pt x="452" y="112"/>
                    <a:pt x="475" y="113"/>
                    <a:pt x="497" y="114"/>
                  </a:cubicBezTo>
                  <a:cubicBezTo>
                    <a:pt x="517" y="116"/>
                    <a:pt x="536" y="116"/>
                    <a:pt x="556" y="116"/>
                  </a:cubicBezTo>
                  <a:cubicBezTo>
                    <a:pt x="631" y="116"/>
                    <a:pt x="704" y="109"/>
                    <a:pt x="779" y="109"/>
                  </a:cubicBezTo>
                  <a:cubicBezTo>
                    <a:pt x="812" y="109"/>
                    <a:pt x="846" y="110"/>
                    <a:pt x="880" y="114"/>
                  </a:cubicBezTo>
                  <a:cubicBezTo>
                    <a:pt x="913" y="114"/>
                    <a:pt x="945" y="106"/>
                    <a:pt x="953" y="66"/>
                  </a:cubicBezTo>
                  <a:cubicBezTo>
                    <a:pt x="953" y="25"/>
                    <a:pt x="929" y="17"/>
                    <a:pt x="8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85" name="Google Shape;2485;p39"/>
            <p:cNvSpPr/>
            <p:nvPr/>
          </p:nvSpPr>
          <p:spPr>
            <a:xfrm rot="461254">
              <a:off x="6149360" y="2230282"/>
              <a:ext cx="91438" cy="20917"/>
            </a:xfrm>
            <a:custGeom>
              <a:avLst/>
              <a:gdLst/>
              <a:ahLst/>
              <a:cxnLst/>
              <a:rect l="l" t="t" r="r" b="b"/>
              <a:pathLst>
                <a:path w="953" h="218" extrusionOk="0">
                  <a:moveTo>
                    <a:pt x="284" y="1"/>
                  </a:moveTo>
                  <a:cubicBezTo>
                    <a:pt x="254" y="1"/>
                    <a:pt x="225" y="2"/>
                    <a:pt x="195" y="3"/>
                  </a:cubicBezTo>
                  <a:cubicBezTo>
                    <a:pt x="147" y="3"/>
                    <a:pt x="90" y="19"/>
                    <a:pt x="41" y="44"/>
                  </a:cubicBezTo>
                  <a:cubicBezTo>
                    <a:pt x="24" y="52"/>
                    <a:pt x="0" y="68"/>
                    <a:pt x="8" y="84"/>
                  </a:cubicBezTo>
                  <a:cubicBezTo>
                    <a:pt x="16" y="109"/>
                    <a:pt x="41" y="109"/>
                    <a:pt x="65" y="109"/>
                  </a:cubicBezTo>
                  <a:cubicBezTo>
                    <a:pt x="119" y="103"/>
                    <a:pt x="173" y="99"/>
                    <a:pt x="227" y="99"/>
                  </a:cubicBezTo>
                  <a:cubicBezTo>
                    <a:pt x="384" y="99"/>
                    <a:pt x="540" y="125"/>
                    <a:pt x="692" y="174"/>
                  </a:cubicBezTo>
                  <a:cubicBezTo>
                    <a:pt x="749" y="190"/>
                    <a:pt x="806" y="206"/>
                    <a:pt x="855" y="215"/>
                  </a:cubicBezTo>
                  <a:cubicBezTo>
                    <a:pt x="864" y="216"/>
                    <a:pt x="873" y="217"/>
                    <a:pt x="882" y="217"/>
                  </a:cubicBezTo>
                  <a:cubicBezTo>
                    <a:pt x="912" y="217"/>
                    <a:pt x="938" y="205"/>
                    <a:pt x="944" y="174"/>
                  </a:cubicBezTo>
                  <a:cubicBezTo>
                    <a:pt x="952" y="125"/>
                    <a:pt x="920" y="117"/>
                    <a:pt x="895" y="109"/>
                  </a:cubicBezTo>
                  <a:cubicBezTo>
                    <a:pt x="838" y="93"/>
                    <a:pt x="790" y="84"/>
                    <a:pt x="741" y="68"/>
                  </a:cubicBezTo>
                  <a:cubicBezTo>
                    <a:pt x="590" y="20"/>
                    <a:pt x="439" y="1"/>
                    <a:pt x="2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86" name="Google Shape;2486;p39"/>
            <p:cNvSpPr/>
            <p:nvPr/>
          </p:nvSpPr>
          <p:spPr>
            <a:xfrm rot="461254">
              <a:off x="6254575" y="2435808"/>
              <a:ext cx="80596" cy="34157"/>
            </a:xfrm>
            <a:custGeom>
              <a:avLst/>
              <a:gdLst/>
              <a:ahLst/>
              <a:cxnLst/>
              <a:rect l="l" t="t" r="r" b="b"/>
              <a:pathLst>
                <a:path w="840" h="356" extrusionOk="0">
                  <a:moveTo>
                    <a:pt x="746" y="1"/>
                  </a:moveTo>
                  <a:cubicBezTo>
                    <a:pt x="724" y="1"/>
                    <a:pt x="700" y="5"/>
                    <a:pt x="677" y="14"/>
                  </a:cubicBezTo>
                  <a:cubicBezTo>
                    <a:pt x="473" y="71"/>
                    <a:pt x="278" y="153"/>
                    <a:pt x="82" y="242"/>
                  </a:cubicBezTo>
                  <a:cubicBezTo>
                    <a:pt x="50" y="267"/>
                    <a:pt x="1" y="275"/>
                    <a:pt x="17" y="324"/>
                  </a:cubicBezTo>
                  <a:cubicBezTo>
                    <a:pt x="28" y="348"/>
                    <a:pt x="42" y="356"/>
                    <a:pt x="58" y="356"/>
                  </a:cubicBezTo>
                  <a:cubicBezTo>
                    <a:pt x="80" y="356"/>
                    <a:pt x="104" y="341"/>
                    <a:pt x="123" y="332"/>
                  </a:cubicBezTo>
                  <a:cubicBezTo>
                    <a:pt x="335" y="250"/>
                    <a:pt x="546" y="169"/>
                    <a:pt x="766" y="104"/>
                  </a:cubicBezTo>
                  <a:cubicBezTo>
                    <a:pt x="791" y="96"/>
                    <a:pt x="815" y="79"/>
                    <a:pt x="831" y="55"/>
                  </a:cubicBezTo>
                  <a:cubicBezTo>
                    <a:pt x="839" y="23"/>
                    <a:pt x="823" y="14"/>
                    <a:pt x="791" y="6"/>
                  </a:cubicBezTo>
                  <a:cubicBezTo>
                    <a:pt x="777" y="3"/>
                    <a:pt x="762" y="1"/>
                    <a:pt x="7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87" name="Google Shape;2487;p39"/>
            <p:cNvSpPr/>
            <p:nvPr/>
          </p:nvSpPr>
          <p:spPr>
            <a:xfrm rot="461254">
              <a:off x="6306465" y="2296018"/>
              <a:ext cx="78197" cy="23891"/>
            </a:xfrm>
            <a:custGeom>
              <a:avLst/>
              <a:gdLst/>
              <a:ahLst/>
              <a:cxnLst/>
              <a:rect l="l" t="t" r="r" b="b"/>
              <a:pathLst>
                <a:path w="815" h="249" extrusionOk="0">
                  <a:moveTo>
                    <a:pt x="50" y="0"/>
                  </a:moveTo>
                  <a:cubicBezTo>
                    <a:pt x="36" y="0"/>
                    <a:pt x="24" y="7"/>
                    <a:pt x="17" y="31"/>
                  </a:cubicBezTo>
                  <a:cubicBezTo>
                    <a:pt x="1" y="96"/>
                    <a:pt x="58" y="104"/>
                    <a:pt x="98" y="112"/>
                  </a:cubicBezTo>
                  <a:cubicBezTo>
                    <a:pt x="123" y="120"/>
                    <a:pt x="139" y="120"/>
                    <a:pt x="155" y="128"/>
                  </a:cubicBezTo>
                  <a:cubicBezTo>
                    <a:pt x="326" y="161"/>
                    <a:pt x="497" y="177"/>
                    <a:pt x="668" y="226"/>
                  </a:cubicBezTo>
                  <a:cubicBezTo>
                    <a:pt x="695" y="235"/>
                    <a:pt x="724" y="249"/>
                    <a:pt x="749" y="249"/>
                  </a:cubicBezTo>
                  <a:cubicBezTo>
                    <a:pt x="770" y="249"/>
                    <a:pt x="787" y="239"/>
                    <a:pt x="798" y="210"/>
                  </a:cubicBezTo>
                  <a:cubicBezTo>
                    <a:pt x="815" y="153"/>
                    <a:pt x="741" y="144"/>
                    <a:pt x="701" y="120"/>
                  </a:cubicBezTo>
                  <a:lnTo>
                    <a:pt x="693" y="120"/>
                  </a:lnTo>
                  <a:cubicBezTo>
                    <a:pt x="505" y="71"/>
                    <a:pt x="310" y="39"/>
                    <a:pt x="115" y="14"/>
                  </a:cubicBezTo>
                  <a:cubicBezTo>
                    <a:pt x="95" y="14"/>
                    <a:pt x="71" y="0"/>
                    <a:pt x="5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88" name="Google Shape;2488;p39"/>
            <p:cNvSpPr/>
            <p:nvPr/>
          </p:nvSpPr>
          <p:spPr>
            <a:xfrm rot="461254">
              <a:off x="6441130" y="2147868"/>
              <a:ext cx="46247" cy="74359"/>
            </a:xfrm>
            <a:custGeom>
              <a:avLst/>
              <a:gdLst/>
              <a:ahLst/>
              <a:cxnLst/>
              <a:rect l="l" t="t" r="r" b="b"/>
              <a:pathLst>
                <a:path w="482" h="775" extrusionOk="0">
                  <a:moveTo>
                    <a:pt x="61" y="1"/>
                  </a:moveTo>
                  <a:cubicBezTo>
                    <a:pt x="52" y="1"/>
                    <a:pt x="43" y="3"/>
                    <a:pt x="33" y="11"/>
                  </a:cubicBezTo>
                  <a:cubicBezTo>
                    <a:pt x="1" y="35"/>
                    <a:pt x="17" y="68"/>
                    <a:pt x="33" y="84"/>
                  </a:cubicBezTo>
                  <a:cubicBezTo>
                    <a:pt x="155" y="239"/>
                    <a:pt x="245" y="410"/>
                    <a:pt x="310" y="589"/>
                  </a:cubicBezTo>
                  <a:cubicBezTo>
                    <a:pt x="335" y="646"/>
                    <a:pt x="367" y="695"/>
                    <a:pt x="400" y="744"/>
                  </a:cubicBezTo>
                  <a:cubicBezTo>
                    <a:pt x="413" y="761"/>
                    <a:pt x="426" y="774"/>
                    <a:pt x="440" y="774"/>
                  </a:cubicBezTo>
                  <a:cubicBezTo>
                    <a:pt x="451" y="774"/>
                    <a:pt x="462" y="766"/>
                    <a:pt x="473" y="744"/>
                  </a:cubicBezTo>
                  <a:cubicBezTo>
                    <a:pt x="481" y="719"/>
                    <a:pt x="481" y="687"/>
                    <a:pt x="465" y="662"/>
                  </a:cubicBezTo>
                  <a:cubicBezTo>
                    <a:pt x="400" y="524"/>
                    <a:pt x="335" y="385"/>
                    <a:pt x="261" y="247"/>
                  </a:cubicBezTo>
                  <a:cubicBezTo>
                    <a:pt x="229" y="166"/>
                    <a:pt x="172" y="92"/>
                    <a:pt x="115" y="27"/>
                  </a:cubicBezTo>
                  <a:cubicBezTo>
                    <a:pt x="98" y="16"/>
                    <a:pt x="81" y="1"/>
                    <a:pt x="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89" name="Google Shape;2489;p39"/>
            <p:cNvSpPr/>
            <p:nvPr/>
          </p:nvSpPr>
          <p:spPr>
            <a:xfrm rot="461254">
              <a:off x="6377040" y="2010865"/>
              <a:ext cx="45479" cy="71385"/>
            </a:xfrm>
            <a:custGeom>
              <a:avLst/>
              <a:gdLst/>
              <a:ahLst/>
              <a:cxnLst/>
              <a:rect l="l" t="t" r="r" b="b"/>
              <a:pathLst>
                <a:path w="474" h="744" extrusionOk="0">
                  <a:moveTo>
                    <a:pt x="56" y="0"/>
                  </a:moveTo>
                  <a:cubicBezTo>
                    <a:pt x="49" y="0"/>
                    <a:pt x="42" y="3"/>
                    <a:pt x="34" y="9"/>
                  </a:cubicBezTo>
                  <a:cubicBezTo>
                    <a:pt x="1" y="33"/>
                    <a:pt x="17" y="66"/>
                    <a:pt x="34" y="90"/>
                  </a:cubicBezTo>
                  <a:cubicBezTo>
                    <a:pt x="131" y="237"/>
                    <a:pt x="188" y="408"/>
                    <a:pt x="278" y="563"/>
                  </a:cubicBezTo>
                  <a:cubicBezTo>
                    <a:pt x="310" y="620"/>
                    <a:pt x="343" y="668"/>
                    <a:pt x="384" y="717"/>
                  </a:cubicBezTo>
                  <a:cubicBezTo>
                    <a:pt x="396" y="733"/>
                    <a:pt x="412" y="744"/>
                    <a:pt x="428" y="744"/>
                  </a:cubicBezTo>
                  <a:cubicBezTo>
                    <a:pt x="445" y="744"/>
                    <a:pt x="461" y="733"/>
                    <a:pt x="473" y="709"/>
                  </a:cubicBezTo>
                  <a:cubicBezTo>
                    <a:pt x="473" y="693"/>
                    <a:pt x="473" y="677"/>
                    <a:pt x="465" y="660"/>
                  </a:cubicBezTo>
                  <a:cubicBezTo>
                    <a:pt x="335" y="457"/>
                    <a:pt x="245" y="237"/>
                    <a:pt x="107" y="42"/>
                  </a:cubicBezTo>
                  <a:cubicBezTo>
                    <a:pt x="95" y="23"/>
                    <a:pt x="78" y="0"/>
                    <a:pt x="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90" name="Google Shape;2490;p39"/>
            <p:cNvSpPr/>
            <p:nvPr/>
          </p:nvSpPr>
          <p:spPr>
            <a:xfrm rot="461254">
              <a:off x="6412164" y="2184080"/>
              <a:ext cx="49317" cy="58336"/>
            </a:xfrm>
            <a:custGeom>
              <a:avLst/>
              <a:gdLst/>
              <a:ahLst/>
              <a:cxnLst/>
              <a:rect l="l" t="t" r="r" b="b"/>
              <a:pathLst>
                <a:path w="514" h="608" extrusionOk="0">
                  <a:moveTo>
                    <a:pt x="46" y="1"/>
                  </a:moveTo>
                  <a:cubicBezTo>
                    <a:pt x="35" y="1"/>
                    <a:pt x="25" y="5"/>
                    <a:pt x="17" y="13"/>
                  </a:cubicBezTo>
                  <a:cubicBezTo>
                    <a:pt x="0" y="29"/>
                    <a:pt x="0" y="54"/>
                    <a:pt x="17" y="70"/>
                  </a:cubicBezTo>
                  <a:cubicBezTo>
                    <a:pt x="155" y="241"/>
                    <a:pt x="293" y="412"/>
                    <a:pt x="432" y="583"/>
                  </a:cubicBezTo>
                  <a:cubicBezTo>
                    <a:pt x="440" y="591"/>
                    <a:pt x="456" y="599"/>
                    <a:pt x="472" y="607"/>
                  </a:cubicBezTo>
                  <a:cubicBezTo>
                    <a:pt x="489" y="607"/>
                    <a:pt x="505" y="599"/>
                    <a:pt x="513" y="575"/>
                  </a:cubicBezTo>
                  <a:cubicBezTo>
                    <a:pt x="505" y="542"/>
                    <a:pt x="497" y="518"/>
                    <a:pt x="472" y="493"/>
                  </a:cubicBezTo>
                  <a:cubicBezTo>
                    <a:pt x="358" y="347"/>
                    <a:pt x="244" y="208"/>
                    <a:pt x="131" y="62"/>
                  </a:cubicBezTo>
                  <a:cubicBezTo>
                    <a:pt x="114" y="46"/>
                    <a:pt x="98" y="29"/>
                    <a:pt x="82" y="13"/>
                  </a:cubicBezTo>
                  <a:cubicBezTo>
                    <a:pt x="69" y="5"/>
                    <a:pt x="57" y="1"/>
                    <a:pt x="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91" name="Google Shape;2491;p39"/>
            <p:cNvSpPr/>
            <p:nvPr/>
          </p:nvSpPr>
          <p:spPr>
            <a:xfrm rot="461254">
              <a:off x="6586446" y="1978947"/>
              <a:ext cx="21684" cy="49221"/>
            </a:xfrm>
            <a:custGeom>
              <a:avLst/>
              <a:gdLst/>
              <a:ahLst/>
              <a:cxnLst/>
              <a:rect l="l" t="t" r="r" b="b"/>
              <a:pathLst>
                <a:path w="226" h="513" extrusionOk="0">
                  <a:moveTo>
                    <a:pt x="38" y="0"/>
                  </a:moveTo>
                  <a:cubicBezTo>
                    <a:pt x="14" y="0"/>
                    <a:pt x="0" y="15"/>
                    <a:pt x="14" y="35"/>
                  </a:cubicBezTo>
                  <a:cubicBezTo>
                    <a:pt x="62" y="182"/>
                    <a:pt x="111" y="328"/>
                    <a:pt x="144" y="475"/>
                  </a:cubicBezTo>
                  <a:cubicBezTo>
                    <a:pt x="150" y="494"/>
                    <a:pt x="161" y="512"/>
                    <a:pt x="177" y="512"/>
                  </a:cubicBezTo>
                  <a:cubicBezTo>
                    <a:pt x="182" y="512"/>
                    <a:pt x="187" y="511"/>
                    <a:pt x="193" y="507"/>
                  </a:cubicBezTo>
                  <a:cubicBezTo>
                    <a:pt x="217" y="499"/>
                    <a:pt x="225" y="475"/>
                    <a:pt x="217" y="450"/>
                  </a:cubicBezTo>
                  <a:cubicBezTo>
                    <a:pt x="201" y="312"/>
                    <a:pt x="160" y="182"/>
                    <a:pt x="103" y="59"/>
                  </a:cubicBezTo>
                  <a:cubicBezTo>
                    <a:pt x="95" y="35"/>
                    <a:pt x="71" y="19"/>
                    <a:pt x="54" y="2"/>
                  </a:cubicBezTo>
                  <a:cubicBezTo>
                    <a:pt x="48" y="1"/>
                    <a:pt x="43" y="0"/>
                    <a:pt x="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92" name="Google Shape;2492;p39"/>
            <p:cNvSpPr/>
            <p:nvPr/>
          </p:nvSpPr>
          <p:spPr>
            <a:xfrm rot="461254">
              <a:off x="6133910" y="2354016"/>
              <a:ext cx="38379" cy="10266"/>
            </a:xfrm>
            <a:custGeom>
              <a:avLst/>
              <a:gdLst/>
              <a:ahLst/>
              <a:cxnLst/>
              <a:rect l="l" t="t" r="r" b="b"/>
              <a:pathLst>
                <a:path w="400" h="107" extrusionOk="0">
                  <a:moveTo>
                    <a:pt x="342" y="1"/>
                  </a:moveTo>
                  <a:cubicBezTo>
                    <a:pt x="244" y="1"/>
                    <a:pt x="139" y="9"/>
                    <a:pt x="41" y="17"/>
                  </a:cubicBezTo>
                  <a:cubicBezTo>
                    <a:pt x="25" y="17"/>
                    <a:pt x="0" y="34"/>
                    <a:pt x="0" y="58"/>
                  </a:cubicBezTo>
                  <a:cubicBezTo>
                    <a:pt x="0" y="91"/>
                    <a:pt x="16" y="91"/>
                    <a:pt x="49" y="107"/>
                  </a:cubicBezTo>
                  <a:cubicBezTo>
                    <a:pt x="155" y="107"/>
                    <a:pt x="253" y="99"/>
                    <a:pt x="350" y="66"/>
                  </a:cubicBezTo>
                  <a:cubicBezTo>
                    <a:pt x="375" y="58"/>
                    <a:pt x="399" y="58"/>
                    <a:pt x="399" y="34"/>
                  </a:cubicBezTo>
                  <a:cubicBezTo>
                    <a:pt x="391" y="1"/>
                    <a:pt x="366" y="1"/>
                    <a:pt x="3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93" name="Google Shape;2493;p39"/>
            <p:cNvSpPr/>
            <p:nvPr/>
          </p:nvSpPr>
          <p:spPr>
            <a:xfrm rot="461254">
              <a:off x="6737464" y="2484640"/>
              <a:ext cx="52483" cy="113218"/>
            </a:xfrm>
            <a:custGeom>
              <a:avLst/>
              <a:gdLst/>
              <a:ahLst/>
              <a:cxnLst/>
              <a:rect l="l" t="t" r="r" b="b"/>
              <a:pathLst>
                <a:path w="547" h="1180" extrusionOk="0">
                  <a:moveTo>
                    <a:pt x="510" y="0"/>
                  </a:moveTo>
                  <a:cubicBezTo>
                    <a:pt x="492" y="0"/>
                    <a:pt x="473" y="13"/>
                    <a:pt x="473" y="37"/>
                  </a:cubicBezTo>
                  <a:cubicBezTo>
                    <a:pt x="441" y="436"/>
                    <a:pt x="286" y="810"/>
                    <a:pt x="26" y="1112"/>
                  </a:cubicBezTo>
                  <a:cubicBezTo>
                    <a:pt x="0" y="1143"/>
                    <a:pt x="29" y="1179"/>
                    <a:pt x="54" y="1179"/>
                  </a:cubicBezTo>
                  <a:cubicBezTo>
                    <a:pt x="62" y="1179"/>
                    <a:pt x="69" y="1176"/>
                    <a:pt x="74" y="1169"/>
                  </a:cubicBezTo>
                  <a:cubicBezTo>
                    <a:pt x="351" y="851"/>
                    <a:pt x="514" y="460"/>
                    <a:pt x="547" y="37"/>
                  </a:cubicBezTo>
                  <a:cubicBezTo>
                    <a:pt x="547" y="13"/>
                    <a:pt x="528" y="0"/>
                    <a:pt x="5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94" name="Google Shape;2494;p39"/>
            <p:cNvSpPr/>
            <p:nvPr/>
          </p:nvSpPr>
          <p:spPr>
            <a:xfrm rot="461254">
              <a:off x="6619672" y="2489995"/>
              <a:ext cx="62750" cy="121277"/>
            </a:xfrm>
            <a:custGeom>
              <a:avLst/>
              <a:gdLst/>
              <a:ahLst/>
              <a:cxnLst/>
              <a:rect l="l" t="t" r="r" b="b"/>
              <a:pathLst>
                <a:path w="654" h="1264" extrusionOk="0">
                  <a:moveTo>
                    <a:pt x="100" y="0"/>
                  </a:moveTo>
                  <a:cubicBezTo>
                    <a:pt x="82" y="0"/>
                    <a:pt x="61" y="12"/>
                    <a:pt x="57" y="37"/>
                  </a:cubicBezTo>
                  <a:cubicBezTo>
                    <a:pt x="0" y="509"/>
                    <a:pt x="204" y="973"/>
                    <a:pt x="587" y="1258"/>
                  </a:cubicBezTo>
                  <a:cubicBezTo>
                    <a:pt x="591" y="1262"/>
                    <a:pt x="597" y="1263"/>
                    <a:pt x="602" y="1263"/>
                  </a:cubicBezTo>
                  <a:cubicBezTo>
                    <a:pt x="630" y="1263"/>
                    <a:pt x="654" y="1213"/>
                    <a:pt x="619" y="1193"/>
                  </a:cubicBezTo>
                  <a:cubicBezTo>
                    <a:pt x="261" y="924"/>
                    <a:pt x="74" y="485"/>
                    <a:pt x="131" y="37"/>
                  </a:cubicBezTo>
                  <a:cubicBezTo>
                    <a:pt x="135" y="12"/>
                    <a:pt x="118" y="0"/>
                    <a:pt x="1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95" name="Google Shape;2495;p39"/>
            <p:cNvSpPr/>
            <p:nvPr/>
          </p:nvSpPr>
          <p:spPr>
            <a:xfrm rot="461254">
              <a:off x="6643622" y="2485579"/>
              <a:ext cx="54498" cy="94604"/>
            </a:xfrm>
            <a:custGeom>
              <a:avLst/>
              <a:gdLst/>
              <a:ahLst/>
              <a:cxnLst/>
              <a:rect l="l" t="t" r="r" b="b"/>
              <a:pathLst>
                <a:path w="568" h="986" extrusionOk="0">
                  <a:moveTo>
                    <a:pt x="49" y="1"/>
                  </a:moveTo>
                  <a:cubicBezTo>
                    <a:pt x="26" y="1"/>
                    <a:pt x="0" y="22"/>
                    <a:pt x="5" y="52"/>
                  </a:cubicBezTo>
                  <a:cubicBezTo>
                    <a:pt x="79" y="394"/>
                    <a:pt x="250" y="711"/>
                    <a:pt x="494" y="972"/>
                  </a:cubicBezTo>
                  <a:cubicBezTo>
                    <a:pt x="502" y="982"/>
                    <a:pt x="511" y="986"/>
                    <a:pt x="519" y="986"/>
                  </a:cubicBezTo>
                  <a:cubicBezTo>
                    <a:pt x="545" y="986"/>
                    <a:pt x="567" y="947"/>
                    <a:pt x="543" y="923"/>
                  </a:cubicBezTo>
                  <a:cubicBezTo>
                    <a:pt x="315" y="670"/>
                    <a:pt x="152" y="361"/>
                    <a:pt x="79" y="27"/>
                  </a:cubicBezTo>
                  <a:cubicBezTo>
                    <a:pt x="75" y="9"/>
                    <a:pt x="63" y="1"/>
                    <a:pt x="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96" name="Google Shape;2496;p39"/>
            <p:cNvSpPr/>
            <p:nvPr/>
          </p:nvSpPr>
          <p:spPr>
            <a:xfrm rot="461254">
              <a:off x="7600739" y="2158807"/>
              <a:ext cx="1249810" cy="2150372"/>
            </a:xfrm>
            <a:custGeom>
              <a:avLst/>
              <a:gdLst/>
              <a:ahLst/>
              <a:cxnLst/>
              <a:rect l="l" t="t" r="r" b="b"/>
              <a:pathLst>
                <a:path w="13026" h="22412" extrusionOk="0">
                  <a:moveTo>
                    <a:pt x="6823" y="1"/>
                  </a:moveTo>
                  <a:cubicBezTo>
                    <a:pt x="4397" y="3037"/>
                    <a:pt x="2085" y="6033"/>
                    <a:pt x="1" y="9313"/>
                  </a:cubicBezTo>
                  <a:cubicBezTo>
                    <a:pt x="953" y="9403"/>
                    <a:pt x="2012" y="9769"/>
                    <a:pt x="2850" y="10233"/>
                  </a:cubicBezTo>
                  <a:cubicBezTo>
                    <a:pt x="3054" y="10339"/>
                    <a:pt x="3257" y="10461"/>
                    <a:pt x="3371" y="10665"/>
                  </a:cubicBezTo>
                  <a:cubicBezTo>
                    <a:pt x="3615" y="11096"/>
                    <a:pt x="3338" y="11641"/>
                    <a:pt x="2997" y="12000"/>
                  </a:cubicBezTo>
                  <a:cubicBezTo>
                    <a:pt x="2655" y="12358"/>
                    <a:pt x="2223" y="12683"/>
                    <a:pt x="2101" y="13164"/>
                  </a:cubicBezTo>
                  <a:cubicBezTo>
                    <a:pt x="1955" y="13758"/>
                    <a:pt x="2329" y="14344"/>
                    <a:pt x="2704" y="14824"/>
                  </a:cubicBezTo>
                  <a:cubicBezTo>
                    <a:pt x="3322" y="15614"/>
                    <a:pt x="3998" y="16363"/>
                    <a:pt x="4722" y="17063"/>
                  </a:cubicBezTo>
                  <a:cubicBezTo>
                    <a:pt x="5496" y="17812"/>
                    <a:pt x="6326" y="18512"/>
                    <a:pt x="6961" y="19383"/>
                  </a:cubicBezTo>
                  <a:cubicBezTo>
                    <a:pt x="7588" y="20262"/>
                    <a:pt x="8011" y="21353"/>
                    <a:pt x="7808" y="22411"/>
                  </a:cubicBezTo>
                  <a:cubicBezTo>
                    <a:pt x="8679" y="22249"/>
                    <a:pt x="9322" y="22061"/>
                    <a:pt x="9883" y="21378"/>
                  </a:cubicBezTo>
                  <a:cubicBezTo>
                    <a:pt x="11056" y="19929"/>
                    <a:pt x="12024" y="18439"/>
                    <a:pt x="13026" y="16860"/>
                  </a:cubicBezTo>
                  <a:cubicBezTo>
                    <a:pt x="12611" y="14002"/>
                    <a:pt x="9550" y="12171"/>
                    <a:pt x="8833" y="9378"/>
                  </a:cubicBezTo>
                  <a:cubicBezTo>
                    <a:pt x="8434" y="7767"/>
                    <a:pt x="8858" y="6073"/>
                    <a:pt x="9965" y="4844"/>
                  </a:cubicBezTo>
                  <a:cubicBezTo>
                    <a:pt x="10323" y="4453"/>
                    <a:pt x="10771" y="4063"/>
                    <a:pt x="10836" y="3534"/>
                  </a:cubicBezTo>
                  <a:cubicBezTo>
                    <a:pt x="10893" y="3127"/>
                    <a:pt x="10698" y="2720"/>
                    <a:pt x="10453" y="2386"/>
                  </a:cubicBezTo>
                  <a:cubicBezTo>
                    <a:pt x="9590" y="1197"/>
                    <a:pt x="8174" y="570"/>
                    <a:pt x="6823" y="1"/>
                  </a:cubicBezTo>
                  <a:close/>
                </a:path>
              </a:pathLst>
            </a:custGeom>
            <a:solidFill>
              <a:schemeClr val="dk1"/>
            </a:solidFill>
            <a:ln w="5100" cap="flat" cmpd="sng">
              <a:solidFill>
                <a:srgbClr val="7A4933"/>
              </a:solidFill>
              <a:prstDash val="solid"/>
              <a:miter lim="81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97" name="Google Shape;2497;p39"/>
            <p:cNvSpPr/>
            <p:nvPr/>
          </p:nvSpPr>
          <p:spPr>
            <a:xfrm rot="461254">
              <a:off x="7682850" y="2141883"/>
              <a:ext cx="927235" cy="945945"/>
            </a:xfrm>
            <a:custGeom>
              <a:avLst/>
              <a:gdLst/>
              <a:ahLst/>
              <a:cxnLst/>
              <a:rect l="l" t="t" r="r" b="b"/>
              <a:pathLst>
                <a:path w="9664" h="9859" extrusionOk="0">
                  <a:moveTo>
                    <a:pt x="6814" y="0"/>
                  </a:moveTo>
                  <a:cubicBezTo>
                    <a:pt x="4397" y="3037"/>
                    <a:pt x="2085" y="6033"/>
                    <a:pt x="1" y="9313"/>
                  </a:cubicBezTo>
                  <a:cubicBezTo>
                    <a:pt x="709" y="9395"/>
                    <a:pt x="1409" y="9574"/>
                    <a:pt x="2069" y="9859"/>
                  </a:cubicBezTo>
                  <a:cubicBezTo>
                    <a:pt x="4218" y="6781"/>
                    <a:pt x="6701" y="3851"/>
                    <a:pt x="9664" y="1563"/>
                  </a:cubicBezTo>
                  <a:cubicBezTo>
                    <a:pt x="8850" y="880"/>
                    <a:pt x="7816" y="424"/>
                    <a:pt x="6814" y="0"/>
                  </a:cubicBezTo>
                  <a:close/>
                </a:path>
              </a:pathLst>
            </a:custGeom>
            <a:solidFill>
              <a:srgbClr val="FFFAEA">
                <a:alpha val="7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98" name="Google Shape;2498;p39"/>
            <p:cNvSpPr/>
            <p:nvPr/>
          </p:nvSpPr>
          <p:spPr>
            <a:xfrm rot="461254">
              <a:off x="7918418" y="3298162"/>
              <a:ext cx="724211" cy="617901"/>
            </a:xfrm>
            <a:custGeom>
              <a:avLst/>
              <a:gdLst/>
              <a:ahLst/>
              <a:cxnLst/>
              <a:rect l="l" t="t" r="r" b="b"/>
              <a:pathLst>
                <a:path w="7548" h="6440" extrusionOk="0">
                  <a:moveTo>
                    <a:pt x="6204" y="1"/>
                  </a:moveTo>
                  <a:cubicBezTo>
                    <a:pt x="4551" y="1580"/>
                    <a:pt x="2614" y="3696"/>
                    <a:pt x="1" y="4372"/>
                  </a:cubicBezTo>
                  <a:cubicBezTo>
                    <a:pt x="286" y="4690"/>
                    <a:pt x="587" y="4999"/>
                    <a:pt x="896" y="5300"/>
                  </a:cubicBezTo>
                  <a:cubicBezTo>
                    <a:pt x="1295" y="5683"/>
                    <a:pt x="1702" y="6057"/>
                    <a:pt x="2093" y="6440"/>
                  </a:cubicBezTo>
                  <a:cubicBezTo>
                    <a:pt x="4063" y="5072"/>
                    <a:pt x="5821" y="3428"/>
                    <a:pt x="7547" y="1759"/>
                  </a:cubicBezTo>
                  <a:cubicBezTo>
                    <a:pt x="7099" y="1173"/>
                    <a:pt x="6627" y="603"/>
                    <a:pt x="6204" y="1"/>
                  </a:cubicBezTo>
                  <a:close/>
                </a:path>
              </a:pathLst>
            </a:custGeom>
            <a:solidFill>
              <a:srgbClr val="FFFAEA">
                <a:alpha val="7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99" name="Google Shape;2499;p39"/>
            <p:cNvSpPr/>
            <p:nvPr/>
          </p:nvSpPr>
          <p:spPr>
            <a:xfrm rot="461254">
              <a:off x="7816353" y="2524991"/>
              <a:ext cx="842130" cy="1033449"/>
            </a:xfrm>
            <a:custGeom>
              <a:avLst/>
              <a:gdLst/>
              <a:ahLst/>
              <a:cxnLst/>
              <a:rect l="l" t="t" r="r" b="b"/>
              <a:pathLst>
                <a:path w="8777" h="10771" extrusionOk="0">
                  <a:moveTo>
                    <a:pt x="8777" y="0"/>
                  </a:moveTo>
                  <a:lnTo>
                    <a:pt x="8777" y="0"/>
                  </a:lnTo>
                  <a:cubicBezTo>
                    <a:pt x="6334" y="2622"/>
                    <a:pt x="3892" y="5227"/>
                    <a:pt x="1336" y="7734"/>
                  </a:cubicBezTo>
                  <a:cubicBezTo>
                    <a:pt x="1247" y="7897"/>
                    <a:pt x="1141" y="8043"/>
                    <a:pt x="1019" y="8174"/>
                  </a:cubicBezTo>
                  <a:cubicBezTo>
                    <a:pt x="677" y="8540"/>
                    <a:pt x="245" y="8865"/>
                    <a:pt x="123" y="9346"/>
                  </a:cubicBezTo>
                  <a:cubicBezTo>
                    <a:pt x="1" y="9842"/>
                    <a:pt x="253" y="10339"/>
                    <a:pt x="555" y="10770"/>
                  </a:cubicBezTo>
                  <a:cubicBezTo>
                    <a:pt x="2744" y="9199"/>
                    <a:pt x="4739" y="7335"/>
                    <a:pt x="6904" y="5740"/>
                  </a:cubicBezTo>
                  <a:cubicBezTo>
                    <a:pt x="6880" y="5683"/>
                    <a:pt x="6863" y="5626"/>
                    <a:pt x="6847" y="5552"/>
                  </a:cubicBezTo>
                  <a:cubicBezTo>
                    <a:pt x="6448" y="3940"/>
                    <a:pt x="6872" y="2247"/>
                    <a:pt x="7979" y="1018"/>
                  </a:cubicBezTo>
                  <a:cubicBezTo>
                    <a:pt x="8264" y="701"/>
                    <a:pt x="8614" y="391"/>
                    <a:pt x="8777" y="0"/>
                  </a:cubicBezTo>
                  <a:close/>
                </a:path>
              </a:pathLst>
            </a:custGeom>
            <a:solidFill>
              <a:srgbClr val="000000">
                <a:alpha val="3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00" name="Google Shape;2500;p39"/>
            <p:cNvSpPr/>
            <p:nvPr/>
          </p:nvSpPr>
          <p:spPr>
            <a:xfrm rot="461254">
              <a:off x="8264424" y="3583442"/>
              <a:ext cx="489044" cy="767867"/>
            </a:xfrm>
            <a:custGeom>
              <a:avLst/>
              <a:gdLst/>
              <a:ahLst/>
              <a:cxnLst/>
              <a:rect l="l" t="t" r="r" b="b"/>
              <a:pathLst>
                <a:path w="5097" h="8003" extrusionOk="0">
                  <a:moveTo>
                    <a:pt x="4071" y="1"/>
                  </a:moveTo>
                  <a:cubicBezTo>
                    <a:pt x="3615" y="2980"/>
                    <a:pt x="2011" y="5699"/>
                    <a:pt x="0" y="8003"/>
                  </a:cubicBezTo>
                  <a:cubicBezTo>
                    <a:pt x="815" y="7848"/>
                    <a:pt x="1425" y="7645"/>
                    <a:pt x="1954" y="6985"/>
                  </a:cubicBezTo>
                  <a:cubicBezTo>
                    <a:pt x="3135" y="5536"/>
                    <a:pt x="4103" y="4047"/>
                    <a:pt x="5096" y="2467"/>
                  </a:cubicBezTo>
                  <a:cubicBezTo>
                    <a:pt x="4974" y="1572"/>
                    <a:pt x="4575" y="766"/>
                    <a:pt x="4071" y="1"/>
                  </a:cubicBezTo>
                  <a:close/>
                </a:path>
              </a:pathLst>
            </a:custGeom>
            <a:solidFill>
              <a:srgbClr val="000000">
                <a:alpha val="3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01" name="Google Shape;2501;p39"/>
            <p:cNvSpPr/>
            <p:nvPr/>
          </p:nvSpPr>
          <p:spPr>
            <a:xfrm rot="461254">
              <a:off x="7583654" y="2145766"/>
              <a:ext cx="1275620" cy="2174551"/>
            </a:xfrm>
            <a:custGeom>
              <a:avLst/>
              <a:gdLst/>
              <a:ahLst/>
              <a:cxnLst/>
              <a:rect l="l" t="t" r="r" b="b"/>
              <a:pathLst>
                <a:path w="13295" h="22664" extrusionOk="0">
                  <a:moveTo>
                    <a:pt x="7026" y="261"/>
                  </a:moveTo>
                  <a:cubicBezTo>
                    <a:pt x="8223" y="766"/>
                    <a:pt x="9688" y="1409"/>
                    <a:pt x="10543" y="2581"/>
                  </a:cubicBezTo>
                  <a:cubicBezTo>
                    <a:pt x="10828" y="2972"/>
                    <a:pt x="10950" y="3338"/>
                    <a:pt x="10909" y="3655"/>
                  </a:cubicBezTo>
                  <a:cubicBezTo>
                    <a:pt x="10852" y="4071"/>
                    <a:pt x="10543" y="4396"/>
                    <a:pt x="10242" y="4714"/>
                  </a:cubicBezTo>
                  <a:cubicBezTo>
                    <a:pt x="10176" y="4779"/>
                    <a:pt x="10111" y="4844"/>
                    <a:pt x="10054" y="4909"/>
                  </a:cubicBezTo>
                  <a:cubicBezTo>
                    <a:pt x="8931" y="6163"/>
                    <a:pt x="8499" y="7897"/>
                    <a:pt x="8898" y="9533"/>
                  </a:cubicBezTo>
                  <a:cubicBezTo>
                    <a:pt x="9248" y="10876"/>
                    <a:pt x="10128" y="12008"/>
                    <a:pt x="10982" y="13098"/>
                  </a:cubicBezTo>
                  <a:cubicBezTo>
                    <a:pt x="11951" y="14336"/>
                    <a:pt x="12863" y="15508"/>
                    <a:pt x="13091" y="16965"/>
                  </a:cubicBezTo>
                  <a:cubicBezTo>
                    <a:pt x="12163" y="18422"/>
                    <a:pt x="11161" y="19969"/>
                    <a:pt x="9973" y="21442"/>
                  </a:cubicBezTo>
                  <a:cubicBezTo>
                    <a:pt x="9501" y="22037"/>
                    <a:pt x="8947" y="22256"/>
                    <a:pt x="8117" y="22419"/>
                  </a:cubicBezTo>
                  <a:cubicBezTo>
                    <a:pt x="8288" y="21166"/>
                    <a:pt x="7637" y="20034"/>
                    <a:pt x="7221" y="19464"/>
                  </a:cubicBezTo>
                  <a:cubicBezTo>
                    <a:pt x="6725" y="18780"/>
                    <a:pt x="6106" y="18194"/>
                    <a:pt x="5504" y="17633"/>
                  </a:cubicBezTo>
                  <a:cubicBezTo>
                    <a:pt x="5325" y="17462"/>
                    <a:pt x="5146" y="17291"/>
                    <a:pt x="4975" y="17120"/>
                  </a:cubicBezTo>
                  <a:cubicBezTo>
                    <a:pt x="4250" y="16420"/>
                    <a:pt x="3583" y="15679"/>
                    <a:pt x="2964" y="14889"/>
                  </a:cubicBezTo>
                  <a:cubicBezTo>
                    <a:pt x="2598" y="14417"/>
                    <a:pt x="2248" y="13864"/>
                    <a:pt x="2386" y="13318"/>
                  </a:cubicBezTo>
                  <a:cubicBezTo>
                    <a:pt x="2467" y="12968"/>
                    <a:pt x="2744" y="12700"/>
                    <a:pt x="3029" y="12423"/>
                  </a:cubicBezTo>
                  <a:cubicBezTo>
                    <a:pt x="3102" y="12349"/>
                    <a:pt x="3176" y="12276"/>
                    <a:pt x="3249" y="12203"/>
                  </a:cubicBezTo>
                  <a:cubicBezTo>
                    <a:pt x="3615" y="11812"/>
                    <a:pt x="3908" y="11226"/>
                    <a:pt x="3640" y="10746"/>
                  </a:cubicBezTo>
                  <a:cubicBezTo>
                    <a:pt x="3517" y="10526"/>
                    <a:pt x="3298" y="10388"/>
                    <a:pt x="3078" y="10265"/>
                  </a:cubicBezTo>
                  <a:cubicBezTo>
                    <a:pt x="2231" y="9801"/>
                    <a:pt x="1311" y="9492"/>
                    <a:pt x="351" y="9354"/>
                  </a:cubicBezTo>
                  <a:cubicBezTo>
                    <a:pt x="2296" y="6301"/>
                    <a:pt x="4429" y="3501"/>
                    <a:pt x="7026" y="261"/>
                  </a:cubicBezTo>
                  <a:close/>
                  <a:moveTo>
                    <a:pt x="6961" y="0"/>
                  </a:moveTo>
                  <a:lnTo>
                    <a:pt x="6912" y="57"/>
                  </a:lnTo>
                  <a:cubicBezTo>
                    <a:pt x="4250" y="3395"/>
                    <a:pt x="2077" y="6252"/>
                    <a:pt x="90" y="9378"/>
                  </a:cubicBezTo>
                  <a:lnTo>
                    <a:pt x="1" y="9525"/>
                  </a:lnTo>
                  <a:lnTo>
                    <a:pt x="172" y="9541"/>
                  </a:lnTo>
                  <a:cubicBezTo>
                    <a:pt x="1051" y="9622"/>
                    <a:pt x="2101" y="9956"/>
                    <a:pt x="2980" y="10445"/>
                  </a:cubicBezTo>
                  <a:cubicBezTo>
                    <a:pt x="3159" y="10542"/>
                    <a:pt x="3363" y="10664"/>
                    <a:pt x="3460" y="10843"/>
                  </a:cubicBezTo>
                  <a:cubicBezTo>
                    <a:pt x="3680" y="11226"/>
                    <a:pt x="3420" y="11723"/>
                    <a:pt x="3102" y="12056"/>
                  </a:cubicBezTo>
                  <a:cubicBezTo>
                    <a:pt x="3029" y="12130"/>
                    <a:pt x="2956" y="12203"/>
                    <a:pt x="2883" y="12276"/>
                  </a:cubicBezTo>
                  <a:cubicBezTo>
                    <a:pt x="2589" y="12561"/>
                    <a:pt x="2288" y="12862"/>
                    <a:pt x="2182" y="13269"/>
                  </a:cubicBezTo>
                  <a:cubicBezTo>
                    <a:pt x="2028" y="13904"/>
                    <a:pt x="2410" y="14507"/>
                    <a:pt x="2809" y="15011"/>
                  </a:cubicBezTo>
                  <a:cubicBezTo>
                    <a:pt x="3428" y="15809"/>
                    <a:pt x="4104" y="16558"/>
                    <a:pt x="4828" y="17266"/>
                  </a:cubicBezTo>
                  <a:cubicBezTo>
                    <a:pt x="5007" y="17437"/>
                    <a:pt x="5186" y="17608"/>
                    <a:pt x="5365" y="17779"/>
                  </a:cubicBezTo>
                  <a:cubicBezTo>
                    <a:pt x="5960" y="18333"/>
                    <a:pt x="6570" y="18911"/>
                    <a:pt x="7059" y="19578"/>
                  </a:cubicBezTo>
                  <a:cubicBezTo>
                    <a:pt x="7466" y="20140"/>
                    <a:pt x="8125" y="21280"/>
                    <a:pt x="7889" y="22517"/>
                  </a:cubicBezTo>
                  <a:lnTo>
                    <a:pt x="7865" y="22663"/>
                  </a:lnTo>
                  <a:lnTo>
                    <a:pt x="7995" y="22639"/>
                  </a:lnTo>
                  <a:cubicBezTo>
                    <a:pt x="8801" y="22493"/>
                    <a:pt x="9525" y="22305"/>
                    <a:pt x="10119" y="21573"/>
                  </a:cubicBezTo>
                  <a:cubicBezTo>
                    <a:pt x="11332" y="20075"/>
                    <a:pt x="12342" y="18512"/>
                    <a:pt x="13270" y="17038"/>
                  </a:cubicBezTo>
                  <a:lnTo>
                    <a:pt x="13294" y="17006"/>
                  </a:lnTo>
                  <a:lnTo>
                    <a:pt x="13294" y="16973"/>
                  </a:lnTo>
                  <a:cubicBezTo>
                    <a:pt x="13074" y="15435"/>
                    <a:pt x="12089" y="14181"/>
                    <a:pt x="11145" y="12968"/>
                  </a:cubicBezTo>
                  <a:cubicBezTo>
                    <a:pt x="10307" y="11894"/>
                    <a:pt x="9436" y="10778"/>
                    <a:pt x="9102" y="9476"/>
                  </a:cubicBezTo>
                  <a:cubicBezTo>
                    <a:pt x="8719" y="7905"/>
                    <a:pt x="9126" y="6244"/>
                    <a:pt x="10209" y="5031"/>
                  </a:cubicBezTo>
                  <a:cubicBezTo>
                    <a:pt x="10266" y="4974"/>
                    <a:pt x="10323" y="4909"/>
                    <a:pt x="10380" y="4844"/>
                  </a:cubicBezTo>
                  <a:cubicBezTo>
                    <a:pt x="10714" y="4502"/>
                    <a:pt x="11047" y="4152"/>
                    <a:pt x="11113" y="3672"/>
                  </a:cubicBezTo>
                  <a:cubicBezTo>
                    <a:pt x="11153" y="3297"/>
                    <a:pt x="11023" y="2890"/>
                    <a:pt x="10706" y="2451"/>
                  </a:cubicBezTo>
                  <a:cubicBezTo>
                    <a:pt x="9802" y="1205"/>
                    <a:pt x="8263" y="554"/>
                    <a:pt x="7034" y="25"/>
                  </a:cubicBezTo>
                  <a:lnTo>
                    <a:pt x="6961"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02" name="Google Shape;2502;p39"/>
            <p:cNvSpPr/>
            <p:nvPr/>
          </p:nvSpPr>
          <p:spPr>
            <a:xfrm rot="461254">
              <a:off x="6859741" y="2058374"/>
              <a:ext cx="1434125" cy="1922305"/>
            </a:xfrm>
            <a:custGeom>
              <a:avLst/>
              <a:gdLst/>
              <a:ahLst/>
              <a:cxnLst/>
              <a:rect l="l" t="t" r="r" b="b"/>
              <a:pathLst>
                <a:path w="14947" h="20035" extrusionOk="0">
                  <a:moveTo>
                    <a:pt x="14621" y="0"/>
                  </a:moveTo>
                  <a:lnTo>
                    <a:pt x="0" y="19790"/>
                  </a:lnTo>
                  <a:lnTo>
                    <a:pt x="326" y="20034"/>
                  </a:lnTo>
                  <a:lnTo>
                    <a:pt x="14946" y="245"/>
                  </a:lnTo>
                  <a:lnTo>
                    <a:pt x="1462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03" name="Google Shape;2503;p39"/>
            <p:cNvSpPr/>
            <p:nvPr/>
          </p:nvSpPr>
          <p:spPr>
            <a:xfrm rot="461254">
              <a:off x="6845753" y="2044168"/>
              <a:ext cx="1460702" cy="1948883"/>
            </a:xfrm>
            <a:custGeom>
              <a:avLst/>
              <a:gdLst/>
              <a:ahLst/>
              <a:cxnLst/>
              <a:rect l="l" t="t" r="r" b="b"/>
              <a:pathLst>
                <a:path w="15224" h="20312" extrusionOk="0">
                  <a:moveTo>
                    <a:pt x="14784" y="278"/>
                  </a:moveTo>
                  <a:lnTo>
                    <a:pt x="14947" y="400"/>
                  </a:lnTo>
                  <a:lnTo>
                    <a:pt x="449" y="20027"/>
                  </a:lnTo>
                  <a:lnTo>
                    <a:pt x="286" y="19904"/>
                  </a:lnTo>
                  <a:lnTo>
                    <a:pt x="14784" y="278"/>
                  </a:lnTo>
                  <a:close/>
                  <a:moveTo>
                    <a:pt x="14735" y="1"/>
                  </a:moveTo>
                  <a:lnTo>
                    <a:pt x="58" y="19872"/>
                  </a:lnTo>
                  <a:lnTo>
                    <a:pt x="1" y="19953"/>
                  </a:lnTo>
                  <a:lnTo>
                    <a:pt x="489" y="20311"/>
                  </a:lnTo>
                  <a:lnTo>
                    <a:pt x="15167" y="441"/>
                  </a:lnTo>
                  <a:lnTo>
                    <a:pt x="15224" y="359"/>
                  </a:lnTo>
                  <a:lnTo>
                    <a:pt x="1473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04" name="Google Shape;2504;p39"/>
            <p:cNvSpPr/>
            <p:nvPr/>
          </p:nvSpPr>
          <p:spPr>
            <a:xfrm rot="461254">
              <a:off x="7021921" y="2322078"/>
              <a:ext cx="314036" cy="306744"/>
            </a:xfrm>
            <a:custGeom>
              <a:avLst/>
              <a:gdLst/>
              <a:ahLst/>
              <a:cxnLst/>
              <a:rect l="l" t="t" r="r" b="b"/>
              <a:pathLst>
                <a:path w="3273" h="3197" extrusionOk="0">
                  <a:moveTo>
                    <a:pt x="627" y="0"/>
                  </a:moveTo>
                  <a:cubicBezTo>
                    <a:pt x="554" y="0"/>
                    <a:pt x="505" y="65"/>
                    <a:pt x="480" y="131"/>
                  </a:cubicBezTo>
                  <a:cubicBezTo>
                    <a:pt x="415" y="293"/>
                    <a:pt x="358" y="448"/>
                    <a:pt x="301" y="611"/>
                  </a:cubicBezTo>
                  <a:cubicBezTo>
                    <a:pt x="212" y="839"/>
                    <a:pt x="155" y="1075"/>
                    <a:pt x="122" y="1319"/>
                  </a:cubicBezTo>
                  <a:cubicBezTo>
                    <a:pt x="106" y="1482"/>
                    <a:pt x="49" y="1637"/>
                    <a:pt x="33" y="1799"/>
                  </a:cubicBezTo>
                  <a:cubicBezTo>
                    <a:pt x="0" y="2011"/>
                    <a:pt x="16" y="2223"/>
                    <a:pt x="73" y="2426"/>
                  </a:cubicBezTo>
                  <a:cubicBezTo>
                    <a:pt x="122" y="2589"/>
                    <a:pt x="155" y="2752"/>
                    <a:pt x="179" y="2915"/>
                  </a:cubicBezTo>
                  <a:cubicBezTo>
                    <a:pt x="194" y="3075"/>
                    <a:pt x="326" y="3196"/>
                    <a:pt x="488" y="3196"/>
                  </a:cubicBezTo>
                  <a:cubicBezTo>
                    <a:pt x="507" y="3196"/>
                    <a:pt x="526" y="3195"/>
                    <a:pt x="546" y="3191"/>
                  </a:cubicBezTo>
                  <a:cubicBezTo>
                    <a:pt x="733" y="3175"/>
                    <a:pt x="920" y="3175"/>
                    <a:pt x="1115" y="3175"/>
                  </a:cubicBezTo>
                  <a:cubicBezTo>
                    <a:pt x="1180" y="3167"/>
                    <a:pt x="1237" y="3151"/>
                    <a:pt x="1294" y="3134"/>
                  </a:cubicBezTo>
                  <a:cubicBezTo>
                    <a:pt x="1429" y="3105"/>
                    <a:pt x="1542" y="2993"/>
                    <a:pt x="1685" y="2993"/>
                  </a:cubicBezTo>
                  <a:cubicBezTo>
                    <a:pt x="1699" y="2993"/>
                    <a:pt x="1712" y="2994"/>
                    <a:pt x="1726" y="2996"/>
                  </a:cubicBezTo>
                  <a:cubicBezTo>
                    <a:pt x="1739" y="2998"/>
                    <a:pt x="1753" y="2999"/>
                    <a:pt x="1767" y="2999"/>
                  </a:cubicBezTo>
                  <a:cubicBezTo>
                    <a:pt x="1813" y="2999"/>
                    <a:pt x="1860" y="2988"/>
                    <a:pt x="1897" y="2964"/>
                  </a:cubicBezTo>
                  <a:cubicBezTo>
                    <a:pt x="2003" y="2907"/>
                    <a:pt x="2100" y="2841"/>
                    <a:pt x="2190" y="2760"/>
                  </a:cubicBezTo>
                  <a:cubicBezTo>
                    <a:pt x="2369" y="2597"/>
                    <a:pt x="2589" y="2499"/>
                    <a:pt x="2784" y="2369"/>
                  </a:cubicBezTo>
                  <a:cubicBezTo>
                    <a:pt x="2988" y="2231"/>
                    <a:pt x="3085" y="2044"/>
                    <a:pt x="3240" y="1889"/>
                  </a:cubicBezTo>
                  <a:cubicBezTo>
                    <a:pt x="3273" y="1856"/>
                    <a:pt x="3273" y="1816"/>
                    <a:pt x="3256" y="1775"/>
                  </a:cubicBezTo>
                  <a:cubicBezTo>
                    <a:pt x="3240" y="1734"/>
                    <a:pt x="3199" y="1710"/>
                    <a:pt x="3150" y="1710"/>
                  </a:cubicBezTo>
                  <a:cubicBezTo>
                    <a:pt x="3094" y="1710"/>
                    <a:pt x="3028" y="1726"/>
                    <a:pt x="2971" y="1742"/>
                  </a:cubicBezTo>
                  <a:cubicBezTo>
                    <a:pt x="2953" y="1752"/>
                    <a:pt x="2931" y="1761"/>
                    <a:pt x="2912" y="1761"/>
                  </a:cubicBezTo>
                  <a:cubicBezTo>
                    <a:pt x="2897" y="1761"/>
                    <a:pt x="2884" y="1756"/>
                    <a:pt x="2874" y="1742"/>
                  </a:cubicBezTo>
                  <a:cubicBezTo>
                    <a:pt x="2849" y="1718"/>
                    <a:pt x="2874" y="1677"/>
                    <a:pt x="2882" y="1653"/>
                  </a:cubicBezTo>
                  <a:cubicBezTo>
                    <a:pt x="2939" y="1490"/>
                    <a:pt x="2955" y="1327"/>
                    <a:pt x="2923" y="1164"/>
                  </a:cubicBezTo>
                  <a:cubicBezTo>
                    <a:pt x="2905" y="1054"/>
                    <a:pt x="2863" y="1002"/>
                    <a:pt x="2789" y="1002"/>
                  </a:cubicBezTo>
                  <a:cubicBezTo>
                    <a:pt x="2760" y="1002"/>
                    <a:pt x="2726" y="1010"/>
                    <a:pt x="2686" y="1026"/>
                  </a:cubicBezTo>
                  <a:lnTo>
                    <a:pt x="2353" y="1173"/>
                  </a:lnTo>
                  <a:cubicBezTo>
                    <a:pt x="2336" y="1181"/>
                    <a:pt x="2322" y="1186"/>
                    <a:pt x="2312" y="1186"/>
                  </a:cubicBezTo>
                  <a:cubicBezTo>
                    <a:pt x="2292" y="1186"/>
                    <a:pt x="2285" y="1169"/>
                    <a:pt x="2296" y="1132"/>
                  </a:cubicBezTo>
                  <a:cubicBezTo>
                    <a:pt x="2320" y="1002"/>
                    <a:pt x="2320" y="863"/>
                    <a:pt x="2418" y="749"/>
                  </a:cubicBezTo>
                  <a:cubicBezTo>
                    <a:pt x="2483" y="692"/>
                    <a:pt x="2491" y="595"/>
                    <a:pt x="2434" y="530"/>
                  </a:cubicBezTo>
                  <a:cubicBezTo>
                    <a:pt x="2407" y="494"/>
                    <a:pt x="2376" y="482"/>
                    <a:pt x="2342" y="482"/>
                  </a:cubicBezTo>
                  <a:cubicBezTo>
                    <a:pt x="2307" y="482"/>
                    <a:pt x="2269" y="496"/>
                    <a:pt x="2231" y="513"/>
                  </a:cubicBezTo>
                  <a:cubicBezTo>
                    <a:pt x="2052" y="611"/>
                    <a:pt x="1872" y="700"/>
                    <a:pt x="1677" y="798"/>
                  </a:cubicBezTo>
                  <a:cubicBezTo>
                    <a:pt x="1710" y="643"/>
                    <a:pt x="1742" y="497"/>
                    <a:pt x="1758" y="342"/>
                  </a:cubicBezTo>
                  <a:cubicBezTo>
                    <a:pt x="1775" y="285"/>
                    <a:pt x="1750" y="228"/>
                    <a:pt x="1701" y="204"/>
                  </a:cubicBezTo>
                  <a:cubicBezTo>
                    <a:pt x="1685" y="193"/>
                    <a:pt x="1665" y="187"/>
                    <a:pt x="1646" y="187"/>
                  </a:cubicBezTo>
                  <a:cubicBezTo>
                    <a:pt x="1608" y="187"/>
                    <a:pt x="1571" y="207"/>
                    <a:pt x="1555" y="245"/>
                  </a:cubicBezTo>
                  <a:cubicBezTo>
                    <a:pt x="1441" y="424"/>
                    <a:pt x="1237" y="513"/>
                    <a:pt x="1091" y="668"/>
                  </a:cubicBezTo>
                  <a:cubicBezTo>
                    <a:pt x="1079" y="680"/>
                    <a:pt x="1069" y="685"/>
                    <a:pt x="1062" y="685"/>
                  </a:cubicBezTo>
                  <a:cubicBezTo>
                    <a:pt x="1045" y="685"/>
                    <a:pt x="1037" y="658"/>
                    <a:pt x="1026" y="635"/>
                  </a:cubicBezTo>
                  <a:cubicBezTo>
                    <a:pt x="977" y="530"/>
                    <a:pt x="928" y="416"/>
                    <a:pt x="879" y="302"/>
                  </a:cubicBezTo>
                  <a:cubicBezTo>
                    <a:pt x="855" y="228"/>
                    <a:pt x="814" y="163"/>
                    <a:pt x="773" y="98"/>
                  </a:cubicBezTo>
                  <a:cubicBezTo>
                    <a:pt x="733" y="49"/>
                    <a:pt x="700" y="0"/>
                    <a:pt x="627" y="0"/>
                  </a:cubicBezTo>
                  <a:close/>
                </a:path>
              </a:pathLst>
            </a:custGeom>
            <a:solidFill>
              <a:schemeClr val="accent2"/>
            </a:solidFill>
            <a:ln w="19050" cap="flat" cmpd="sng">
              <a:solidFill>
                <a:schemeClr val="lt1"/>
              </a:solidFill>
              <a:prstDash val="solid"/>
              <a:miter lim="81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05" name="Google Shape;2505;p39"/>
            <p:cNvSpPr/>
            <p:nvPr/>
          </p:nvSpPr>
          <p:spPr>
            <a:xfrm rot="461254">
              <a:off x="6654100" y="2324379"/>
              <a:ext cx="578850" cy="2078699"/>
            </a:xfrm>
            <a:custGeom>
              <a:avLst/>
              <a:gdLst/>
              <a:ahLst/>
              <a:cxnLst/>
              <a:rect l="l" t="t" r="r" b="b"/>
              <a:pathLst>
                <a:path w="6033" h="21665" extrusionOk="0">
                  <a:moveTo>
                    <a:pt x="2353" y="0"/>
                  </a:moveTo>
                  <a:cubicBezTo>
                    <a:pt x="2288" y="0"/>
                    <a:pt x="2256" y="49"/>
                    <a:pt x="2239" y="114"/>
                  </a:cubicBezTo>
                  <a:cubicBezTo>
                    <a:pt x="2239" y="138"/>
                    <a:pt x="2239" y="155"/>
                    <a:pt x="2231" y="179"/>
                  </a:cubicBezTo>
                  <a:cubicBezTo>
                    <a:pt x="2215" y="537"/>
                    <a:pt x="2142" y="895"/>
                    <a:pt x="2182" y="1262"/>
                  </a:cubicBezTo>
                  <a:cubicBezTo>
                    <a:pt x="2223" y="1596"/>
                    <a:pt x="2304" y="1929"/>
                    <a:pt x="2435" y="2239"/>
                  </a:cubicBezTo>
                  <a:cubicBezTo>
                    <a:pt x="2516" y="2450"/>
                    <a:pt x="2581" y="2662"/>
                    <a:pt x="2638" y="2874"/>
                  </a:cubicBezTo>
                  <a:cubicBezTo>
                    <a:pt x="2663" y="3020"/>
                    <a:pt x="2679" y="3159"/>
                    <a:pt x="2671" y="3305"/>
                  </a:cubicBezTo>
                  <a:cubicBezTo>
                    <a:pt x="2671" y="3484"/>
                    <a:pt x="2663" y="3663"/>
                    <a:pt x="2638" y="3834"/>
                  </a:cubicBezTo>
                  <a:cubicBezTo>
                    <a:pt x="2598" y="4030"/>
                    <a:pt x="2532" y="4209"/>
                    <a:pt x="2427" y="4380"/>
                  </a:cubicBezTo>
                  <a:cubicBezTo>
                    <a:pt x="2337" y="4567"/>
                    <a:pt x="2272" y="4762"/>
                    <a:pt x="2239" y="4974"/>
                  </a:cubicBezTo>
                  <a:cubicBezTo>
                    <a:pt x="2093" y="5536"/>
                    <a:pt x="1914" y="6097"/>
                    <a:pt x="1792" y="6675"/>
                  </a:cubicBezTo>
                  <a:cubicBezTo>
                    <a:pt x="1580" y="7587"/>
                    <a:pt x="1450" y="8523"/>
                    <a:pt x="1417" y="9459"/>
                  </a:cubicBezTo>
                  <a:cubicBezTo>
                    <a:pt x="1401" y="9817"/>
                    <a:pt x="1328" y="10167"/>
                    <a:pt x="1311" y="10534"/>
                  </a:cubicBezTo>
                  <a:cubicBezTo>
                    <a:pt x="1295" y="10965"/>
                    <a:pt x="1205" y="11389"/>
                    <a:pt x="1157" y="11812"/>
                  </a:cubicBezTo>
                  <a:cubicBezTo>
                    <a:pt x="1116" y="12284"/>
                    <a:pt x="1100" y="12764"/>
                    <a:pt x="1067" y="13236"/>
                  </a:cubicBezTo>
                  <a:cubicBezTo>
                    <a:pt x="1035" y="13766"/>
                    <a:pt x="888" y="14278"/>
                    <a:pt x="798" y="14799"/>
                  </a:cubicBezTo>
                  <a:cubicBezTo>
                    <a:pt x="725" y="15223"/>
                    <a:pt x="668" y="17681"/>
                    <a:pt x="644" y="18113"/>
                  </a:cubicBezTo>
                  <a:cubicBezTo>
                    <a:pt x="587" y="18943"/>
                    <a:pt x="448" y="19773"/>
                    <a:pt x="237" y="20579"/>
                  </a:cubicBezTo>
                  <a:cubicBezTo>
                    <a:pt x="188" y="20823"/>
                    <a:pt x="107" y="21068"/>
                    <a:pt x="1" y="21296"/>
                  </a:cubicBezTo>
                  <a:cubicBezTo>
                    <a:pt x="9" y="21401"/>
                    <a:pt x="25" y="21515"/>
                    <a:pt x="41" y="21621"/>
                  </a:cubicBezTo>
                  <a:cubicBezTo>
                    <a:pt x="41" y="21653"/>
                    <a:pt x="46" y="21665"/>
                    <a:pt x="67" y="21665"/>
                  </a:cubicBezTo>
                  <a:cubicBezTo>
                    <a:pt x="74" y="21665"/>
                    <a:pt x="81" y="21664"/>
                    <a:pt x="90" y="21662"/>
                  </a:cubicBezTo>
                  <a:cubicBezTo>
                    <a:pt x="196" y="21654"/>
                    <a:pt x="294" y="21646"/>
                    <a:pt x="391" y="21629"/>
                  </a:cubicBezTo>
                  <a:cubicBezTo>
                    <a:pt x="457" y="21475"/>
                    <a:pt x="497" y="21304"/>
                    <a:pt x="505" y="21133"/>
                  </a:cubicBezTo>
                  <a:cubicBezTo>
                    <a:pt x="546" y="20758"/>
                    <a:pt x="619" y="20376"/>
                    <a:pt x="709" y="20009"/>
                  </a:cubicBezTo>
                  <a:cubicBezTo>
                    <a:pt x="782" y="19692"/>
                    <a:pt x="839" y="19382"/>
                    <a:pt x="880" y="19065"/>
                  </a:cubicBezTo>
                  <a:cubicBezTo>
                    <a:pt x="953" y="18577"/>
                    <a:pt x="1075" y="18096"/>
                    <a:pt x="1124" y="17608"/>
                  </a:cubicBezTo>
                  <a:cubicBezTo>
                    <a:pt x="1197" y="16802"/>
                    <a:pt x="1279" y="13961"/>
                    <a:pt x="1319" y="13155"/>
                  </a:cubicBezTo>
                  <a:cubicBezTo>
                    <a:pt x="1352" y="12536"/>
                    <a:pt x="1417" y="11918"/>
                    <a:pt x="1515" y="11307"/>
                  </a:cubicBezTo>
                  <a:cubicBezTo>
                    <a:pt x="1588" y="10819"/>
                    <a:pt x="1621" y="10330"/>
                    <a:pt x="1694" y="9850"/>
                  </a:cubicBezTo>
                  <a:cubicBezTo>
                    <a:pt x="1897" y="8466"/>
                    <a:pt x="2085" y="7082"/>
                    <a:pt x="2345" y="5715"/>
                  </a:cubicBezTo>
                  <a:cubicBezTo>
                    <a:pt x="2410" y="5275"/>
                    <a:pt x="2516" y="4835"/>
                    <a:pt x="2671" y="4420"/>
                  </a:cubicBezTo>
                  <a:cubicBezTo>
                    <a:pt x="2768" y="4144"/>
                    <a:pt x="2923" y="3891"/>
                    <a:pt x="3053" y="3631"/>
                  </a:cubicBezTo>
                  <a:cubicBezTo>
                    <a:pt x="3086" y="3582"/>
                    <a:pt x="3127" y="3549"/>
                    <a:pt x="3176" y="3541"/>
                  </a:cubicBezTo>
                  <a:cubicBezTo>
                    <a:pt x="3393" y="3455"/>
                    <a:pt x="3627" y="3414"/>
                    <a:pt x="3861" y="3414"/>
                  </a:cubicBezTo>
                  <a:cubicBezTo>
                    <a:pt x="3958" y="3414"/>
                    <a:pt x="4056" y="3421"/>
                    <a:pt x="4152" y="3435"/>
                  </a:cubicBezTo>
                  <a:cubicBezTo>
                    <a:pt x="4322" y="3466"/>
                    <a:pt x="4485" y="3534"/>
                    <a:pt x="4654" y="3534"/>
                  </a:cubicBezTo>
                  <a:cubicBezTo>
                    <a:pt x="4663" y="3534"/>
                    <a:pt x="4672" y="3533"/>
                    <a:pt x="4682" y="3533"/>
                  </a:cubicBezTo>
                  <a:cubicBezTo>
                    <a:pt x="5056" y="3509"/>
                    <a:pt x="5414" y="3460"/>
                    <a:pt x="5748" y="3281"/>
                  </a:cubicBezTo>
                  <a:cubicBezTo>
                    <a:pt x="5829" y="3232"/>
                    <a:pt x="5911" y="3167"/>
                    <a:pt x="5976" y="3093"/>
                  </a:cubicBezTo>
                  <a:cubicBezTo>
                    <a:pt x="6017" y="3053"/>
                    <a:pt x="6033" y="2996"/>
                    <a:pt x="6000" y="2947"/>
                  </a:cubicBezTo>
                  <a:cubicBezTo>
                    <a:pt x="5979" y="2904"/>
                    <a:pt x="5939" y="2880"/>
                    <a:pt x="5891" y="2880"/>
                  </a:cubicBezTo>
                  <a:cubicBezTo>
                    <a:pt x="5884" y="2880"/>
                    <a:pt x="5877" y="2881"/>
                    <a:pt x="5870" y="2882"/>
                  </a:cubicBezTo>
                  <a:cubicBezTo>
                    <a:pt x="5813" y="2890"/>
                    <a:pt x="5756" y="2898"/>
                    <a:pt x="5699" y="2906"/>
                  </a:cubicBezTo>
                  <a:cubicBezTo>
                    <a:pt x="5631" y="2919"/>
                    <a:pt x="5564" y="2925"/>
                    <a:pt x="5498" y="2925"/>
                  </a:cubicBezTo>
                  <a:cubicBezTo>
                    <a:pt x="5234" y="2925"/>
                    <a:pt x="4988" y="2831"/>
                    <a:pt x="4747" y="2727"/>
                  </a:cubicBezTo>
                  <a:cubicBezTo>
                    <a:pt x="4570" y="2642"/>
                    <a:pt x="4393" y="2570"/>
                    <a:pt x="4203" y="2570"/>
                  </a:cubicBezTo>
                  <a:cubicBezTo>
                    <a:pt x="4139" y="2570"/>
                    <a:pt x="4074" y="2578"/>
                    <a:pt x="4006" y="2597"/>
                  </a:cubicBezTo>
                  <a:cubicBezTo>
                    <a:pt x="3778" y="2654"/>
                    <a:pt x="3550" y="2751"/>
                    <a:pt x="3346" y="2882"/>
                  </a:cubicBezTo>
                  <a:cubicBezTo>
                    <a:pt x="3330" y="2898"/>
                    <a:pt x="3314" y="2906"/>
                    <a:pt x="3289" y="2922"/>
                  </a:cubicBezTo>
                  <a:cubicBezTo>
                    <a:pt x="3265" y="2882"/>
                    <a:pt x="3265" y="2825"/>
                    <a:pt x="3281" y="2784"/>
                  </a:cubicBezTo>
                  <a:cubicBezTo>
                    <a:pt x="3436" y="2434"/>
                    <a:pt x="3330" y="2108"/>
                    <a:pt x="3176" y="1791"/>
                  </a:cubicBezTo>
                  <a:cubicBezTo>
                    <a:pt x="3053" y="1547"/>
                    <a:pt x="2891" y="1327"/>
                    <a:pt x="2777" y="1083"/>
                  </a:cubicBezTo>
                  <a:cubicBezTo>
                    <a:pt x="2638" y="773"/>
                    <a:pt x="2492" y="464"/>
                    <a:pt x="2459" y="114"/>
                  </a:cubicBezTo>
                  <a:cubicBezTo>
                    <a:pt x="2451" y="49"/>
                    <a:pt x="2427" y="0"/>
                    <a:pt x="2353" y="0"/>
                  </a:cubicBezTo>
                  <a:close/>
                </a:path>
              </a:pathLst>
            </a:custGeom>
            <a:solidFill>
              <a:schemeClr val="accent4"/>
            </a:solidFill>
            <a:ln w="19050" cap="flat" cmpd="sng">
              <a:solidFill>
                <a:schemeClr val="lt1"/>
              </a:solidFill>
              <a:prstDash val="solid"/>
              <a:miter lim="81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06" name="Google Shape;2506;p39"/>
            <p:cNvSpPr/>
            <p:nvPr/>
          </p:nvSpPr>
          <p:spPr>
            <a:xfrm rot="461254">
              <a:off x="6792698" y="2763540"/>
              <a:ext cx="843665" cy="904688"/>
            </a:xfrm>
            <a:custGeom>
              <a:avLst/>
              <a:gdLst/>
              <a:ahLst/>
              <a:cxnLst/>
              <a:rect l="l" t="t" r="r" b="b"/>
              <a:pathLst>
                <a:path w="8793" h="9429" extrusionOk="0">
                  <a:moveTo>
                    <a:pt x="3362" y="0"/>
                  </a:moveTo>
                  <a:cubicBezTo>
                    <a:pt x="3264" y="0"/>
                    <a:pt x="3186" y="65"/>
                    <a:pt x="3127" y="199"/>
                  </a:cubicBezTo>
                  <a:cubicBezTo>
                    <a:pt x="3086" y="272"/>
                    <a:pt x="3061" y="346"/>
                    <a:pt x="3029" y="427"/>
                  </a:cubicBezTo>
                  <a:cubicBezTo>
                    <a:pt x="2987" y="515"/>
                    <a:pt x="2959" y="558"/>
                    <a:pt x="2917" y="558"/>
                  </a:cubicBezTo>
                  <a:cubicBezTo>
                    <a:pt x="2884" y="558"/>
                    <a:pt x="2844" y="533"/>
                    <a:pt x="2785" y="484"/>
                  </a:cubicBezTo>
                  <a:cubicBezTo>
                    <a:pt x="2679" y="386"/>
                    <a:pt x="2557" y="305"/>
                    <a:pt x="2418" y="248"/>
                  </a:cubicBezTo>
                  <a:cubicBezTo>
                    <a:pt x="2379" y="230"/>
                    <a:pt x="2336" y="221"/>
                    <a:pt x="2293" y="221"/>
                  </a:cubicBezTo>
                  <a:cubicBezTo>
                    <a:pt x="2203" y="221"/>
                    <a:pt x="2113" y="260"/>
                    <a:pt x="2052" y="338"/>
                  </a:cubicBezTo>
                  <a:cubicBezTo>
                    <a:pt x="2008" y="396"/>
                    <a:pt x="1938" y="428"/>
                    <a:pt x="1859" y="428"/>
                  </a:cubicBezTo>
                  <a:cubicBezTo>
                    <a:pt x="1850" y="428"/>
                    <a:pt x="1841" y="428"/>
                    <a:pt x="1832" y="427"/>
                  </a:cubicBezTo>
                  <a:cubicBezTo>
                    <a:pt x="1815" y="424"/>
                    <a:pt x="1798" y="423"/>
                    <a:pt x="1781" y="423"/>
                  </a:cubicBezTo>
                  <a:cubicBezTo>
                    <a:pt x="1699" y="423"/>
                    <a:pt x="1616" y="455"/>
                    <a:pt x="1555" y="508"/>
                  </a:cubicBezTo>
                  <a:cubicBezTo>
                    <a:pt x="1477" y="581"/>
                    <a:pt x="1376" y="621"/>
                    <a:pt x="1272" y="621"/>
                  </a:cubicBezTo>
                  <a:cubicBezTo>
                    <a:pt x="1247" y="621"/>
                    <a:pt x="1222" y="619"/>
                    <a:pt x="1197" y="614"/>
                  </a:cubicBezTo>
                  <a:cubicBezTo>
                    <a:pt x="1168" y="608"/>
                    <a:pt x="1139" y="605"/>
                    <a:pt x="1109" y="605"/>
                  </a:cubicBezTo>
                  <a:cubicBezTo>
                    <a:pt x="1023" y="605"/>
                    <a:pt x="936" y="631"/>
                    <a:pt x="864" y="679"/>
                  </a:cubicBezTo>
                  <a:cubicBezTo>
                    <a:pt x="809" y="722"/>
                    <a:pt x="742" y="746"/>
                    <a:pt x="678" y="746"/>
                  </a:cubicBezTo>
                  <a:cubicBezTo>
                    <a:pt x="655" y="746"/>
                    <a:pt x="632" y="743"/>
                    <a:pt x="611" y="736"/>
                  </a:cubicBezTo>
                  <a:cubicBezTo>
                    <a:pt x="562" y="728"/>
                    <a:pt x="522" y="728"/>
                    <a:pt x="481" y="728"/>
                  </a:cubicBezTo>
                  <a:cubicBezTo>
                    <a:pt x="467" y="727"/>
                    <a:pt x="454" y="726"/>
                    <a:pt x="441" y="726"/>
                  </a:cubicBezTo>
                  <a:cubicBezTo>
                    <a:pt x="243" y="726"/>
                    <a:pt x="110" y="893"/>
                    <a:pt x="41" y="1038"/>
                  </a:cubicBezTo>
                  <a:cubicBezTo>
                    <a:pt x="1" y="1103"/>
                    <a:pt x="25" y="1176"/>
                    <a:pt x="82" y="1217"/>
                  </a:cubicBezTo>
                  <a:cubicBezTo>
                    <a:pt x="139" y="1249"/>
                    <a:pt x="180" y="1314"/>
                    <a:pt x="188" y="1380"/>
                  </a:cubicBezTo>
                  <a:cubicBezTo>
                    <a:pt x="245" y="1607"/>
                    <a:pt x="286" y="1844"/>
                    <a:pt x="343" y="2071"/>
                  </a:cubicBezTo>
                  <a:cubicBezTo>
                    <a:pt x="432" y="2462"/>
                    <a:pt x="562" y="2845"/>
                    <a:pt x="717" y="3211"/>
                  </a:cubicBezTo>
                  <a:cubicBezTo>
                    <a:pt x="782" y="3366"/>
                    <a:pt x="945" y="3350"/>
                    <a:pt x="1051" y="3439"/>
                  </a:cubicBezTo>
                  <a:cubicBezTo>
                    <a:pt x="1052" y="3441"/>
                    <a:pt x="1055" y="3441"/>
                    <a:pt x="1057" y="3441"/>
                  </a:cubicBezTo>
                  <a:cubicBezTo>
                    <a:pt x="1068" y="3441"/>
                    <a:pt x="1087" y="3431"/>
                    <a:pt x="1100" y="3431"/>
                  </a:cubicBezTo>
                  <a:lnTo>
                    <a:pt x="1222" y="3431"/>
                  </a:lnTo>
                  <a:cubicBezTo>
                    <a:pt x="1523" y="3488"/>
                    <a:pt x="1832" y="3545"/>
                    <a:pt x="2133" y="3618"/>
                  </a:cubicBezTo>
                  <a:cubicBezTo>
                    <a:pt x="2459" y="3691"/>
                    <a:pt x="2744" y="3871"/>
                    <a:pt x="3045" y="3993"/>
                  </a:cubicBezTo>
                  <a:cubicBezTo>
                    <a:pt x="3298" y="4098"/>
                    <a:pt x="3542" y="4237"/>
                    <a:pt x="3762" y="4383"/>
                  </a:cubicBezTo>
                  <a:cubicBezTo>
                    <a:pt x="4071" y="4579"/>
                    <a:pt x="4258" y="4888"/>
                    <a:pt x="4486" y="5149"/>
                  </a:cubicBezTo>
                  <a:cubicBezTo>
                    <a:pt x="4918" y="5645"/>
                    <a:pt x="5251" y="6215"/>
                    <a:pt x="5471" y="6826"/>
                  </a:cubicBezTo>
                  <a:cubicBezTo>
                    <a:pt x="5561" y="7070"/>
                    <a:pt x="5561" y="7330"/>
                    <a:pt x="5585" y="7583"/>
                  </a:cubicBezTo>
                  <a:cubicBezTo>
                    <a:pt x="5618" y="7827"/>
                    <a:pt x="5715" y="8055"/>
                    <a:pt x="5878" y="8242"/>
                  </a:cubicBezTo>
                  <a:cubicBezTo>
                    <a:pt x="5992" y="8388"/>
                    <a:pt x="6114" y="8519"/>
                    <a:pt x="6220" y="8673"/>
                  </a:cubicBezTo>
                  <a:cubicBezTo>
                    <a:pt x="6391" y="8926"/>
                    <a:pt x="6594" y="9154"/>
                    <a:pt x="6814" y="9357"/>
                  </a:cubicBezTo>
                  <a:cubicBezTo>
                    <a:pt x="6865" y="9405"/>
                    <a:pt x="6915" y="9428"/>
                    <a:pt x="6958" y="9428"/>
                  </a:cubicBezTo>
                  <a:cubicBezTo>
                    <a:pt x="7019" y="9428"/>
                    <a:pt x="7067" y="9382"/>
                    <a:pt x="7091" y="9292"/>
                  </a:cubicBezTo>
                  <a:cubicBezTo>
                    <a:pt x="7107" y="9243"/>
                    <a:pt x="7124" y="9235"/>
                    <a:pt x="7172" y="9235"/>
                  </a:cubicBezTo>
                  <a:lnTo>
                    <a:pt x="7303" y="9235"/>
                  </a:lnTo>
                  <a:cubicBezTo>
                    <a:pt x="7368" y="9227"/>
                    <a:pt x="7449" y="9243"/>
                    <a:pt x="7506" y="9170"/>
                  </a:cubicBezTo>
                  <a:cubicBezTo>
                    <a:pt x="7555" y="9097"/>
                    <a:pt x="7498" y="9032"/>
                    <a:pt x="7474" y="8966"/>
                  </a:cubicBezTo>
                  <a:cubicBezTo>
                    <a:pt x="7612" y="8950"/>
                    <a:pt x="7750" y="8909"/>
                    <a:pt x="7864" y="8828"/>
                  </a:cubicBezTo>
                  <a:cubicBezTo>
                    <a:pt x="7913" y="8795"/>
                    <a:pt x="7970" y="8771"/>
                    <a:pt x="7962" y="8698"/>
                  </a:cubicBezTo>
                  <a:cubicBezTo>
                    <a:pt x="7954" y="8633"/>
                    <a:pt x="7987" y="8625"/>
                    <a:pt x="8035" y="8616"/>
                  </a:cubicBezTo>
                  <a:cubicBezTo>
                    <a:pt x="8149" y="8608"/>
                    <a:pt x="8255" y="8551"/>
                    <a:pt x="8337" y="8470"/>
                  </a:cubicBezTo>
                  <a:cubicBezTo>
                    <a:pt x="8385" y="8421"/>
                    <a:pt x="8394" y="8340"/>
                    <a:pt x="8361" y="8283"/>
                  </a:cubicBezTo>
                  <a:cubicBezTo>
                    <a:pt x="8340" y="8233"/>
                    <a:pt x="8287" y="8208"/>
                    <a:pt x="8236" y="8208"/>
                  </a:cubicBezTo>
                  <a:cubicBezTo>
                    <a:pt x="8229" y="8208"/>
                    <a:pt x="8222" y="8208"/>
                    <a:pt x="8214" y="8209"/>
                  </a:cubicBezTo>
                  <a:cubicBezTo>
                    <a:pt x="8197" y="8214"/>
                    <a:pt x="8175" y="8223"/>
                    <a:pt x="8156" y="8223"/>
                  </a:cubicBezTo>
                  <a:cubicBezTo>
                    <a:pt x="8139" y="8223"/>
                    <a:pt x="8124" y="8216"/>
                    <a:pt x="8117" y="8193"/>
                  </a:cubicBezTo>
                  <a:cubicBezTo>
                    <a:pt x="8092" y="8144"/>
                    <a:pt x="8166" y="8136"/>
                    <a:pt x="8198" y="8112"/>
                  </a:cubicBezTo>
                  <a:cubicBezTo>
                    <a:pt x="8271" y="8038"/>
                    <a:pt x="8394" y="7981"/>
                    <a:pt x="8377" y="7859"/>
                  </a:cubicBezTo>
                  <a:cubicBezTo>
                    <a:pt x="8361" y="7770"/>
                    <a:pt x="8402" y="7672"/>
                    <a:pt x="8475" y="7615"/>
                  </a:cubicBezTo>
                  <a:cubicBezTo>
                    <a:pt x="8540" y="7558"/>
                    <a:pt x="8638" y="7501"/>
                    <a:pt x="8621" y="7403"/>
                  </a:cubicBezTo>
                  <a:cubicBezTo>
                    <a:pt x="8613" y="7322"/>
                    <a:pt x="8646" y="7241"/>
                    <a:pt x="8719" y="7192"/>
                  </a:cubicBezTo>
                  <a:cubicBezTo>
                    <a:pt x="8776" y="7143"/>
                    <a:pt x="8792" y="7062"/>
                    <a:pt x="8752" y="6996"/>
                  </a:cubicBezTo>
                  <a:cubicBezTo>
                    <a:pt x="8728" y="6954"/>
                    <a:pt x="8681" y="6930"/>
                    <a:pt x="8633" y="6930"/>
                  </a:cubicBezTo>
                  <a:cubicBezTo>
                    <a:pt x="8615" y="6930"/>
                    <a:pt x="8598" y="6933"/>
                    <a:pt x="8581" y="6939"/>
                  </a:cubicBezTo>
                  <a:cubicBezTo>
                    <a:pt x="8532" y="6948"/>
                    <a:pt x="8483" y="6956"/>
                    <a:pt x="8442" y="6956"/>
                  </a:cubicBezTo>
                  <a:cubicBezTo>
                    <a:pt x="8429" y="6958"/>
                    <a:pt x="8416" y="6960"/>
                    <a:pt x="8404" y="6960"/>
                  </a:cubicBezTo>
                  <a:cubicBezTo>
                    <a:pt x="8373" y="6960"/>
                    <a:pt x="8348" y="6948"/>
                    <a:pt x="8337" y="6907"/>
                  </a:cubicBezTo>
                  <a:cubicBezTo>
                    <a:pt x="8320" y="6842"/>
                    <a:pt x="8361" y="6834"/>
                    <a:pt x="8402" y="6817"/>
                  </a:cubicBezTo>
                  <a:cubicBezTo>
                    <a:pt x="8516" y="6777"/>
                    <a:pt x="8613" y="6695"/>
                    <a:pt x="8678" y="6589"/>
                  </a:cubicBezTo>
                  <a:cubicBezTo>
                    <a:pt x="8735" y="6484"/>
                    <a:pt x="8711" y="6418"/>
                    <a:pt x="8589" y="6394"/>
                  </a:cubicBezTo>
                  <a:cubicBezTo>
                    <a:pt x="8516" y="6386"/>
                    <a:pt x="8451" y="6361"/>
                    <a:pt x="8385" y="6321"/>
                  </a:cubicBezTo>
                  <a:cubicBezTo>
                    <a:pt x="8499" y="6272"/>
                    <a:pt x="8597" y="6199"/>
                    <a:pt x="8678" y="6117"/>
                  </a:cubicBezTo>
                  <a:cubicBezTo>
                    <a:pt x="8727" y="6052"/>
                    <a:pt x="8768" y="5987"/>
                    <a:pt x="8727" y="5914"/>
                  </a:cubicBezTo>
                  <a:cubicBezTo>
                    <a:pt x="8702" y="5875"/>
                    <a:pt x="8667" y="5864"/>
                    <a:pt x="8632" y="5864"/>
                  </a:cubicBezTo>
                  <a:cubicBezTo>
                    <a:pt x="8600" y="5864"/>
                    <a:pt x="8567" y="5873"/>
                    <a:pt x="8540" y="5881"/>
                  </a:cubicBezTo>
                  <a:cubicBezTo>
                    <a:pt x="8483" y="5889"/>
                    <a:pt x="8410" y="5906"/>
                    <a:pt x="8369" y="5914"/>
                  </a:cubicBezTo>
                  <a:cubicBezTo>
                    <a:pt x="8353" y="5914"/>
                    <a:pt x="8334" y="5916"/>
                    <a:pt x="8314" y="5916"/>
                  </a:cubicBezTo>
                  <a:cubicBezTo>
                    <a:pt x="8284" y="5916"/>
                    <a:pt x="8252" y="5911"/>
                    <a:pt x="8223" y="5881"/>
                  </a:cubicBezTo>
                  <a:cubicBezTo>
                    <a:pt x="8288" y="5849"/>
                    <a:pt x="8345" y="5824"/>
                    <a:pt x="8402" y="5792"/>
                  </a:cubicBezTo>
                  <a:cubicBezTo>
                    <a:pt x="8516" y="5743"/>
                    <a:pt x="8613" y="5661"/>
                    <a:pt x="8687" y="5564"/>
                  </a:cubicBezTo>
                  <a:cubicBezTo>
                    <a:pt x="8744" y="5482"/>
                    <a:pt x="8744" y="5385"/>
                    <a:pt x="8703" y="5303"/>
                  </a:cubicBezTo>
                  <a:cubicBezTo>
                    <a:pt x="8668" y="5234"/>
                    <a:pt x="8598" y="5194"/>
                    <a:pt x="8522" y="5194"/>
                  </a:cubicBezTo>
                  <a:cubicBezTo>
                    <a:pt x="8509" y="5194"/>
                    <a:pt x="8496" y="5195"/>
                    <a:pt x="8483" y="5197"/>
                  </a:cubicBezTo>
                  <a:cubicBezTo>
                    <a:pt x="8410" y="5197"/>
                    <a:pt x="8337" y="5206"/>
                    <a:pt x="8263" y="5206"/>
                  </a:cubicBezTo>
                  <a:cubicBezTo>
                    <a:pt x="8247" y="5210"/>
                    <a:pt x="8229" y="5216"/>
                    <a:pt x="8211" y="5216"/>
                  </a:cubicBezTo>
                  <a:cubicBezTo>
                    <a:pt x="8194" y="5216"/>
                    <a:pt x="8178" y="5210"/>
                    <a:pt x="8166" y="5189"/>
                  </a:cubicBezTo>
                  <a:cubicBezTo>
                    <a:pt x="8141" y="5157"/>
                    <a:pt x="8166" y="5116"/>
                    <a:pt x="8190" y="5083"/>
                  </a:cubicBezTo>
                  <a:cubicBezTo>
                    <a:pt x="8247" y="5002"/>
                    <a:pt x="8304" y="4929"/>
                    <a:pt x="8361" y="4847"/>
                  </a:cubicBezTo>
                  <a:cubicBezTo>
                    <a:pt x="8434" y="4725"/>
                    <a:pt x="8410" y="4644"/>
                    <a:pt x="8280" y="4603"/>
                  </a:cubicBezTo>
                  <a:cubicBezTo>
                    <a:pt x="8223" y="4587"/>
                    <a:pt x="8174" y="4571"/>
                    <a:pt x="8109" y="4554"/>
                  </a:cubicBezTo>
                  <a:lnTo>
                    <a:pt x="8157" y="4505"/>
                  </a:lnTo>
                  <a:cubicBezTo>
                    <a:pt x="8271" y="4383"/>
                    <a:pt x="8255" y="4302"/>
                    <a:pt x="8109" y="4229"/>
                  </a:cubicBezTo>
                  <a:cubicBezTo>
                    <a:pt x="8076" y="4221"/>
                    <a:pt x="8060" y="4196"/>
                    <a:pt x="8052" y="4164"/>
                  </a:cubicBezTo>
                  <a:cubicBezTo>
                    <a:pt x="8027" y="4066"/>
                    <a:pt x="8035" y="3968"/>
                    <a:pt x="8076" y="3879"/>
                  </a:cubicBezTo>
                  <a:cubicBezTo>
                    <a:pt x="8174" y="3667"/>
                    <a:pt x="8100" y="3561"/>
                    <a:pt x="7873" y="3529"/>
                  </a:cubicBezTo>
                  <a:cubicBezTo>
                    <a:pt x="7856" y="3529"/>
                    <a:pt x="7840" y="3529"/>
                    <a:pt x="7824" y="3520"/>
                  </a:cubicBezTo>
                  <a:cubicBezTo>
                    <a:pt x="7734" y="3504"/>
                    <a:pt x="7702" y="3455"/>
                    <a:pt x="7750" y="3366"/>
                  </a:cubicBezTo>
                  <a:cubicBezTo>
                    <a:pt x="7767" y="3341"/>
                    <a:pt x="7775" y="3317"/>
                    <a:pt x="7791" y="3284"/>
                  </a:cubicBezTo>
                  <a:cubicBezTo>
                    <a:pt x="7848" y="3138"/>
                    <a:pt x="7807" y="3048"/>
                    <a:pt x="7661" y="3008"/>
                  </a:cubicBezTo>
                  <a:cubicBezTo>
                    <a:pt x="7620" y="2999"/>
                    <a:pt x="7588" y="2991"/>
                    <a:pt x="7547" y="2983"/>
                  </a:cubicBezTo>
                  <a:cubicBezTo>
                    <a:pt x="7449" y="2959"/>
                    <a:pt x="7417" y="2918"/>
                    <a:pt x="7466" y="2829"/>
                  </a:cubicBezTo>
                  <a:cubicBezTo>
                    <a:pt x="7490" y="2788"/>
                    <a:pt x="7506" y="2747"/>
                    <a:pt x="7523" y="2706"/>
                  </a:cubicBezTo>
                  <a:cubicBezTo>
                    <a:pt x="7571" y="2552"/>
                    <a:pt x="7531" y="2470"/>
                    <a:pt x="7368" y="2446"/>
                  </a:cubicBezTo>
                  <a:cubicBezTo>
                    <a:pt x="7295" y="2438"/>
                    <a:pt x="7221" y="2438"/>
                    <a:pt x="7148" y="2438"/>
                  </a:cubicBezTo>
                  <a:cubicBezTo>
                    <a:pt x="7115" y="2430"/>
                    <a:pt x="7075" y="2438"/>
                    <a:pt x="7083" y="2381"/>
                  </a:cubicBezTo>
                  <a:cubicBezTo>
                    <a:pt x="7107" y="2145"/>
                    <a:pt x="7107" y="2145"/>
                    <a:pt x="6879" y="2088"/>
                  </a:cubicBezTo>
                  <a:cubicBezTo>
                    <a:pt x="6798" y="2071"/>
                    <a:pt x="6741" y="1998"/>
                    <a:pt x="6757" y="1917"/>
                  </a:cubicBezTo>
                  <a:cubicBezTo>
                    <a:pt x="6757" y="1835"/>
                    <a:pt x="6757" y="1746"/>
                    <a:pt x="6757" y="1656"/>
                  </a:cubicBezTo>
                  <a:cubicBezTo>
                    <a:pt x="6757" y="1536"/>
                    <a:pt x="6653" y="1446"/>
                    <a:pt x="6540" y="1446"/>
                  </a:cubicBezTo>
                  <a:cubicBezTo>
                    <a:pt x="6523" y="1446"/>
                    <a:pt x="6506" y="1449"/>
                    <a:pt x="6489" y="1453"/>
                  </a:cubicBezTo>
                  <a:cubicBezTo>
                    <a:pt x="6367" y="1477"/>
                    <a:pt x="6244" y="1502"/>
                    <a:pt x="6130" y="1526"/>
                  </a:cubicBezTo>
                  <a:cubicBezTo>
                    <a:pt x="6121" y="1527"/>
                    <a:pt x="6111" y="1528"/>
                    <a:pt x="6103" y="1528"/>
                  </a:cubicBezTo>
                  <a:cubicBezTo>
                    <a:pt x="6056" y="1528"/>
                    <a:pt x="6033" y="1507"/>
                    <a:pt x="6033" y="1445"/>
                  </a:cubicBezTo>
                  <a:cubicBezTo>
                    <a:pt x="6025" y="1339"/>
                    <a:pt x="6000" y="1233"/>
                    <a:pt x="5960" y="1127"/>
                  </a:cubicBezTo>
                  <a:cubicBezTo>
                    <a:pt x="5917" y="1005"/>
                    <a:pt x="5856" y="943"/>
                    <a:pt x="5757" y="943"/>
                  </a:cubicBezTo>
                  <a:cubicBezTo>
                    <a:pt x="5723" y="943"/>
                    <a:pt x="5685" y="950"/>
                    <a:pt x="5642" y="964"/>
                  </a:cubicBezTo>
                  <a:cubicBezTo>
                    <a:pt x="5621" y="974"/>
                    <a:pt x="5599" y="979"/>
                    <a:pt x="5577" y="979"/>
                  </a:cubicBezTo>
                  <a:cubicBezTo>
                    <a:pt x="5510" y="979"/>
                    <a:pt x="5449" y="933"/>
                    <a:pt x="5430" y="859"/>
                  </a:cubicBezTo>
                  <a:cubicBezTo>
                    <a:pt x="5365" y="728"/>
                    <a:pt x="5292" y="598"/>
                    <a:pt x="5194" y="484"/>
                  </a:cubicBezTo>
                  <a:cubicBezTo>
                    <a:pt x="5081" y="361"/>
                    <a:pt x="4974" y="301"/>
                    <a:pt x="4855" y="301"/>
                  </a:cubicBezTo>
                  <a:cubicBezTo>
                    <a:pt x="4777" y="301"/>
                    <a:pt x="4694" y="327"/>
                    <a:pt x="4600" y="378"/>
                  </a:cubicBezTo>
                  <a:cubicBezTo>
                    <a:pt x="4582" y="397"/>
                    <a:pt x="4558" y="405"/>
                    <a:pt x="4535" y="405"/>
                  </a:cubicBezTo>
                  <a:cubicBezTo>
                    <a:pt x="4507" y="405"/>
                    <a:pt x="4480" y="392"/>
                    <a:pt x="4462" y="370"/>
                  </a:cubicBezTo>
                  <a:cubicBezTo>
                    <a:pt x="4372" y="297"/>
                    <a:pt x="4283" y="224"/>
                    <a:pt x="4185" y="167"/>
                  </a:cubicBezTo>
                  <a:cubicBezTo>
                    <a:pt x="4153" y="141"/>
                    <a:pt x="4116" y="129"/>
                    <a:pt x="4080" y="129"/>
                  </a:cubicBezTo>
                  <a:cubicBezTo>
                    <a:pt x="4023" y="129"/>
                    <a:pt x="3967" y="158"/>
                    <a:pt x="3933" y="207"/>
                  </a:cubicBezTo>
                  <a:cubicBezTo>
                    <a:pt x="3906" y="253"/>
                    <a:pt x="3879" y="271"/>
                    <a:pt x="3851" y="271"/>
                  </a:cubicBezTo>
                  <a:cubicBezTo>
                    <a:pt x="3820" y="271"/>
                    <a:pt x="3788" y="249"/>
                    <a:pt x="3753" y="224"/>
                  </a:cubicBezTo>
                  <a:cubicBezTo>
                    <a:pt x="3688" y="183"/>
                    <a:pt x="3639" y="126"/>
                    <a:pt x="3574" y="77"/>
                  </a:cubicBezTo>
                  <a:cubicBezTo>
                    <a:pt x="3495" y="26"/>
                    <a:pt x="3425" y="0"/>
                    <a:pt x="3362" y="0"/>
                  </a:cubicBezTo>
                  <a:close/>
                </a:path>
              </a:pathLst>
            </a:custGeom>
            <a:solidFill>
              <a:schemeClr val="accent1"/>
            </a:solidFill>
            <a:ln w="19050" cap="flat" cmpd="sng">
              <a:solidFill>
                <a:schemeClr val="lt1"/>
              </a:solidFill>
              <a:prstDash val="solid"/>
              <a:miter lim="81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07" name="Google Shape;2507;p39"/>
            <p:cNvSpPr/>
            <p:nvPr/>
          </p:nvSpPr>
          <p:spPr>
            <a:xfrm rot="461254">
              <a:off x="6749091" y="2878232"/>
              <a:ext cx="724882" cy="695139"/>
            </a:xfrm>
            <a:custGeom>
              <a:avLst/>
              <a:gdLst/>
              <a:ahLst/>
              <a:cxnLst/>
              <a:rect l="l" t="t" r="r" b="b"/>
              <a:pathLst>
                <a:path w="7555" h="7245" extrusionOk="0">
                  <a:moveTo>
                    <a:pt x="2433" y="0"/>
                  </a:moveTo>
                  <a:cubicBezTo>
                    <a:pt x="2428" y="0"/>
                    <a:pt x="2423" y="0"/>
                    <a:pt x="2418" y="1"/>
                  </a:cubicBezTo>
                  <a:cubicBezTo>
                    <a:pt x="2328" y="1"/>
                    <a:pt x="2304" y="66"/>
                    <a:pt x="2304" y="139"/>
                  </a:cubicBezTo>
                  <a:cubicBezTo>
                    <a:pt x="2296" y="261"/>
                    <a:pt x="2320" y="392"/>
                    <a:pt x="2174" y="457"/>
                  </a:cubicBezTo>
                  <a:cubicBezTo>
                    <a:pt x="2157" y="457"/>
                    <a:pt x="2149" y="481"/>
                    <a:pt x="2141" y="497"/>
                  </a:cubicBezTo>
                  <a:cubicBezTo>
                    <a:pt x="2117" y="546"/>
                    <a:pt x="2076" y="579"/>
                    <a:pt x="2027" y="587"/>
                  </a:cubicBezTo>
                  <a:cubicBezTo>
                    <a:pt x="1978" y="587"/>
                    <a:pt x="1978" y="522"/>
                    <a:pt x="1962" y="481"/>
                  </a:cubicBezTo>
                  <a:cubicBezTo>
                    <a:pt x="1917" y="387"/>
                    <a:pt x="1875" y="339"/>
                    <a:pt x="1822" y="339"/>
                  </a:cubicBezTo>
                  <a:cubicBezTo>
                    <a:pt x="1780" y="339"/>
                    <a:pt x="1731" y="370"/>
                    <a:pt x="1669" y="432"/>
                  </a:cubicBezTo>
                  <a:cubicBezTo>
                    <a:pt x="1612" y="382"/>
                    <a:pt x="1573" y="288"/>
                    <a:pt x="1482" y="288"/>
                  </a:cubicBezTo>
                  <a:cubicBezTo>
                    <a:pt x="1469" y="288"/>
                    <a:pt x="1456" y="290"/>
                    <a:pt x="1441" y="294"/>
                  </a:cubicBezTo>
                  <a:cubicBezTo>
                    <a:pt x="1319" y="335"/>
                    <a:pt x="1343" y="457"/>
                    <a:pt x="1327" y="546"/>
                  </a:cubicBezTo>
                  <a:cubicBezTo>
                    <a:pt x="1263" y="521"/>
                    <a:pt x="1214" y="445"/>
                    <a:pt x="1149" y="445"/>
                  </a:cubicBezTo>
                  <a:cubicBezTo>
                    <a:pt x="1131" y="445"/>
                    <a:pt x="1112" y="451"/>
                    <a:pt x="1091" y="465"/>
                  </a:cubicBezTo>
                  <a:cubicBezTo>
                    <a:pt x="1010" y="514"/>
                    <a:pt x="1042" y="603"/>
                    <a:pt x="1058" y="693"/>
                  </a:cubicBezTo>
                  <a:cubicBezTo>
                    <a:pt x="984" y="649"/>
                    <a:pt x="924" y="554"/>
                    <a:pt x="842" y="554"/>
                  </a:cubicBezTo>
                  <a:cubicBezTo>
                    <a:pt x="816" y="554"/>
                    <a:pt x="788" y="564"/>
                    <a:pt x="757" y="587"/>
                  </a:cubicBezTo>
                  <a:cubicBezTo>
                    <a:pt x="660" y="668"/>
                    <a:pt x="733" y="766"/>
                    <a:pt x="782" y="880"/>
                  </a:cubicBezTo>
                  <a:cubicBezTo>
                    <a:pt x="725" y="839"/>
                    <a:pt x="692" y="807"/>
                    <a:pt x="651" y="774"/>
                  </a:cubicBezTo>
                  <a:cubicBezTo>
                    <a:pt x="616" y="747"/>
                    <a:pt x="573" y="732"/>
                    <a:pt x="530" y="732"/>
                  </a:cubicBezTo>
                  <a:cubicBezTo>
                    <a:pt x="483" y="732"/>
                    <a:pt x="437" y="749"/>
                    <a:pt x="399" y="782"/>
                  </a:cubicBezTo>
                  <a:cubicBezTo>
                    <a:pt x="373" y="808"/>
                    <a:pt x="353" y="831"/>
                    <a:pt x="330" y="831"/>
                  </a:cubicBezTo>
                  <a:cubicBezTo>
                    <a:pt x="317" y="831"/>
                    <a:pt x="303" y="824"/>
                    <a:pt x="285" y="807"/>
                  </a:cubicBezTo>
                  <a:cubicBezTo>
                    <a:pt x="279" y="798"/>
                    <a:pt x="272" y="795"/>
                    <a:pt x="264" y="795"/>
                  </a:cubicBezTo>
                  <a:cubicBezTo>
                    <a:pt x="250" y="795"/>
                    <a:pt x="236" y="807"/>
                    <a:pt x="236" y="823"/>
                  </a:cubicBezTo>
                  <a:cubicBezTo>
                    <a:pt x="236" y="863"/>
                    <a:pt x="227" y="875"/>
                    <a:pt x="213" y="875"/>
                  </a:cubicBezTo>
                  <a:cubicBezTo>
                    <a:pt x="203" y="875"/>
                    <a:pt x="192" y="870"/>
                    <a:pt x="179" y="864"/>
                  </a:cubicBezTo>
                  <a:cubicBezTo>
                    <a:pt x="164" y="857"/>
                    <a:pt x="149" y="854"/>
                    <a:pt x="134" y="854"/>
                  </a:cubicBezTo>
                  <a:cubicBezTo>
                    <a:pt x="93" y="854"/>
                    <a:pt x="57" y="877"/>
                    <a:pt x="33" y="913"/>
                  </a:cubicBezTo>
                  <a:cubicBezTo>
                    <a:pt x="0" y="961"/>
                    <a:pt x="16" y="1027"/>
                    <a:pt x="57" y="1067"/>
                  </a:cubicBezTo>
                  <a:cubicBezTo>
                    <a:pt x="98" y="1108"/>
                    <a:pt x="130" y="1157"/>
                    <a:pt x="163" y="1206"/>
                  </a:cubicBezTo>
                  <a:cubicBezTo>
                    <a:pt x="293" y="1425"/>
                    <a:pt x="440" y="1637"/>
                    <a:pt x="603" y="1832"/>
                  </a:cubicBezTo>
                  <a:cubicBezTo>
                    <a:pt x="790" y="2068"/>
                    <a:pt x="961" y="2313"/>
                    <a:pt x="1107" y="2565"/>
                  </a:cubicBezTo>
                  <a:cubicBezTo>
                    <a:pt x="1246" y="2817"/>
                    <a:pt x="1352" y="3086"/>
                    <a:pt x="1400" y="3363"/>
                  </a:cubicBezTo>
                  <a:cubicBezTo>
                    <a:pt x="1417" y="3461"/>
                    <a:pt x="1449" y="3550"/>
                    <a:pt x="1490" y="3640"/>
                  </a:cubicBezTo>
                  <a:cubicBezTo>
                    <a:pt x="1512" y="3676"/>
                    <a:pt x="1547" y="3706"/>
                    <a:pt x="1589" y="3706"/>
                  </a:cubicBezTo>
                  <a:cubicBezTo>
                    <a:pt x="1594" y="3706"/>
                    <a:pt x="1599" y="3706"/>
                    <a:pt x="1604" y="3705"/>
                  </a:cubicBezTo>
                  <a:cubicBezTo>
                    <a:pt x="1653" y="3705"/>
                    <a:pt x="1685" y="3672"/>
                    <a:pt x="1693" y="3623"/>
                  </a:cubicBezTo>
                  <a:cubicBezTo>
                    <a:pt x="1699" y="3558"/>
                    <a:pt x="1732" y="3549"/>
                    <a:pt x="1774" y="3549"/>
                  </a:cubicBezTo>
                  <a:cubicBezTo>
                    <a:pt x="1790" y="3549"/>
                    <a:pt x="1806" y="3550"/>
                    <a:pt x="1824" y="3550"/>
                  </a:cubicBezTo>
                  <a:cubicBezTo>
                    <a:pt x="1832" y="3550"/>
                    <a:pt x="1841" y="3550"/>
                    <a:pt x="1850" y="3550"/>
                  </a:cubicBezTo>
                  <a:cubicBezTo>
                    <a:pt x="2205" y="3550"/>
                    <a:pt x="2515" y="3708"/>
                    <a:pt x="2825" y="3859"/>
                  </a:cubicBezTo>
                  <a:cubicBezTo>
                    <a:pt x="3216" y="4022"/>
                    <a:pt x="3501" y="4364"/>
                    <a:pt x="3582" y="4771"/>
                  </a:cubicBezTo>
                  <a:cubicBezTo>
                    <a:pt x="3663" y="5089"/>
                    <a:pt x="3745" y="5398"/>
                    <a:pt x="3558" y="5707"/>
                  </a:cubicBezTo>
                  <a:cubicBezTo>
                    <a:pt x="3512" y="5791"/>
                    <a:pt x="3572" y="5888"/>
                    <a:pt x="3660" y="5888"/>
                  </a:cubicBezTo>
                  <a:cubicBezTo>
                    <a:pt x="3666" y="5888"/>
                    <a:pt x="3673" y="5888"/>
                    <a:pt x="3680" y="5886"/>
                  </a:cubicBezTo>
                  <a:cubicBezTo>
                    <a:pt x="3730" y="5882"/>
                    <a:pt x="3781" y="5879"/>
                    <a:pt x="3832" y="5879"/>
                  </a:cubicBezTo>
                  <a:cubicBezTo>
                    <a:pt x="4132" y="5879"/>
                    <a:pt x="4433" y="5961"/>
                    <a:pt x="4697" y="6114"/>
                  </a:cubicBezTo>
                  <a:cubicBezTo>
                    <a:pt x="5243" y="6424"/>
                    <a:pt x="5813" y="6684"/>
                    <a:pt x="6301" y="7091"/>
                  </a:cubicBezTo>
                  <a:cubicBezTo>
                    <a:pt x="6374" y="7156"/>
                    <a:pt x="6464" y="7205"/>
                    <a:pt x="6553" y="7230"/>
                  </a:cubicBezTo>
                  <a:cubicBezTo>
                    <a:pt x="6574" y="7240"/>
                    <a:pt x="6596" y="7245"/>
                    <a:pt x="6617" y="7245"/>
                  </a:cubicBezTo>
                  <a:cubicBezTo>
                    <a:pt x="6694" y="7245"/>
                    <a:pt x="6763" y="7181"/>
                    <a:pt x="6757" y="7091"/>
                  </a:cubicBezTo>
                  <a:cubicBezTo>
                    <a:pt x="6746" y="7007"/>
                    <a:pt x="6765" y="6981"/>
                    <a:pt x="6808" y="6981"/>
                  </a:cubicBezTo>
                  <a:cubicBezTo>
                    <a:pt x="6827" y="6981"/>
                    <a:pt x="6851" y="6986"/>
                    <a:pt x="6879" y="6993"/>
                  </a:cubicBezTo>
                  <a:cubicBezTo>
                    <a:pt x="6903" y="7001"/>
                    <a:pt x="6928" y="7005"/>
                    <a:pt x="6953" y="7005"/>
                  </a:cubicBezTo>
                  <a:cubicBezTo>
                    <a:pt x="7037" y="7005"/>
                    <a:pt x="7120" y="6963"/>
                    <a:pt x="7164" y="6888"/>
                  </a:cubicBezTo>
                  <a:cubicBezTo>
                    <a:pt x="7221" y="6790"/>
                    <a:pt x="7205" y="6668"/>
                    <a:pt x="7131" y="6586"/>
                  </a:cubicBezTo>
                  <a:cubicBezTo>
                    <a:pt x="7107" y="6546"/>
                    <a:pt x="7058" y="6521"/>
                    <a:pt x="7050" y="6464"/>
                  </a:cubicBezTo>
                  <a:lnTo>
                    <a:pt x="7131" y="6456"/>
                  </a:lnTo>
                  <a:cubicBezTo>
                    <a:pt x="7245" y="6448"/>
                    <a:pt x="7351" y="6424"/>
                    <a:pt x="7384" y="6293"/>
                  </a:cubicBezTo>
                  <a:cubicBezTo>
                    <a:pt x="7408" y="6163"/>
                    <a:pt x="7319" y="6106"/>
                    <a:pt x="7229" y="6049"/>
                  </a:cubicBezTo>
                  <a:cubicBezTo>
                    <a:pt x="7148" y="5992"/>
                    <a:pt x="7148" y="5878"/>
                    <a:pt x="7229" y="5813"/>
                  </a:cubicBezTo>
                  <a:cubicBezTo>
                    <a:pt x="7253" y="5797"/>
                    <a:pt x="7278" y="5772"/>
                    <a:pt x="7302" y="5748"/>
                  </a:cubicBezTo>
                  <a:cubicBezTo>
                    <a:pt x="7400" y="5658"/>
                    <a:pt x="7392" y="5585"/>
                    <a:pt x="7286" y="5504"/>
                  </a:cubicBezTo>
                  <a:lnTo>
                    <a:pt x="7107" y="5365"/>
                  </a:lnTo>
                  <a:cubicBezTo>
                    <a:pt x="7180" y="5333"/>
                    <a:pt x="7237" y="5308"/>
                    <a:pt x="7286" y="5284"/>
                  </a:cubicBezTo>
                  <a:cubicBezTo>
                    <a:pt x="7335" y="5260"/>
                    <a:pt x="7384" y="5227"/>
                    <a:pt x="7424" y="5186"/>
                  </a:cubicBezTo>
                  <a:cubicBezTo>
                    <a:pt x="7555" y="5105"/>
                    <a:pt x="7555" y="4918"/>
                    <a:pt x="7416" y="4836"/>
                  </a:cubicBezTo>
                  <a:cubicBezTo>
                    <a:pt x="7376" y="4812"/>
                    <a:pt x="7335" y="4779"/>
                    <a:pt x="7286" y="4755"/>
                  </a:cubicBezTo>
                  <a:cubicBezTo>
                    <a:pt x="7514" y="4535"/>
                    <a:pt x="7489" y="4397"/>
                    <a:pt x="7188" y="4242"/>
                  </a:cubicBezTo>
                  <a:cubicBezTo>
                    <a:pt x="7188" y="4234"/>
                    <a:pt x="7196" y="4218"/>
                    <a:pt x="7205" y="4218"/>
                  </a:cubicBezTo>
                  <a:cubicBezTo>
                    <a:pt x="7400" y="4071"/>
                    <a:pt x="7376" y="3851"/>
                    <a:pt x="7082" y="3762"/>
                  </a:cubicBezTo>
                  <a:cubicBezTo>
                    <a:pt x="7025" y="3754"/>
                    <a:pt x="6977" y="3737"/>
                    <a:pt x="6936" y="3705"/>
                  </a:cubicBezTo>
                  <a:cubicBezTo>
                    <a:pt x="6968" y="3688"/>
                    <a:pt x="6985" y="3688"/>
                    <a:pt x="7001" y="3680"/>
                  </a:cubicBezTo>
                  <a:cubicBezTo>
                    <a:pt x="7099" y="3672"/>
                    <a:pt x="7180" y="3599"/>
                    <a:pt x="7205" y="3509"/>
                  </a:cubicBezTo>
                  <a:cubicBezTo>
                    <a:pt x="7221" y="3412"/>
                    <a:pt x="7172" y="3314"/>
                    <a:pt x="7091" y="3265"/>
                  </a:cubicBezTo>
                  <a:cubicBezTo>
                    <a:pt x="6977" y="3151"/>
                    <a:pt x="6838" y="3062"/>
                    <a:pt x="6692" y="2997"/>
                  </a:cubicBezTo>
                  <a:cubicBezTo>
                    <a:pt x="6773" y="2940"/>
                    <a:pt x="6822" y="2858"/>
                    <a:pt x="6749" y="2769"/>
                  </a:cubicBezTo>
                  <a:cubicBezTo>
                    <a:pt x="6708" y="2703"/>
                    <a:pt x="6732" y="2687"/>
                    <a:pt x="6773" y="2655"/>
                  </a:cubicBezTo>
                  <a:cubicBezTo>
                    <a:pt x="6879" y="2589"/>
                    <a:pt x="6968" y="2508"/>
                    <a:pt x="7042" y="2410"/>
                  </a:cubicBezTo>
                  <a:cubicBezTo>
                    <a:pt x="7082" y="2362"/>
                    <a:pt x="7091" y="2296"/>
                    <a:pt x="7066" y="2248"/>
                  </a:cubicBezTo>
                  <a:cubicBezTo>
                    <a:pt x="7037" y="2196"/>
                    <a:pt x="6988" y="2165"/>
                    <a:pt x="6931" y="2165"/>
                  </a:cubicBezTo>
                  <a:cubicBezTo>
                    <a:pt x="6925" y="2165"/>
                    <a:pt x="6918" y="2165"/>
                    <a:pt x="6912" y="2166"/>
                  </a:cubicBezTo>
                  <a:cubicBezTo>
                    <a:pt x="6863" y="2174"/>
                    <a:pt x="6814" y="2182"/>
                    <a:pt x="6773" y="2191"/>
                  </a:cubicBezTo>
                  <a:lnTo>
                    <a:pt x="6741" y="2166"/>
                  </a:lnTo>
                  <a:cubicBezTo>
                    <a:pt x="6773" y="2142"/>
                    <a:pt x="6798" y="2109"/>
                    <a:pt x="6814" y="2085"/>
                  </a:cubicBezTo>
                  <a:cubicBezTo>
                    <a:pt x="6887" y="1987"/>
                    <a:pt x="6822" y="1857"/>
                    <a:pt x="6700" y="1849"/>
                  </a:cubicBezTo>
                  <a:cubicBezTo>
                    <a:pt x="6680" y="1845"/>
                    <a:pt x="6659" y="1843"/>
                    <a:pt x="6639" y="1843"/>
                  </a:cubicBezTo>
                  <a:cubicBezTo>
                    <a:pt x="6618" y="1843"/>
                    <a:pt x="6598" y="1845"/>
                    <a:pt x="6578" y="1849"/>
                  </a:cubicBezTo>
                  <a:cubicBezTo>
                    <a:pt x="6563" y="1851"/>
                    <a:pt x="6549" y="1852"/>
                    <a:pt x="6537" y="1852"/>
                  </a:cubicBezTo>
                  <a:cubicBezTo>
                    <a:pt x="6496" y="1852"/>
                    <a:pt x="6472" y="1836"/>
                    <a:pt x="6472" y="1767"/>
                  </a:cubicBezTo>
                  <a:cubicBezTo>
                    <a:pt x="6472" y="1718"/>
                    <a:pt x="6423" y="1678"/>
                    <a:pt x="6374" y="1661"/>
                  </a:cubicBezTo>
                  <a:cubicBezTo>
                    <a:pt x="6236" y="1604"/>
                    <a:pt x="6236" y="1604"/>
                    <a:pt x="6293" y="1458"/>
                  </a:cubicBezTo>
                  <a:cubicBezTo>
                    <a:pt x="6301" y="1434"/>
                    <a:pt x="6309" y="1409"/>
                    <a:pt x="6317" y="1393"/>
                  </a:cubicBezTo>
                  <a:cubicBezTo>
                    <a:pt x="6350" y="1295"/>
                    <a:pt x="6285" y="1189"/>
                    <a:pt x="6179" y="1189"/>
                  </a:cubicBezTo>
                  <a:cubicBezTo>
                    <a:pt x="6106" y="1189"/>
                    <a:pt x="6040" y="1149"/>
                    <a:pt x="6016" y="1083"/>
                  </a:cubicBezTo>
                  <a:cubicBezTo>
                    <a:pt x="5992" y="1027"/>
                    <a:pt x="5918" y="1027"/>
                    <a:pt x="5861" y="1027"/>
                  </a:cubicBezTo>
                  <a:cubicBezTo>
                    <a:pt x="5831" y="1027"/>
                    <a:pt x="5796" y="1040"/>
                    <a:pt x="5763" y="1040"/>
                  </a:cubicBezTo>
                  <a:cubicBezTo>
                    <a:pt x="5752" y="1040"/>
                    <a:pt x="5741" y="1039"/>
                    <a:pt x="5731" y="1035"/>
                  </a:cubicBezTo>
                  <a:cubicBezTo>
                    <a:pt x="5812" y="811"/>
                    <a:pt x="5787" y="723"/>
                    <a:pt x="5626" y="723"/>
                  </a:cubicBezTo>
                  <a:cubicBezTo>
                    <a:pt x="5593" y="723"/>
                    <a:pt x="5555" y="727"/>
                    <a:pt x="5511" y="733"/>
                  </a:cubicBezTo>
                  <a:cubicBezTo>
                    <a:pt x="5500" y="736"/>
                    <a:pt x="5491" y="737"/>
                    <a:pt x="5483" y="737"/>
                  </a:cubicBezTo>
                  <a:cubicBezTo>
                    <a:pt x="5434" y="737"/>
                    <a:pt x="5446" y="696"/>
                    <a:pt x="5446" y="668"/>
                  </a:cubicBezTo>
                  <a:cubicBezTo>
                    <a:pt x="5424" y="545"/>
                    <a:pt x="5359" y="480"/>
                    <a:pt x="5271" y="480"/>
                  </a:cubicBezTo>
                  <a:cubicBezTo>
                    <a:pt x="5231" y="480"/>
                    <a:pt x="5185" y="494"/>
                    <a:pt x="5137" y="522"/>
                  </a:cubicBezTo>
                  <a:cubicBezTo>
                    <a:pt x="5112" y="530"/>
                    <a:pt x="5096" y="563"/>
                    <a:pt x="5055" y="563"/>
                  </a:cubicBezTo>
                  <a:lnTo>
                    <a:pt x="5055" y="489"/>
                  </a:lnTo>
                  <a:cubicBezTo>
                    <a:pt x="5055" y="424"/>
                    <a:pt x="5047" y="359"/>
                    <a:pt x="4974" y="326"/>
                  </a:cubicBezTo>
                  <a:cubicBezTo>
                    <a:pt x="4958" y="321"/>
                    <a:pt x="4941" y="318"/>
                    <a:pt x="4924" y="318"/>
                  </a:cubicBezTo>
                  <a:cubicBezTo>
                    <a:pt x="4866" y="318"/>
                    <a:pt x="4810" y="349"/>
                    <a:pt x="4779" y="400"/>
                  </a:cubicBezTo>
                  <a:cubicBezTo>
                    <a:pt x="4746" y="440"/>
                    <a:pt x="4722" y="481"/>
                    <a:pt x="4697" y="522"/>
                  </a:cubicBezTo>
                  <a:cubicBezTo>
                    <a:pt x="4679" y="554"/>
                    <a:pt x="4658" y="563"/>
                    <a:pt x="4632" y="563"/>
                  </a:cubicBezTo>
                  <a:cubicBezTo>
                    <a:pt x="4613" y="563"/>
                    <a:pt x="4592" y="558"/>
                    <a:pt x="4567" y="554"/>
                  </a:cubicBezTo>
                  <a:cubicBezTo>
                    <a:pt x="4510" y="546"/>
                    <a:pt x="4510" y="514"/>
                    <a:pt x="4510" y="473"/>
                  </a:cubicBezTo>
                  <a:cubicBezTo>
                    <a:pt x="4503" y="382"/>
                    <a:pt x="4466" y="339"/>
                    <a:pt x="4389" y="339"/>
                  </a:cubicBezTo>
                  <a:cubicBezTo>
                    <a:pt x="4376" y="339"/>
                    <a:pt x="4362" y="340"/>
                    <a:pt x="4347" y="343"/>
                  </a:cubicBezTo>
                  <a:cubicBezTo>
                    <a:pt x="4341" y="345"/>
                    <a:pt x="4334" y="346"/>
                    <a:pt x="4326" y="346"/>
                  </a:cubicBezTo>
                  <a:cubicBezTo>
                    <a:pt x="4307" y="346"/>
                    <a:pt x="4286" y="338"/>
                    <a:pt x="4274" y="326"/>
                  </a:cubicBezTo>
                  <a:cubicBezTo>
                    <a:pt x="4230" y="290"/>
                    <a:pt x="4191" y="272"/>
                    <a:pt x="4155" y="272"/>
                  </a:cubicBezTo>
                  <a:cubicBezTo>
                    <a:pt x="4103" y="272"/>
                    <a:pt x="4057" y="308"/>
                    <a:pt x="4013" y="375"/>
                  </a:cubicBezTo>
                  <a:cubicBezTo>
                    <a:pt x="3989" y="424"/>
                    <a:pt x="3989" y="481"/>
                    <a:pt x="3940" y="522"/>
                  </a:cubicBezTo>
                  <a:cubicBezTo>
                    <a:pt x="3903" y="477"/>
                    <a:pt x="3858" y="431"/>
                    <a:pt x="3800" y="431"/>
                  </a:cubicBezTo>
                  <a:cubicBezTo>
                    <a:pt x="3795" y="431"/>
                    <a:pt x="3790" y="432"/>
                    <a:pt x="3786" y="432"/>
                  </a:cubicBezTo>
                  <a:cubicBezTo>
                    <a:pt x="3729" y="440"/>
                    <a:pt x="3688" y="497"/>
                    <a:pt x="3631" y="522"/>
                  </a:cubicBezTo>
                  <a:cubicBezTo>
                    <a:pt x="3623" y="481"/>
                    <a:pt x="3615" y="449"/>
                    <a:pt x="3615" y="424"/>
                  </a:cubicBezTo>
                  <a:cubicBezTo>
                    <a:pt x="3600" y="323"/>
                    <a:pt x="3425" y="215"/>
                    <a:pt x="3318" y="215"/>
                  </a:cubicBezTo>
                  <a:cubicBezTo>
                    <a:pt x="3304" y="215"/>
                    <a:pt x="3292" y="217"/>
                    <a:pt x="3281" y="221"/>
                  </a:cubicBezTo>
                  <a:cubicBezTo>
                    <a:pt x="3252" y="236"/>
                    <a:pt x="3222" y="243"/>
                    <a:pt x="3193" y="243"/>
                  </a:cubicBezTo>
                  <a:cubicBezTo>
                    <a:pt x="3112" y="243"/>
                    <a:pt x="3034" y="190"/>
                    <a:pt x="3004" y="107"/>
                  </a:cubicBezTo>
                  <a:cubicBezTo>
                    <a:pt x="2984" y="43"/>
                    <a:pt x="2938" y="6"/>
                    <a:pt x="2894" y="6"/>
                  </a:cubicBezTo>
                  <a:cubicBezTo>
                    <a:pt x="2865" y="6"/>
                    <a:pt x="2836" y="22"/>
                    <a:pt x="2817" y="58"/>
                  </a:cubicBezTo>
                  <a:cubicBezTo>
                    <a:pt x="2776" y="123"/>
                    <a:pt x="2703" y="172"/>
                    <a:pt x="2621" y="180"/>
                  </a:cubicBezTo>
                  <a:cubicBezTo>
                    <a:pt x="2602" y="183"/>
                    <a:pt x="2587" y="185"/>
                    <a:pt x="2575" y="185"/>
                  </a:cubicBezTo>
                  <a:cubicBezTo>
                    <a:pt x="2550" y="185"/>
                    <a:pt x="2537" y="174"/>
                    <a:pt x="2532" y="131"/>
                  </a:cubicBezTo>
                  <a:cubicBezTo>
                    <a:pt x="2532" y="62"/>
                    <a:pt x="2510" y="0"/>
                    <a:pt x="2433" y="0"/>
                  </a:cubicBezTo>
                  <a:close/>
                </a:path>
              </a:pathLst>
            </a:custGeom>
            <a:solidFill>
              <a:schemeClr val="dk1"/>
            </a:solidFill>
            <a:ln w="19050" cap="flat" cmpd="sng">
              <a:solidFill>
                <a:schemeClr val="lt1"/>
              </a:solidFill>
              <a:prstDash val="solid"/>
              <a:miter lim="81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08" name="Google Shape;2508;p39"/>
            <p:cNvSpPr/>
            <p:nvPr/>
          </p:nvSpPr>
          <p:spPr>
            <a:xfrm rot="461254">
              <a:off x="6852643" y="3111448"/>
              <a:ext cx="379664" cy="375442"/>
            </a:xfrm>
            <a:custGeom>
              <a:avLst/>
              <a:gdLst/>
              <a:ahLst/>
              <a:cxnLst/>
              <a:rect l="l" t="t" r="r" b="b"/>
              <a:pathLst>
                <a:path w="3957" h="3913" extrusionOk="0">
                  <a:moveTo>
                    <a:pt x="714" y="0"/>
                  </a:moveTo>
                  <a:cubicBezTo>
                    <a:pt x="678" y="0"/>
                    <a:pt x="644" y="21"/>
                    <a:pt x="611" y="61"/>
                  </a:cubicBezTo>
                  <a:cubicBezTo>
                    <a:pt x="514" y="175"/>
                    <a:pt x="448" y="314"/>
                    <a:pt x="424" y="452"/>
                  </a:cubicBezTo>
                  <a:cubicBezTo>
                    <a:pt x="400" y="599"/>
                    <a:pt x="367" y="729"/>
                    <a:pt x="310" y="859"/>
                  </a:cubicBezTo>
                  <a:cubicBezTo>
                    <a:pt x="253" y="998"/>
                    <a:pt x="212" y="1144"/>
                    <a:pt x="180" y="1291"/>
                  </a:cubicBezTo>
                  <a:cubicBezTo>
                    <a:pt x="131" y="1527"/>
                    <a:pt x="139" y="1771"/>
                    <a:pt x="82" y="1999"/>
                  </a:cubicBezTo>
                  <a:cubicBezTo>
                    <a:pt x="25" y="2251"/>
                    <a:pt x="1" y="2503"/>
                    <a:pt x="25" y="2764"/>
                  </a:cubicBezTo>
                  <a:cubicBezTo>
                    <a:pt x="58" y="3073"/>
                    <a:pt x="98" y="3375"/>
                    <a:pt x="269" y="3643"/>
                  </a:cubicBezTo>
                  <a:cubicBezTo>
                    <a:pt x="286" y="3668"/>
                    <a:pt x="286" y="3692"/>
                    <a:pt x="286" y="3725"/>
                  </a:cubicBezTo>
                  <a:cubicBezTo>
                    <a:pt x="256" y="3867"/>
                    <a:pt x="274" y="3913"/>
                    <a:pt x="404" y="3913"/>
                  </a:cubicBezTo>
                  <a:cubicBezTo>
                    <a:pt x="415" y="3913"/>
                    <a:pt x="427" y="3912"/>
                    <a:pt x="440" y="3912"/>
                  </a:cubicBezTo>
                  <a:cubicBezTo>
                    <a:pt x="986" y="3871"/>
                    <a:pt x="1531" y="3847"/>
                    <a:pt x="1971" y="3708"/>
                  </a:cubicBezTo>
                  <a:cubicBezTo>
                    <a:pt x="2264" y="3627"/>
                    <a:pt x="2459" y="3562"/>
                    <a:pt x="2655" y="3480"/>
                  </a:cubicBezTo>
                  <a:cubicBezTo>
                    <a:pt x="3110" y="3318"/>
                    <a:pt x="3485" y="3033"/>
                    <a:pt x="3843" y="2715"/>
                  </a:cubicBezTo>
                  <a:cubicBezTo>
                    <a:pt x="3933" y="2617"/>
                    <a:pt x="3957" y="2479"/>
                    <a:pt x="3924" y="2349"/>
                  </a:cubicBezTo>
                  <a:cubicBezTo>
                    <a:pt x="3875" y="2257"/>
                    <a:pt x="3795" y="2251"/>
                    <a:pt x="3706" y="2251"/>
                  </a:cubicBezTo>
                  <a:cubicBezTo>
                    <a:pt x="3692" y="2251"/>
                    <a:pt x="3678" y="2251"/>
                    <a:pt x="3664" y="2251"/>
                  </a:cubicBezTo>
                  <a:cubicBezTo>
                    <a:pt x="3512" y="2251"/>
                    <a:pt x="3360" y="2262"/>
                    <a:pt x="3208" y="2262"/>
                  </a:cubicBezTo>
                  <a:cubicBezTo>
                    <a:pt x="3132" y="2262"/>
                    <a:pt x="3056" y="2259"/>
                    <a:pt x="2980" y="2251"/>
                  </a:cubicBezTo>
                  <a:cubicBezTo>
                    <a:pt x="2842" y="2243"/>
                    <a:pt x="2842" y="2243"/>
                    <a:pt x="2891" y="2129"/>
                  </a:cubicBezTo>
                  <a:cubicBezTo>
                    <a:pt x="2980" y="1917"/>
                    <a:pt x="3086" y="1714"/>
                    <a:pt x="3208" y="1518"/>
                  </a:cubicBezTo>
                  <a:cubicBezTo>
                    <a:pt x="3273" y="1429"/>
                    <a:pt x="3306" y="1323"/>
                    <a:pt x="3322" y="1209"/>
                  </a:cubicBezTo>
                  <a:cubicBezTo>
                    <a:pt x="3338" y="1071"/>
                    <a:pt x="3273" y="1006"/>
                    <a:pt x="3135" y="1006"/>
                  </a:cubicBezTo>
                  <a:cubicBezTo>
                    <a:pt x="2948" y="1014"/>
                    <a:pt x="2768" y="1030"/>
                    <a:pt x="2581" y="1038"/>
                  </a:cubicBezTo>
                  <a:cubicBezTo>
                    <a:pt x="2451" y="1038"/>
                    <a:pt x="2313" y="1054"/>
                    <a:pt x="2191" y="1087"/>
                  </a:cubicBezTo>
                  <a:cubicBezTo>
                    <a:pt x="2150" y="1098"/>
                    <a:pt x="2122" y="1105"/>
                    <a:pt x="2103" y="1105"/>
                  </a:cubicBezTo>
                  <a:cubicBezTo>
                    <a:pt x="2066" y="1105"/>
                    <a:pt x="2066" y="1076"/>
                    <a:pt x="2077" y="989"/>
                  </a:cubicBezTo>
                  <a:cubicBezTo>
                    <a:pt x="2117" y="818"/>
                    <a:pt x="2166" y="656"/>
                    <a:pt x="2231" y="501"/>
                  </a:cubicBezTo>
                  <a:cubicBezTo>
                    <a:pt x="2247" y="428"/>
                    <a:pt x="2272" y="363"/>
                    <a:pt x="2207" y="306"/>
                  </a:cubicBezTo>
                  <a:cubicBezTo>
                    <a:pt x="2174" y="285"/>
                    <a:pt x="2138" y="275"/>
                    <a:pt x="2102" y="275"/>
                  </a:cubicBezTo>
                  <a:cubicBezTo>
                    <a:pt x="2066" y="275"/>
                    <a:pt x="2032" y="285"/>
                    <a:pt x="2003" y="306"/>
                  </a:cubicBezTo>
                  <a:cubicBezTo>
                    <a:pt x="1686" y="452"/>
                    <a:pt x="1385" y="647"/>
                    <a:pt x="1124" y="875"/>
                  </a:cubicBezTo>
                  <a:cubicBezTo>
                    <a:pt x="1093" y="907"/>
                    <a:pt x="1069" y="922"/>
                    <a:pt x="1050" y="922"/>
                  </a:cubicBezTo>
                  <a:cubicBezTo>
                    <a:pt x="1025" y="922"/>
                    <a:pt x="1008" y="894"/>
                    <a:pt x="994" y="843"/>
                  </a:cubicBezTo>
                  <a:cubicBezTo>
                    <a:pt x="961" y="704"/>
                    <a:pt x="945" y="566"/>
                    <a:pt x="953" y="436"/>
                  </a:cubicBezTo>
                  <a:cubicBezTo>
                    <a:pt x="969" y="297"/>
                    <a:pt x="921" y="159"/>
                    <a:pt x="823" y="61"/>
                  </a:cubicBezTo>
                  <a:cubicBezTo>
                    <a:pt x="786" y="21"/>
                    <a:pt x="750" y="0"/>
                    <a:pt x="714" y="0"/>
                  </a:cubicBezTo>
                  <a:close/>
                </a:path>
              </a:pathLst>
            </a:custGeom>
            <a:solidFill>
              <a:schemeClr val="accent2"/>
            </a:solidFill>
            <a:ln w="19050" cap="flat" cmpd="sng">
              <a:solidFill>
                <a:schemeClr val="lt1"/>
              </a:solidFill>
              <a:prstDash val="solid"/>
              <a:miter lim="81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09" name="Google Shape;2509;p39"/>
            <p:cNvSpPr/>
            <p:nvPr/>
          </p:nvSpPr>
          <p:spPr>
            <a:xfrm rot="461254">
              <a:off x="6499658" y="3165935"/>
              <a:ext cx="587486" cy="1294330"/>
            </a:xfrm>
            <a:custGeom>
              <a:avLst/>
              <a:gdLst/>
              <a:ahLst/>
              <a:cxnLst/>
              <a:rect l="l" t="t" r="r" b="b"/>
              <a:pathLst>
                <a:path w="6123" h="13490" extrusionOk="0">
                  <a:moveTo>
                    <a:pt x="2525" y="0"/>
                  </a:moveTo>
                  <a:cubicBezTo>
                    <a:pt x="2459" y="0"/>
                    <a:pt x="2443" y="57"/>
                    <a:pt x="2435" y="106"/>
                  </a:cubicBezTo>
                  <a:cubicBezTo>
                    <a:pt x="2402" y="342"/>
                    <a:pt x="2337" y="570"/>
                    <a:pt x="2280" y="798"/>
                  </a:cubicBezTo>
                  <a:cubicBezTo>
                    <a:pt x="2158" y="1286"/>
                    <a:pt x="2223" y="1791"/>
                    <a:pt x="2451" y="2231"/>
                  </a:cubicBezTo>
                  <a:cubicBezTo>
                    <a:pt x="2638" y="2613"/>
                    <a:pt x="2744" y="3020"/>
                    <a:pt x="2761" y="3444"/>
                  </a:cubicBezTo>
                  <a:cubicBezTo>
                    <a:pt x="2785" y="3574"/>
                    <a:pt x="2761" y="3704"/>
                    <a:pt x="2712" y="3826"/>
                  </a:cubicBezTo>
                  <a:cubicBezTo>
                    <a:pt x="2411" y="4364"/>
                    <a:pt x="2150" y="4933"/>
                    <a:pt x="1947" y="5520"/>
                  </a:cubicBezTo>
                  <a:cubicBezTo>
                    <a:pt x="1653" y="6325"/>
                    <a:pt x="1450" y="9191"/>
                    <a:pt x="1328" y="10046"/>
                  </a:cubicBezTo>
                  <a:cubicBezTo>
                    <a:pt x="1271" y="10420"/>
                    <a:pt x="1181" y="10795"/>
                    <a:pt x="1067" y="11161"/>
                  </a:cubicBezTo>
                  <a:cubicBezTo>
                    <a:pt x="913" y="11682"/>
                    <a:pt x="701" y="12178"/>
                    <a:pt x="432" y="12642"/>
                  </a:cubicBezTo>
                  <a:cubicBezTo>
                    <a:pt x="270" y="12911"/>
                    <a:pt x="123" y="13196"/>
                    <a:pt x="1" y="13489"/>
                  </a:cubicBezTo>
                  <a:lnTo>
                    <a:pt x="725" y="13302"/>
                  </a:lnTo>
                  <a:cubicBezTo>
                    <a:pt x="848" y="13049"/>
                    <a:pt x="953" y="12789"/>
                    <a:pt x="1051" y="12528"/>
                  </a:cubicBezTo>
                  <a:cubicBezTo>
                    <a:pt x="1198" y="12073"/>
                    <a:pt x="1352" y="11609"/>
                    <a:pt x="1523" y="11161"/>
                  </a:cubicBezTo>
                  <a:cubicBezTo>
                    <a:pt x="1637" y="10876"/>
                    <a:pt x="1727" y="10591"/>
                    <a:pt x="1800" y="10306"/>
                  </a:cubicBezTo>
                  <a:cubicBezTo>
                    <a:pt x="1955" y="9582"/>
                    <a:pt x="2126" y="6838"/>
                    <a:pt x="2313" y="6122"/>
                  </a:cubicBezTo>
                  <a:cubicBezTo>
                    <a:pt x="2451" y="5625"/>
                    <a:pt x="2655" y="5145"/>
                    <a:pt x="2842" y="4657"/>
                  </a:cubicBezTo>
                  <a:cubicBezTo>
                    <a:pt x="2989" y="4274"/>
                    <a:pt x="3225" y="3924"/>
                    <a:pt x="3371" y="3533"/>
                  </a:cubicBezTo>
                  <a:cubicBezTo>
                    <a:pt x="3377" y="3512"/>
                    <a:pt x="3386" y="3504"/>
                    <a:pt x="3398" y="3504"/>
                  </a:cubicBezTo>
                  <a:cubicBezTo>
                    <a:pt x="3405" y="3504"/>
                    <a:pt x="3412" y="3506"/>
                    <a:pt x="3420" y="3509"/>
                  </a:cubicBezTo>
                  <a:cubicBezTo>
                    <a:pt x="3680" y="3615"/>
                    <a:pt x="3957" y="3647"/>
                    <a:pt x="4218" y="3720"/>
                  </a:cubicBezTo>
                  <a:cubicBezTo>
                    <a:pt x="4397" y="3777"/>
                    <a:pt x="4576" y="3810"/>
                    <a:pt x="4763" y="3818"/>
                  </a:cubicBezTo>
                  <a:cubicBezTo>
                    <a:pt x="4816" y="3822"/>
                    <a:pt x="4871" y="3825"/>
                    <a:pt x="4925" y="3825"/>
                  </a:cubicBezTo>
                  <a:cubicBezTo>
                    <a:pt x="5088" y="3825"/>
                    <a:pt x="5250" y="3798"/>
                    <a:pt x="5366" y="3688"/>
                  </a:cubicBezTo>
                  <a:cubicBezTo>
                    <a:pt x="5553" y="3509"/>
                    <a:pt x="5805" y="3460"/>
                    <a:pt x="6001" y="3305"/>
                  </a:cubicBezTo>
                  <a:cubicBezTo>
                    <a:pt x="6058" y="3256"/>
                    <a:pt x="6123" y="3224"/>
                    <a:pt x="6090" y="3142"/>
                  </a:cubicBezTo>
                  <a:cubicBezTo>
                    <a:pt x="6069" y="3090"/>
                    <a:pt x="6032" y="3075"/>
                    <a:pt x="5990" y="3075"/>
                  </a:cubicBezTo>
                  <a:cubicBezTo>
                    <a:pt x="5967" y="3075"/>
                    <a:pt x="5942" y="3080"/>
                    <a:pt x="5919" y="3085"/>
                  </a:cubicBezTo>
                  <a:cubicBezTo>
                    <a:pt x="5838" y="3110"/>
                    <a:pt x="5756" y="3134"/>
                    <a:pt x="5675" y="3151"/>
                  </a:cubicBezTo>
                  <a:cubicBezTo>
                    <a:pt x="5586" y="3163"/>
                    <a:pt x="5500" y="3171"/>
                    <a:pt x="5416" y="3171"/>
                  </a:cubicBezTo>
                  <a:cubicBezTo>
                    <a:pt x="5229" y="3171"/>
                    <a:pt x="5053" y="3132"/>
                    <a:pt x="4885" y="3020"/>
                  </a:cubicBezTo>
                  <a:cubicBezTo>
                    <a:pt x="4820" y="2988"/>
                    <a:pt x="4747" y="2972"/>
                    <a:pt x="4674" y="2963"/>
                  </a:cubicBezTo>
                  <a:cubicBezTo>
                    <a:pt x="4478" y="2915"/>
                    <a:pt x="4291" y="2882"/>
                    <a:pt x="4088" y="2841"/>
                  </a:cubicBezTo>
                  <a:cubicBezTo>
                    <a:pt x="4128" y="2760"/>
                    <a:pt x="4161" y="2687"/>
                    <a:pt x="4201" y="2613"/>
                  </a:cubicBezTo>
                  <a:cubicBezTo>
                    <a:pt x="4397" y="2263"/>
                    <a:pt x="4543" y="1913"/>
                    <a:pt x="4478" y="1490"/>
                  </a:cubicBezTo>
                  <a:cubicBezTo>
                    <a:pt x="4429" y="1246"/>
                    <a:pt x="4446" y="985"/>
                    <a:pt x="4397" y="733"/>
                  </a:cubicBezTo>
                  <a:cubicBezTo>
                    <a:pt x="4389" y="676"/>
                    <a:pt x="4372" y="619"/>
                    <a:pt x="4291" y="619"/>
                  </a:cubicBezTo>
                  <a:cubicBezTo>
                    <a:pt x="4218" y="619"/>
                    <a:pt x="4193" y="676"/>
                    <a:pt x="4177" y="741"/>
                  </a:cubicBezTo>
                  <a:cubicBezTo>
                    <a:pt x="4136" y="1050"/>
                    <a:pt x="3965" y="1319"/>
                    <a:pt x="3713" y="1498"/>
                  </a:cubicBezTo>
                  <a:cubicBezTo>
                    <a:pt x="3607" y="1571"/>
                    <a:pt x="3518" y="1669"/>
                    <a:pt x="3453" y="1783"/>
                  </a:cubicBezTo>
                  <a:cubicBezTo>
                    <a:pt x="3396" y="1873"/>
                    <a:pt x="3339" y="1962"/>
                    <a:pt x="3273" y="2060"/>
                  </a:cubicBezTo>
                  <a:cubicBezTo>
                    <a:pt x="3216" y="1718"/>
                    <a:pt x="3111" y="1384"/>
                    <a:pt x="2956" y="1075"/>
                  </a:cubicBezTo>
                  <a:cubicBezTo>
                    <a:pt x="2818" y="757"/>
                    <a:pt x="2663" y="448"/>
                    <a:pt x="2598" y="106"/>
                  </a:cubicBezTo>
                  <a:cubicBezTo>
                    <a:pt x="2590" y="57"/>
                    <a:pt x="2590" y="0"/>
                    <a:pt x="2525" y="0"/>
                  </a:cubicBezTo>
                  <a:close/>
                </a:path>
              </a:pathLst>
            </a:custGeom>
            <a:solidFill>
              <a:schemeClr val="accent4"/>
            </a:solidFill>
            <a:ln w="19050" cap="flat" cmpd="sng">
              <a:solidFill>
                <a:schemeClr val="lt1"/>
              </a:solidFill>
              <a:prstDash val="solid"/>
              <a:miter lim="81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10" name="Google Shape;2510;p39"/>
            <p:cNvSpPr/>
            <p:nvPr/>
          </p:nvSpPr>
          <p:spPr>
            <a:xfrm rot="461254">
              <a:off x="6194252" y="2581899"/>
              <a:ext cx="537401" cy="515813"/>
            </a:xfrm>
            <a:custGeom>
              <a:avLst/>
              <a:gdLst/>
              <a:ahLst/>
              <a:cxnLst/>
              <a:rect l="l" t="t" r="r" b="b"/>
              <a:pathLst>
                <a:path w="5601" h="5376" extrusionOk="0">
                  <a:moveTo>
                    <a:pt x="4077" y="0"/>
                  </a:moveTo>
                  <a:cubicBezTo>
                    <a:pt x="4040" y="0"/>
                    <a:pt x="3999" y="24"/>
                    <a:pt x="3956" y="73"/>
                  </a:cubicBezTo>
                  <a:cubicBezTo>
                    <a:pt x="3916" y="122"/>
                    <a:pt x="3883" y="171"/>
                    <a:pt x="3842" y="228"/>
                  </a:cubicBezTo>
                  <a:lnTo>
                    <a:pt x="3810" y="179"/>
                  </a:lnTo>
                  <a:cubicBezTo>
                    <a:pt x="3779" y="130"/>
                    <a:pt x="3745" y="105"/>
                    <a:pt x="3707" y="105"/>
                  </a:cubicBezTo>
                  <a:cubicBezTo>
                    <a:pt x="3676" y="105"/>
                    <a:pt x="3643" y="121"/>
                    <a:pt x="3606" y="154"/>
                  </a:cubicBezTo>
                  <a:cubicBezTo>
                    <a:pt x="3566" y="195"/>
                    <a:pt x="3533" y="236"/>
                    <a:pt x="3509" y="285"/>
                  </a:cubicBezTo>
                  <a:cubicBezTo>
                    <a:pt x="3492" y="309"/>
                    <a:pt x="3484" y="350"/>
                    <a:pt x="3452" y="350"/>
                  </a:cubicBezTo>
                  <a:cubicBezTo>
                    <a:pt x="3419" y="342"/>
                    <a:pt x="3419" y="301"/>
                    <a:pt x="3411" y="277"/>
                  </a:cubicBezTo>
                  <a:cubicBezTo>
                    <a:pt x="3387" y="214"/>
                    <a:pt x="3352" y="183"/>
                    <a:pt x="3310" y="183"/>
                  </a:cubicBezTo>
                  <a:cubicBezTo>
                    <a:pt x="3281" y="183"/>
                    <a:pt x="3249" y="198"/>
                    <a:pt x="3216" y="228"/>
                  </a:cubicBezTo>
                  <a:cubicBezTo>
                    <a:pt x="3126" y="317"/>
                    <a:pt x="3045" y="423"/>
                    <a:pt x="2980" y="529"/>
                  </a:cubicBezTo>
                  <a:cubicBezTo>
                    <a:pt x="2963" y="553"/>
                    <a:pt x="2963" y="586"/>
                    <a:pt x="2931" y="602"/>
                  </a:cubicBezTo>
                  <a:cubicBezTo>
                    <a:pt x="2898" y="570"/>
                    <a:pt x="2874" y="529"/>
                    <a:pt x="2849" y="488"/>
                  </a:cubicBezTo>
                  <a:cubicBezTo>
                    <a:pt x="2830" y="441"/>
                    <a:pt x="2803" y="415"/>
                    <a:pt x="2772" y="415"/>
                  </a:cubicBezTo>
                  <a:cubicBezTo>
                    <a:pt x="2750" y="415"/>
                    <a:pt x="2727" y="428"/>
                    <a:pt x="2703" y="456"/>
                  </a:cubicBezTo>
                  <a:cubicBezTo>
                    <a:pt x="2670" y="496"/>
                    <a:pt x="2638" y="537"/>
                    <a:pt x="2605" y="578"/>
                  </a:cubicBezTo>
                  <a:cubicBezTo>
                    <a:pt x="2589" y="602"/>
                    <a:pt x="2577" y="614"/>
                    <a:pt x="2563" y="614"/>
                  </a:cubicBezTo>
                  <a:cubicBezTo>
                    <a:pt x="2550" y="614"/>
                    <a:pt x="2536" y="602"/>
                    <a:pt x="2516" y="578"/>
                  </a:cubicBezTo>
                  <a:cubicBezTo>
                    <a:pt x="2486" y="531"/>
                    <a:pt x="2458" y="508"/>
                    <a:pt x="2427" y="508"/>
                  </a:cubicBezTo>
                  <a:cubicBezTo>
                    <a:pt x="2398" y="508"/>
                    <a:pt x="2367" y="527"/>
                    <a:pt x="2328" y="561"/>
                  </a:cubicBezTo>
                  <a:cubicBezTo>
                    <a:pt x="2271" y="610"/>
                    <a:pt x="2231" y="667"/>
                    <a:pt x="2190" y="724"/>
                  </a:cubicBezTo>
                  <a:cubicBezTo>
                    <a:pt x="2183" y="737"/>
                    <a:pt x="2177" y="761"/>
                    <a:pt x="2157" y="761"/>
                  </a:cubicBezTo>
                  <a:cubicBezTo>
                    <a:pt x="2153" y="761"/>
                    <a:pt x="2147" y="760"/>
                    <a:pt x="2141" y="757"/>
                  </a:cubicBezTo>
                  <a:cubicBezTo>
                    <a:pt x="2108" y="739"/>
                    <a:pt x="2082" y="730"/>
                    <a:pt x="2060" y="730"/>
                  </a:cubicBezTo>
                  <a:cubicBezTo>
                    <a:pt x="2022" y="730"/>
                    <a:pt x="1996" y="757"/>
                    <a:pt x="1970" y="814"/>
                  </a:cubicBezTo>
                  <a:cubicBezTo>
                    <a:pt x="1938" y="863"/>
                    <a:pt x="1913" y="920"/>
                    <a:pt x="1897" y="977"/>
                  </a:cubicBezTo>
                  <a:cubicBezTo>
                    <a:pt x="1881" y="1008"/>
                    <a:pt x="1869" y="1030"/>
                    <a:pt x="1846" y="1030"/>
                  </a:cubicBezTo>
                  <a:cubicBezTo>
                    <a:pt x="1834" y="1030"/>
                    <a:pt x="1819" y="1023"/>
                    <a:pt x="1799" y="1009"/>
                  </a:cubicBezTo>
                  <a:cubicBezTo>
                    <a:pt x="1769" y="989"/>
                    <a:pt x="1742" y="978"/>
                    <a:pt x="1718" y="978"/>
                  </a:cubicBezTo>
                  <a:cubicBezTo>
                    <a:pt x="1684" y="978"/>
                    <a:pt x="1653" y="999"/>
                    <a:pt x="1620" y="1042"/>
                  </a:cubicBezTo>
                  <a:cubicBezTo>
                    <a:pt x="1587" y="1091"/>
                    <a:pt x="1555" y="1131"/>
                    <a:pt x="1522" y="1180"/>
                  </a:cubicBezTo>
                  <a:cubicBezTo>
                    <a:pt x="1510" y="1205"/>
                    <a:pt x="1488" y="1216"/>
                    <a:pt x="1464" y="1216"/>
                  </a:cubicBezTo>
                  <a:cubicBezTo>
                    <a:pt x="1456" y="1216"/>
                    <a:pt x="1449" y="1215"/>
                    <a:pt x="1441" y="1213"/>
                  </a:cubicBezTo>
                  <a:cubicBezTo>
                    <a:pt x="1435" y="1212"/>
                    <a:pt x="1429" y="1211"/>
                    <a:pt x="1424" y="1211"/>
                  </a:cubicBezTo>
                  <a:cubicBezTo>
                    <a:pt x="1374" y="1211"/>
                    <a:pt x="1334" y="1242"/>
                    <a:pt x="1327" y="1286"/>
                  </a:cubicBezTo>
                  <a:cubicBezTo>
                    <a:pt x="1311" y="1327"/>
                    <a:pt x="1303" y="1367"/>
                    <a:pt x="1294" y="1408"/>
                  </a:cubicBezTo>
                  <a:cubicBezTo>
                    <a:pt x="1288" y="1441"/>
                    <a:pt x="1265" y="1469"/>
                    <a:pt x="1234" y="1469"/>
                  </a:cubicBezTo>
                  <a:cubicBezTo>
                    <a:pt x="1227" y="1469"/>
                    <a:pt x="1220" y="1468"/>
                    <a:pt x="1213" y="1465"/>
                  </a:cubicBezTo>
                  <a:cubicBezTo>
                    <a:pt x="1156" y="1465"/>
                    <a:pt x="1099" y="1506"/>
                    <a:pt x="1083" y="1563"/>
                  </a:cubicBezTo>
                  <a:cubicBezTo>
                    <a:pt x="1075" y="1595"/>
                    <a:pt x="1066" y="1620"/>
                    <a:pt x="1058" y="1652"/>
                  </a:cubicBezTo>
                  <a:cubicBezTo>
                    <a:pt x="1052" y="1713"/>
                    <a:pt x="995" y="1756"/>
                    <a:pt x="935" y="1756"/>
                  </a:cubicBezTo>
                  <a:cubicBezTo>
                    <a:pt x="922" y="1756"/>
                    <a:pt x="909" y="1754"/>
                    <a:pt x="896" y="1750"/>
                  </a:cubicBezTo>
                  <a:cubicBezTo>
                    <a:pt x="891" y="1749"/>
                    <a:pt x="887" y="1748"/>
                    <a:pt x="883" y="1748"/>
                  </a:cubicBezTo>
                  <a:cubicBezTo>
                    <a:pt x="855" y="1748"/>
                    <a:pt x="828" y="1770"/>
                    <a:pt x="814" y="1799"/>
                  </a:cubicBezTo>
                  <a:cubicBezTo>
                    <a:pt x="798" y="1823"/>
                    <a:pt x="790" y="1848"/>
                    <a:pt x="782" y="1872"/>
                  </a:cubicBezTo>
                  <a:cubicBezTo>
                    <a:pt x="774" y="1932"/>
                    <a:pt x="725" y="1979"/>
                    <a:pt x="666" y="1979"/>
                  </a:cubicBezTo>
                  <a:cubicBezTo>
                    <a:pt x="661" y="1979"/>
                    <a:pt x="656" y="1978"/>
                    <a:pt x="651" y="1978"/>
                  </a:cubicBezTo>
                  <a:cubicBezTo>
                    <a:pt x="644" y="1977"/>
                    <a:pt x="637" y="1977"/>
                    <a:pt x="630" y="1977"/>
                  </a:cubicBezTo>
                  <a:cubicBezTo>
                    <a:pt x="557" y="1977"/>
                    <a:pt x="529" y="2017"/>
                    <a:pt x="529" y="2092"/>
                  </a:cubicBezTo>
                  <a:cubicBezTo>
                    <a:pt x="529" y="2141"/>
                    <a:pt x="537" y="2190"/>
                    <a:pt x="546" y="2238"/>
                  </a:cubicBezTo>
                  <a:cubicBezTo>
                    <a:pt x="562" y="2303"/>
                    <a:pt x="554" y="2344"/>
                    <a:pt x="480" y="2369"/>
                  </a:cubicBezTo>
                  <a:cubicBezTo>
                    <a:pt x="456" y="2377"/>
                    <a:pt x="440" y="2409"/>
                    <a:pt x="440" y="2442"/>
                  </a:cubicBezTo>
                  <a:cubicBezTo>
                    <a:pt x="423" y="2491"/>
                    <a:pt x="423" y="2540"/>
                    <a:pt x="440" y="2588"/>
                  </a:cubicBezTo>
                  <a:cubicBezTo>
                    <a:pt x="464" y="2662"/>
                    <a:pt x="440" y="2678"/>
                    <a:pt x="358" y="2686"/>
                  </a:cubicBezTo>
                  <a:cubicBezTo>
                    <a:pt x="277" y="2694"/>
                    <a:pt x="252" y="2759"/>
                    <a:pt x="293" y="2816"/>
                  </a:cubicBezTo>
                  <a:cubicBezTo>
                    <a:pt x="326" y="2881"/>
                    <a:pt x="309" y="2906"/>
                    <a:pt x="244" y="2922"/>
                  </a:cubicBezTo>
                  <a:cubicBezTo>
                    <a:pt x="228" y="2922"/>
                    <a:pt x="220" y="2930"/>
                    <a:pt x="204" y="2938"/>
                  </a:cubicBezTo>
                  <a:cubicBezTo>
                    <a:pt x="81" y="2987"/>
                    <a:pt x="65" y="3052"/>
                    <a:pt x="130" y="3158"/>
                  </a:cubicBezTo>
                  <a:cubicBezTo>
                    <a:pt x="147" y="3191"/>
                    <a:pt x="171" y="3223"/>
                    <a:pt x="195" y="3264"/>
                  </a:cubicBezTo>
                  <a:cubicBezTo>
                    <a:pt x="204" y="3280"/>
                    <a:pt x="220" y="3288"/>
                    <a:pt x="195" y="3305"/>
                  </a:cubicBezTo>
                  <a:cubicBezTo>
                    <a:pt x="114" y="3337"/>
                    <a:pt x="130" y="3402"/>
                    <a:pt x="155" y="3459"/>
                  </a:cubicBezTo>
                  <a:cubicBezTo>
                    <a:pt x="171" y="3508"/>
                    <a:pt x="163" y="3533"/>
                    <a:pt x="114" y="3557"/>
                  </a:cubicBezTo>
                  <a:cubicBezTo>
                    <a:pt x="16" y="3606"/>
                    <a:pt x="0" y="3663"/>
                    <a:pt x="57" y="3752"/>
                  </a:cubicBezTo>
                  <a:cubicBezTo>
                    <a:pt x="73" y="3777"/>
                    <a:pt x="90" y="3801"/>
                    <a:pt x="106" y="3826"/>
                  </a:cubicBezTo>
                  <a:cubicBezTo>
                    <a:pt x="138" y="3883"/>
                    <a:pt x="138" y="3948"/>
                    <a:pt x="98" y="4005"/>
                  </a:cubicBezTo>
                  <a:cubicBezTo>
                    <a:pt x="49" y="4037"/>
                    <a:pt x="49" y="4103"/>
                    <a:pt x="90" y="4143"/>
                  </a:cubicBezTo>
                  <a:lnTo>
                    <a:pt x="138" y="4200"/>
                  </a:lnTo>
                  <a:cubicBezTo>
                    <a:pt x="171" y="4249"/>
                    <a:pt x="187" y="4282"/>
                    <a:pt x="114" y="4322"/>
                  </a:cubicBezTo>
                  <a:cubicBezTo>
                    <a:pt x="49" y="4363"/>
                    <a:pt x="49" y="4412"/>
                    <a:pt x="90" y="4469"/>
                  </a:cubicBezTo>
                  <a:cubicBezTo>
                    <a:pt x="106" y="4485"/>
                    <a:pt x="114" y="4501"/>
                    <a:pt x="130" y="4518"/>
                  </a:cubicBezTo>
                  <a:cubicBezTo>
                    <a:pt x="171" y="4550"/>
                    <a:pt x="163" y="4607"/>
                    <a:pt x="122" y="4640"/>
                  </a:cubicBezTo>
                  <a:cubicBezTo>
                    <a:pt x="106" y="4648"/>
                    <a:pt x="90" y="4664"/>
                    <a:pt x="81" y="4681"/>
                  </a:cubicBezTo>
                  <a:cubicBezTo>
                    <a:pt x="8" y="4754"/>
                    <a:pt x="25" y="4819"/>
                    <a:pt x="90" y="4876"/>
                  </a:cubicBezTo>
                  <a:cubicBezTo>
                    <a:pt x="163" y="4925"/>
                    <a:pt x="163" y="4925"/>
                    <a:pt x="90" y="4974"/>
                  </a:cubicBezTo>
                  <a:cubicBezTo>
                    <a:pt x="25" y="5031"/>
                    <a:pt x="16" y="5096"/>
                    <a:pt x="90" y="5145"/>
                  </a:cubicBezTo>
                  <a:cubicBezTo>
                    <a:pt x="130" y="5169"/>
                    <a:pt x="138" y="5185"/>
                    <a:pt x="122" y="5226"/>
                  </a:cubicBezTo>
                  <a:cubicBezTo>
                    <a:pt x="98" y="5258"/>
                    <a:pt x="114" y="5307"/>
                    <a:pt x="163" y="5307"/>
                  </a:cubicBezTo>
                  <a:cubicBezTo>
                    <a:pt x="264" y="5334"/>
                    <a:pt x="365" y="5350"/>
                    <a:pt x="471" y="5350"/>
                  </a:cubicBezTo>
                  <a:cubicBezTo>
                    <a:pt x="493" y="5350"/>
                    <a:pt x="515" y="5349"/>
                    <a:pt x="537" y="5348"/>
                  </a:cubicBezTo>
                  <a:cubicBezTo>
                    <a:pt x="574" y="5340"/>
                    <a:pt x="613" y="5336"/>
                    <a:pt x="651" y="5336"/>
                  </a:cubicBezTo>
                  <a:cubicBezTo>
                    <a:pt x="690" y="5336"/>
                    <a:pt x="729" y="5340"/>
                    <a:pt x="765" y="5348"/>
                  </a:cubicBezTo>
                  <a:cubicBezTo>
                    <a:pt x="808" y="5366"/>
                    <a:pt x="851" y="5375"/>
                    <a:pt x="894" y="5375"/>
                  </a:cubicBezTo>
                  <a:cubicBezTo>
                    <a:pt x="908" y="5375"/>
                    <a:pt x="922" y="5374"/>
                    <a:pt x="936" y="5372"/>
                  </a:cubicBezTo>
                  <a:cubicBezTo>
                    <a:pt x="1066" y="5348"/>
                    <a:pt x="1197" y="5299"/>
                    <a:pt x="1319" y="5242"/>
                  </a:cubicBezTo>
                  <a:cubicBezTo>
                    <a:pt x="1710" y="5079"/>
                    <a:pt x="2052" y="4811"/>
                    <a:pt x="2304" y="4469"/>
                  </a:cubicBezTo>
                  <a:cubicBezTo>
                    <a:pt x="2548" y="4160"/>
                    <a:pt x="2727" y="3809"/>
                    <a:pt x="2996" y="3516"/>
                  </a:cubicBezTo>
                  <a:cubicBezTo>
                    <a:pt x="3142" y="3354"/>
                    <a:pt x="3313" y="3215"/>
                    <a:pt x="3509" y="3109"/>
                  </a:cubicBezTo>
                  <a:cubicBezTo>
                    <a:pt x="3785" y="2955"/>
                    <a:pt x="4070" y="2808"/>
                    <a:pt x="4355" y="2654"/>
                  </a:cubicBezTo>
                  <a:cubicBezTo>
                    <a:pt x="4396" y="2629"/>
                    <a:pt x="4429" y="2613"/>
                    <a:pt x="4461" y="2588"/>
                  </a:cubicBezTo>
                  <a:cubicBezTo>
                    <a:pt x="4673" y="2417"/>
                    <a:pt x="4884" y="2230"/>
                    <a:pt x="5080" y="2035"/>
                  </a:cubicBezTo>
                  <a:cubicBezTo>
                    <a:pt x="5283" y="1823"/>
                    <a:pt x="5438" y="1571"/>
                    <a:pt x="5519" y="1286"/>
                  </a:cubicBezTo>
                  <a:cubicBezTo>
                    <a:pt x="5576" y="1148"/>
                    <a:pt x="5601" y="1001"/>
                    <a:pt x="5601" y="854"/>
                  </a:cubicBezTo>
                  <a:cubicBezTo>
                    <a:pt x="5576" y="643"/>
                    <a:pt x="5593" y="423"/>
                    <a:pt x="5462" y="236"/>
                  </a:cubicBezTo>
                  <a:cubicBezTo>
                    <a:pt x="5421" y="171"/>
                    <a:pt x="5382" y="138"/>
                    <a:pt x="5336" y="138"/>
                  </a:cubicBezTo>
                  <a:cubicBezTo>
                    <a:pt x="5302" y="138"/>
                    <a:pt x="5264" y="157"/>
                    <a:pt x="5218" y="195"/>
                  </a:cubicBezTo>
                  <a:cubicBezTo>
                    <a:pt x="5204" y="204"/>
                    <a:pt x="5193" y="214"/>
                    <a:pt x="5178" y="214"/>
                  </a:cubicBezTo>
                  <a:cubicBezTo>
                    <a:pt x="5167" y="214"/>
                    <a:pt x="5154" y="209"/>
                    <a:pt x="5137" y="195"/>
                  </a:cubicBezTo>
                  <a:cubicBezTo>
                    <a:pt x="5099" y="157"/>
                    <a:pt x="5072" y="139"/>
                    <a:pt x="5042" y="139"/>
                  </a:cubicBezTo>
                  <a:cubicBezTo>
                    <a:pt x="5013" y="139"/>
                    <a:pt x="4981" y="155"/>
                    <a:pt x="4933" y="187"/>
                  </a:cubicBezTo>
                  <a:cubicBezTo>
                    <a:pt x="4920" y="197"/>
                    <a:pt x="4909" y="203"/>
                    <a:pt x="4900" y="203"/>
                  </a:cubicBezTo>
                  <a:cubicBezTo>
                    <a:pt x="4887" y="203"/>
                    <a:pt x="4878" y="191"/>
                    <a:pt x="4868" y="163"/>
                  </a:cubicBezTo>
                  <a:cubicBezTo>
                    <a:pt x="4835" y="83"/>
                    <a:pt x="4802" y="43"/>
                    <a:pt x="4757" y="43"/>
                  </a:cubicBezTo>
                  <a:cubicBezTo>
                    <a:pt x="4724" y="43"/>
                    <a:pt x="4684" y="64"/>
                    <a:pt x="4632" y="106"/>
                  </a:cubicBezTo>
                  <a:cubicBezTo>
                    <a:pt x="4559" y="171"/>
                    <a:pt x="4494" y="236"/>
                    <a:pt x="4429" y="309"/>
                  </a:cubicBezTo>
                  <a:cubicBezTo>
                    <a:pt x="4420" y="293"/>
                    <a:pt x="4412" y="285"/>
                    <a:pt x="4412" y="277"/>
                  </a:cubicBezTo>
                  <a:cubicBezTo>
                    <a:pt x="4385" y="211"/>
                    <a:pt x="4372" y="186"/>
                    <a:pt x="4336" y="186"/>
                  </a:cubicBezTo>
                  <a:cubicBezTo>
                    <a:pt x="4317" y="186"/>
                    <a:pt x="4293" y="192"/>
                    <a:pt x="4258" y="203"/>
                  </a:cubicBezTo>
                  <a:cubicBezTo>
                    <a:pt x="4233" y="203"/>
                    <a:pt x="4233" y="203"/>
                    <a:pt x="4225" y="179"/>
                  </a:cubicBezTo>
                  <a:cubicBezTo>
                    <a:pt x="4217" y="154"/>
                    <a:pt x="4209" y="138"/>
                    <a:pt x="4201" y="114"/>
                  </a:cubicBezTo>
                  <a:cubicBezTo>
                    <a:pt x="4168" y="40"/>
                    <a:pt x="4126" y="0"/>
                    <a:pt x="4077" y="0"/>
                  </a:cubicBezTo>
                  <a:close/>
                </a:path>
              </a:pathLst>
            </a:custGeom>
            <a:solidFill>
              <a:schemeClr val="accent1"/>
            </a:solidFill>
            <a:ln w="19050" cap="flat" cmpd="sng">
              <a:solidFill>
                <a:schemeClr val="lt1"/>
              </a:solidFill>
              <a:prstDash val="solid"/>
              <a:miter lim="81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11" name="Google Shape;2511;p39"/>
            <p:cNvSpPr/>
            <p:nvPr/>
          </p:nvSpPr>
          <p:spPr>
            <a:xfrm rot="461254">
              <a:off x="6285802" y="2692767"/>
              <a:ext cx="467935" cy="427733"/>
            </a:xfrm>
            <a:custGeom>
              <a:avLst/>
              <a:gdLst/>
              <a:ahLst/>
              <a:cxnLst/>
              <a:rect l="l" t="t" r="r" b="b"/>
              <a:pathLst>
                <a:path w="4877" h="4458" extrusionOk="0">
                  <a:moveTo>
                    <a:pt x="3718" y="0"/>
                  </a:moveTo>
                  <a:cubicBezTo>
                    <a:pt x="3687" y="0"/>
                    <a:pt x="3654" y="23"/>
                    <a:pt x="3623" y="69"/>
                  </a:cubicBezTo>
                  <a:cubicBezTo>
                    <a:pt x="3590" y="118"/>
                    <a:pt x="3566" y="167"/>
                    <a:pt x="3549" y="224"/>
                  </a:cubicBezTo>
                  <a:cubicBezTo>
                    <a:pt x="3539" y="240"/>
                    <a:pt x="3532" y="249"/>
                    <a:pt x="3521" y="249"/>
                  </a:cubicBezTo>
                  <a:cubicBezTo>
                    <a:pt x="3516" y="249"/>
                    <a:pt x="3509" y="246"/>
                    <a:pt x="3501" y="240"/>
                  </a:cubicBezTo>
                  <a:cubicBezTo>
                    <a:pt x="3454" y="201"/>
                    <a:pt x="3413" y="181"/>
                    <a:pt x="3378" y="181"/>
                  </a:cubicBezTo>
                  <a:cubicBezTo>
                    <a:pt x="3326" y="181"/>
                    <a:pt x="3285" y="223"/>
                    <a:pt x="3256" y="305"/>
                  </a:cubicBezTo>
                  <a:cubicBezTo>
                    <a:pt x="3240" y="354"/>
                    <a:pt x="3224" y="403"/>
                    <a:pt x="3207" y="452"/>
                  </a:cubicBezTo>
                  <a:cubicBezTo>
                    <a:pt x="3183" y="436"/>
                    <a:pt x="3183" y="411"/>
                    <a:pt x="3175" y="395"/>
                  </a:cubicBezTo>
                  <a:cubicBezTo>
                    <a:pt x="3159" y="354"/>
                    <a:pt x="3142" y="314"/>
                    <a:pt x="3085" y="305"/>
                  </a:cubicBezTo>
                  <a:cubicBezTo>
                    <a:pt x="3080" y="305"/>
                    <a:pt x="3076" y="304"/>
                    <a:pt x="3071" y="304"/>
                  </a:cubicBezTo>
                  <a:cubicBezTo>
                    <a:pt x="3023" y="304"/>
                    <a:pt x="2994" y="341"/>
                    <a:pt x="2971" y="371"/>
                  </a:cubicBezTo>
                  <a:cubicBezTo>
                    <a:pt x="2947" y="403"/>
                    <a:pt x="2939" y="444"/>
                    <a:pt x="2898" y="468"/>
                  </a:cubicBezTo>
                  <a:cubicBezTo>
                    <a:pt x="2853" y="399"/>
                    <a:pt x="2811" y="364"/>
                    <a:pt x="2768" y="364"/>
                  </a:cubicBezTo>
                  <a:cubicBezTo>
                    <a:pt x="2725" y="364"/>
                    <a:pt x="2682" y="399"/>
                    <a:pt x="2638" y="468"/>
                  </a:cubicBezTo>
                  <a:cubicBezTo>
                    <a:pt x="2605" y="517"/>
                    <a:pt x="2581" y="558"/>
                    <a:pt x="2556" y="599"/>
                  </a:cubicBezTo>
                  <a:cubicBezTo>
                    <a:pt x="2515" y="549"/>
                    <a:pt x="2477" y="524"/>
                    <a:pt x="2441" y="524"/>
                  </a:cubicBezTo>
                  <a:cubicBezTo>
                    <a:pt x="2406" y="524"/>
                    <a:pt x="2372" y="547"/>
                    <a:pt x="2336" y="590"/>
                  </a:cubicBezTo>
                  <a:cubicBezTo>
                    <a:pt x="2304" y="631"/>
                    <a:pt x="2271" y="672"/>
                    <a:pt x="2239" y="721"/>
                  </a:cubicBezTo>
                  <a:cubicBezTo>
                    <a:pt x="2200" y="671"/>
                    <a:pt x="2167" y="646"/>
                    <a:pt x="2135" y="646"/>
                  </a:cubicBezTo>
                  <a:cubicBezTo>
                    <a:pt x="2100" y="646"/>
                    <a:pt x="2066" y="677"/>
                    <a:pt x="2027" y="737"/>
                  </a:cubicBezTo>
                  <a:cubicBezTo>
                    <a:pt x="2003" y="769"/>
                    <a:pt x="1986" y="802"/>
                    <a:pt x="1970" y="835"/>
                  </a:cubicBezTo>
                  <a:cubicBezTo>
                    <a:pt x="1956" y="858"/>
                    <a:pt x="1945" y="868"/>
                    <a:pt x="1932" y="868"/>
                  </a:cubicBezTo>
                  <a:cubicBezTo>
                    <a:pt x="1922" y="868"/>
                    <a:pt x="1911" y="862"/>
                    <a:pt x="1897" y="851"/>
                  </a:cubicBezTo>
                  <a:cubicBezTo>
                    <a:pt x="1861" y="818"/>
                    <a:pt x="1827" y="802"/>
                    <a:pt x="1797" y="802"/>
                  </a:cubicBezTo>
                  <a:cubicBezTo>
                    <a:pt x="1752" y="802"/>
                    <a:pt x="1714" y="837"/>
                    <a:pt x="1685" y="900"/>
                  </a:cubicBezTo>
                  <a:cubicBezTo>
                    <a:pt x="1669" y="949"/>
                    <a:pt x="1653" y="1006"/>
                    <a:pt x="1628" y="1063"/>
                  </a:cubicBezTo>
                  <a:cubicBezTo>
                    <a:pt x="1604" y="1046"/>
                    <a:pt x="1596" y="1030"/>
                    <a:pt x="1587" y="1014"/>
                  </a:cubicBezTo>
                  <a:cubicBezTo>
                    <a:pt x="1559" y="969"/>
                    <a:pt x="1528" y="947"/>
                    <a:pt x="1499" y="947"/>
                  </a:cubicBezTo>
                  <a:cubicBezTo>
                    <a:pt x="1469" y="947"/>
                    <a:pt x="1441" y="969"/>
                    <a:pt x="1417" y="1014"/>
                  </a:cubicBezTo>
                  <a:cubicBezTo>
                    <a:pt x="1392" y="1063"/>
                    <a:pt x="1376" y="1111"/>
                    <a:pt x="1360" y="1160"/>
                  </a:cubicBezTo>
                  <a:cubicBezTo>
                    <a:pt x="1355" y="1195"/>
                    <a:pt x="1353" y="1221"/>
                    <a:pt x="1337" y="1221"/>
                  </a:cubicBezTo>
                  <a:cubicBezTo>
                    <a:pt x="1327" y="1221"/>
                    <a:pt x="1312" y="1210"/>
                    <a:pt x="1286" y="1185"/>
                  </a:cubicBezTo>
                  <a:cubicBezTo>
                    <a:pt x="1260" y="1162"/>
                    <a:pt x="1234" y="1151"/>
                    <a:pt x="1211" y="1151"/>
                  </a:cubicBezTo>
                  <a:cubicBezTo>
                    <a:pt x="1175" y="1151"/>
                    <a:pt x="1143" y="1176"/>
                    <a:pt x="1123" y="1225"/>
                  </a:cubicBezTo>
                  <a:cubicBezTo>
                    <a:pt x="1099" y="1266"/>
                    <a:pt x="1091" y="1307"/>
                    <a:pt x="1091" y="1356"/>
                  </a:cubicBezTo>
                  <a:cubicBezTo>
                    <a:pt x="1085" y="1379"/>
                    <a:pt x="1079" y="1395"/>
                    <a:pt x="1063" y="1395"/>
                  </a:cubicBezTo>
                  <a:cubicBezTo>
                    <a:pt x="1058" y="1395"/>
                    <a:pt x="1051" y="1393"/>
                    <a:pt x="1042" y="1388"/>
                  </a:cubicBezTo>
                  <a:cubicBezTo>
                    <a:pt x="1027" y="1383"/>
                    <a:pt x="1013" y="1380"/>
                    <a:pt x="1001" y="1380"/>
                  </a:cubicBezTo>
                  <a:cubicBezTo>
                    <a:pt x="959" y="1380"/>
                    <a:pt x="931" y="1409"/>
                    <a:pt x="912" y="1453"/>
                  </a:cubicBezTo>
                  <a:cubicBezTo>
                    <a:pt x="896" y="1494"/>
                    <a:pt x="879" y="1551"/>
                    <a:pt x="879" y="1600"/>
                  </a:cubicBezTo>
                  <a:cubicBezTo>
                    <a:pt x="879" y="1624"/>
                    <a:pt x="879" y="1657"/>
                    <a:pt x="839" y="1657"/>
                  </a:cubicBezTo>
                  <a:cubicBezTo>
                    <a:pt x="749" y="1665"/>
                    <a:pt x="716" y="1697"/>
                    <a:pt x="708" y="1787"/>
                  </a:cubicBezTo>
                  <a:cubicBezTo>
                    <a:pt x="700" y="1844"/>
                    <a:pt x="700" y="1909"/>
                    <a:pt x="708" y="1974"/>
                  </a:cubicBezTo>
                  <a:cubicBezTo>
                    <a:pt x="682" y="1969"/>
                    <a:pt x="660" y="1967"/>
                    <a:pt x="642" y="1967"/>
                  </a:cubicBezTo>
                  <a:cubicBezTo>
                    <a:pt x="570" y="1967"/>
                    <a:pt x="559" y="2007"/>
                    <a:pt x="578" y="2105"/>
                  </a:cubicBezTo>
                  <a:cubicBezTo>
                    <a:pt x="578" y="2137"/>
                    <a:pt x="586" y="2153"/>
                    <a:pt x="594" y="2194"/>
                  </a:cubicBezTo>
                  <a:cubicBezTo>
                    <a:pt x="602" y="2227"/>
                    <a:pt x="602" y="2251"/>
                    <a:pt x="554" y="2267"/>
                  </a:cubicBezTo>
                  <a:cubicBezTo>
                    <a:pt x="480" y="2284"/>
                    <a:pt x="456" y="2324"/>
                    <a:pt x="472" y="2398"/>
                  </a:cubicBezTo>
                  <a:cubicBezTo>
                    <a:pt x="480" y="2446"/>
                    <a:pt x="480" y="2463"/>
                    <a:pt x="423" y="2463"/>
                  </a:cubicBezTo>
                  <a:cubicBezTo>
                    <a:pt x="342" y="2463"/>
                    <a:pt x="309" y="2512"/>
                    <a:pt x="326" y="2593"/>
                  </a:cubicBezTo>
                  <a:cubicBezTo>
                    <a:pt x="334" y="2642"/>
                    <a:pt x="350" y="2682"/>
                    <a:pt x="383" y="2723"/>
                  </a:cubicBezTo>
                  <a:cubicBezTo>
                    <a:pt x="415" y="2764"/>
                    <a:pt x="391" y="2829"/>
                    <a:pt x="334" y="2829"/>
                  </a:cubicBezTo>
                  <a:lnTo>
                    <a:pt x="293" y="2829"/>
                  </a:lnTo>
                  <a:cubicBezTo>
                    <a:pt x="261" y="2829"/>
                    <a:pt x="228" y="2829"/>
                    <a:pt x="212" y="2862"/>
                  </a:cubicBezTo>
                  <a:cubicBezTo>
                    <a:pt x="204" y="2894"/>
                    <a:pt x="204" y="2935"/>
                    <a:pt x="228" y="2959"/>
                  </a:cubicBezTo>
                  <a:cubicBezTo>
                    <a:pt x="244" y="2976"/>
                    <a:pt x="269" y="2984"/>
                    <a:pt x="261" y="3016"/>
                  </a:cubicBezTo>
                  <a:cubicBezTo>
                    <a:pt x="228" y="3024"/>
                    <a:pt x="179" y="3016"/>
                    <a:pt x="163" y="3065"/>
                  </a:cubicBezTo>
                  <a:cubicBezTo>
                    <a:pt x="130" y="3146"/>
                    <a:pt x="212" y="3187"/>
                    <a:pt x="252" y="3236"/>
                  </a:cubicBezTo>
                  <a:cubicBezTo>
                    <a:pt x="228" y="3252"/>
                    <a:pt x="204" y="3269"/>
                    <a:pt x="187" y="3285"/>
                  </a:cubicBezTo>
                  <a:cubicBezTo>
                    <a:pt x="163" y="3301"/>
                    <a:pt x="155" y="3326"/>
                    <a:pt x="122" y="3326"/>
                  </a:cubicBezTo>
                  <a:cubicBezTo>
                    <a:pt x="41" y="3342"/>
                    <a:pt x="16" y="3399"/>
                    <a:pt x="57" y="3464"/>
                  </a:cubicBezTo>
                  <a:cubicBezTo>
                    <a:pt x="73" y="3497"/>
                    <a:pt x="106" y="3505"/>
                    <a:pt x="114" y="3545"/>
                  </a:cubicBezTo>
                  <a:cubicBezTo>
                    <a:pt x="73" y="3545"/>
                    <a:pt x="33" y="3545"/>
                    <a:pt x="16" y="3594"/>
                  </a:cubicBezTo>
                  <a:cubicBezTo>
                    <a:pt x="0" y="3643"/>
                    <a:pt x="16" y="3700"/>
                    <a:pt x="65" y="3724"/>
                  </a:cubicBezTo>
                  <a:cubicBezTo>
                    <a:pt x="90" y="3749"/>
                    <a:pt x="122" y="3757"/>
                    <a:pt x="138" y="3798"/>
                  </a:cubicBezTo>
                  <a:lnTo>
                    <a:pt x="114" y="3806"/>
                  </a:lnTo>
                  <a:cubicBezTo>
                    <a:pt x="65" y="3814"/>
                    <a:pt x="24" y="3838"/>
                    <a:pt x="16" y="3895"/>
                  </a:cubicBezTo>
                  <a:cubicBezTo>
                    <a:pt x="16" y="3944"/>
                    <a:pt x="57" y="3969"/>
                    <a:pt x="98" y="3993"/>
                  </a:cubicBezTo>
                  <a:lnTo>
                    <a:pt x="155" y="4026"/>
                  </a:lnTo>
                  <a:cubicBezTo>
                    <a:pt x="171" y="4034"/>
                    <a:pt x="187" y="4034"/>
                    <a:pt x="179" y="4058"/>
                  </a:cubicBezTo>
                  <a:cubicBezTo>
                    <a:pt x="163" y="4123"/>
                    <a:pt x="212" y="4156"/>
                    <a:pt x="252" y="4197"/>
                  </a:cubicBezTo>
                  <a:lnTo>
                    <a:pt x="179" y="4245"/>
                  </a:lnTo>
                  <a:cubicBezTo>
                    <a:pt x="130" y="4262"/>
                    <a:pt x="106" y="4319"/>
                    <a:pt x="114" y="4368"/>
                  </a:cubicBezTo>
                  <a:cubicBezTo>
                    <a:pt x="138" y="4433"/>
                    <a:pt x="179" y="4457"/>
                    <a:pt x="244" y="4457"/>
                  </a:cubicBezTo>
                  <a:cubicBezTo>
                    <a:pt x="309" y="4449"/>
                    <a:pt x="383" y="4433"/>
                    <a:pt x="448" y="4416"/>
                  </a:cubicBezTo>
                  <a:cubicBezTo>
                    <a:pt x="684" y="4368"/>
                    <a:pt x="912" y="4270"/>
                    <a:pt x="1115" y="4131"/>
                  </a:cubicBezTo>
                  <a:cubicBezTo>
                    <a:pt x="1246" y="4042"/>
                    <a:pt x="1376" y="3944"/>
                    <a:pt x="1522" y="3863"/>
                  </a:cubicBezTo>
                  <a:cubicBezTo>
                    <a:pt x="1563" y="3838"/>
                    <a:pt x="1596" y="3806"/>
                    <a:pt x="1620" y="3773"/>
                  </a:cubicBezTo>
                  <a:cubicBezTo>
                    <a:pt x="1726" y="3611"/>
                    <a:pt x="1889" y="3497"/>
                    <a:pt x="2068" y="3431"/>
                  </a:cubicBezTo>
                  <a:cubicBezTo>
                    <a:pt x="2206" y="3374"/>
                    <a:pt x="2336" y="3293"/>
                    <a:pt x="2459" y="3195"/>
                  </a:cubicBezTo>
                  <a:cubicBezTo>
                    <a:pt x="2727" y="3008"/>
                    <a:pt x="2996" y="2821"/>
                    <a:pt x="3256" y="2626"/>
                  </a:cubicBezTo>
                  <a:cubicBezTo>
                    <a:pt x="3419" y="2512"/>
                    <a:pt x="3558" y="2373"/>
                    <a:pt x="3671" y="2218"/>
                  </a:cubicBezTo>
                  <a:cubicBezTo>
                    <a:pt x="3777" y="2015"/>
                    <a:pt x="3899" y="1828"/>
                    <a:pt x="4038" y="1657"/>
                  </a:cubicBezTo>
                  <a:cubicBezTo>
                    <a:pt x="4241" y="1404"/>
                    <a:pt x="4420" y="1136"/>
                    <a:pt x="4591" y="851"/>
                  </a:cubicBezTo>
                  <a:cubicBezTo>
                    <a:pt x="4689" y="737"/>
                    <a:pt x="4770" y="607"/>
                    <a:pt x="4836" y="468"/>
                  </a:cubicBezTo>
                  <a:cubicBezTo>
                    <a:pt x="4876" y="346"/>
                    <a:pt x="4803" y="216"/>
                    <a:pt x="4681" y="200"/>
                  </a:cubicBezTo>
                  <a:cubicBezTo>
                    <a:pt x="4624" y="200"/>
                    <a:pt x="4575" y="183"/>
                    <a:pt x="4534" y="151"/>
                  </a:cubicBezTo>
                  <a:cubicBezTo>
                    <a:pt x="4522" y="141"/>
                    <a:pt x="4509" y="137"/>
                    <a:pt x="4496" y="137"/>
                  </a:cubicBezTo>
                  <a:cubicBezTo>
                    <a:pt x="4466" y="137"/>
                    <a:pt x="4435" y="156"/>
                    <a:pt x="4405" y="156"/>
                  </a:cubicBezTo>
                  <a:cubicBezTo>
                    <a:pt x="4396" y="156"/>
                    <a:pt x="4388" y="155"/>
                    <a:pt x="4380" y="151"/>
                  </a:cubicBezTo>
                  <a:cubicBezTo>
                    <a:pt x="4341" y="128"/>
                    <a:pt x="4310" y="61"/>
                    <a:pt x="4258" y="61"/>
                  </a:cubicBezTo>
                  <a:cubicBezTo>
                    <a:pt x="4255" y="61"/>
                    <a:pt x="4252" y="61"/>
                    <a:pt x="4249" y="61"/>
                  </a:cubicBezTo>
                  <a:cubicBezTo>
                    <a:pt x="4205" y="73"/>
                    <a:pt x="4158" y="80"/>
                    <a:pt x="4111" y="80"/>
                  </a:cubicBezTo>
                  <a:cubicBezTo>
                    <a:pt x="4064" y="80"/>
                    <a:pt x="4017" y="73"/>
                    <a:pt x="3973" y="61"/>
                  </a:cubicBezTo>
                  <a:cubicBezTo>
                    <a:pt x="3969" y="61"/>
                    <a:pt x="3965" y="60"/>
                    <a:pt x="3962" y="60"/>
                  </a:cubicBezTo>
                  <a:cubicBezTo>
                    <a:pt x="3918" y="60"/>
                    <a:pt x="3879" y="104"/>
                    <a:pt x="3834" y="135"/>
                  </a:cubicBezTo>
                  <a:cubicBezTo>
                    <a:pt x="3826" y="110"/>
                    <a:pt x="3818" y="94"/>
                    <a:pt x="3810" y="78"/>
                  </a:cubicBezTo>
                  <a:cubicBezTo>
                    <a:pt x="3784" y="27"/>
                    <a:pt x="3752" y="0"/>
                    <a:pt x="3718" y="0"/>
                  </a:cubicBezTo>
                  <a:close/>
                </a:path>
              </a:pathLst>
            </a:custGeom>
            <a:solidFill>
              <a:schemeClr val="dk1"/>
            </a:solidFill>
            <a:ln w="19050" cap="flat" cmpd="sng">
              <a:solidFill>
                <a:schemeClr val="lt1"/>
              </a:solidFill>
              <a:prstDash val="solid"/>
              <a:miter lim="81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12" name="Google Shape;2512;p39"/>
            <p:cNvSpPr/>
            <p:nvPr/>
          </p:nvSpPr>
          <p:spPr>
            <a:xfrm rot="461254">
              <a:off x="6479292" y="2863025"/>
              <a:ext cx="208590" cy="203984"/>
            </a:xfrm>
            <a:custGeom>
              <a:avLst/>
              <a:gdLst/>
              <a:ahLst/>
              <a:cxnLst/>
              <a:rect l="l" t="t" r="r" b="b"/>
              <a:pathLst>
                <a:path w="2174" h="2126" extrusionOk="0">
                  <a:moveTo>
                    <a:pt x="1665" y="0"/>
                  </a:moveTo>
                  <a:cubicBezTo>
                    <a:pt x="1624" y="0"/>
                    <a:pt x="1602" y="37"/>
                    <a:pt x="1579" y="66"/>
                  </a:cubicBezTo>
                  <a:cubicBezTo>
                    <a:pt x="1555" y="115"/>
                    <a:pt x="1531" y="164"/>
                    <a:pt x="1514" y="213"/>
                  </a:cubicBezTo>
                  <a:cubicBezTo>
                    <a:pt x="1490" y="286"/>
                    <a:pt x="1466" y="359"/>
                    <a:pt x="1441" y="441"/>
                  </a:cubicBezTo>
                  <a:cubicBezTo>
                    <a:pt x="1435" y="452"/>
                    <a:pt x="1430" y="471"/>
                    <a:pt x="1416" y="471"/>
                  </a:cubicBezTo>
                  <a:cubicBezTo>
                    <a:pt x="1410" y="471"/>
                    <a:pt x="1402" y="467"/>
                    <a:pt x="1392" y="457"/>
                  </a:cubicBezTo>
                  <a:cubicBezTo>
                    <a:pt x="1295" y="368"/>
                    <a:pt x="1156" y="319"/>
                    <a:pt x="1067" y="205"/>
                  </a:cubicBezTo>
                  <a:cubicBezTo>
                    <a:pt x="1056" y="179"/>
                    <a:pt x="1034" y="167"/>
                    <a:pt x="1010" y="167"/>
                  </a:cubicBezTo>
                  <a:cubicBezTo>
                    <a:pt x="996" y="167"/>
                    <a:pt x="981" y="171"/>
                    <a:pt x="969" y="180"/>
                  </a:cubicBezTo>
                  <a:cubicBezTo>
                    <a:pt x="936" y="197"/>
                    <a:pt x="920" y="237"/>
                    <a:pt x="936" y="278"/>
                  </a:cubicBezTo>
                  <a:cubicBezTo>
                    <a:pt x="953" y="376"/>
                    <a:pt x="985" y="473"/>
                    <a:pt x="1010" y="571"/>
                  </a:cubicBezTo>
                  <a:cubicBezTo>
                    <a:pt x="879" y="514"/>
                    <a:pt x="757" y="473"/>
                    <a:pt x="635" y="416"/>
                  </a:cubicBezTo>
                  <a:cubicBezTo>
                    <a:pt x="614" y="409"/>
                    <a:pt x="593" y="404"/>
                    <a:pt x="573" y="404"/>
                  </a:cubicBezTo>
                  <a:cubicBezTo>
                    <a:pt x="547" y="404"/>
                    <a:pt x="523" y="413"/>
                    <a:pt x="505" y="441"/>
                  </a:cubicBezTo>
                  <a:cubicBezTo>
                    <a:pt x="464" y="481"/>
                    <a:pt x="472" y="547"/>
                    <a:pt x="521" y="587"/>
                  </a:cubicBezTo>
                  <a:cubicBezTo>
                    <a:pt x="578" y="652"/>
                    <a:pt x="611" y="742"/>
                    <a:pt x="619" y="832"/>
                  </a:cubicBezTo>
                  <a:cubicBezTo>
                    <a:pt x="630" y="853"/>
                    <a:pt x="626" y="864"/>
                    <a:pt x="613" y="864"/>
                  </a:cubicBezTo>
                  <a:cubicBezTo>
                    <a:pt x="606" y="864"/>
                    <a:pt x="597" y="861"/>
                    <a:pt x="586" y="856"/>
                  </a:cubicBezTo>
                  <a:lnTo>
                    <a:pt x="358" y="775"/>
                  </a:lnTo>
                  <a:cubicBezTo>
                    <a:pt x="336" y="769"/>
                    <a:pt x="316" y="766"/>
                    <a:pt x="299" y="766"/>
                  </a:cubicBezTo>
                  <a:cubicBezTo>
                    <a:pt x="243" y="766"/>
                    <a:pt x="216" y="799"/>
                    <a:pt x="204" y="880"/>
                  </a:cubicBezTo>
                  <a:cubicBezTo>
                    <a:pt x="196" y="986"/>
                    <a:pt x="212" y="1100"/>
                    <a:pt x="253" y="1198"/>
                  </a:cubicBezTo>
                  <a:cubicBezTo>
                    <a:pt x="261" y="1222"/>
                    <a:pt x="277" y="1247"/>
                    <a:pt x="261" y="1263"/>
                  </a:cubicBezTo>
                  <a:cubicBezTo>
                    <a:pt x="257" y="1270"/>
                    <a:pt x="249" y="1272"/>
                    <a:pt x="240" y="1272"/>
                  </a:cubicBezTo>
                  <a:cubicBezTo>
                    <a:pt x="228" y="1272"/>
                    <a:pt x="213" y="1268"/>
                    <a:pt x="204" y="1263"/>
                  </a:cubicBezTo>
                  <a:cubicBezTo>
                    <a:pt x="163" y="1255"/>
                    <a:pt x="122" y="1247"/>
                    <a:pt x="82" y="1247"/>
                  </a:cubicBezTo>
                  <a:cubicBezTo>
                    <a:pt x="49" y="1247"/>
                    <a:pt x="25" y="1271"/>
                    <a:pt x="8" y="1296"/>
                  </a:cubicBezTo>
                  <a:cubicBezTo>
                    <a:pt x="0" y="1320"/>
                    <a:pt x="8" y="1353"/>
                    <a:pt x="25" y="1369"/>
                  </a:cubicBezTo>
                  <a:cubicBezTo>
                    <a:pt x="139" y="1466"/>
                    <a:pt x="212" y="1589"/>
                    <a:pt x="350" y="1670"/>
                  </a:cubicBezTo>
                  <a:cubicBezTo>
                    <a:pt x="489" y="1735"/>
                    <a:pt x="627" y="1808"/>
                    <a:pt x="757" y="1906"/>
                  </a:cubicBezTo>
                  <a:cubicBezTo>
                    <a:pt x="822" y="1947"/>
                    <a:pt x="888" y="1987"/>
                    <a:pt x="961" y="2020"/>
                  </a:cubicBezTo>
                  <a:cubicBezTo>
                    <a:pt x="991" y="2032"/>
                    <a:pt x="1020" y="2040"/>
                    <a:pt x="1050" y="2040"/>
                  </a:cubicBezTo>
                  <a:cubicBezTo>
                    <a:pt x="1061" y="2040"/>
                    <a:pt x="1072" y="2039"/>
                    <a:pt x="1083" y="2036"/>
                  </a:cubicBezTo>
                  <a:cubicBezTo>
                    <a:pt x="1097" y="2033"/>
                    <a:pt x="1110" y="2032"/>
                    <a:pt x="1123" y="2032"/>
                  </a:cubicBezTo>
                  <a:cubicBezTo>
                    <a:pt x="1210" y="2032"/>
                    <a:pt x="1283" y="2095"/>
                    <a:pt x="1368" y="2110"/>
                  </a:cubicBezTo>
                  <a:cubicBezTo>
                    <a:pt x="1409" y="2118"/>
                    <a:pt x="1449" y="2126"/>
                    <a:pt x="1490" y="2126"/>
                  </a:cubicBezTo>
                  <a:cubicBezTo>
                    <a:pt x="1582" y="2120"/>
                    <a:pt x="1670" y="2114"/>
                    <a:pt x="1760" y="2114"/>
                  </a:cubicBezTo>
                  <a:cubicBezTo>
                    <a:pt x="1797" y="2114"/>
                    <a:pt x="1834" y="2115"/>
                    <a:pt x="1873" y="2118"/>
                  </a:cubicBezTo>
                  <a:cubicBezTo>
                    <a:pt x="1882" y="2119"/>
                    <a:pt x="1890" y="2120"/>
                    <a:pt x="1899" y="2120"/>
                  </a:cubicBezTo>
                  <a:cubicBezTo>
                    <a:pt x="2010" y="2120"/>
                    <a:pt x="2100" y="2027"/>
                    <a:pt x="2100" y="1914"/>
                  </a:cubicBezTo>
                  <a:cubicBezTo>
                    <a:pt x="2109" y="1800"/>
                    <a:pt x="2125" y="1694"/>
                    <a:pt x="2149" y="1589"/>
                  </a:cubicBezTo>
                  <a:cubicBezTo>
                    <a:pt x="2174" y="1450"/>
                    <a:pt x="2174" y="1304"/>
                    <a:pt x="2149" y="1165"/>
                  </a:cubicBezTo>
                  <a:cubicBezTo>
                    <a:pt x="2125" y="1059"/>
                    <a:pt x="2084" y="954"/>
                    <a:pt x="2068" y="856"/>
                  </a:cubicBezTo>
                  <a:cubicBezTo>
                    <a:pt x="2035" y="693"/>
                    <a:pt x="1986" y="538"/>
                    <a:pt x="1921" y="384"/>
                  </a:cubicBezTo>
                  <a:cubicBezTo>
                    <a:pt x="1873" y="286"/>
                    <a:pt x="1824" y="180"/>
                    <a:pt x="1775" y="83"/>
                  </a:cubicBezTo>
                  <a:cubicBezTo>
                    <a:pt x="1759" y="34"/>
                    <a:pt x="1726" y="1"/>
                    <a:pt x="1677" y="1"/>
                  </a:cubicBezTo>
                  <a:cubicBezTo>
                    <a:pt x="1673" y="0"/>
                    <a:pt x="1669" y="0"/>
                    <a:pt x="1665" y="0"/>
                  </a:cubicBezTo>
                  <a:close/>
                </a:path>
              </a:pathLst>
            </a:custGeom>
            <a:solidFill>
              <a:schemeClr val="accent2"/>
            </a:solidFill>
            <a:ln w="19050" cap="flat" cmpd="sng">
              <a:solidFill>
                <a:schemeClr val="lt1"/>
              </a:solidFill>
              <a:prstDash val="solid"/>
              <a:miter lim="81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13" name="Google Shape;2513;p39"/>
            <p:cNvSpPr/>
            <p:nvPr/>
          </p:nvSpPr>
          <p:spPr>
            <a:xfrm rot="461254">
              <a:off x="6387622" y="2886933"/>
              <a:ext cx="454215" cy="1431918"/>
            </a:xfrm>
            <a:custGeom>
              <a:avLst/>
              <a:gdLst/>
              <a:ahLst/>
              <a:cxnLst/>
              <a:rect l="l" t="t" r="r" b="b"/>
              <a:pathLst>
                <a:path w="4734" h="14924" extrusionOk="0">
                  <a:moveTo>
                    <a:pt x="2330" y="0"/>
                  </a:moveTo>
                  <a:cubicBezTo>
                    <a:pt x="2326" y="0"/>
                    <a:pt x="2321" y="1"/>
                    <a:pt x="2316" y="2"/>
                  </a:cubicBezTo>
                  <a:cubicBezTo>
                    <a:pt x="2275" y="2"/>
                    <a:pt x="2251" y="42"/>
                    <a:pt x="2251" y="75"/>
                  </a:cubicBezTo>
                  <a:cubicBezTo>
                    <a:pt x="2235" y="303"/>
                    <a:pt x="2178" y="523"/>
                    <a:pt x="2088" y="734"/>
                  </a:cubicBezTo>
                  <a:cubicBezTo>
                    <a:pt x="2023" y="897"/>
                    <a:pt x="1925" y="1052"/>
                    <a:pt x="1860" y="1223"/>
                  </a:cubicBezTo>
                  <a:cubicBezTo>
                    <a:pt x="1762" y="1434"/>
                    <a:pt x="1714" y="1654"/>
                    <a:pt x="1828" y="1882"/>
                  </a:cubicBezTo>
                  <a:cubicBezTo>
                    <a:pt x="1844" y="1907"/>
                    <a:pt x="1844" y="1947"/>
                    <a:pt x="1828" y="1972"/>
                  </a:cubicBezTo>
                  <a:cubicBezTo>
                    <a:pt x="1811" y="1964"/>
                    <a:pt x="1803" y="1955"/>
                    <a:pt x="1787" y="1947"/>
                  </a:cubicBezTo>
                  <a:cubicBezTo>
                    <a:pt x="1648" y="1874"/>
                    <a:pt x="1494" y="1817"/>
                    <a:pt x="1339" y="1793"/>
                  </a:cubicBezTo>
                  <a:cubicBezTo>
                    <a:pt x="1304" y="1785"/>
                    <a:pt x="1270" y="1781"/>
                    <a:pt x="1236" y="1781"/>
                  </a:cubicBezTo>
                  <a:cubicBezTo>
                    <a:pt x="1100" y="1781"/>
                    <a:pt x="977" y="1841"/>
                    <a:pt x="859" y="1907"/>
                  </a:cubicBezTo>
                  <a:cubicBezTo>
                    <a:pt x="683" y="2021"/>
                    <a:pt x="486" y="2078"/>
                    <a:pt x="281" y="2078"/>
                  </a:cubicBezTo>
                  <a:cubicBezTo>
                    <a:pt x="268" y="2078"/>
                    <a:pt x="254" y="2078"/>
                    <a:pt x="240" y="2078"/>
                  </a:cubicBezTo>
                  <a:cubicBezTo>
                    <a:pt x="199" y="2069"/>
                    <a:pt x="159" y="2069"/>
                    <a:pt x="118" y="2069"/>
                  </a:cubicBezTo>
                  <a:cubicBezTo>
                    <a:pt x="112" y="2068"/>
                    <a:pt x="107" y="2068"/>
                    <a:pt x="102" y="2068"/>
                  </a:cubicBezTo>
                  <a:cubicBezTo>
                    <a:pt x="31" y="2068"/>
                    <a:pt x="1" y="2162"/>
                    <a:pt x="61" y="2208"/>
                  </a:cubicBezTo>
                  <a:cubicBezTo>
                    <a:pt x="110" y="2249"/>
                    <a:pt x="159" y="2289"/>
                    <a:pt x="224" y="2322"/>
                  </a:cubicBezTo>
                  <a:cubicBezTo>
                    <a:pt x="425" y="2404"/>
                    <a:pt x="647" y="2445"/>
                    <a:pt x="871" y="2445"/>
                  </a:cubicBezTo>
                  <a:cubicBezTo>
                    <a:pt x="891" y="2445"/>
                    <a:pt x="912" y="2445"/>
                    <a:pt x="932" y="2444"/>
                  </a:cubicBezTo>
                  <a:cubicBezTo>
                    <a:pt x="1054" y="2428"/>
                    <a:pt x="1168" y="2395"/>
                    <a:pt x="1282" y="2354"/>
                  </a:cubicBezTo>
                  <a:cubicBezTo>
                    <a:pt x="1373" y="2333"/>
                    <a:pt x="1467" y="2323"/>
                    <a:pt x="1561" y="2323"/>
                  </a:cubicBezTo>
                  <a:cubicBezTo>
                    <a:pt x="1686" y="2323"/>
                    <a:pt x="1812" y="2342"/>
                    <a:pt x="1933" y="2379"/>
                  </a:cubicBezTo>
                  <a:cubicBezTo>
                    <a:pt x="1966" y="2379"/>
                    <a:pt x="1999" y="2403"/>
                    <a:pt x="2015" y="2428"/>
                  </a:cubicBezTo>
                  <a:cubicBezTo>
                    <a:pt x="2112" y="2599"/>
                    <a:pt x="2226" y="2761"/>
                    <a:pt x="2308" y="2932"/>
                  </a:cubicBezTo>
                  <a:cubicBezTo>
                    <a:pt x="2422" y="3209"/>
                    <a:pt x="2520" y="3486"/>
                    <a:pt x="2585" y="3779"/>
                  </a:cubicBezTo>
                  <a:cubicBezTo>
                    <a:pt x="2813" y="4674"/>
                    <a:pt x="3000" y="5578"/>
                    <a:pt x="3195" y="6482"/>
                  </a:cubicBezTo>
                  <a:cubicBezTo>
                    <a:pt x="3260" y="6799"/>
                    <a:pt x="3309" y="7125"/>
                    <a:pt x="3382" y="7442"/>
                  </a:cubicBezTo>
                  <a:cubicBezTo>
                    <a:pt x="3472" y="7841"/>
                    <a:pt x="3545" y="8240"/>
                    <a:pt x="3594" y="8655"/>
                  </a:cubicBezTo>
                  <a:cubicBezTo>
                    <a:pt x="3659" y="9184"/>
                    <a:pt x="3749" y="11748"/>
                    <a:pt x="3830" y="12278"/>
                  </a:cubicBezTo>
                  <a:cubicBezTo>
                    <a:pt x="3879" y="12603"/>
                    <a:pt x="3985" y="12913"/>
                    <a:pt x="4050" y="13230"/>
                  </a:cubicBezTo>
                  <a:cubicBezTo>
                    <a:pt x="4099" y="13434"/>
                    <a:pt x="4148" y="13637"/>
                    <a:pt x="4213" y="13841"/>
                  </a:cubicBezTo>
                  <a:cubicBezTo>
                    <a:pt x="4286" y="14085"/>
                    <a:pt x="4351" y="14329"/>
                    <a:pt x="4392" y="14581"/>
                  </a:cubicBezTo>
                  <a:cubicBezTo>
                    <a:pt x="4408" y="14695"/>
                    <a:pt x="4441" y="14801"/>
                    <a:pt x="4498" y="14907"/>
                  </a:cubicBezTo>
                  <a:cubicBezTo>
                    <a:pt x="4555" y="14907"/>
                    <a:pt x="4620" y="14907"/>
                    <a:pt x="4693" y="14923"/>
                  </a:cubicBezTo>
                  <a:cubicBezTo>
                    <a:pt x="4717" y="14923"/>
                    <a:pt x="4726" y="14915"/>
                    <a:pt x="4726" y="14891"/>
                  </a:cubicBezTo>
                  <a:cubicBezTo>
                    <a:pt x="4726" y="14817"/>
                    <a:pt x="4734" y="14744"/>
                    <a:pt x="4734" y="14671"/>
                  </a:cubicBezTo>
                  <a:cubicBezTo>
                    <a:pt x="4652" y="14524"/>
                    <a:pt x="4587" y="14370"/>
                    <a:pt x="4547" y="14207"/>
                  </a:cubicBezTo>
                  <a:cubicBezTo>
                    <a:pt x="4367" y="13678"/>
                    <a:pt x="4237" y="13140"/>
                    <a:pt x="4164" y="12595"/>
                  </a:cubicBezTo>
                  <a:cubicBezTo>
                    <a:pt x="4131" y="12310"/>
                    <a:pt x="4074" y="12025"/>
                    <a:pt x="4009" y="11757"/>
                  </a:cubicBezTo>
                  <a:cubicBezTo>
                    <a:pt x="3928" y="11415"/>
                    <a:pt x="3806" y="9046"/>
                    <a:pt x="3757" y="8704"/>
                  </a:cubicBezTo>
                  <a:cubicBezTo>
                    <a:pt x="3716" y="8386"/>
                    <a:pt x="3684" y="8077"/>
                    <a:pt x="3635" y="7768"/>
                  </a:cubicBezTo>
                  <a:cubicBezTo>
                    <a:pt x="3586" y="7483"/>
                    <a:pt x="3505" y="7206"/>
                    <a:pt x="3480" y="6921"/>
                  </a:cubicBezTo>
                  <a:cubicBezTo>
                    <a:pt x="3448" y="6685"/>
                    <a:pt x="3382" y="6449"/>
                    <a:pt x="3366" y="6213"/>
                  </a:cubicBezTo>
                  <a:cubicBezTo>
                    <a:pt x="3293" y="5594"/>
                    <a:pt x="3171" y="4984"/>
                    <a:pt x="2984" y="4389"/>
                  </a:cubicBezTo>
                  <a:cubicBezTo>
                    <a:pt x="2878" y="4007"/>
                    <a:pt x="2739" y="3649"/>
                    <a:pt x="2617" y="3282"/>
                  </a:cubicBezTo>
                  <a:cubicBezTo>
                    <a:pt x="2585" y="3144"/>
                    <a:pt x="2528" y="3014"/>
                    <a:pt x="2463" y="2900"/>
                  </a:cubicBezTo>
                  <a:cubicBezTo>
                    <a:pt x="2389" y="2794"/>
                    <a:pt x="2332" y="2672"/>
                    <a:pt x="2300" y="2550"/>
                  </a:cubicBezTo>
                  <a:cubicBezTo>
                    <a:pt x="2275" y="2428"/>
                    <a:pt x="2259" y="2314"/>
                    <a:pt x="2251" y="2200"/>
                  </a:cubicBezTo>
                  <a:cubicBezTo>
                    <a:pt x="2243" y="2102"/>
                    <a:pt x="2243" y="2004"/>
                    <a:pt x="2259" y="1915"/>
                  </a:cubicBezTo>
                  <a:cubicBezTo>
                    <a:pt x="2283" y="1768"/>
                    <a:pt x="2316" y="1622"/>
                    <a:pt x="2365" y="1483"/>
                  </a:cubicBezTo>
                  <a:cubicBezTo>
                    <a:pt x="2438" y="1272"/>
                    <a:pt x="2479" y="1052"/>
                    <a:pt x="2487" y="824"/>
                  </a:cubicBezTo>
                  <a:cubicBezTo>
                    <a:pt x="2479" y="588"/>
                    <a:pt x="2446" y="344"/>
                    <a:pt x="2406" y="116"/>
                  </a:cubicBezTo>
                  <a:cubicBezTo>
                    <a:pt x="2406" y="99"/>
                    <a:pt x="2397" y="83"/>
                    <a:pt x="2397" y="67"/>
                  </a:cubicBezTo>
                  <a:cubicBezTo>
                    <a:pt x="2390" y="30"/>
                    <a:pt x="2370" y="0"/>
                    <a:pt x="2330" y="0"/>
                  </a:cubicBezTo>
                  <a:close/>
                </a:path>
              </a:pathLst>
            </a:custGeom>
            <a:solidFill>
              <a:schemeClr val="accent4"/>
            </a:solidFill>
            <a:ln w="19050" cap="flat" cmpd="sng">
              <a:solidFill>
                <a:schemeClr val="lt1"/>
              </a:solidFill>
              <a:prstDash val="solid"/>
              <a:miter lim="81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14" name="Google Shape;2514;p39"/>
            <p:cNvSpPr/>
            <p:nvPr/>
          </p:nvSpPr>
          <p:spPr>
            <a:xfrm rot="461254">
              <a:off x="6999877" y="2403083"/>
              <a:ext cx="11802" cy="30703"/>
            </a:xfrm>
            <a:custGeom>
              <a:avLst/>
              <a:gdLst/>
              <a:ahLst/>
              <a:cxnLst/>
              <a:rect l="l" t="t" r="r" b="b"/>
              <a:pathLst>
                <a:path w="123" h="320" extrusionOk="0">
                  <a:moveTo>
                    <a:pt x="33" y="0"/>
                  </a:moveTo>
                  <a:cubicBezTo>
                    <a:pt x="16" y="8"/>
                    <a:pt x="0" y="33"/>
                    <a:pt x="8" y="49"/>
                  </a:cubicBezTo>
                  <a:lnTo>
                    <a:pt x="41" y="293"/>
                  </a:lnTo>
                  <a:cubicBezTo>
                    <a:pt x="47" y="307"/>
                    <a:pt x="65" y="320"/>
                    <a:pt x="80" y="320"/>
                  </a:cubicBezTo>
                  <a:cubicBezTo>
                    <a:pt x="83" y="320"/>
                    <a:pt x="87" y="319"/>
                    <a:pt x="90" y="318"/>
                  </a:cubicBezTo>
                  <a:cubicBezTo>
                    <a:pt x="106" y="310"/>
                    <a:pt x="122" y="293"/>
                    <a:pt x="114" y="269"/>
                  </a:cubicBezTo>
                  <a:cubicBezTo>
                    <a:pt x="106" y="196"/>
                    <a:pt x="90" y="114"/>
                    <a:pt x="81" y="33"/>
                  </a:cubicBezTo>
                  <a:cubicBezTo>
                    <a:pt x="73" y="8"/>
                    <a:pt x="57" y="0"/>
                    <a:pt x="3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15" name="Google Shape;2515;p39"/>
            <p:cNvSpPr/>
            <p:nvPr/>
          </p:nvSpPr>
          <p:spPr>
            <a:xfrm rot="461254">
              <a:off x="6807715" y="2022589"/>
              <a:ext cx="36748" cy="96235"/>
            </a:xfrm>
            <a:custGeom>
              <a:avLst/>
              <a:gdLst/>
              <a:ahLst/>
              <a:cxnLst/>
              <a:rect l="l" t="t" r="r" b="b"/>
              <a:pathLst>
                <a:path w="383" h="1003" extrusionOk="0">
                  <a:moveTo>
                    <a:pt x="315" y="0"/>
                  </a:moveTo>
                  <a:cubicBezTo>
                    <a:pt x="273" y="0"/>
                    <a:pt x="260" y="49"/>
                    <a:pt x="253" y="85"/>
                  </a:cubicBezTo>
                  <a:cubicBezTo>
                    <a:pt x="212" y="353"/>
                    <a:pt x="73" y="597"/>
                    <a:pt x="33" y="866"/>
                  </a:cubicBezTo>
                  <a:cubicBezTo>
                    <a:pt x="25" y="915"/>
                    <a:pt x="0" y="972"/>
                    <a:pt x="57" y="996"/>
                  </a:cubicBezTo>
                  <a:cubicBezTo>
                    <a:pt x="68" y="1000"/>
                    <a:pt x="78" y="1002"/>
                    <a:pt x="86" y="1002"/>
                  </a:cubicBezTo>
                  <a:cubicBezTo>
                    <a:pt x="130" y="1002"/>
                    <a:pt x="151" y="956"/>
                    <a:pt x="171" y="915"/>
                  </a:cubicBezTo>
                  <a:cubicBezTo>
                    <a:pt x="204" y="793"/>
                    <a:pt x="228" y="663"/>
                    <a:pt x="269" y="541"/>
                  </a:cubicBezTo>
                  <a:cubicBezTo>
                    <a:pt x="326" y="402"/>
                    <a:pt x="358" y="256"/>
                    <a:pt x="383" y="109"/>
                  </a:cubicBezTo>
                  <a:cubicBezTo>
                    <a:pt x="383" y="68"/>
                    <a:pt x="383" y="11"/>
                    <a:pt x="334" y="3"/>
                  </a:cubicBezTo>
                  <a:cubicBezTo>
                    <a:pt x="327" y="1"/>
                    <a:pt x="321" y="0"/>
                    <a:pt x="3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16" name="Google Shape;2516;p39"/>
            <p:cNvSpPr/>
            <p:nvPr/>
          </p:nvSpPr>
          <p:spPr>
            <a:xfrm rot="461254">
              <a:off x="7379729" y="2369408"/>
              <a:ext cx="65724" cy="30991"/>
            </a:xfrm>
            <a:custGeom>
              <a:avLst/>
              <a:gdLst/>
              <a:ahLst/>
              <a:cxnLst/>
              <a:rect l="l" t="t" r="r" b="b"/>
              <a:pathLst>
                <a:path w="685" h="323" extrusionOk="0">
                  <a:moveTo>
                    <a:pt x="607" y="1"/>
                  </a:moveTo>
                  <a:cubicBezTo>
                    <a:pt x="585" y="1"/>
                    <a:pt x="561" y="3"/>
                    <a:pt x="538" y="3"/>
                  </a:cubicBezTo>
                  <a:cubicBezTo>
                    <a:pt x="384" y="60"/>
                    <a:pt x="229" y="126"/>
                    <a:pt x="82" y="207"/>
                  </a:cubicBezTo>
                  <a:cubicBezTo>
                    <a:pt x="42" y="223"/>
                    <a:pt x="1" y="256"/>
                    <a:pt x="42" y="305"/>
                  </a:cubicBezTo>
                  <a:cubicBezTo>
                    <a:pt x="52" y="317"/>
                    <a:pt x="62" y="322"/>
                    <a:pt x="72" y="322"/>
                  </a:cubicBezTo>
                  <a:cubicBezTo>
                    <a:pt x="95" y="322"/>
                    <a:pt x="117" y="300"/>
                    <a:pt x="139" y="288"/>
                  </a:cubicBezTo>
                  <a:lnTo>
                    <a:pt x="587" y="101"/>
                  </a:lnTo>
                  <a:cubicBezTo>
                    <a:pt x="620" y="85"/>
                    <a:pt x="685" y="85"/>
                    <a:pt x="677" y="36"/>
                  </a:cubicBezTo>
                  <a:cubicBezTo>
                    <a:pt x="667" y="7"/>
                    <a:pt x="639" y="1"/>
                    <a:pt x="6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17" name="Google Shape;2517;p39"/>
            <p:cNvSpPr/>
            <p:nvPr/>
          </p:nvSpPr>
          <p:spPr>
            <a:xfrm rot="461254">
              <a:off x="7130121" y="3446357"/>
              <a:ext cx="279687" cy="224037"/>
            </a:xfrm>
            <a:custGeom>
              <a:avLst/>
              <a:gdLst/>
              <a:ahLst/>
              <a:cxnLst/>
              <a:rect l="l" t="t" r="r" b="b"/>
              <a:pathLst>
                <a:path w="2915" h="2335" extrusionOk="0">
                  <a:moveTo>
                    <a:pt x="84" y="1"/>
                  </a:moveTo>
                  <a:cubicBezTo>
                    <a:pt x="55" y="1"/>
                    <a:pt x="32" y="12"/>
                    <a:pt x="25" y="46"/>
                  </a:cubicBezTo>
                  <a:cubicBezTo>
                    <a:pt x="1" y="136"/>
                    <a:pt x="123" y="144"/>
                    <a:pt x="188" y="152"/>
                  </a:cubicBezTo>
                  <a:cubicBezTo>
                    <a:pt x="465" y="217"/>
                    <a:pt x="741" y="299"/>
                    <a:pt x="1002" y="413"/>
                  </a:cubicBezTo>
                  <a:cubicBezTo>
                    <a:pt x="1042" y="429"/>
                    <a:pt x="1099" y="437"/>
                    <a:pt x="1099" y="478"/>
                  </a:cubicBezTo>
                  <a:cubicBezTo>
                    <a:pt x="1116" y="584"/>
                    <a:pt x="1205" y="633"/>
                    <a:pt x="1270" y="690"/>
                  </a:cubicBezTo>
                  <a:cubicBezTo>
                    <a:pt x="1710" y="1040"/>
                    <a:pt x="2101" y="1447"/>
                    <a:pt x="2443" y="1902"/>
                  </a:cubicBezTo>
                  <a:cubicBezTo>
                    <a:pt x="2532" y="2033"/>
                    <a:pt x="2638" y="2163"/>
                    <a:pt x="2752" y="2285"/>
                  </a:cubicBezTo>
                  <a:cubicBezTo>
                    <a:pt x="2775" y="2308"/>
                    <a:pt x="2802" y="2335"/>
                    <a:pt x="2832" y="2335"/>
                  </a:cubicBezTo>
                  <a:cubicBezTo>
                    <a:pt x="2846" y="2335"/>
                    <a:pt x="2860" y="2330"/>
                    <a:pt x="2874" y="2318"/>
                  </a:cubicBezTo>
                  <a:cubicBezTo>
                    <a:pt x="2915" y="2269"/>
                    <a:pt x="2882" y="2228"/>
                    <a:pt x="2850" y="2196"/>
                  </a:cubicBezTo>
                  <a:cubicBezTo>
                    <a:pt x="2483" y="1707"/>
                    <a:pt x="2109" y="1219"/>
                    <a:pt x="1645" y="812"/>
                  </a:cubicBezTo>
                  <a:cubicBezTo>
                    <a:pt x="1620" y="787"/>
                    <a:pt x="1580" y="779"/>
                    <a:pt x="1596" y="722"/>
                  </a:cubicBezTo>
                  <a:lnTo>
                    <a:pt x="1596" y="722"/>
                  </a:lnTo>
                  <a:cubicBezTo>
                    <a:pt x="1905" y="844"/>
                    <a:pt x="2198" y="950"/>
                    <a:pt x="2451" y="1162"/>
                  </a:cubicBezTo>
                  <a:cubicBezTo>
                    <a:pt x="2353" y="991"/>
                    <a:pt x="2198" y="860"/>
                    <a:pt x="2019" y="779"/>
                  </a:cubicBezTo>
                  <a:cubicBezTo>
                    <a:pt x="1816" y="681"/>
                    <a:pt x="1620" y="576"/>
                    <a:pt x="1425" y="478"/>
                  </a:cubicBezTo>
                  <a:cubicBezTo>
                    <a:pt x="1042" y="266"/>
                    <a:pt x="635" y="120"/>
                    <a:pt x="212" y="30"/>
                  </a:cubicBezTo>
                  <a:cubicBezTo>
                    <a:pt x="175" y="21"/>
                    <a:pt x="124" y="1"/>
                    <a:pt x="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18" name="Google Shape;2518;p39"/>
            <p:cNvSpPr/>
            <p:nvPr/>
          </p:nvSpPr>
          <p:spPr>
            <a:xfrm rot="461307">
              <a:off x="6775637" y="2919489"/>
              <a:ext cx="146951" cy="226477"/>
            </a:xfrm>
            <a:custGeom>
              <a:avLst/>
              <a:gdLst/>
              <a:ahLst/>
              <a:cxnLst/>
              <a:rect l="l" t="t" r="r" b="b"/>
              <a:pathLst>
                <a:path w="1556" h="2715" extrusionOk="0">
                  <a:moveTo>
                    <a:pt x="91" y="0"/>
                  </a:moveTo>
                  <a:cubicBezTo>
                    <a:pt x="78" y="0"/>
                    <a:pt x="64" y="5"/>
                    <a:pt x="50" y="17"/>
                  </a:cubicBezTo>
                  <a:cubicBezTo>
                    <a:pt x="1" y="58"/>
                    <a:pt x="50" y="99"/>
                    <a:pt x="74" y="139"/>
                  </a:cubicBezTo>
                  <a:cubicBezTo>
                    <a:pt x="98" y="172"/>
                    <a:pt x="131" y="204"/>
                    <a:pt x="164" y="237"/>
                  </a:cubicBezTo>
                  <a:cubicBezTo>
                    <a:pt x="326" y="392"/>
                    <a:pt x="473" y="563"/>
                    <a:pt x="595" y="750"/>
                  </a:cubicBezTo>
                  <a:cubicBezTo>
                    <a:pt x="815" y="1132"/>
                    <a:pt x="1018" y="1539"/>
                    <a:pt x="1197" y="1946"/>
                  </a:cubicBezTo>
                  <a:cubicBezTo>
                    <a:pt x="1295" y="2174"/>
                    <a:pt x="1376" y="2402"/>
                    <a:pt x="1433" y="2638"/>
                  </a:cubicBezTo>
                  <a:cubicBezTo>
                    <a:pt x="1441" y="2674"/>
                    <a:pt x="1454" y="2715"/>
                    <a:pt x="1489" y="2715"/>
                  </a:cubicBezTo>
                  <a:cubicBezTo>
                    <a:pt x="1494" y="2715"/>
                    <a:pt x="1500" y="2714"/>
                    <a:pt x="1507" y="2712"/>
                  </a:cubicBezTo>
                  <a:cubicBezTo>
                    <a:pt x="1556" y="2695"/>
                    <a:pt x="1531" y="2655"/>
                    <a:pt x="1531" y="2622"/>
                  </a:cubicBezTo>
                  <a:cubicBezTo>
                    <a:pt x="1523" y="2516"/>
                    <a:pt x="1499" y="2402"/>
                    <a:pt x="1466" y="2305"/>
                  </a:cubicBezTo>
                  <a:cubicBezTo>
                    <a:pt x="1287" y="1784"/>
                    <a:pt x="1067" y="1287"/>
                    <a:pt x="790" y="807"/>
                  </a:cubicBezTo>
                  <a:cubicBezTo>
                    <a:pt x="636" y="514"/>
                    <a:pt x="400" y="286"/>
                    <a:pt x="172" y="50"/>
                  </a:cubicBezTo>
                  <a:cubicBezTo>
                    <a:pt x="149" y="27"/>
                    <a:pt x="122" y="0"/>
                    <a:pt x="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19" name="Google Shape;2519;p39"/>
            <p:cNvSpPr/>
            <p:nvPr/>
          </p:nvSpPr>
          <p:spPr>
            <a:xfrm rot="461260">
              <a:off x="7212385" y="3357199"/>
              <a:ext cx="226153" cy="50474"/>
            </a:xfrm>
            <a:custGeom>
              <a:avLst/>
              <a:gdLst/>
              <a:ahLst/>
              <a:cxnLst/>
              <a:rect l="l" t="t" r="r" b="b"/>
              <a:pathLst>
                <a:path w="2842" h="526" extrusionOk="0">
                  <a:moveTo>
                    <a:pt x="73" y="1"/>
                  </a:moveTo>
                  <a:cubicBezTo>
                    <a:pt x="45" y="1"/>
                    <a:pt x="15" y="16"/>
                    <a:pt x="9" y="43"/>
                  </a:cubicBezTo>
                  <a:cubicBezTo>
                    <a:pt x="1" y="76"/>
                    <a:pt x="17" y="117"/>
                    <a:pt x="49" y="133"/>
                  </a:cubicBezTo>
                  <a:cubicBezTo>
                    <a:pt x="82" y="149"/>
                    <a:pt x="115" y="165"/>
                    <a:pt x="147" y="182"/>
                  </a:cubicBezTo>
                  <a:cubicBezTo>
                    <a:pt x="408" y="279"/>
                    <a:pt x="676" y="353"/>
                    <a:pt x="953" y="410"/>
                  </a:cubicBezTo>
                  <a:cubicBezTo>
                    <a:pt x="1246" y="487"/>
                    <a:pt x="1548" y="526"/>
                    <a:pt x="1851" y="526"/>
                  </a:cubicBezTo>
                  <a:cubicBezTo>
                    <a:pt x="2120" y="526"/>
                    <a:pt x="2390" y="495"/>
                    <a:pt x="2654" y="434"/>
                  </a:cubicBezTo>
                  <a:cubicBezTo>
                    <a:pt x="2777" y="410"/>
                    <a:pt x="2842" y="369"/>
                    <a:pt x="2817" y="344"/>
                  </a:cubicBezTo>
                  <a:cubicBezTo>
                    <a:pt x="2795" y="311"/>
                    <a:pt x="2768" y="301"/>
                    <a:pt x="2739" y="301"/>
                  </a:cubicBezTo>
                  <a:cubicBezTo>
                    <a:pt x="2705" y="301"/>
                    <a:pt x="2669" y="316"/>
                    <a:pt x="2638" y="320"/>
                  </a:cubicBezTo>
                  <a:cubicBezTo>
                    <a:pt x="2416" y="360"/>
                    <a:pt x="2190" y="380"/>
                    <a:pt x="1962" y="380"/>
                  </a:cubicBezTo>
                  <a:cubicBezTo>
                    <a:pt x="1865" y="380"/>
                    <a:pt x="1767" y="376"/>
                    <a:pt x="1669" y="369"/>
                  </a:cubicBezTo>
                  <a:cubicBezTo>
                    <a:pt x="1197" y="312"/>
                    <a:pt x="725" y="206"/>
                    <a:pt x="277" y="51"/>
                  </a:cubicBezTo>
                  <a:cubicBezTo>
                    <a:pt x="212" y="27"/>
                    <a:pt x="155" y="11"/>
                    <a:pt x="90" y="3"/>
                  </a:cubicBezTo>
                  <a:cubicBezTo>
                    <a:pt x="85" y="1"/>
                    <a:pt x="79" y="1"/>
                    <a:pt x="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20" name="Google Shape;2520;p39"/>
            <p:cNvSpPr/>
            <p:nvPr/>
          </p:nvSpPr>
          <p:spPr>
            <a:xfrm rot="461254">
              <a:off x="7109680" y="2897053"/>
              <a:ext cx="101608" cy="270859"/>
            </a:xfrm>
            <a:custGeom>
              <a:avLst/>
              <a:gdLst/>
              <a:ahLst/>
              <a:cxnLst/>
              <a:rect l="l" t="t" r="r" b="b"/>
              <a:pathLst>
                <a:path w="1059" h="2823" extrusionOk="0">
                  <a:moveTo>
                    <a:pt x="998" y="1"/>
                  </a:moveTo>
                  <a:cubicBezTo>
                    <a:pt x="946" y="1"/>
                    <a:pt x="952" y="53"/>
                    <a:pt x="945" y="91"/>
                  </a:cubicBezTo>
                  <a:cubicBezTo>
                    <a:pt x="920" y="425"/>
                    <a:pt x="847" y="750"/>
                    <a:pt x="790" y="1076"/>
                  </a:cubicBezTo>
                  <a:cubicBezTo>
                    <a:pt x="692" y="1670"/>
                    <a:pt x="505" y="2216"/>
                    <a:pt x="65" y="2655"/>
                  </a:cubicBezTo>
                  <a:cubicBezTo>
                    <a:pt x="41" y="2671"/>
                    <a:pt x="25" y="2696"/>
                    <a:pt x="17" y="2728"/>
                  </a:cubicBezTo>
                  <a:cubicBezTo>
                    <a:pt x="0" y="2753"/>
                    <a:pt x="8" y="2785"/>
                    <a:pt x="33" y="2810"/>
                  </a:cubicBezTo>
                  <a:cubicBezTo>
                    <a:pt x="41" y="2818"/>
                    <a:pt x="55" y="2822"/>
                    <a:pt x="71" y="2822"/>
                  </a:cubicBezTo>
                  <a:cubicBezTo>
                    <a:pt x="86" y="2822"/>
                    <a:pt x="102" y="2818"/>
                    <a:pt x="114" y="2810"/>
                  </a:cubicBezTo>
                  <a:cubicBezTo>
                    <a:pt x="131" y="2802"/>
                    <a:pt x="155" y="2777"/>
                    <a:pt x="179" y="2761"/>
                  </a:cubicBezTo>
                  <a:cubicBezTo>
                    <a:pt x="383" y="2557"/>
                    <a:pt x="546" y="2321"/>
                    <a:pt x="660" y="2061"/>
                  </a:cubicBezTo>
                  <a:cubicBezTo>
                    <a:pt x="928" y="1434"/>
                    <a:pt x="993" y="767"/>
                    <a:pt x="1042" y="91"/>
                  </a:cubicBezTo>
                  <a:cubicBezTo>
                    <a:pt x="1042" y="58"/>
                    <a:pt x="1059" y="1"/>
                    <a:pt x="1010" y="1"/>
                  </a:cubicBezTo>
                  <a:cubicBezTo>
                    <a:pt x="1006" y="1"/>
                    <a:pt x="1002" y="1"/>
                    <a:pt x="9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21" name="Google Shape;2521;p39"/>
            <p:cNvSpPr/>
            <p:nvPr/>
          </p:nvSpPr>
          <p:spPr>
            <a:xfrm rot="461254">
              <a:off x="7204891" y="3112228"/>
              <a:ext cx="227395" cy="142482"/>
            </a:xfrm>
            <a:custGeom>
              <a:avLst/>
              <a:gdLst/>
              <a:ahLst/>
              <a:cxnLst/>
              <a:rect l="l" t="t" r="r" b="b"/>
              <a:pathLst>
                <a:path w="2370" h="1485" extrusionOk="0">
                  <a:moveTo>
                    <a:pt x="2318" y="0"/>
                  </a:moveTo>
                  <a:cubicBezTo>
                    <a:pt x="2292" y="0"/>
                    <a:pt x="2266" y="27"/>
                    <a:pt x="2248" y="45"/>
                  </a:cubicBezTo>
                  <a:cubicBezTo>
                    <a:pt x="2215" y="69"/>
                    <a:pt x="2183" y="94"/>
                    <a:pt x="2150" y="126"/>
                  </a:cubicBezTo>
                  <a:cubicBezTo>
                    <a:pt x="1849" y="427"/>
                    <a:pt x="1499" y="688"/>
                    <a:pt x="1116" y="891"/>
                  </a:cubicBezTo>
                  <a:cubicBezTo>
                    <a:pt x="807" y="1062"/>
                    <a:pt x="530" y="1258"/>
                    <a:pt x="172" y="1307"/>
                  </a:cubicBezTo>
                  <a:cubicBezTo>
                    <a:pt x="131" y="1315"/>
                    <a:pt x="99" y="1331"/>
                    <a:pt x="66" y="1355"/>
                  </a:cubicBezTo>
                  <a:cubicBezTo>
                    <a:pt x="33" y="1380"/>
                    <a:pt x="1" y="1404"/>
                    <a:pt x="17" y="1453"/>
                  </a:cubicBezTo>
                  <a:cubicBezTo>
                    <a:pt x="32" y="1477"/>
                    <a:pt x="52" y="1484"/>
                    <a:pt x="71" y="1484"/>
                  </a:cubicBezTo>
                  <a:cubicBezTo>
                    <a:pt x="84" y="1484"/>
                    <a:pt x="97" y="1481"/>
                    <a:pt x="107" y="1477"/>
                  </a:cubicBezTo>
                  <a:cubicBezTo>
                    <a:pt x="196" y="1461"/>
                    <a:pt x="286" y="1429"/>
                    <a:pt x="326" y="1420"/>
                  </a:cubicBezTo>
                  <a:cubicBezTo>
                    <a:pt x="668" y="1372"/>
                    <a:pt x="888" y="1184"/>
                    <a:pt x="1141" y="1046"/>
                  </a:cubicBezTo>
                  <a:cubicBezTo>
                    <a:pt x="1588" y="802"/>
                    <a:pt x="1979" y="484"/>
                    <a:pt x="2305" y="94"/>
                  </a:cubicBezTo>
                  <a:cubicBezTo>
                    <a:pt x="2329" y="69"/>
                    <a:pt x="2370" y="37"/>
                    <a:pt x="2345" y="12"/>
                  </a:cubicBezTo>
                  <a:cubicBezTo>
                    <a:pt x="2337" y="4"/>
                    <a:pt x="2327" y="0"/>
                    <a:pt x="23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22" name="Google Shape;2522;p39"/>
            <p:cNvSpPr/>
            <p:nvPr/>
          </p:nvSpPr>
          <p:spPr>
            <a:xfrm rot="461254">
              <a:off x="6959869" y="2838413"/>
              <a:ext cx="29744" cy="256083"/>
            </a:xfrm>
            <a:custGeom>
              <a:avLst/>
              <a:gdLst/>
              <a:ahLst/>
              <a:cxnLst/>
              <a:rect l="l" t="t" r="r" b="b"/>
              <a:pathLst>
                <a:path w="310" h="2669" extrusionOk="0">
                  <a:moveTo>
                    <a:pt x="245" y="0"/>
                  </a:moveTo>
                  <a:cubicBezTo>
                    <a:pt x="226" y="0"/>
                    <a:pt x="208" y="21"/>
                    <a:pt x="195" y="46"/>
                  </a:cubicBezTo>
                  <a:cubicBezTo>
                    <a:pt x="179" y="79"/>
                    <a:pt x="163" y="119"/>
                    <a:pt x="155" y="160"/>
                  </a:cubicBezTo>
                  <a:cubicBezTo>
                    <a:pt x="106" y="388"/>
                    <a:pt x="81" y="616"/>
                    <a:pt x="73" y="844"/>
                  </a:cubicBezTo>
                  <a:cubicBezTo>
                    <a:pt x="65" y="1332"/>
                    <a:pt x="0" y="1829"/>
                    <a:pt x="122" y="2317"/>
                  </a:cubicBezTo>
                  <a:cubicBezTo>
                    <a:pt x="147" y="2423"/>
                    <a:pt x="171" y="2513"/>
                    <a:pt x="204" y="2610"/>
                  </a:cubicBezTo>
                  <a:cubicBezTo>
                    <a:pt x="211" y="2640"/>
                    <a:pt x="218" y="2669"/>
                    <a:pt x="249" y="2669"/>
                  </a:cubicBezTo>
                  <a:cubicBezTo>
                    <a:pt x="252" y="2669"/>
                    <a:pt x="256" y="2668"/>
                    <a:pt x="261" y="2667"/>
                  </a:cubicBezTo>
                  <a:cubicBezTo>
                    <a:pt x="293" y="2667"/>
                    <a:pt x="293" y="2627"/>
                    <a:pt x="301" y="2602"/>
                  </a:cubicBezTo>
                  <a:cubicBezTo>
                    <a:pt x="309" y="2521"/>
                    <a:pt x="301" y="2439"/>
                    <a:pt x="277" y="2366"/>
                  </a:cubicBezTo>
                  <a:cubicBezTo>
                    <a:pt x="220" y="2187"/>
                    <a:pt x="195" y="2000"/>
                    <a:pt x="187" y="1813"/>
                  </a:cubicBezTo>
                  <a:cubicBezTo>
                    <a:pt x="171" y="1316"/>
                    <a:pt x="187" y="819"/>
                    <a:pt x="236" y="323"/>
                  </a:cubicBezTo>
                  <a:cubicBezTo>
                    <a:pt x="252" y="233"/>
                    <a:pt x="269" y="152"/>
                    <a:pt x="285" y="71"/>
                  </a:cubicBezTo>
                  <a:cubicBezTo>
                    <a:pt x="285" y="46"/>
                    <a:pt x="293" y="22"/>
                    <a:pt x="261" y="5"/>
                  </a:cubicBezTo>
                  <a:cubicBezTo>
                    <a:pt x="255" y="2"/>
                    <a:pt x="250" y="0"/>
                    <a:pt x="2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23" name="Google Shape;2523;p39"/>
            <p:cNvSpPr/>
            <p:nvPr/>
          </p:nvSpPr>
          <p:spPr>
            <a:xfrm rot="461254">
              <a:off x="6870619" y="2911205"/>
              <a:ext cx="68794" cy="150158"/>
            </a:xfrm>
            <a:custGeom>
              <a:avLst/>
              <a:gdLst/>
              <a:ahLst/>
              <a:cxnLst/>
              <a:rect l="l" t="t" r="r" b="b"/>
              <a:pathLst>
                <a:path w="717" h="1565" extrusionOk="0">
                  <a:moveTo>
                    <a:pt x="87" y="0"/>
                  </a:moveTo>
                  <a:cubicBezTo>
                    <a:pt x="78" y="0"/>
                    <a:pt x="68" y="2"/>
                    <a:pt x="58" y="6"/>
                  </a:cubicBezTo>
                  <a:cubicBezTo>
                    <a:pt x="1" y="39"/>
                    <a:pt x="33" y="104"/>
                    <a:pt x="58" y="153"/>
                  </a:cubicBezTo>
                  <a:cubicBezTo>
                    <a:pt x="123" y="259"/>
                    <a:pt x="180" y="373"/>
                    <a:pt x="229" y="486"/>
                  </a:cubicBezTo>
                  <a:cubicBezTo>
                    <a:pt x="326" y="796"/>
                    <a:pt x="432" y="1105"/>
                    <a:pt x="530" y="1414"/>
                  </a:cubicBezTo>
                  <a:cubicBezTo>
                    <a:pt x="552" y="1466"/>
                    <a:pt x="567" y="1564"/>
                    <a:pt x="630" y="1564"/>
                  </a:cubicBezTo>
                  <a:cubicBezTo>
                    <a:pt x="637" y="1564"/>
                    <a:pt x="644" y="1563"/>
                    <a:pt x="652" y="1561"/>
                  </a:cubicBezTo>
                  <a:cubicBezTo>
                    <a:pt x="717" y="1545"/>
                    <a:pt x="676" y="1439"/>
                    <a:pt x="660" y="1382"/>
                  </a:cubicBezTo>
                  <a:cubicBezTo>
                    <a:pt x="619" y="1178"/>
                    <a:pt x="513" y="983"/>
                    <a:pt x="473" y="771"/>
                  </a:cubicBezTo>
                  <a:cubicBezTo>
                    <a:pt x="416" y="527"/>
                    <a:pt x="318" y="291"/>
                    <a:pt x="180" y="79"/>
                  </a:cubicBezTo>
                  <a:cubicBezTo>
                    <a:pt x="153" y="46"/>
                    <a:pt x="131" y="0"/>
                    <a:pt x="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24" name="Google Shape;2524;p39"/>
            <p:cNvSpPr/>
            <p:nvPr/>
          </p:nvSpPr>
          <p:spPr>
            <a:xfrm rot="461195">
              <a:off x="6866887" y="2787627"/>
              <a:ext cx="27930" cy="92470"/>
            </a:xfrm>
            <a:custGeom>
              <a:avLst/>
              <a:gdLst/>
              <a:ahLst/>
              <a:cxnLst/>
              <a:rect l="l" t="t" r="r" b="b"/>
              <a:pathLst>
                <a:path w="392" h="1298" extrusionOk="0">
                  <a:moveTo>
                    <a:pt x="116" y="0"/>
                  </a:moveTo>
                  <a:cubicBezTo>
                    <a:pt x="113" y="0"/>
                    <a:pt x="110" y="0"/>
                    <a:pt x="106" y="1"/>
                  </a:cubicBezTo>
                  <a:cubicBezTo>
                    <a:pt x="1" y="9"/>
                    <a:pt x="25" y="123"/>
                    <a:pt x="33" y="196"/>
                  </a:cubicBezTo>
                  <a:cubicBezTo>
                    <a:pt x="41" y="530"/>
                    <a:pt x="172" y="847"/>
                    <a:pt x="180" y="1157"/>
                  </a:cubicBezTo>
                  <a:cubicBezTo>
                    <a:pt x="202" y="1237"/>
                    <a:pt x="223" y="1298"/>
                    <a:pt x="286" y="1298"/>
                  </a:cubicBezTo>
                  <a:cubicBezTo>
                    <a:pt x="294" y="1298"/>
                    <a:pt x="301" y="1297"/>
                    <a:pt x="310" y="1295"/>
                  </a:cubicBezTo>
                  <a:cubicBezTo>
                    <a:pt x="391" y="1279"/>
                    <a:pt x="375" y="1214"/>
                    <a:pt x="367" y="1149"/>
                  </a:cubicBezTo>
                  <a:cubicBezTo>
                    <a:pt x="351" y="1067"/>
                    <a:pt x="334" y="994"/>
                    <a:pt x="334" y="912"/>
                  </a:cubicBezTo>
                  <a:cubicBezTo>
                    <a:pt x="310" y="660"/>
                    <a:pt x="204" y="432"/>
                    <a:pt x="196" y="180"/>
                  </a:cubicBezTo>
                  <a:cubicBezTo>
                    <a:pt x="196" y="109"/>
                    <a:pt x="204" y="0"/>
                    <a:pt x="1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25" name="Google Shape;2525;p39"/>
            <p:cNvSpPr/>
            <p:nvPr/>
          </p:nvSpPr>
          <p:spPr>
            <a:xfrm rot="461254">
              <a:off x="7039420" y="2919269"/>
              <a:ext cx="30607" cy="140851"/>
            </a:xfrm>
            <a:custGeom>
              <a:avLst/>
              <a:gdLst/>
              <a:ahLst/>
              <a:cxnLst/>
              <a:rect l="l" t="t" r="r" b="b"/>
              <a:pathLst>
                <a:path w="319" h="1468" extrusionOk="0">
                  <a:moveTo>
                    <a:pt x="253" y="1"/>
                  </a:moveTo>
                  <a:cubicBezTo>
                    <a:pt x="188" y="9"/>
                    <a:pt x="180" y="66"/>
                    <a:pt x="180" y="115"/>
                  </a:cubicBezTo>
                  <a:cubicBezTo>
                    <a:pt x="147" y="506"/>
                    <a:pt x="90" y="896"/>
                    <a:pt x="17" y="1279"/>
                  </a:cubicBezTo>
                  <a:cubicBezTo>
                    <a:pt x="9" y="1312"/>
                    <a:pt x="9" y="1352"/>
                    <a:pt x="9" y="1385"/>
                  </a:cubicBezTo>
                  <a:cubicBezTo>
                    <a:pt x="1" y="1417"/>
                    <a:pt x="25" y="1450"/>
                    <a:pt x="58" y="1466"/>
                  </a:cubicBezTo>
                  <a:cubicBezTo>
                    <a:pt x="63" y="1467"/>
                    <a:pt x="68" y="1467"/>
                    <a:pt x="72" y="1467"/>
                  </a:cubicBezTo>
                  <a:cubicBezTo>
                    <a:pt x="110" y="1467"/>
                    <a:pt x="125" y="1438"/>
                    <a:pt x="139" y="1409"/>
                  </a:cubicBezTo>
                  <a:cubicBezTo>
                    <a:pt x="156" y="1385"/>
                    <a:pt x="164" y="1352"/>
                    <a:pt x="172" y="1328"/>
                  </a:cubicBezTo>
                  <a:cubicBezTo>
                    <a:pt x="245" y="945"/>
                    <a:pt x="294" y="571"/>
                    <a:pt x="318" y="180"/>
                  </a:cubicBezTo>
                  <a:cubicBezTo>
                    <a:pt x="318" y="147"/>
                    <a:pt x="318" y="107"/>
                    <a:pt x="318" y="90"/>
                  </a:cubicBezTo>
                  <a:cubicBezTo>
                    <a:pt x="310" y="34"/>
                    <a:pt x="294" y="1"/>
                    <a:pt x="2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26" name="Google Shape;2526;p39"/>
            <p:cNvSpPr/>
            <p:nvPr/>
          </p:nvSpPr>
          <p:spPr>
            <a:xfrm rot="461254">
              <a:off x="7241451" y="3293495"/>
              <a:ext cx="134422" cy="15256"/>
            </a:xfrm>
            <a:custGeom>
              <a:avLst/>
              <a:gdLst/>
              <a:ahLst/>
              <a:cxnLst/>
              <a:rect l="l" t="t" r="r" b="b"/>
              <a:pathLst>
                <a:path w="1401" h="159" extrusionOk="0">
                  <a:moveTo>
                    <a:pt x="448" y="1"/>
                  </a:moveTo>
                  <a:cubicBezTo>
                    <a:pt x="326" y="1"/>
                    <a:pt x="204" y="9"/>
                    <a:pt x="106" y="9"/>
                  </a:cubicBezTo>
                  <a:cubicBezTo>
                    <a:pt x="41" y="33"/>
                    <a:pt x="0" y="41"/>
                    <a:pt x="8" y="90"/>
                  </a:cubicBezTo>
                  <a:cubicBezTo>
                    <a:pt x="17" y="139"/>
                    <a:pt x="57" y="147"/>
                    <a:pt x="98" y="147"/>
                  </a:cubicBezTo>
                  <a:lnTo>
                    <a:pt x="285" y="147"/>
                  </a:lnTo>
                  <a:cubicBezTo>
                    <a:pt x="508" y="147"/>
                    <a:pt x="730" y="158"/>
                    <a:pt x="953" y="158"/>
                  </a:cubicBezTo>
                  <a:cubicBezTo>
                    <a:pt x="1064" y="158"/>
                    <a:pt x="1175" y="155"/>
                    <a:pt x="1286" y="147"/>
                  </a:cubicBezTo>
                  <a:cubicBezTo>
                    <a:pt x="1327" y="147"/>
                    <a:pt x="1400" y="147"/>
                    <a:pt x="1400" y="82"/>
                  </a:cubicBezTo>
                  <a:cubicBezTo>
                    <a:pt x="1400" y="30"/>
                    <a:pt x="1354" y="25"/>
                    <a:pt x="1310" y="25"/>
                  </a:cubicBezTo>
                  <a:cubicBezTo>
                    <a:pt x="1299" y="25"/>
                    <a:pt x="1288" y="25"/>
                    <a:pt x="1278" y="25"/>
                  </a:cubicBezTo>
                  <a:cubicBezTo>
                    <a:pt x="1002" y="17"/>
                    <a:pt x="725" y="9"/>
                    <a:pt x="4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27" name="Google Shape;2527;p39"/>
            <p:cNvSpPr/>
            <p:nvPr/>
          </p:nvSpPr>
          <p:spPr>
            <a:xfrm rot="461254">
              <a:off x="7075920" y="2951865"/>
              <a:ext cx="43752" cy="132503"/>
            </a:xfrm>
            <a:custGeom>
              <a:avLst/>
              <a:gdLst/>
              <a:ahLst/>
              <a:cxnLst/>
              <a:rect l="l" t="t" r="r" b="b"/>
              <a:pathLst>
                <a:path w="456" h="1381" extrusionOk="0">
                  <a:moveTo>
                    <a:pt x="415" y="1"/>
                  </a:moveTo>
                  <a:cubicBezTo>
                    <a:pt x="358" y="1"/>
                    <a:pt x="358" y="58"/>
                    <a:pt x="358" y="90"/>
                  </a:cubicBezTo>
                  <a:cubicBezTo>
                    <a:pt x="342" y="359"/>
                    <a:pt x="277" y="619"/>
                    <a:pt x="179" y="864"/>
                  </a:cubicBezTo>
                  <a:cubicBezTo>
                    <a:pt x="138" y="994"/>
                    <a:pt x="81" y="1124"/>
                    <a:pt x="33" y="1254"/>
                  </a:cubicBezTo>
                  <a:cubicBezTo>
                    <a:pt x="24" y="1295"/>
                    <a:pt x="0" y="1344"/>
                    <a:pt x="49" y="1368"/>
                  </a:cubicBezTo>
                  <a:cubicBezTo>
                    <a:pt x="63" y="1376"/>
                    <a:pt x="76" y="1380"/>
                    <a:pt x="87" y="1380"/>
                  </a:cubicBezTo>
                  <a:cubicBezTo>
                    <a:pt x="122" y="1380"/>
                    <a:pt x="145" y="1348"/>
                    <a:pt x="163" y="1311"/>
                  </a:cubicBezTo>
                  <a:cubicBezTo>
                    <a:pt x="179" y="1287"/>
                    <a:pt x="195" y="1254"/>
                    <a:pt x="204" y="1222"/>
                  </a:cubicBezTo>
                  <a:cubicBezTo>
                    <a:pt x="334" y="904"/>
                    <a:pt x="415" y="571"/>
                    <a:pt x="448" y="229"/>
                  </a:cubicBezTo>
                  <a:cubicBezTo>
                    <a:pt x="456" y="180"/>
                    <a:pt x="456" y="123"/>
                    <a:pt x="456" y="90"/>
                  </a:cubicBezTo>
                  <a:cubicBezTo>
                    <a:pt x="456" y="33"/>
                    <a:pt x="448" y="1"/>
                    <a:pt x="4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28" name="Google Shape;2528;p39"/>
            <p:cNvSpPr/>
            <p:nvPr/>
          </p:nvSpPr>
          <p:spPr>
            <a:xfrm rot="461254">
              <a:off x="7056982" y="2786824"/>
              <a:ext cx="48453" cy="100841"/>
            </a:xfrm>
            <a:custGeom>
              <a:avLst/>
              <a:gdLst/>
              <a:ahLst/>
              <a:cxnLst/>
              <a:rect l="l" t="t" r="r" b="b"/>
              <a:pathLst>
                <a:path w="505" h="1051" extrusionOk="0">
                  <a:moveTo>
                    <a:pt x="435" y="0"/>
                  </a:moveTo>
                  <a:cubicBezTo>
                    <a:pt x="402" y="0"/>
                    <a:pt x="388" y="33"/>
                    <a:pt x="375" y="61"/>
                  </a:cubicBezTo>
                  <a:cubicBezTo>
                    <a:pt x="358" y="93"/>
                    <a:pt x="358" y="110"/>
                    <a:pt x="350" y="134"/>
                  </a:cubicBezTo>
                  <a:cubicBezTo>
                    <a:pt x="236" y="395"/>
                    <a:pt x="171" y="663"/>
                    <a:pt x="25" y="916"/>
                  </a:cubicBezTo>
                  <a:cubicBezTo>
                    <a:pt x="17" y="940"/>
                    <a:pt x="0" y="964"/>
                    <a:pt x="0" y="989"/>
                  </a:cubicBezTo>
                  <a:cubicBezTo>
                    <a:pt x="0" y="1027"/>
                    <a:pt x="21" y="1051"/>
                    <a:pt x="53" y="1051"/>
                  </a:cubicBezTo>
                  <a:cubicBezTo>
                    <a:pt x="62" y="1051"/>
                    <a:pt x="71" y="1049"/>
                    <a:pt x="82" y="1046"/>
                  </a:cubicBezTo>
                  <a:cubicBezTo>
                    <a:pt x="114" y="1029"/>
                    <a:pt x="147" y="997"/>
                    <a:pt x="155" y="956"/>
                  </a:cubicBezTo>
                  <a:cubicBezTo>
                    <a:pt x="310" y="696"/>
                    <a:pt x="358" y="403"/>
                    <a:pt x="481" y="134"/>
                  </a:cubicBezTo>
                  <a:cubicBezTo>
                    <a:pt x="489" y="118"/>
                    <a:pt x="489" y="101"/>
                    <a:pt x="497" y="85"/>
                  </a:cubicBezTo>
                  <a:cubicBezTo>
                    <a:pt x="497" y="53"/>
                    <a:pt x="505" y="12"/>
                    <a:pt x="456" y="4"/>
                  </a:cubicBezTo>
                  <a:cubicBezTo>
                    <a:pt x="448" y="1"/>
                    <a:pt x="442" y="0"/>
                    <a:pt x="4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29" name="Google Shape;2529;p39"/>
            <p:cNvSpPr/>
            <p:nvPr/>
          </p:nvSpPr>
          <p:spPr>
            <a:xfrm rot="461254">
              <a:off x="7447153" y="3482342"/>
              <a:ext cx="114177" cy="32718"/>
            </a:xfrm>
            <a:custGeom>
              <a:avLst/>
              <a:gdLst/>
              <a:ahLst/>
              <a:cxnLst/>
              <a:rect l="l" t="t" r="r" b="b"/>
              <a:pathLst>
                <a:path w="1190" h="341" extrusionOk="0">
                  <a:moveTo>
                    <a:pt x="123" y="1"/>
                  </a:moveTo>
                  <a:cubicBezTo>
                    <a:pt x="41" y="9"/>
                    <a:pt x="9" y="25"/>
                    <a:pt x="9" y="74"/>
                  </a:cubicBezTo>
                  <a:cubicBezTo>
                    <a:pt x="1" y="123"/>
                    <a:pt x="50" y="139"/>
                    <a:pt x="90" y="147"/>
                  </a:cubicBezTo>
                  <a:cubicBezTo>
                    <a:pt x="269" y="163"/>
                    <a:pt x="448" y="188"/>
                    <a:pt x="636" y="204"/>
                  </a:cubicBezTo>
                  <a:cubicBezTo>
                    <a:pt x="766" y="220"/>
                    <a:pt x="896" y="245"/>
                    <a:pt x="1026" y="294"/>
                  </a:cubicBezTo>
                  <a:cubicBezTo>
                    <a:pt x="1055" y="305"/>
                    <a:pt x="1092" y="341"/>
                    <a:pt x="1123" y="341"/>
                  </a:cubicBezTo>
                  <a:cubicBezTo>
                    <a:pt x="1135" y="341"/>
                    <a:pt x="1147" y="335"/>
                    <a:pt x="1157" y="318"/>
                  </a:cubicBezTo>
                  <a:cubicBezTo>
                    <a:pt x="1189" y="261"/>
                    <a:pt x="1116" y="229"/>
                    <a:pt x="1075" y="188"/>
                  </a:cubicBezTo>
                  <a:cubicBezTo>
                    <a:pt x="1067" y="180"/>
                    <a:pt x="1051" y="172"/>
                    <a:pt x="1043" y="172"/>
                  </a:cubicBezTo>
                  <a:cubicBezTo>
                    <a:pt x="733" y="33"/>
                    <a:pt x="408" y="49"/>
                    <a:pt x="1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30" name="Google Shape;2530;p39"/>
            <p:cNvSpPr/>
            <p:nvPr/>
          </p:nvSpPr>
          <p:spPr>
            <a:xfrm rot="461254">
              <a:off x="7464095" y="3246400"/>
              <a:ext cx="115713" cy="19861"/>
            </a:xfrm>
            <a:custGeom>
              <a:avLst/>
              <a:gdLst/>
              <a:ahLst/>
              <a:cxnLst/>
              <a:rect l="l" t="t" r="r" b="b"/>
              <a:pathLst>
                <a:path w="1206" h="207" extrusionOk="0">
                  <a:moveTo>
                    <a:pt x="633" y="1"/>
                  </a:moveTo>
                  <a:cubicBezTo>
                    <a:pt x="451" y="1"/>
                    <a:pt x="269" y="19"/>
                    <a:pt x="90" y="60"/>
                  </a:cubicBezTo>
                  <a:cubicBezTo>
                    <a:pt x="50" y="68"/>
                    <a:pt x="1" y="93"/>
                    <a:pt x="9" y="142"/>
                  </a:cubicBezTo>
                  <a:cubicBezTo>
                    <a:pt x="17" y="199"/>
                    <a:pt x="58" y="207"/>
                    <a:pt x="107" y="207"/>
                  </a:cubicBezTo>
                  <a:cubicBezTo>
                    <a:pt x="131" y="207"/>
                    <a:pt x="164" y="207"/>
                    <a:pt x="188" y="199"/>
                  </a:cubicBezTo>
                  <a:cubicBezTo>
                    <a:pt x="375" y="160"/>
                    <a:pt x="561" y="130"/>
                    <a:pt x="747" y="130"/>
                  </a:cubicBezTo>
                  <a:cubicBezTo>
                    <a:pt x="878" y="130"/>
                    <a:pt x="1009" y="145"/>
                    <a:pt x="1141" y="182"/>
                  </a:cubicBezTo>
                  <a:cubicBezTo>
                    <a:pt x="1150" y="182"/>
                    <a:pt x="1160" y="184"/>
                    <a:pt x="1169" y="184"/>
                  </a:cubicBezTo>
                  <a:cubicBezTo>
                    <a:pt x="1182" y="184"/>
                    <a:pt x="1193" y="181"/>
                    <a:pt x="1198" y="166"/>
                  </a:cubicBezTo>
                  <a:cubicBezTo>
                    <a:pt x="1206" y="142"/>
                    <a:pt x="1189" y="117"/>
                    <a:pt x="1165" y="101"/>
                  </a:cubicBezTo>
                  <a:cubicBezTo>
                    <a:pt x="1100" y="60"/>
                    <a:pt x="1035" y="36"/>
                    <a:pt x="953" y="19"/>
                  </a:cubicBezTo>
                  <a:cubicBezTo>
                    <a:pt x="847" y="7"/>
                    <a:pt x="740" y="1"/>
                    <a:pt x="63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31" name="Google Shape;2531;p39"/>
            <p:cNvSpPr/>
            <p:nvPr/>
          </p:nvSpPr>
          <p:spPr>
            <a:xfrm rot="461254">
              <a:off x="7276786" y="3432097"/>
              <a:ext cx="99306" cy="52771"/>
            </a:xfrm>
            <a:custGeom>
              <a:avLst/>
              <a:gdLst/>
              <a:ahLst/>
              <a:cxnLst/>
              <a:rect l="l" t="t" r="r" b="b"/>
              <a:pathLst>
                <a:path w="1035" h="550" extrusionOk="0">
                  <a:moveTo>
                    <a:pt x="86" y="0"/>
                  </a:moveTo>
                  <a:cubicBezTo>
                    <a:pt x="58" y="0"/>
                    <a:pt x="34" y="11"/>
                    <a:pt x="25" y="45"/>
                  </a:cubicBezTo>
                  <a:cubicBezTo>
                    <a:pt x="0" y="93"/>
                    <a:pt x="66" y="118"/>
                    <a:pt x="106" y="142"/>
                  </a:cubicBezTo>
                  <a:cubicBezTo>
                    <a:pt x="367" y="248"/>
                    <a:pt x="619" y="387"/>
                    <a:pt x="880" y="517"/>
                  </a:cubicBezTo>
                  <a:cubicBezTo>
                    <a:pt x="904" y="533"/>
                    <a:pt x="937" y="541"/>
                    <a:pt x="969" y="549"/>
                  </a:cubicBezTo>
                  <a:cubicBezTo>
                    <a:pt x="1010" y="549"/>
                    <a:pt x="1034" y="525"/>
                    <a:pt x="1018" y="476"/>
                  </a:cubicBezTo>
                  <a:cubicBezTo>
                    <a:pt x="1010" y="460"/>
                    <a:pt x="1002" y="452"/>
                    <a:pt x="985" y="444"/>
                  </a:cubicBezTo>
                  <a:cubicBezTo>
                    <a:pt x="725" y="264"/>
                    <a:pt x="440" y="118"/>
                    <a:pt x="147" y="12"/>
                  </a:cubicBezTo>
                  <a:cubicBezTo>
                    <a:pt x="127" y="5"/>
                    <a:pt x="105" y="0"/>
                    <a:pt x="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32" name="Google Shape;2532;p39"/>
            <p:cNvSpPr/>
            <p:nvPr/>
          </p:nvSpPr>
          <p:spPr>
            <a:xfrm rot="461254">
              <a:off x="7285623" y="3253741"/>
              <a:ext cx="99306" cy="21780"/>
            </a:xfrm>
            <a:custGeom>
              <a:avLst/>
              <a:gdLst/>
              <a:ahLst/>
              <a:cxnLst/>
              <a:rect l="l" t="t" r="r" b="b"/>
              <a:pathLst>
                <a:path w="1035" h="227" extrusionOk="0">
                  <a:moveTo>
                    <a:pt x="961" y="1"/>
                  </a:moveTo>
                  <a:cubicBezTo>
                    <a:pt x="692" y="9"/>
                    <a:pt x="424" y="33"/>
                    <a:pt x="155" y="66"/>
                  </a:cubicBezTo>
                  <a:lnTo>
                    <a:pt x="98" y="82"/>
                  </a:lnTo>
                  <a:cubicBezTo>
                    <a:pt x="49" y="99"/>
                    <a:pt x="0" y="115"/>
                    <a:pt x="17" y="180"/>
                  </a:cubicBezTo>
                  <a:cubicBezTo>
                    <a:pt x="27" y="217"/>
                    <a:pt x="51" y="226"/>
                    <a:pt x="78" y="226"/>
                  </a:cubicBezTo>
                  <a:cubicBezTo>
                    <a:pt x="93" y="226"/>
                    <a:pt x="108" y="224"/>
                    <a:pt x="122" y="221"/>
                  </a:cubicBezTo>
                  <a:cubicBezTo>
                    <a:pt x="367" y="180"/>
                    <a:pt x="619" y="156"/>
                    <a:pt x="871" y="139"/>
                  </a:cubicBezTo>
                  <a:cubicBezTo>
                    <a:pt x="912" y="139"/>
                    <a:pt x="953" y="131"/>
                    <a:pt x="993" y="107"/>
                  </a:cubicBezTo>
                  <a:cubicBezTo>
                    <a:pt x="1018" y="82"/>
                    <a:pt x="1034" y="66"/>
                    <a:pt x="1026" y="25"/>
                  </a:cubicBezTo>
                  <a:cubicBezTo>
                    <a:pt x="1010" y="1"/>
                    <a:pt x="985" y="1"/>
                    <a:pt x="9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33" name="Google Shape;2533;p39"/>
            <p:cNvSpPr/>
            <p:nvPr/>
          </p:nvSpPr>
          <p:spPr>
            <a:xfrm rot="461254">
              <a:off x="7217481" y="3019303"/>
              <a:ext cx="67067" cy="87984"/>
            </a:xfrm>
            <a:custGeom>
              <a:avLst/>
              <a:gdLst/>
              <a:ahLst/>
              <a:cxnLst/>
              <a:rect l="l" t="t" r="r" b="b"/>
              <a:pathLst>
                <a:path w="699" h="917" extrusionOk="0">
                  <a:moveTo>
                    <a:pt x="638" y="0"/>
                  </a:moveTo>
                  <a:cubicBezTo>
                    <a:pt x="619" y="0"/>
                    <a:pt x="597" y="13"/>
                    <a:pt x="576" y="29"/>
                  </a:cubicBezTo>
                  <a:cubicBezTo>
                    <a:pt x="324" y="248"/>
                    <a:pt x="202" y="566"/>
                    <a:pt x="23" y="834"/>
                  </a:cubicBezTo>
                  <a:cubicBezTo>
                    <a:pt x="0" y="872"/>
                    <a:pt x="12" y="917"/>
                    <a:pt x="72" y="917"/>
                  </a:cubicBezTo>
                  <a:cubicBezTo>
                    <a:pt x="77" y="917"/>
                    <a:pt x="82" y="916"/>
                    <a:pt x="88" y="916"/>
                  </a:cubicBezTo>
                  <a:cubicBezTo>
                    <a:pt x="112" y="891"/>
                    <a:pt x="137" y="867"/>
                    <a:pt x="161" y="843"/>
                  </a:cubicBezTo>
                  <a:cubicBezTo>
                    <a:pt x="332" y="598"/>
                    <a:pt x="438" y="305"/>
                    <a:pt x="666" y="102"/>
                  </a:cubicBezTo>
                  <a:cubicBezTo>
                    <a:pt x="698" y="77"/>
                    <a:pt x="698" y="37"/>
                    <a:pt x="666" y="12"/>
                  </a:cubicBezTo>
                  <a:cubicBezTo>
                    <a:pt x="657" y="4"/>
                    <a:pt x="648" y="0"/>
                    <a:pt x="6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34" name="Google Shape;2534;p39"/>
            <p:cNvSpPr/>
            <p:nvPr/>
          </p:nvSpPr>
          <p:spPr>
            <a:xfrm rot="461254">
              <a:off x="7338986" y="2901737"/>
              <a:ext cx="64860" cy="84913"/>
            </a:xfrm>
            <a:custGeom>
              <a:avLst/>
              <a:gdLst/>
              <a:ahLst/>
              <a:cxnLst/>
              <a:rect l="l" t="t" r="r" b="b"/>
              <a:pathLst>
                <a:path w="676" h="885" extrusionOk="0">
                  <a:moveTo>
                    <a:pt x="627" y="1"/>
                  </a:moveTo>
                  <a:cubicBezTo>
                    <a:pt x="608" y="1"/>
                    <a:pt x="592" y="16"/>
                    <a:pt x="578" y="35"/>
                  </a:cubicBezTo>
                  <a:cubicBezTo>
                    <a:pt x="375" y="263"/>
                    <a:pt x="220" y="540"/>
                    <a:pt x="25" y="776"/>
                  </a:cubicBezTo>
                  <a:cubicBezTo>
                    <a:pt x="0" y="800"/>
                    <a:pt x="0" y="841"/>
                    <a:pt x="25" y="865"/>
                  </a:cubicBezTo>
                  <a:cubicBezTo>
                    <a:pt x="34" y="879"/>
                    <a:pt x="47" y="885"/>
                    <a:pt x="61" y="885"/>
                  </a:cubicBezTo>
                  <a:cubicBezTo>
                    <a:pt x="72" y="885"/>
                    <a:pt x="82" y="881"/>
                    <a:pt x="90" y="873"/>
                  </a:cubicBezTo>
                  <a:cubicBezTo>
                    <a:pt x="122" y="857"/>
                    <a:pt x="147" y="833"/>
                    <a:pt x="163" y="808"/>
                  </a:cubicBezTo>
                  <a:cubicBezTo>
                    <a:pt x="358" y="597"/>
                    <a:pt x="472" y="320"/>
                    <a:pt x="651" y="100"/>
                  </a:cubicBezTo>
                  <a:cubicBezTo>
                    <a:pt x="668" y="84"/>
                    <a:pt x="676" y="59"/>
                    <a:pt x="676" y="35"/>
                  </a:cubicBezTo>
                  <a:cubicBezTo>
                    <a:pt x="658" y="10"/>
                    <a:pt x="642" y="1"/>
                    <a:pt x="6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35" name="Google Shape;2535;p39"/>
            <p:cNvSpPr/>
            <p:nvPr/>
          </p:nvSpPr>
          <p:spPr>
            <a:xfrm rot="461254">
              <a:off x="7235481" y="3075410"/>
              <a:ext cx="70425" cy="67931"/>
            </a:xfrm>
            <a:custGeom>
              <a:avLst/>
              <a:gdLst/>
              <a:ahLst/>
              <a:cxnLst/>
              <a:rect l="l" t="t" r="r" b="b"/>
              <a:pathLst>
                <a:path w="734" h="708" extrusionOk="0">
                  <a:moveTo>
                    <a:pt x="674" y="0"/>
                  </a:moveTo>
                  <a:cubicBezTo>
                    <a:pt x="647" y="0"/>
                    <a:pt x="622" y="21"/>
                    <a:pt x="603" y="45"/>
                  </a:cubicBezTo>
                  <a:cubicBezTo>
                    <a:pt x="448" y="184"/>
                    <a:pt x="302" y="330"/>
                    <a:pt x="155" y="477"/>
                  </a:cubicBezTo>
                  <a:cubicBezTo>
                    <a:pt x="115" y="526"/>
                    <a:pt x="74" y="566"/>
                    <a:pt x="41" y="615"/>
                  </a:cubicBezTo>
                  <a:cubicBezTo>
                    <a:pt x="25" y="640"/>
                    <a:pt x="1" y="664"/>
                    <a:pt x="33" y="689"/>
                  </a:cubicBezTo>
                  <a:cubicBezTo>
                    <a:pt x="44" y="702"/>
                    <a:pt x="55" y="707"/>
                    <a:pt x="67" y="707"/>
                  </a:cubicBezTo>
                  <a:cubicBezTo>
                    <a:pt x="84" y="707"/>
                    <a:pt x="101" y="698"/>
                    <a:pt x="115" y="689"/>
                  </a:cubicBezTo>
                  <a:cubicBezTo>
                    <a:pt x="131" y="680"/>
                    <a:pt x="147" y="664"/>
                    <a:pt x="163" y="648"/>
                  </a:cubicBezTo>
                  <a:cubicBezTo>
                    <a:pt x="334" y="477"/>
                    <a:pt x="514" y="306"/>
                    <a:pt x="684" y="127"/>
                  </a:cubicBezTo>
                  <a:cubicBezTo>
                    <a:pt x="709" y="111"/>
                    <a:pt x="725" y="70"/>
                    <a:pt x="733" y="37"/>
                  </a:cubicBezTo>
                  <a:cubicBezTo>
                    <a:pt x="713" y="11"/>
                    <a:pt x="693" y="0"/>
                    <a:pt x="6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36" name="Google Shape;2536;p39"/>
            <p:cNvSpPr/>
            <p:nvPr/>
          </p:nvSpPr>
          <p:spPr>
            <a:xfrm rot="461254">
              <a:off x="7168804" y="2801469"/>
              <a:ext cx="34445" cy="60639"/>
            </a:xfrm>
            <a:custGeom>
              <a:avLst/>
              <a:gdLst/>
              <a:ahLst/>
              <a:cxnLst/>
              <a:rect l="l" t="t" r="r" b="b"/>
              <a:pathLst>
                <a:path w="359" h="632" extrusionOk="0">
                  <a:moveTo>
                    <a:pt x="296" y="1"/>
                  </a:moveTo>
                  <a:cubicBezTo>
                    <a:pt x="272" y="1"/>
                    <a:pt x="254" y="28"/>
                    <a:pt x="236" y="46"/>
                  </a:cubicBezTo>
                  <a:cubicBezTo>
                    <a:pt x="106" y="192"/>
                    <a:pt x="73" y="379"/>
                    <a:pt x="16" y="558"/>
                  </a:cubicBezTo>
                  <a:cubicBezTo>
                    <a:pt x="0" y="599"/>
                    <a:pt x="25" y="632"/>
                    <a:pt x="65" y="632"/>
                  </a:cubicBezTo>
                  <a:cubicBezTo>
                    <a:pt x="114" y="615"/>
                    <a:pt x="122" y="575"/>
                    <a:pt x="130" y="542"/>
                  </a:cubicBezTo>
                  <a:cubicBezTo>
                    <a:pt x="195" y="396"/>
                    <a:pt x="220" y="233"/>
                    <a:pt x="318" y="94"/>
                  </a:cubicBezTo>
                  <a:cubicBezTo>
                    <a:pt x="334" y="70"/>
                    <a:pt x="358" y="37"/>
                    <a:pt x="326" y="13"/>
                  </a:cubicBezTo>
                  <a:cubicBezTo>
                    <a:pt x="315" y="4"/>
                    <a:pt x="305" y="1"/>
                    <a:pt x="2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37" name="Google Shape;2537;p39"/>
            <p:cNvSpPr/>
            <p:nvPr/>
          </p:nvSpPr>
          <p:spPr>
            <a:xfrm rot="461254">
              <a:off x="7514239" y="3405812"/>
              <a:ext cx="49317" cy="16599"/>
            </a:xfrm>
            <a:custGeom>
              <a:avLst/>
              <a:gdLst/>
              <a:ahLst/>
              <a:cxnLst/>
              <a:rect l="l" t="t" r="r" b="b"/>
              <a:pathLst>
                <a:path w="514" h="173" extrusionOk="0">
                  <a:moveTo>
                    <a:pt x="58" y="0"/>
                  </a:moveTo>
                  <a:cubicBezTo>
                    <a:pt x="41" y="8"/>
                    <a:pt x="17" y="8"/>
                    <a:pt x="9" y="25"/>
                  </a:cubicBezTo>
                  <a:cubicBezTo>
                    <a:pt x="1" y="41"/>
                    <a:pt x="17" y="65"/>
                    <a:pt x="33" y="73"/>
                  </a:cubicBezTo>
                  <a:cubicBezTo>
                    <a:pt x="164" y="130"/>
                    <a:pt x="302" y="171"/>
                    <a:pt x="440" y="171"/>
                  </a:cubicBezTo>
                  <a:cubicBezTo>
                    <a:pt x="445" y="172"/>
                    <a:pt x="449" y="173"/>
                    <a:pt x="453" y="173"/>
                  </a:cubicBezTo>
                  <a:cubicBezTo>
                    <a:pt x="479" y="173"/>
                    <a:pt x="498" y="150"/>
                    <a:pt x="505" y="122"/>
                  </a:cubicBezTo>
                  <a:cubicBezTo>
                    <a:pt x="514" y="90"/>
                    <a:pt x="481" y="73"/>
                    <a:pt x="457" y="65"/>
                  </a:cubicBezTo>
                  <a:cubicBezTo>
                    <a:pt x="326" y="33"/>
                    <a:pt x="188" y="8"/>
                    <a:pt x="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38" name="Google Shape;2538;p39"/>
            <p:cNvSpPr/>
            <p:nvPr/>
          </p:nvSpPr>
          <p:spPr>
            <a:xfrm rot="461254">
              <a:off x="6339225" y="2987300"/>
              <a:ext cx="133655" cy="99114"/>
            </a:xfrm>
            <a:custGeom>
              <a:avLst/>
              <a:gdLst/>
              <a:ahLst/>
              <a:cxnLst/>
              <a:rect l="l" t="t" r="r" b="b"/>
              <a:pathLst>
                <a:path w="1393" h="1033" extrusionOk="0">
                  <a:moveTo>
                    <a:pt x="1356" y="1"/>
                  </a:moveTo>
                  <a:cubicBezTo>
                    <a:pt x="1352" y="1"/>
                    <a:pt x="1348" y="2"/>
                    <a:pt x="1343" y="4"/>
                  </a:cubicBezTo>
                  <a:cubicBezTo>
                    <a:pt x="1302" y="20"/>
                    <a:pt x="1262" y="28"/>
                    <a:pt x="1221" y="44"/>
                  </a:cubicBezTo>
                  <a:cubicBezTo>
                    <a:pt x="920" y="134"/>
                    <a:pt x="602" y="191"/>
                    <a:pt x="293" y="199"/>
                  </a:cubicBezTo>
                  <a:cubicBezTo>
                    <a:pt x="195" y="199"/>
                    <a:pt x="98" y="207"/>
                    <a:pt x="8" y="224"/>
                  </a:cubicBezTo>
                  <a:cubicBezTo>
                    <a:pt x="125" y="247"/>
                    <a:pt x="241" y="257"/>
                    <a:pt x="357" y="257"/>
                  </a:cubicBezTo>
                  <a:cubicBezTo>
                    <a:pt x="637" y="257"/>
                    <a:pt x="917" y="200"/>
                    <a:pt x="1205" y="142"/>
                  </a:cubicBezTo>
                  <a:lnTo>
                    <a:pt x="1205" y="142"/>
                  </a:lnTo>
                  <a:cubicBezTo>
                    <a:pt x="879" y="549"/>
                    <a:pt x="423" y="761"/>
                    <a:pt x="0" y="1029"/>
                  </a:cubicBezTo>
                  <a:cubicBezTo>
                    <a:pt x="9" y="1032"/>
                    <a:pt x="17" y="1033"/>
                    <a:pt x="25" y="1033"/>
                  </a:cubicBezTo>
                  <a:cubicBezTo>
                    <a:pt x="46" y="1033"/>
                    <a:pt x="64" y="1025"/>
                    <a:pt x="81" y="1013"/>
                  </a:cubicBezTo>
                  <a:cubicBezTo>
                    <a:pt x="334" y="899"/>
                    <a:pt x="570" y="769"/>
                    <a:pt x="798" y="614"/>
                  </a:cubicBezTo>
                  <a:cubicBezTo>
                    <a:pt x="1026" y="476"/>
                    <a:pt x="1189" y="256"/>
                    <a:pt x="1376" y="61"/>
                  </a:cubicBezTo>
                  <a:cubicBezTo>
                    <a:pt x="1384" y="53"/>
                    <a:pt x="1392" y="36"/>
                    <a:pt x="1384" y="20"/>
                  </a:cubicBezTo>
                  <a:cubicBezTo>
                    <a:pt x="1378" y="8"/>
                    <a:pt x="1368" y="1"/>
                    <a:pt x="13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39" name="Google Shape;2539;p39"/>
            <p:cNvSpPr/>
            <p:nvPr/>
          </p:nvSpPr>
          <p:spPr>
            <a:xfrm rot="477728">
              <a:off x="6362993" y="2882814"/>
              <a:ext cx="149053" cy="54743"/>
            </a:xfrm>
            <a:custGeom>
              <a:avLst/>
              <a:gdLst/>
              <a:ahLst/>
              <a:cxnLst/>
              <a:rect l="l" t="t" r="r" b="b"/>
              <a:pathLst>
                <a:path w="1637" h="581" extrusionOk="0">
                  <a:moveTo>
                    <a:pt x="226" y="1"/>
                  </a:moveTo>
                  <a:cubicBezTo>
                    <a:pt x="147" y="1"/>
                    <a:pt x="67" y="22"/>
                    <a:pt x="0" y="64"/>
                  </a:cubicBezTo>
                  <a:cubicBezTo>
                    <a:pt x="17" y="72"/>
                    <a:pt x="17" y="80"/>
                    <a:pt x="25" y="80"/>
                  </a:cubicBezTo>
                  <a:lnTo>
                    <a:pt x="49" y="80"/>
                  </a:lnTo>
                  <a:cubicBezTo>
                    <a:pt x="99" y="67"/>
                    <a:pt x="149" y="61"/>
                    <a:pt x="199" y="61"/>
                  </a:cubicBezTo>
                  <a:cubicBezTo>
                    <a:pt x="278" y="61"/>
                    <a:pt x="357" y="77"/>
                    <a:pt x="432" y="112"/>
                  </a:cubicBezTo>
                  <a:cubicBezTo>
                    <a:pt x="554" y="153"/>
                    <a:pt x="684" y="186"/>
                    <a:pt x="814" y="202"/>
                  </a:cubicBezTo>
                  <a:cubicBezTo>
                    <a:pt x="1091" y="251"/>
                    <a:pt x="1352" y="324"/>
                    <a:pt x="1547" y="544"/>
                  </a:cubicBezTo>
                  <a:cubicBezTo>
                    <a:pt x="1555" y="552"/>
                    <a:pt x="1563" y="560"/>
                    <a:pt x="1580" y="568"/>
                  </a:cubicBezTo>
                  <a:cubicBezTo>
                    <a:pt x="1584" y="576"/>
                    <a:pt x="1592" y="581"/>
                    <a:pt x="1601" y="581"/>
                  </a:cubicBezTo>
                  <a:cubicBezTo>
                    <a:pt x="1610" y="581"/>
                    <a:pt x="1620" y="576"/>
                    <a:pt x="1628" y="568"/>
                  </a:cubicBezTo>
                  <a:cubicBezTo>
                    <a:pt x="1637" y="552"/>
                    <a:pt x="1637" y="536"/>
                    <a:pt x="1628" y="520"/>
                  </a:cubicBezTo>
                  <a:cubicBezTo>
                    <a:pt x="1612" y="503"/>
                    <a:pt x="1604" y="487"/>
                    <a:pt x="1588" y="471"/>
                  </a:cubicBezTo>
                  <a:cubicBezTo>
                    <a:pt x="1433" y="316"/>
                    <a:pt x="1238" y="210"/>
                    <a:pt x="1026" y="169"/>
                  </a:cubicBezTo>
                  <a:cubicBezTo>
                    <a:pt x="806" y="112"/>
                    <a:pt x="578" y="88"/>
                    <a:pt x="358" y="23"/>
                  </a:cubicBezTo>
                  <a:cubicBezTo>
                    <a:pt x="317" y="8"/>
                    <a:pt x="272" y="1"/>
                    <a:pt x="2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40" name="Google Shape;2540;p39"/>
            <p:cNvSpPr/>
            <p:nvPr/>
          </p:nvSpPr>
          <p:spPr>
            <a:xfrm rot="350177">
              <a:off x="6645917" y="2757890"/>
              <a:ext cx="22654" cy="114549"/>
            </a:xfrm>
            <a:custGeom>
              <a:avLst/>
              <a:gdLst/>
              <a:ahLst/>
              <a:cxnLst/>
              <a:rect l="l" t="t" r="r" b="b"/>
              <a:pathLst>
                <a:path w="237" h="1566" extrusionOk="0">
                  <a:moveTo>
                    <a:pt x="164" y="1"/>
                  </a:moveTo>
                  <a:cubicBezTo>
                    <a:pt x="131" y="1"/>
                    <a:pt x="139" y="25"/>
                    <a:pt x="139" y="42"/>
                  </a:cubicBezTo>
                  <a:cubicBezTo>
                    <a:pt x="139" y="90"/>
                    <a:pt x="139" y="139"/>
                    <a:pt x="139" y="188"/>
                  </a:cubicBezTo>
                  <a:cubicBezTo>
                    <a:pt x="172" y="440"/>
                    <a:pt x="172" y="701"/>
                    <a:pt x="139" y="953"/>
                  </a:cubicBezTo>
                  <a:cubicBezTo>
                    <a:pt x="115" y="1141"/>
                    <a:pt x="58" y="1320"/>
                    <a:pt x="17" y="1499"/>
                  </a:cubicBezTo>
                  <a:cubicBezTo>
                    <a:pt x="17" y="1523"/>
                    <a:pt x="1" y="1556"/>
                    <a:pt x="33" y="1564"/>
                  </a:cubicBezTo>
                  <a:cubicBezTo>
                    <a:pt x="37" y="1565"/>
                    <a:pt x="40" y="1565"/>
                    <a:pt x="43" y="1565"/>
                  </a:cubicBezTo>
                  <a:cubicBezTo>
                    <a:pt x="68" y="1565"/>
                    <a:pt x="75" y="1537"/>
                    <a:pt x="82" y="1515"/>
                  </a:cubicBezTo>
                  <a:cubicBezTo>
                    <a:pt x="82" y="1482"/>
                    <a:pt x="99" y="1434"/>
                    <a:pt x="107" y="1393"/>
                  </a:cubicBezTo>
                  <a:cubicBezTo>
                    <a:pt x="164" y="1197"/>
                    <a:pt x="204" y="994"/>
                    <a:pt x="229" y="782"/>
                  </a:cubicBezTo>
                  <a:cubicBezTo>
                    <a:pt x="221" y="636"/>
                    <a:pt x="237" y="481"/>
                    <a:pt x="221" y="335"/>
                  </a:cubicBezTo>
                  <a:cubicBezTo>
                    <a:pt x="213" y="229"/>
                    <a:pt x="204" y="139"/>
                    <a:pt x="188" y="42"/>
                  </a:cubicBezTo>
                  <a:cubicBezTo>
                    <a:pt x="188" y="25"/>
                    <a:pt x="188" y="1"/>
                    <a:pt x="1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41" name="Google Shape;2541;p39"/>
            <p:cNvSpPr/>
            <p:nvPr/>
          </p:nvSpPr>
          <p:spPr>
            <a:xfrm rot="477728">
              <a:off x="6480849" y="2793397"/>
              <a:ext cx="61552" cy="117212"/>
            </a:xfrm>
            <a:custGeom>
              <a:avLst/>
              <a:gdLst/>
              <a:ahLst/>
              <a:cxnLst/>
              <a:rect l="l" t="t" r="r" b="b"/>
              <a:pathLst>
                <a:path w="676" h="1244" extrusionOk="0">
                  <a:moveTo>
                    <a:pt x="8" y="0"/>
                  </a:moveTo>
                  <a:cubicBezTo>
                    <a:pt x="0" y="25"/>
                    <a:pt x="0" y="57"/>
                    <a:pt x="0" y="82"/>
                  </a:cubicBezTo>
                  <a:cubicBezTo>
                    <a:pt x="57" y="350"/>
                    <a:pt x="147" y="611"/>
                    <a:pt x="261" y="855"/>
                  </a:cubicBezTo>
                  <a:cubicBezTo>
                    <a:pt x="326" y="1002"/>
                    <a:pt x="432" y="1132"/>
                    <a:pt x="570" y="1221"/>
                  </a:cubicBezTo>
                  <a:cubicBezTo>
                    <a:pt x="592" y="1227"/>
                    <a:pt x="614" y="1244"/>
                    <a:pt x="634" y="1244"/>
                  </a:cubicBezTo>
                  <a:cubicBezTo>
                    <a:pt x="643" y="1244"/>
                    <a:pt x="652" y="1240"/>
                    <a:pt x="659" y="1230"/>
                  </a:cubicBezTo>
                  <a:cubicBezTo>
                    <a:pt x="676" y="1189"/>
                    <a:pt x="635" y="1173"/>
                    <a:pt x="611" y="1156"/>
                  </a:cubicBezTo>
                  <a:cubicBezTo>
                    <a:pt x="505" y="1091"/>
                    <a:pt x="415" y="1002"/>
                    <a:pt x="358" y="888"/>
                  </a:cubicBezTo>
                  <a:cubicBezTo>
                    <a:pt x="220" y="635"/>
                    <a:pt x="122" y="359"/>
                    <a:pt x="49" y="82"/>
                  </a:cubicBezTo>
                  <a:cubicBezTo>
                    <a:pt x="41" y="57"/>
                    <a:pt x="41" y="25"/>
                    <a:pt x="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42" name="Google Shape;2542;p39"/>
            <p:cNvSpPr/>
            <p:nvPr/>
          </p:nvSpPr>
          <p:spPr>
            <a:xfrm rot="461254">
              <a:off x="6608552" y="2635780"/>
              <a:ext cx="26673" cy="108229"/>
            </a:xfrm>
            <a:custGeom>
              <a:avLst/>
              <a:gdLst/>
              <a:ahLst/>
              <a:cxnLst/>
              <a:rect l="l" t="t" r="r" b="b"/>
              <a:pathLst>
                <a:path w="278" h="1128" extrusionOk="0">
                  <a:moveTo>
                    <a:pt x="46" y="1"/>
                  </a:moveTo>
                  <a:cubicBezTo>
                    <a:pt x="42" y="1"/>
                    <a:pt x="38" y="2"/>
                    <a:pt x="33" y="4"/>
                  </a:cubicBezTo>
                  <a:cubicBezTo>
                    <a:pt x="1" y="20"/>
                    <a:pt x="33" y="61"/>
                    <a:pt x="41" y="85"/>
                  </a:cubicBezTo>
                  <a:cubicBezTo>
                    <a:pt x="50" y="93"/>
                    <a:pt x="50" y="102"/>
                    <a:pt x="58" y="110"/>
                  </a:cubicBezTo>
                  <a:cubicBezTo>
                    <a:pt x="155" y="330"/>
                    <a:pt x="204" y="557"/>
                    <a:pt x="204" y="794"/>
                  </a:cubicBezTo>
                  <a:cubicBezTo>
                    <a:pt x="204" y="891"/>
                    <a:pt x="188" y="981"/>
                    <a:pt x="188" y="1070"/>
                  </a:cubicBezTo>
                  <a:cubicBezTo>
                    <a:pt x="188" y="1095"/>
                    <a:pt x="188" y="1119"/>
                    <a:pt x="212" y="1127"/>
                  </a:cubicBezTo>
                  <a:cubicBezTo>
                    <a:pt x="245" y="1127"/>
                    <a:pt x="253" y="1103"/>
                    <a:pt x="253" y="1078"/>
                  </a:cubicBezTo>
                  <a:cubicBezTo>
                    <a:pt x="261" y="1005"/>
                    <a:pt x="269" y="932"/>
                    <a:pt x="278" y="859"/>
                  </a:cubicBezTo>
                  <a:lnTo>
                    <a:pt x="278" y="802"/>
                  </a:lnTo>
                  <a:cubicBezTo>
                    <a:pt x="278" y="541"/>
                    <a:pt x="212" y="289"/>
                    <a:pt x="90" y="61"/>
                  </a:cubicBezTo>
                  <a:cubicBezTo>
                    <a:pt x="76" y="40"/>
                    <a:pt x="68" y="1"/>
                    <a:pt x="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43" name="Google Shape;2543;p39"/>
            <p:cNvSpPr/>
            <p:nvPr/>
          </p:nvSpPr>
          <p:spPr>
            <a:xfrm rot="350177">
              <a:off x="6655177" y="2763195"/>
              <a:ext cx="77904" cy="110526"/>
            </a:xfrm>
            <a:custGeom>
              <a:avLst/>
              <a:gdLst/>
              <a:ahLst/>
              <a:cxnLst/>
              <a:rect l="l" t="t" r="r" b="b"/>
              <a:pathLst>
                <a:path w="815" h="1511" extrusionOk="0">
                  <a:moveTo>
                    <a:pt x="768" y="1"/>
                  </a:moveTo>
                  <a:cubicBezTo>
                    <a:pt x="747" y="1"/>
                    <a:pt x="740" y="33"/>
                    <a:pt x="733" y="53"/>
                  </a:cubicBezTo>
                  <a:cubicBezTo>
                    <a:pt x="668" y="200"/>
                    <a:pt x="603" y="346"/>
                    <a:pt x="522" y="485"/>
                  </a:cubicBezTo>
                  <a:cubicBezTo>
                    <a:pt x="440" y="623"/>
                    <a:pt x="367" y="761"/>
                    <a:pt x="310" y="916"/>
                  </a:cubicBezTo>
                  <a:cubicBezTo>
                    <a:pt x="237" y="1087"/>
                    <a:pt x="155" y="1250"/>
                    <a:pt x="49" y="1404"/>
                  </a:cubicBezTo>
                  <a:cubicBezTo>
                    <a:pt x="33" y="1437"/>
                    <a:pt x="9" y="1470"/>
                    <a:pt x="1" y="1510"/>
                  </a:cubicBezTo>
                  <a:cubicBezTo>
                    <a:pt x="25" y="1510"/>
                    <a:pt x="33" y="1494"/>
                    <a:pt x="41" y="1486"/>
                  </a:cubicBezTo>
                  <a:cubicBezTo>
                    <a:pt x="155" y="1331"/>
                    <a:pt x="253" y="1160"/>
                    <a:pt x="326" y="981"/>
                  </a:cubicBezTo>
                  <a:cubicBezTo>
                    <a:pt x="399" y="794"/>
                    <a:pt x="489" y="607"/>
                    <a:pt x="595" y="436"/>
                  </a:cubicBezTo>
                  <a:cubicBezTo>
                    <a:pt x="668" y="314"/>
                    <a:pt x="725" y="200"/>
                    <a:pt x="774" y="69"/>
                  </a:cubicBezTo>
                  <a:cubicBezTo>
                    <a:pt x="782" y="53"/>
                    <a:pt x="815" y="12"/>
                    <a:pt x="782" y="4"/>
                  </a:cubicBezTo>
                  <a:cubicBezTo>
                    <a:pt x="777" y="2"/>
                    <a:pt x="772" y="1"/>
                    <a:pt x="7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44" name="Google Shape;2544;p39"/>
            <p:cNvSpPr/>
            <p:nvPr/>
          </p:nvSpPr>
          <p:spPr>
            <a:xfrm rot="461254">
              <a:off x="6280992" y="2892206"/>
              <a:ext cx="80500" cy="15256"/>
            </a:xfrm>
            <a:custGeom>
              <a:avLst/>
              <a:gdLst/>
              <a:ahLst/>
              <a:cxnLst/>
              <a:rect l="l" t="t" r="r" b="b"/>
              <a:pathLst>
                <a:path w="839" h="159" extrusionOk="0">
                  <a:moveTo>
                    <a:pt x="33" y="1"/>
                  </a:moveTo>
                  <a:cubicBezTo>
                    <a:pt x="17" y="1"/>
                    <a:pt x="0" y="9"/>
                    <a:pt x="0" y="33"/>
                  </a:cubicBezTo>
                  <a:cubicBezTo>
                    <a:pt x="0" y="50"/>
                    <a:pt x="17" y="50"/>
                    <a:pt x="33" y="50"/>
                  </a:cubicBezTo>
                  <a:cubicBezTo>
                    <a:pt x="65" y="58"/>
                    <a:pt x="98" y="58"/>
                    <a:pt x="139" y="66"/>
                  </a:cubicBezTo>
                  <a:cubicBezTo>
                    <a:pt x="302" y="107"/>
                    <a:pt x="473" y="139"/>
                    <a:pt x="643" y="156"/>
                  </a:cubicBezTo>
                  <a:lnTo>
                    <a:pt x="749" y="156"/>
                  </a:lnTo>
                  <a:cubicBezTo>
                    <a:pt x="760" y="156"/>
                    <a:pt x="779" y="159"/>
                    <a:pt x="797" y="159"/>
                  </a:cubicBezTo>
                  <a:cubicBezTo>
                    <a:pt x="819" y="159"/>
                    <a:pt x="839" y="154"/>
                    <a:pt x="839" y="131"/>
                  </a:cubicBezTo>
                  <a:cubicBezTo>
                    <a:pt x="839" y="82"/>
                    <a:pt x="774" y="82"/>
                    <a:pt x="741" y="82"/>
                  </a:cubicBezTo>
                  <a:cubicBezTo>
                    <a:pt x="554" y="74"/>
                    <a:pt x="383" y="50"/>
                    <a:pt x="204" y="25"/>
                  </a:cubicBezTo>
                  <a:cubicBezTo>
                    <a:pt x="147" y="9"/>
                    <a:pt x="90" y="1"/>
                    <a:pt x="3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45" name="Google Shape;2545;p39"/>
            <p:cNvSpPr/>
            <p:nvPr/>
          </p:nvSpPr>
          <p:spPr>
            <a:xfrm rot="461254">
              <a:off x="6687186" y="2760749"/>
              <a:ext cx="15735" cy="59583"/>
            </a:xfrm>
            <a:custGeom>
              <a:avLst/>
              <a:gdLst/>
              <a:ahLst/>
              <a:cxnLst/>
              <a:rect l="l" t="t" r="r" b="b"/>
              <a:pathLst>
                <a:path w="164" h="621" extrusionOk="0">
                  <a:moveTo>
                    <a:pt x="131" y="0"/>
                  </a:moveTo>
                  <a:cubicBezTo>
                    <a:pt x="106" y="0"/>
                    <a:pt x="106" y="35"/>
                    <a:pt x="106" y="50"/>
                  </a:cubicBezTo>
                  <a:cubicBezTo>
                    <a:pt x="98" y="181"/>
                    <a:pt x="82" y="311"/>
                    <a:pt x="41" y="441"/>
                  </a:cubicBezTo>
                  <a:cubicBezTo>
                    <a:pt x="25" y="482"/>
                    <a:pt x="17" y="522"/>
                    <a:pt x="8" y="563"/>
                  </a:cubicBezTo>
                  <a:cubicBezTo>
                    <a:pt x="0" y="588"/>
                    <a:pt x="8" y="612"/>
                    <a:pt x="41" y="620"/>
                  </a:cubicBezTo>
                  <a:cubicBezTo>
                    <a:pt x="65" y="620"/>
                    <a:pt x="73" y="604"/>
                    <a:pt x="82" y="579"/>
                  </a:cubicBezTo>
                  <a:cubicBezTo>
                    <a:pt x="122" y="449"/>
                    <a:pt x="147" y="311"/>
                    <a:pt x="163" y="172"/>
                  </a:cubicBezTo>
                  <a:lnTo>
                    <a:pt x="163" y="50"/>
                  </a:lnTo>
                  <a:cubicBezTo>
                    <a:pt x="163" y="18"/>
                    <a:pt x="163" y="1"/>
                    <a:pt x="139" y="1"/>
                  </a:cubicBezTo>
                  <a:cubicBezTo>
                    <a:pt x="136" y="1"/>
                    <a:pt x="133" y="0"/>
                    <a:pt x="1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46" name="Google Shape;2546;p39"/>
            <p:cNvSpPr/>
            <p:nvPr/>
          </p:nvSpPr>
          <p:spPr>
            <a:xfrm rot="461254">
              <a:off x="6462199" y="2702919"/>
              <a:ext cx="45383" cy="53539"/>
            </a:xfrm>
            <a:custGeom>
              <a:avLst/>
              <a:gdLst/>
              <a:ahLst/>
              <a:cxnLst/>
              <a:rect l="l" t="t" r="r" b="b"/>
              <a:pathLst>
                <a:path w="473" h="558" extrusionOk="0">
                  <a:moveTo>
                    <a:pt x="39" y="0"/>
                  </a:moveTo>
                  <a:cubicBezTo>
                    <a:pt x="35" y="0"/>
                    <a:pt x="30" y="2"/>
                    <a:pt x="25" y="4"/>
                  </a:cubicBezTo>
                  <a:cubicBezTo>
                    <a:pt x="1" y="21"/>
                    <a:pt x="25" y="53"/>
                    <a:pt x="33" y="69"/>
                  </a:cubicBezTo>
                  <a:cubicBezTo>
                    <a:pt x="33" y="77"/>
                    <a:pt x="33" y="77"/>
                    <a:pt x="33" y="86"/>
                  </a:cubicBezTo>
                  <a:cubicBezTo>
                    <a:pt x="123" y="257"/>
                    <a:pt x="245" y="403"/>
                    <a:pt x="383" y="533"/>
                  </a:cubicBezTo>
                  <a:cubicBezTo>
                    <a:pt x="400" y="541"/>
                    <a:pt x="416" y="550"/>
                    <a:pt x="432" y="558"/>
                  </a:cubicBezTo>
                  <a:cubicBezTo>
                    <a:pt x="448" y="558"/>
                    <a:pt x="465" y="550"/>
                    <a:pt x="473" y="525"/>
                  </a:cubicBezTo>
                  <a:cubicBezTo>
                    <a:pt x="473" y="501"/>
                    <a:pt x="448" y="493"/>
                    <a:pt x="440" y="476"/>
                  </a:cubicBezTo>
                  <a:cubicBezTo>
                    <a:pt x="302" y="354"/>
                    <a:pt x="180" y="208"/>
                    <a:pt x="82" y="53"/>
                  </a:cubicBezTo>
                  <a:cubicBezTo>
                    <a:pt x="68" y="33"/>
                    <a:pt x="60" y="0"/>
                    <a:pt x="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47" name="Google Shape;2547;p39"/>
            <p:cNvSpPr/>
            <p:nvPr/>
          </p:nvSpPr>
          <p:spPr>
            <a:xfrm rot="461254">
              <a:off x="6386699" y="2745958"/>
              <a:ext cx="46918" cy="47590"/>
            </a:xfrm>
            <a:custGeom>
              <a:avLst/>
              <a:gdLst/>
              <a:ahLst/>
              <a:cxnLst/>
              <a:rect l="l" t="t" r="r" b="b"/>
              <a:pathLst>
                <a:path w="489" h="496" extrusionOk="0">
                  <a:moveTo>
                    <a:pt x="0" y="1"/>
                  </a:moveTo>
                  <a:cubicBezTo>
                    <a:pt x="0" y="33"/>
                    <a:pt x="25" y="49"/>
                    <a:pt x="33" y="66"/>
                  </a:cubicBezTo>
                  <a:cubicBezTo>
                    <a:pt x="147" y="220"/>
                    <a:pt x="318" y="326"/>
                    <a:pt x="423" y="473"/>
                  </a:cubicBezTo>
                  <a:cubicBezTo>
                    <a:pt x="435" y="484"/>
                    <a:pt x="446" y="496"/>
                    <a:pt x="458" y="496"/>
                  </a:cubicBezTo>
                  <a:cubicBezTo>
                    <a:pt x="463" y="496"/>
                    <a:pt x="467" y="494"/>
                    <a:pt x="472" y="489"/>
                  </a:cubicBezTo>
                  <a:cubicBezTo>
                    <a:pt x="489" y="473"/>
                    <a:pt x="472" y="448"/>
                    <a:pt x="464" y="432"/>
                  </a:cubicBezTo>
                  <a:cubicBezTo>
                    <a:pt x="326" y="277"/>
                    <a:pt x="179" y="139"/>
                    <a:pt x="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48" name="Google Shape;2548;p39"/>
            <p:cNvSpPr/>
            <p:nvPr/>
          </p:nvSpPr>
          <p:spPr>
            <a:xfrm rot="461254">
              <a:off x="6592717" y="2816307"/>
              <a:ext cx="14200" cy="51236"/>
            </a:xfrm>
            <a:custGeom>
              <a:avLst/>
              <a:gdLst/>
              <a:ahLst/>
              <a:cxnLst/>
              <a:rect l="l" t="t" r="r" b="b"/>
              <a:pathLst>
                <a:path w="148" h="534" extrusionOk="0">
                  <a:moveTo>
                    <a:pt x="25" y="0"/>
                  </a:moveTo>
                  <a:cubicBezTo>
                    <a:pt x="23" y="0"/>
                    <a:pt x="20" y="1"/>
                    <a:pt x="17" y="3"/>
                  </a:cubicBezTo>
                  <a:cubicBezTo>
                    <a:pt x="1" y="3"/>
                    <a:pt x="1" y="19"/>
                    <a:pt x="1" y="43"/>
                  </a:cubicBezTo>
                  <a:cubicBezTo>
                    <a:pt x="17" y="125"/>
                    <a:pt x="25" y="214"/>
                    <a:pt x="33" y="304"/>
                  </a:cubicBezTo>
                  <a:cubicBezTo>
                    <a:pt x="33" y="369"/>
                    <a:pt x="49" y="434"/>
                    <a:pt x="74" y="499"/>
                  </a:cubicBezTo>
                  <a:cubicBezTo>
                    <a:pt x="81" y="513"/>
                    <a:pt x="88" y="533"/>
                    <a:pt x="105" y="533"/>
                  </a:cubicBezTo>
                  <a:cubicBezTo>
                    <a:pt x="108" y="533"/>
                    <a:pt x="111" y="533"/>
                    <a:pt x="115" y="532"/>
                  </a:cubicBezTo>
                  <a:cubicBezTo>
                    <a:pt x="147" y="524"/>
                    <a:pt x="139" y="499"/>
                    <a:pt x="131" y="475"/>
                  </a:cubicBezTo>
                  <a:cubicBezTo>
                    <a:pt x="106" y="402"/>
                    <a:pt x="98" y="320"/>
                    <a:pt x="98" y="239"/>
                  </a:cubicBezTo>
                  <a:cubicBezTo>
                    <a:pt x="90" y="165"/>
                    <a:pt x="74" y="92"/>
                    <a:pt x="41" y="27"/>
                  </a:cubicBezTo>
                  <a:cubicBezTo>
                    <a:pt x="41" y="14"/>
                    <a:pt x="36" y="0"/>
                    <a:pt x="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49" name="Google Shape;2549;p39"/>
            <p:cNvSpPr/>
            <p:nvPr/>
          </p:nvSpPr>
          <p:spPr>
            <a:xfrm rot="461254">
              <a:off x="6393269" y="2930254"/>
              <a:ext cx="45383" cy="13337"/>
            </a:xfrm>
            <a:custGeom>
              <a:avLst/>
              <a:gdLst/>
              <a:ahLst/>
              <a:cxnLst/>
              <a:rect l="l" t="t" r="r" b="b"/>
              <a:pathLst>
                <a:path w="473" h="139" extrusionOk="0">
                  <a:moveTo>
                    <a:pt x="57" y="0"/>
                  </a:moveTo>
                  <a:cubicBezTo>
                    <a:pt x="33" y="0"/>
                    <a:pt x="17" y="0"/>
                    <a:pt x="8" y="9"/>
                  </a:cubicBezTo>
                  <a:cubicBezTo>
                    <a:pt x="0" y="25"/>
                    <a:pt x="17" y="41"/>
                    <a:pt x="33" y="57"/>
                  </a:cubicBezTo>
                  <a:cubicBezTo>
                    <a:pt x="57" y="74"/>
                    <a:pt x="82" y="82"/>
                    <a:pt x="114" y="90"/>
                  </a:cubicBezTo>
                  <a:cubicBezTo>
                    <a:pt x="204" y="98"/>
                    <a:pt x="302" y="106"/>
                    <a:pt x="399" y="131"/>
                  </a:cubicBezTo>
                  <a:cubicBezTo>
                    <a:pt x="411" y="135"/>
                    <a:pt x="424" y="139"/>
                    <a:pt x="434" y="139"/>
                  </a:cubicBezTo>
                  <a:cubicBezTo>
                    <a:pt x="444" y="139"/>
                    <a:pt x="452" y="135"/>
                    <a:pt x="456" y="122"/>
                  </a:cubicBezTo>
                  <a:cubicBezTo>
                    <a:pt x="472" y="90"/>
                    <a:pt x="448" y="74"/>
                    <a:pt x="424" y="65"/>
                  </a:cubicBezTo>
                  <a:cubicBezTo>
                    <a:pt x="407" y="57"/>
                    <a:pt x="391" y="49"/>
                    <a:pt x="367" y="41"/>
                  </a:cubicBezTo>
                  <a:cubicBezTo>
                    <a:pt x="269" y="17"/>
                    <a:pt x="155" y="33"/>
                    <a:pt x="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50" name="Google Shape;2550;p39"/>
            <p:cNvSpPr/>
            <p:nvPr/>
          </p:nvSpPr>
          <p:spPr>
            <a:xfrm rot="461254">
              <a:off x="6344239" y="3023332"/>
              <a:ext cx="46247" cy="15735"/>
            </a:xfrm>
            <a:custGeom>
              <a:avLst/>
              <a:gdLst/>
              <a:ahLst/>
              <a:cxnLst/>
              <a:rect l="l" t="t" r="r" b="b"/>
              <a:pathLst>
                <a:path w="482" h="164" extrusionOk="0">
                  <a:moveTo>
                    <a:pt x="442" y="1"/>
                  </a:moveTo>
                  <a:cubicBezTo>
                    <a:pt x="433" y="1"/>
                    <a:pt x="424" y="2"/>
                    <a:pt x="416" y="5"/>
                  </a:cubicBezTo>
                  <a:cubicBezTo>
                    <a:pt x="302" y="46"/>
                    <a:pt x="188" y="78"/>
                    <a:pt x="74" y="95"/>
                  </a:cubicBezTo>
                  <a:cubicBezTo>
                    <a:pt x="58" y="103"/>
                    <a:pt x="33" y="111"/>
                    <a:pt x="17" y="119"/>
                  </a:cubicBezTo>
                  <a:cubicBezTo>
                    <a:pt x="9" y="119"/>
                    <a:pt x="1" y="135"/>
                    <a:pt x="9" y="144"/>
                  </a:cubicBezTo>
                  <a:cubicBezTo>
                    <a:pt x="9" y="156"/>
                    <a:pt x="18" y="163"/>
                    <a:pt x="26" y="163"/>
                  </a:cubicBezTo>
                  <a:cubicBezTo>
                    <a:pt x="28" y="163"/>
                    <a:pt x="31" y="162"/>
                    <a:pt x="33" y="160"/>
                  </a:cubicBezTo>
                  <a:cubicBezTo>
                    <a:pt x="180" y="152"/>
                    <a:pt x="318" y="119"/>
                    <a:pt x="449" y="62"/>
                  </a:cubicBezTo>
                  <a:cubicBezTo>
                    <a:pt x="465" y="62"/>
                    <a:pt x="481" y="46"/>
                    <a:pt x="481" y="30"/>
                  </a:cubicBezTo>
                  <a:cubicBezTo>
                    <a:pt x="476" y="8"/>
                    <a:pt x="459" y="1"/>
                    <a:pt x="4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51" name="Google Shape;2551;p39"/>
            <p:cNvSpPr/>
            <p:nvPr/>
          </p:nvSpPr>
          <p:spPr>
            <a:xfrm rot="461254">
              <a:off x="6564999" y="2824061"/>
              <a:ext cx="19669" cy="49413"/>
            </a:xfrm>
            <a:custGeom>
              <a:avLst/>
              <a:gdLst/>
              <a:ahLst/>
              <a:cxnLst/>
              <a:rect l="l" t="t" r="r" b="b"/>
              <a:pathLst>
                <a:path w="205" h="515" extrusionOk="0">
                  <a:moveTo>
                    <a:pt x="50" y="1"/>
                  </a:moveTo>
                  <a:cubicBezTo>
                    <a:pt x="47" y="1"/>
                    <a:pt x="44" y="1"/>
                    <a:pt x="42" y="2"/>
                  </a:cubicBezTo>
                  <a:cubicBezTo>
                    <a:pt x="1" y="10"/>
                    <a:pt x="42" y="67"/>
                    <a:pt x="42" y="99"/>
                  </a:cubicBezTo>
                  <a:cubicBezTo>
                    <a:pt x="74" y="221"/>
                    <a:pt x="115" y="344"/>
                    <a:pt x="139" y="474"/>
                  </a:cubicBezTo>
                  <a:cubicBezTo>
                    <a:pt x="139" y="498"/>
                    <a:pt x="156" y="514"/>
                    <a:pt x="180" y="514"/>
                  </a:cubicBezTo>
                  <a:cubicBezTo>
                    <a:pt x="204" y="514"/>
                    <a:pt x="204" y="498"/>
                    <a:pt x="204" y="466"/>
                  </a:cubicBezTo>
                  <a:lnTo>
                    <a:pt x="196" y="425"/>
                  </a:lnTo>
                  <a:cubicBezTo>
                    <a:pt x="164" y="311"/>
                    <a:pt x="131" y="205"/>
                    <a:pt x="99" y="91"/>
                  </a:cubicBezTo>
                  <a:cubicBezTo>
                    <a:pt x="91" y="60"/>
                    <a:pt x="90" y="1"/>
                    <a:pt x="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52" name="Google Shape;2552;p39"/>
            <p:cNvSpPr/>
            <p:nvPr/>
          </p:nvSpPr>
          <p:spPr>
            <a:xfrm rot="461254">
              <a:off x="6419969" y="2869875"/>
              <a:ext cx="43848" cy="18134"/>
            </a:xfrm>
            <a:custGeom>
              <a:avLst/>
              <a:gdLst/>
              <a:ahLst/>
              <a:cxnLst/>
              <a:rect l="l" t="t" r="r" b="b"/>
              <a:pathLst>
                <a:path w="457" h="189" extrusionOk="0">
                  <a:moveTo>
                    <a:pt x="51" y="0"/>
                  </a:moveTo>
                  <a:cubicBezTo>
                    <a:pt x="26" y="0"/>
                    <a:pt x="6" y="4"/>
                    <a:pt x="1" y="25"/>
                  </a:cubicBezTo>
                  <a:cubicBezTo>
                    <a:pt x="1" y="58"/>
                    <a:pt x="41" y="58"/>
                    <a:pt x="66" y="66"/>
                  </a:cubicBezTo>
                  <a:lnTo>
                    <a:pt x="375" y="172"/>
                  </a:lnTo>
                  <a:cubicBezTo>
                    <a:pt x="385" y="177"/>
                    <a:pt x="399" y="188"/>
                    <a:pt x="413" y="188"/>
                  </a:cubicBezTo>
                  <a:cubicBezTo>
                    <a:pt x="422" y="188"/>
                    <a:pt x="431" y="184"/>
                    <a:pt x="440" y="172"/>
                  </a:cubicBezTo>
                  <a:cubicBezTo>
                    <a:pt x="457" y="148"/>
                    <a:pt x="432" y="123"/>
                    <a:pt x="408" y="107"/>
                  </a:cubicBezTo>
                  <a:cubicBezTo>
                    <a:pt x="302" y="66"/>
                    <a:pt x="196" y="25"/>
                    <a:pt x="90" y="1"/>
                  </a:cubicBezTo>
                  <a:cubicBezTo>
                    <a:pt x="77" y="1"/>
                    <a:pt x="63" y="0"/>
                    <a:pt x="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53" name="Google Shape;2553;p39"/>
            <p:cNvSpPr/>
            <p:nvPr/>
          </p:nvSpPr>
          <p:spPr>
            <a:xfrm rot="461254">
              <a:off x="6556259" y="2696541"/>
              <a:ext cx="14872" cy="37707"/>
            </a:xfrm>
            <a:custGeom>
              <a:avLst/>
              <a:gdLst/>
              <a:ahLst/>
              <a:cxnLst/>
              <a:rect l="l" t="t" r="r" b="b"/>
              <a:pathLst>
                <a:path w="155" h="393" extrusionOk="0">
                  <a:moveTo>
                    <a:pt x="33" y="0"/>
                  </a:moveTo>
                  <a:cubicBezTo>
                    <a:pt x="16" y="0"/>
                    <a:pt x="0" y="25"/>
                    <a:pt x="0" y="41"/>
                  </a:cubicBezTo>
                  <a:cubicBezTo>
                    <a:pt x="24" y="147"/>
                    <a:pt x="41" y="252"/>
                    <a:pt x="65" y="358"/>
                  </a:cubicBezTo>
                  <a:cubicBezTo>
                    <a:pt x="65" y="378"/>
                    <a:pt x="82" y="393"/>
                    <a:pt x="101" y="393"/>
                  </a:cubicBezTo>
                  <a:cubicBezTo>
                    <a:pt x="105" y="393"/>
                    <a:pt x="110" y="392"/>
                    <a:pt x="114" y="391"/>
                  </a:cubicBezTo>
                  <a:cubicBezTo>
                    <a:pt x="138" y="383"/>
                    <a:pt x="155" y="358"/>
                    <a:pt x="147" y="342"/>
                  </a:cubicBezTo>
                  <a:cubicBezTo>
                    <a:pt x="122" y="236"/>
                    <a:pt x="98" y="139"/>
                    <a:pt x="73" y="41"/>
                  </a:cubicBezTo>
                  <a:cubicBezTo>
                    <a:pt x="73" y="16"/>
                    <a:pt x="57" y="0"/>
                    <a:pt x="3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54" name="Google Shape;2554;p39"/>
            <p:cNvSpPr/>
            <p:nvPr/>
          </p:nvSpPr>
          <p:spPr>
            <a:xfrm rot="461254">
              <a:off x="6440365" y="2847653"/>
              <a:ext cx="36076" cy="28113"/>
            </a:xfrm>
            <a:custGeom>
              <a:avLst/>
              <a:gdLst/>
              <a:ahLst/>
              <a:cxnLst/>
              <a:rect l="l" t="t" r="r" b="b"/>
              <a:pathLst>
                <a:path w="376" h="293" extrusionOk="0">
                  <a:moveTo>
                    <a:pt x="29" y="1"/>
                  </a:moveTo>
                  <a:cubicBezTo>
                    <a:pt x="18" y="1"/>
                    <a:pt x="9" y="8"/>
                    <a:pt x="9" y="18"/>
                  </a:cubicBezTo>
                  <a:cubicBezTo>
                    <a:pt x="1" y="34"/>
                    <a:pt x="9" y="59"/>
                    <a:pt x="25" y="67"/>
                  </a:cubicBezTo>
                  <a:cubicBezTo>
                    <a:pt x="123" y="132"/>
                    <a:pt x="221" y="205"/>
                    <a:pt x="318" y="278"/>
                  </a:cubicBezTo>
                  <a:cubicBezTo>
                    <a:pt x="325" y="288"/>
                    <a:pt x="333" y="292"/>
                    <a:pt x="341" y="292"/>
                  </a:cubicBezTo>
                  <a:cubicBezTo>
                    <a:pt x="356" y="292"/>
                    <a:pt x="370" y="279"/>
                    <a:pt x="375" y="254"/>
                  </a:cubicBezTo>
                  <a:cubicBezTo>
                    <a:pt x="375" y="254"/>
                    <a:pt x="375" y="246"/>
                    <a:pt x="367" y="238"/>
                  </a:cubicBezTo>
                  <a:cubicBezTo>
                    <a:pt x="278" y="140"/>
                    <a:pt x="172" y="59"/>
                    <a:pt x="50" y="10"/>
                  </a:cubicBezTo>
                  <a:cubicBezTo>
                    <a:pt x="44" y="4"/>
                    <a:pt x="36" y="1"/>
                    <a:pt x="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55" name="Google Shape;2555;p39"/>
            <p:cNvSpPr/>
            <p:nvPr/>
          </p:nvSpPr>
          <p:spPr>
            <a:xfrm rot="461254">
              <a:off x="6383197" y="2960372"/>
              <a:ext cx="42984" cy="8923"/>
            </a:xfrm>
            <a:custGeom>
              <a:avLst/>
              <a:gdLst/>
              <a:ahLst/>
              <a:cxnLst/>
              <a:rect l="l" t="t" r="r" b="b"/>
              <a:pathLst>
                <a:path w="448" h="93" extrusionOk="0">
                  <a:moveTo>
                    <a:pt x="401" y="0"/>
                  </a:moveTo>
                  <a:cubicBezTo>
                    <a:pt x="389" y="0"/>
                    <a:pt x="376" y="4"/>
                    <a:pt x="367" y="7"/>
                  </a:cubicBezTo>
                  <a:cubicBezTo>
                    <a:pt x="301" y="19"/>
                    <a:pt x="235" y="27"/>
                    <a:pt x="170" y="27"/>
                  </a:cubicBezTo>
                  <a:cubicBezTo>
                    <a:pt x="146" y="27"/>
                    <a:pt x="122" y="26"/>
                    <a:pt x="98" y="23"/>
                  </a:cubicBezTo>
                  <a:cubicBezTo>
                    <a:pt x="57" y="23"/>
                    <a:pt x="16" y="40"/>
                    <a:pt x="0" y="64"/>
                  </a:cubicBezTo>
                  <a:cubicBezTo>
                    <a:pt x="69" y="82"/>
                    <a:pt x="140" y="93"/>
                    <a:pt x="212" y="93"/>
                  </a:cubicBezTo>
                  <a:cubicBezTo>
                    <a:pt x="269" y="93"/>
                    <a:pt x="326" y="87"/>
                    <a:pt x="383" y="72"/>
                  </a:cubicBezTo>
                  <a:cubicBezTo>
                    <a:pt x="407" y="64"/>
                    <a:pt x="448" y="64"/>
                    <a:pt x="440" y="32"/>
                  </a:cubicBezTo>
                  <a:cubicBezTo>
                    <a:pt x="435" y="7"/>
                    <a:pt x="419" y="0"/>
                    <a:pt x="4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56" name="Google Shape;2556;p39"/>
            <p:cNvSpPr/>
            <p:nvPr/>
          </p:nvSpPr>
          <p:spPr>
            <a:xfrm rot="461254">
              <a:off x="6310475" y="2826874"/>
              <a:ext cx="33678" cy="10074"/>
            </a:xfrm>
            <a:custGeom>
              <a:avLst/>
              <a:gdLst/>
              <a:ahLst/>
              <a:cxnLst/>
              <a:rect l="l" t="t" r="r" b="b"/>
              <a:pathLst>
                <a:path w="351" h="105" extrusionOk="0">
                  <a:moveTo>
                    <a:pt x="49" y="0"/>
                  </a:moveTo>
                  <a:cubicBezTo>
                    <a:pt x="16" y="0"/>
                    <a:pt x="0" y="0"/>
                    <a:pt x="0" y="33"/>
                  </a:cubicBezTo>
                  <a:cubicBezTo>
                    <a:pt x="0" y="65"/>
                    <a:pt x="24" y="73"/>
                    <a:pt x="49" y="73"/>
                  </a:cubicBezTo>
                  <a:cubicBezTo>
                    <a:pt x="130" y="73"/>
                    <a:pt x="204" y="81"/>
                    <a:pt x="277" y="98"/>
                  </a:cubicBezTo>
                  <a:cubicBezTo>
                    <a:pt x="287" y="101"/>
                    <a:pt x="298" y="104"/>
                    <a:pt x="309" y="104"/>
                  </a:cubicBezTo>
                  <a:cubicBezTo>
                    <a:pt x="324" y="104"/>
                    <a:pt x="337" y="97"/>
                    <a:pt x="342" y="73"/>
                  </a:cubicBezTo>
                  <a:cubicBezTo>
                    <a:pt x="350" y="41"/>
                    <a:pt x="318" y="33"/>
                    <a:pt x="293" y="24"/>
                  </a:cubicBezTo>
                  <a:cubicBezTo>
                    <a:pt x="244" y="8"/>
                    <a:pt x="195" y="0"/>
                    <a:pt x="1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57" name="Google Shape;2557;p39"/>
            <p:cNvSpPr/>
            <p:nvPr/>
          </p:nvSpPr>
          <p:spPr>
            <a:xfrm rot="461254">
              <a:off x="6266384" y="2950006"/>
              <a:ext cx="31279" cy="8060"/>
            </a:xfrm>
            <a:custGeom>
              <a:avLst/>
              <a:gdLst/>
              <a:ahLst/>
              <a:cxnLst/>
              <a:rect l="l" t="t" r="r" b="b"/>
              <a:pathLst>
                <a:path w="326" h="84" extrusionOk="0">
                  <a:moveTo>
                    <a:pt x="57" y="0"/>
                  </a:moveTo>
                  <a:cubicBezTo>
                    <a:pt x="33" y="0"/>
                    <a:pt x="8" y="8"/>
                    <a:pt x="0" y="33"/>
                  </a:cubicBezTo>
                  <a:cubicBezTo>
                    <a:pt x="0" y="65"/>
                    <a:pt x="33" y="73"/>
                    <a:pt x="49" y="82"/>
                  </a:cubicBezTo>
                  <a:lnTo>
                    <a:pt x="285" y="82"/>
                  </a:lnTo>
                  <a:cubicBezTo>
                    <a:pt x="288" y="83"/>
                    <a:pt x="291" y="84"/>
                    <a:pt x="294" y="84"/>
                  </a:cubicBezTo>
                  <a:cubicBezTo>
                    <a:pt x="309" y="84"/>
                    <a:pt x="326" y="69"/>
                    <a:pt x="326" y="49"/>
                  </a:cubicBezTo>
                  <a:cubicBezTo>
                    <a:pt x="326" y="33"/>
                    <a:pt x="309" y="16"/>
                    <a:pt x="293" y="16"/>
                  </a:cubicBezTo>
                  <a:cubicBezTo>
                    <a:pt x="252" y="8"/>
                    <a:pt x="212" y="0"/>
                    <a:pt x="1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58" name="Google Shape;2558;p39"/>
            <p:cNvSpPr/>
            <p:nvPr/>
          </p:nvSpPr>
          <p:spPr>
            <a:xfrm rot="461254">
              <a:off x="6340289" y="2800589"/>
              <a:ext cx="27441" cy="16407"/>
            </a:xfrm>
            <a:custGeom>
              <a:avLst/>
              <a:gdLst/>
              <a:ahLst/>
              <a:cxnLst/>
              <a:rect l="l" t="t" r="r" b="b"/>
              <a:pathLst>
                <a:path w="286" h="171" extrusionOk="0">
                  <a:moveTo>
                    <a:pt x="42" y="1"/>
                  </a:moveTo>
                  <a:cubicBezTo>
                    <a:pt x="29" y="1"/>
                    <a:pt x="18" y="6"/>
                    <a:pt x="9" y="24"/>
                  </a:cubicBezTo>
                  <a:cubicBezTo>
                    <a:pt x="1" y="40"/>
                    <a:pt x="9" y="73"/>
                    <a:pt x="33" y="81"/>
                  </a:cubicBezTo>
                  <a:cubicBezTo>
                    <a:pt x="98" y="106"/>
                    <a:pt x="164" y="138"/>
                    <a:pt x="229" y="163"/>
                  </a:cubicBezTo>
                  <a:cubicBezTo>
                    <a:pt x="237" y="168"/>
                    <a:pt x="245" y="171"/>
                    <a:pt x="253" y="171"/>
                  </a:cubicBezTo>
                  <a:cubicBezTo>
                    <a:pt x="268" y="171"/>
                    <a:pt x="280" y="160"/>
                    <a:pt x="286" y="138"/>
                  </a:cubicBezTo>
                  <a:cubicBezTo>
                    <a:pt x="286" y="114"/>
                    <a:pt x="261" y="89"/>
                    <a:pt x="245" y="81"/>
                  </a:cubicBezTo>
                  <a:cubicBezTo>
                    <a:pt x="188" y="57"/>
                    <a:pt x="131" y="32"/>
                    <a:pt x="74" y="8"/>
                  </a:cubicBezTo>
                  <a:cubicBezTo>
                    <a:pt x="63" y="4"/>
                    <a:pt x="52" y="1"/>
                    <a:pt x="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59" name="Google Shape;2559;p39"/>
            <p:cNvSpPr/>
            <p:nvPr/>
          </p:nvSpPr>
          <p:spPr>
            <a:xfrm rot="461254">
              <a:off x="6689856" y="2674602"/>
              <a:ext cx="7100" cy="28209"/>
            </a:xfrm>
            <a:custGeom>
              <a:avLst/>
              <a:gdLst/>
              <a:ahLst/>
              <a:cxnLst/>
              <a:rect l="l" t="t" r="r" b="b"/>
              <a:pathLst>
                <a:path w="74" h="294" extrusionOk="0">
                  <a:moveTo>
                    <a:pt x="41" y="0"/>
                  </a:moveTo>
                  <a:cubicBezTo>
                    <a:pt x="25" y="0"/>
                    <a:pt x="8" y="16"/>
                    <a:pt x="8" y="33"/>
                  </a:cubicBezTo>
                  <a:cubicBezTo>
                    <a:pt x="0" y="106"/>
                    <a:pt x="0" y="179"/>
                    <a:pt x="8" y="261"/>
                  </a:cubicBezTo>
                  <a:cubicBezTo>
                    <a:pt x="8" y="277"/>
                    <a:pt x="25" y="293"/>
                    <a:pt x="49" y="293"/>
                  </a:cubicBezTo>
                  <a:cubicBezTo>
                    <a:pt x="65" y="293"/>
                    <a:pt x="74" y="269"/>
                    <a:pt x="74" y="252"/>
                  </a:cubicBezTo>
                  <a:cubicBezTo>
                    <a:pt x="74" y="228"/>
                    <a:pt x="74" y="195"/>
                    <a:pt x="74" y="155"/>
                  </a:cubicBezTo>
                  <a:lnTo>
                    <a:pt x="74" y="41"/>
                  </a:lnTo>
                  <a:cubicBezTo>
                    <a:pt x="74" y="16"/>
                    <a:pt x="65" y="0"/>
                    <a:pt x="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60" name="Google Shape;2560;p39"/>
            <p:cNvSpPr/>
            <p:nvPr/>
          </p:nvSpPr>
          <p:spPr>
            <a:xfrm rot="461254">
              <a:off x="6426747" y="2724776"/>
              <a:ext cx="23507" cy="20053"/>
            </a:xfrm>
            <a:custGeom>
              <a:avLst/>
              <a:gdLst/>
              <a:ahLst/>
              <a:cxnLst/>
              <a:rect l="l" t="t" r="r" b="b"/>
              <a:pathLst>
                <a:path w="245" h="209" extrusionOk="0">
                  <a:moveTo>
                    <a:pt x="44" y="1"/>
                  </a:moveTo>
                  <a:cubicBezTo>
                    <a:pt x="35" y="1"/>
                    <a:pt x="26" y="4"/>
                    <a:pt x="17" y="13"/>
                  </a:cubicBezTo>
                  <a:cubicBezTo>
                    <a:pt x="0" y="38"/>
                    <a:pt x="17" y="62"/>
                    <a:pt x="33" y="79"/>
                  </a:cubicBezTo>
                  <a:cubicBezTo>
                    <a:pt x="82" y="127"/>
                    <a:pt x="131" y="168"/>
                    <a:pt x="180" y="201"/>
                  </a:cubicBezTo>
                  <a:cubicBezTo>
                    <a:pt x="190" y="206"/>
                    <a:pt x="199" y="209"/>
                    <a:pt x="208" y="209"/>
                  </a:cubicBezTo>
                  <a:cubicBezTo>
                    <a:pt x="226" y="209"/>
                    <a:pt x="239" y="196"/>
                    <a:pt x="245" y="168"/>
                  </a:cubicBezTo>
                  <a:cubicBezTo>
                    <a:pt x="237" y="152"/>
                    <a:pt x="220" y="127"/>
                    <a:pt x="204" y="119"/>
                  </a:cubicBezTo>
                  <a:lnTo>
                    <a:pt x="90" y="22"/>
                  </a:lnTo>
                  <a:cubicBezTo>
                    <a:pt x="75" y="11"/>
                    <a:pt x="59" y="1"/>
                    <a:pt x="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61" name="Google Shape;2561;p39"/>
            <p:cNvSpPr/>
            <p:nvPr/>
          </p:nvSpPr>
          <p:spPr>
            <a:xfrm rot="461254">
              <a:off x="6518609" y="2704390"/>
              <a:ext cx="21204" cy="19381"/>
            </a:xfrm>
            <a:custGeom>
              <a:avLst/>
              <a:gdLst/>
              <a:ahLst/>
              <a:cxnLst/>
              <a:rect l="l" t="t" r="r" b="b"/>
              <a:pathLst>
                <a:path w="221" h="202" extrusionOk="0">
                  <a:moveTo>
                    <a:pt x="49" y="0"/>
                  </a:moveTo>
                  <a:cubicBezTo>
                    <a:pt x="33" y="0"/>
                    <a:pt x="17" y="0"/>
                    <a:pt x="8" y="17"/>
                  </a:cubicBezTo>
                  <a:cubicBezTo>
                    <a:pt x="0" y="25"/>
                    <a:pt x="0" y="41"/>
                    <a:pt x="8" y="57"/>
                  </a:cubicBezTo>
                  <a:cubicBezTo>
                    <a:pt x="57" y="106"/>
                    <a:pt x="106" y="155"/>
                    <a:pt x="171" y="196"/>
                  </a:cubicBezTo>
                  <a:cubicBezTo>
                    <a:pt x="175" y="200"/>
                    <a:pt x="181" y="202"/>
                    <a:pt x="188" y="202"/>
                  </a:cubicBezTo>
                  <a:cubicBezTo>
                    <a:pt x="194" y="202"/>
                    <a:pt x="200" y="200"/>
                    <a:pt x="204" y="196"/>
                  </a:cubicBezTo>
                  <a:cubicBezTo>
                    <a:pt x="220" y="188"/>
                    <a:pt x="220" y="171"/>
                    <a:pt x="220" y="155"/>
                  </a:cubicBezTo>
                  <a:cubicBezTo>
                    <a:pt x="171" y="90"/>
                    <a:pt x="114" y="41"/>
                    <a:pt x="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62" name="Google Shape;2562;p39"/>
            <p:cNvSpPr/>
            <p:nvPr/>
          </p:nvSpPr>
          <p:spPr>
            <a:xfrm rot="461254">
              <a:off x="6721647" y="2674189"/>
              <a:ext cx="7964" cy="24275"/>
            </a:xfrm>
            <a:custGeom>
              <a:avLst/>
              <a:gdLst/>
              <a:ahLst/>
              <a:cxnLst/>
              <a:rect l="l" t="t" r="r" b="b"/>
              <a:pathLst>
                <a:path w="83" h="253" extrusionOk="0">
                  <a:moveTo>
                    <a:pt x="58" y="0"/>
                  </a:moveTo>
                  <a:cubicBezTo>
                    <a:pt x="33" y="0"/>
                    <a:pt x="25" y="17"/>
                    <a:pt x="17" y="33"/>
                  </a:cubicBezTo>
                  <a:cubicBezTo>
                    <a:pt x="9" y="90"/>
                    <a:pt x="1" y="155"/>
                    <a:pt x="1" y="212"/>
                  </a:cubicBezTo>
                  <a:cubicBezTo>
                    <a:pt x="1" y="236"/>
                    <a:pt x="17" y="253"/>
                    <a:pt x="33" y="253"/>
                  </a:cubicBezTo>
                  <a:cubicBezTo>
                    <a:pt x="58" y="253"/>
                    <a:pt x="66" y="236"/>
                    <a:pt x="74" y="212"/>
                  </a:cubicBezTo>
                  <a:cubicBezTo>
                    <a:pt x="74" y="179"/>
                    <a:pt x="82" y="155"/>
                    <a:pt x="82" y="122"/>
                  </a:cubicBezTo>
                  <a:lnTo>
                    <a:pt x="82" y="41"/>
                  </a:lnTo>
                  <a:cubicBezTo>
                    <a:pt x="82" y="25"/>
                    <a:pt x="74" y="0"/>
                    <a:pt x="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63" name="Google Shape;2563;p39"/>
            <p:cNvSpPr/>
            <p:nvPr/>
          </p:nvSpPr>
          <p:spPr>
            <a:xfrm rot="461254">
              <a:off x="6253992" y="2981654"/>
              <a:ext cx="22740" cy="10170"/>
            </a:xfrm>
            <a:custGeom>
              <a:avLst/>
              <a:gdLst/>
              <a:ahLst/>
              <a:cxnLst/>
              <a:rect l="l" t="t" r="r" b="b"/>
              <a:pathLst>
                <a:path w="237" h="106" extrusionOk="0">
                  <a:moveTo>
                    <a:pt x="155" y="0"/>
                  </a:moveTo>
                  <a:cubicBezTo>
                    <a:pt x="115" y="0"/>
                    <a:pt x="74" y="8"/>
                    <a:pt x="33" y="33"/>
                  </a:cubicBezTo>
                  <a:cubicBezTo>
                    <a:pt x="17" y="41"/>
                    <a:pt x="1" y="57"/>
                    <a:pt x="17" y="82"/>
                  </a:cubicBezTo>
                  <a:cubicBezTo>
                    <a:pt x="25" y="98"/>
                    <a:pt x="41" y="106"/>
                    <a:pt x="66" y="106"/>
                  </a:cubicBezTo>
                  <a:cubicBezTo>
                    <a:pt x="90" y="90"/>
                    <a:pt x="123" y="90"/>
                    <a:pt x="155" y="90"/>
                  </a:cubicBezTo>
                  <a:cubicBezTo>
                    <a:pt x="188" y="90"/>
                    <a:pt x="237" y="90"/>
                    <a:pt x="237" y="49"/>
                  </a:cubicBezTo>
                  <a:cubicBezTo>
                    <a:pt x="237" y="8"/>
                    <a:pt x="188" y="8"/>
                    <a:pt x="1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64" name="Google Shape;2564;p39"/>
            <p:cNvSpPr/>
            <p:nvPr/>
          </p:nvSpPr>
          <p:spPr>
            <a:xfrm rot="461254">
              <a:off x="6801483" y="3295175"/>
              <a:ext cx="47014" cy="136821"/>
            </a:xfrm>
            <a:custGeom>
              <a:avLst/>
              <a:gdLst/>
              <a:ahLst/>
              <a:cxnLst/>
              <a:rect l="l" t="t" r="r" b="b"/>
              <a:pathLst>
                <a:path w="490" h="1426" extrusionOk="0">
                  <a:moveTo>
                    <a:pt x="41" y="0"/>
                  </a:moveTo>
                  <a:cubicBezTo>
                    <a:pt x="23" y="0"/>
                    <a:pt x="4" y="11"/>
                    <a:pt x="0" y="31"/>
                  </a:cubicBezTo>
                  <a:cubicBezTo>
                    <a:pt x="17" y="519"/>
                    <a:pt x="212" y="967"/>
                    <a:pt x="407" y="1407"/>
                  </a:cubicBezTo>
                  <a:cubicBezTo>
                    <a:pt x="415" y="1420"/>
                    <a:pt x="427" y="1425"/>
                    <a:pt x="439" y="1425"/>
                  </a:cubicBezTo>
                  <a:cubicBezTo>
                    <a:pt x="464" y="1425"/>
                    <a:pt x="489" y="1399"/>
                    <a:pt x="473" y="1366"/>
                  </a:cubicBezTo>
                  <a:cubicBezTo>
                    <a:pt x="285" y="951"/>
                    <a:pt x="90" y="503"/>
                    <a:pt x="82" y="31"/>
                  </a:cubicBezTo>
                  <a:cubicBezTo>
                    <a:pt x="78" y="11"/>
                    <a:pt x="59" y="0"/>
                    <a:pt x="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65" name="Google Shape;2565;p39"/>
            <p:cNvSpPr/>
            <p:nvPr/>
          </p:nvSpPr>
          <p:spPr>
            <a:xfrm rot="461254">
              <a:off x="6826925" y="3327654"/>
              <a:ext cx="35117" cy="100073"/>
            </a:xfrm>
            <a:custGeom>
              <a:avLst/>
              <a:gdLst/>
              <a:ahLst/>
              <a:cxnLst/>
              <a:rect l="l" t="t" r="r" b="b"/>
              <a:pathLst>
                <a:path w="366" h="1043" extrusionOk="0">
                  <a:moveTo>
                    <a:pt x="44" y="1"/>
                  </a:moveTo>
                  <a:cubicBezTo>
                    <a:pt x="22" y="1"/>
                    <a:pt x="1" y="18"/>
                    <a:pt x="10" y="47"/>
                  </a:cubicBezTo>
                  <a:cubicBezTo>
                    <a:pt x="116" y="364"/>
                    <a:pt x="214" y="690"/>
                    <a:pt x="287" y="1015"/>
                  </a:cubicBezTo>
                  <a:cubicBezTo>
                    <a:pt x="290" y="1035"/>
                    <a:pt x="304" y="1042"/>
                    <a:pt x="318" y="1042"/>
                  </a:cubicBezTo>
                  <a:cubicBezTo>
                    <a:pt x="340" y="1042"/>
                    <a:pt x="365" y="1024"/>
                    <a:pt x="360" y="999"/>
                  </a:cubicBezTo>
                  <a:cubicBezTo>
                    <a:pt x="287" y="665"/>
                    <a:pt x="190" y="348"/>
                    <a:pt x="84" y="30"/>
                  </a:cubicBezTo>
                  <a:cubicBezTo>
                    <a:pt x="77" y="10"/>
                    <a:pt x="60" y="1"/>
                    <a:pt x="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66" name="Google Shape;2566;p39"/>
            <p:cNvSpPr/>
            <p:nvPr/>
          </p:nvSpPr>
          <p:spPr>
            <a:xfrm rot="461254">
              <a:off x="6880132" y="3318157"/>
              <a:ext cx="75223" cy="116672"/>
            </a:xfrm>
            <a:custGeom>
              <a:avLst/>
              <a:gdLst/>
              <a:ahLst/>
              <a:cxnLst/>
              <a:rect l="l" t="t" r="r" b="b"/>
              <a:pathLst>
                <a:path w="784" h="1216" extrusionOk="0">
                  <a:moveTo>
                    <a:pt x="734" y="1"/>
                  </a:moveTo>
                  <a:cubicBezTo>
                    <a:pt x="726" y="1"/>
                    <a:pt x="718" y="4"/>
                    <a:pt x="710" y="12"/>
                  </a:cubicBezTo>
                  <a:cubicBezTo>
                    <a:pt x="392" y="337"/>
                    <a:pt x="148" y="736"/>
                    <a:pt x="10" y="1176"/>
                  </a:cubicBezTo>
                  <a:cubicBezTo>
                    <a:pt x="0" y="1200"/>
                    <a:pt x="19" y="1215"/>
                    <a:pt x="40" y="1215"/>
                  </a:cubicBezTo>
                  <a:cubicBezTo>
                    <a:pt x="54" y="1215"/>
                    <a:pt x="68" y="1208"/>
                    <a:pt x="75" y="1192"/>
                  </a:cubicBezTo>
                  <a:cubicBezTo>
                    <a:pt x="213" y="769"/>
                    <a:pt x="449" y="378"/>
                    <a:pt x="759" y="60"/>
                  </a:cubicBezTo>
                  <a:cubicBezTo>
                    <a:pt x="784" y="35"/>
                    <a:pt x="761" y="1"/>
                    <a:pt x="7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67" name="Google Shape;2567;p39"/>
            <p:cNvSpPr/>
            <p:nvPr/>
          </p:nvSpPr>
          <p:spPr>
            <a:xfrm rot="461254">
              <a:off x="6894255" y="3339185"/>
              <a:ext cx="70425" cy="113218"/>
            </a:xfrm>
            <a:custGeom>
              <a:avLst/>
              <a:gdLst/>
              <a:ahLst/>
              <a:cxnLst/>
              <a:rect l="l" t="t" r="r" b="b"/>
              <a:pathLst>
                <a:path w="734" h="1180" extrusionOk="0">
                  <a:moveTo>
                    <a:pt x="691" y="1"/>
                  </a:moveTo>
                  <a:cubicBezTo>
                    <a:pt x="675" y="1"/>
                    <a:pt x="658" y="10"/>
                    <a:pt x="651" y="30"/>
                  </a:cubicBezTo>
                  <a:cubicBezTo>
                    <a:pt x="545" y="437"/>
                    <a:pt x="333" y="812"/>
                    <a:pt x="32" y="1113"/>
                  </a:cubicBezTo>
                  <a:cubicBezTo>
                    <a:pt x="0" y="1139"/>
                    <a:pt x="29" y="1180"/>
                    <a:pt x="58" y="1180"/>
                  </a:cubicBezTo>
                  <a:cubicBezTo>
                    <a:pt x="66" y="1180"/>
                    <a:pt x="74" y="1177"/>
                    <a:pt x="81" y="1170"/>
                  </a:cubicBezTo>
                  <a:cubicBezTo>
                    <a:pt x="399" y="861"/>
                    <a:pt x="618" y="470"/>
                    <a:pt x="724" y="47"/>
                  </a:cubicBezTo>
                  <a:cubicBezTo>
                    <a:pt x="734" y="18"/>
                    <a:pt x="713" y="1"/>
                    <a:pt x="6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68" name="Google Shape;2568;p39"/>
            <p:cNvSpPr/>
            <p:nvPr/>
          </p:nvSpPr>
          <p:spPr>
            <a:xfrm rot="461254">
              <a:off x="6885579" y="3504302"/>
              <a:ext cx="139603" cy="12281"/>
            </a:xfrm>
            <a:custGeom>
              <a:avLst/>
              <a:gdLst/>
              <a:ahLst/>
              <a:cxnLst/>
              <a:rect l="l" t="t" r="r" b="b"/>
              <a:pathLst>
                <a:path w="1455" h="128" extrusionOk="0">
                  <a:moveTo>
                    <a:pt x="64" y="0"/>
                  </a:moveTo>
                  <a:cubicBezTo>
                    <a:pt x="20" y="0"/>
                    <a:pt x="0" y="66"/>
                    <a:pt x="47" y="74"/>
                  </a:cubicBezTo>
                  <a:cubicBezTo>
                    <a:pt x="289" y="109"/>
                    <a:pt x="531" y="127"/>
                    <a:pt x="772" y="127"/>
                  </a:cubicBezTo>
                  <a:cubicBezTo>
                    <a:pt x="984" y="127"/>
                    <a:pt x="1196" y="113"/>
                    <a:pt x="1406" y="82"/>
                  </a:cubicBezTo>
                  <a:cubicBezTo>
                    <a:pt x="1453" y="82"/>
                    <a:pt x="1455" y="8"/>
                    <a:pt x="1413" y="8"/>
                  </a:cubicBezTo>
                  <a:cubicBezTo>
                    <a:pt x="1411" y="8"/>
                    <a:pt x="1408" y="8"/>
                    <a:pt x="1406" y="9"/>
                  </a:cubicBezTo>
                  <a:cubicBezTo>
                    <a:pt x="1194" y="36"/>
                    <a:pt x="977" y="51"/>
                    <a:pt x="761" y="51"/>
                  </a:cubicBezTo>
                  <a:cubicBezTo>
                    <a:pt x="530" y="51"/>
                    <a:pt x="298" y="34"/>
                    <a:pt x="71" y="1"/>
                  </a:cubicBezTo>
                  <a:cubicBezTo>
                    <a:pt x="69" y="0"/>
                    <a:pt x="66" y="0"/>
                    <a:pt x="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69" name="Google Shape;2569;p39"/>
            <p:cNvSpPr/>
            <p:nvPr/>
          </p:nvSpPr>
          <p:spPr>
            <a:xfrm rot="461254">
              <a:off x="6910071" y="3484214"/>
              <a:ext cx="84434" cy="8635"/>
            </a:xfrm>
            <a:custGeom>
              <a:avLst/>
              <a:gdLst/>
              <a:ahLst/>
              <a:cxnLst/>
              <a:rect l="l" t="t" r="r" b="b"/>
              <a:pathLst>
                <a:path w="880" h="90" extrusionOk="0">
                  <a:moveTo>
                    <a:pt x="839" y="0"/>
                  </a:moveTo>
                  <a:lnTo>
                    <a:pt x="41" y="8"/>
                  </a:lnTo>
                  <a:cubicBezTo>
                    <a:pt x="1" y="16"/>
                    <a:pt x="1" y="82"/>
                    <a:pt x="41" y="90"/>
                  </a:cubicBezTo>
                  <a:lnTo>
                    <a:pt x="839" y="73"/>
                  </a:lnTo>
                  <a:cubicBezTo>
                    <a:pt x="880" y="65"/>
                    <a:pt x="880" y="0"/>
                    <a:pt x="8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70" name="Google Shape;2570;p39"/>
            <p:cNvSpPr/>
            <p:nvPr/>
          </p:nvSpPr>
          <p:spPr>
            <a:xfrm rot="461254">
              <a:off x="6984950" y="3511953"/>
              <a:ext cx="91342" cy="36268"/>
            </a:xfrm>
            <a:custGeom>
              <a:avLst/>
              <a:gdLst/>
              <a:ahLst/>
              <a:cxnLst/>
              <a:rect l="l" t="t" r="r" b="b"/>
              <a:pathLst>
                <a:path w="952" h="378" extrusionOk="0">
                  <a:moveTo>
                    <a:pt x="896" y="1"/>
                  </a:moveTo>
                  <a:cubicBezTo>
                    <a:pt x="888" y="1"/>
                    <a:pt x="879" y="4"/>
                    <a:pt x="871" y="11"/>
                  </a:cubicBezTo>
                  <a:cubicBezTo>
                    <a:pt x="635" y="191"/>
                    <a:pt x="342" y="296"/>
                    <a:pt x="41" y="304"/>
                  </a:cubicBezTo>
                  <a:cubicBezTo>
                    <a:pt x="0" y="313"/>
                    <a:pt x="0" y="370"/>
                    <a:pt x="41" y="378"/>
                  </a:cubicBezTo>
                  <a:cubicBezTo>
                    <a:pt x="366" y="370"/>
                    <a:pt x="676" y="264"/>
                    <a:pt x="920" y="60"/>
                  </a:cubicBezTo>
                  <a:cubicBezTo>
                    <a:pt x="951" y="35"/>
                    <a:pt x="925" y="1"/>
                    <a:pt x="8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71" name="Google Shape;2571;p39"/>
            <p:cNvSpPr/>
            <p:nvPr/>
          </p:nvSpPr>
          <p:spPr>
            <a:xfrm rot="461254">
              <a:off x="6644203" y="2965746"/>
              <a:ext cx="39722" cy="113026"/>
            </a:xfrm>
            <a:custGeom>
              <a:avLst/>
              <a:gdLst/>
              <a:ahLst/>
              <a:cxnLst/>
              <a:rect l="l" t="t" r="r" b="b"/>
              <a:pathLst>
                <a:path w="414" h="1178" extrusionOk="0">
                  <a:moveTo>
                    <a:pt x="359" y="0"/>
                  </a:moveTo>
                  <a:cubicBezTo>
                    <a:pt x="348" y="0"/>
                    <a:pt x="335" y="5"/>
                    <a:pt x="326" y="17"/>
                  </a:cubicBezTo>
                  <a:cubicBezTo>
                    <a:pt x="90" y="343"/>
                    <a:pt x="0" y="750"/>
                    <a:pt x="65" y="1148"/>
                  </a:cubicBezTo>
                  <a:cubicBezTo>
                    <a:pt x="69" y="1169"/>
                    <a:pt x="83" y="1178"/>
                    <a:pt x="99" y="1178"/>
                  </a:cubicBezTo>
                  <a:cubicBezTo>
                    <a:pt x="120" y="1178"/>
                    <a:pt x="143" y="1161"/>
                    <a:pt x="139" y="1132"/>
                  </a:cubicBezTo>
                  <a:cubicBezTo>
                    <a:pt x="73" y="750"/>
                    <a:pt x="171" y="367"/>
                    <a:pt x="391" y="58"/>
                  </a:cubicBezTo>
                  <a:cubicBezTo>
                    <a:pt x="414" y="29"/>
                    <a:pt x="388" y="0"/>
                    <a:pt x="3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72" name="Google Shape;2572;p39"/>
            <p:cNvSpPr/>
            <p:nvPr/>
          </p:nvSpPr>
          <p:spPr>
            <a:xfrm rot="461254">
              <a:off x="6671660" y="2970725"/>
              <a:ext cx="26577" cy="76950"/>
            </a:xfrm>
            <a:custGeom>
              <a:avLst/>
              <a:gdLst/>
              <a:ahLst/>
              <a:cxnLst/>
              <a:rect l="l" t="t" r="r" b="b"/>
              <a:pathLst>
                <a:path w="277" h="802" extrusionOk="0">
                  <a:moveTo>
                    <a:pt x="234" y="1"/>
                  </a:moveTo>
                  <a:cubicBezTo>
                    <a:pt x="220" y="1"/>
                    <a:pt x="205" y="10"/>
                    <a:pt x="198" y="34"/>
                  </a:cubicBezTo>
                  <a:cubicBezTo>
                    <a:pt x="157" y="278"/>
                    <a:pt x="92" y="522"/>
                    <a:pt x="11" y="750"/>
                  </a:cubicBezTo>
                  <a:cubicBezTo>
                    <a:pt x="1" y="780"/>
                    <a:pt x="25" y="801"/>
                    <a:pt x="49" y="801"/>
                  </a:cubicBezTo>
                  <a:cubicBezTo>
                    <a:pt x="63" y="801"/>
                    <a:pt x="78" y="793"/>
                    <a:pt x="84" y="774"/>
                  </a:cubicBezTo>
                  <a:cubicBezTo>
                    <a:pt x="166" y="538"/>
                    <a:pt x="231" y="294"/>
                    <a:pt x="271" y="50"/>
                  </a:cubicBezTo>
                  <a:cubicBezTo>
                    <a:pt x="276" y="21"/>
                    <a:pt x="255" y="1"/>
                    <a:pt x="2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73" name="Google Shape;2573;p39"/>
            <p:cNvSpPr/>
            <p:nvPr/>
          </p:nvSpPr>
          <p:spPr>
            <a:xfrm rot="461254">
              <a:off x="6503750" y="3076426"/>
              <a:ext cx="123292" cy="21588"/>
            </a:xfrm>
            <a:custGeom>
              <a:avLst/>
              <a:gdLst/>
              <a:ahLst/>
              <a:cxnLst/>
              <a:rect l="l" t="t" r="r" b="b"/>
              <a:pathLst>
                <a:path w="1285" h="225" extrusionOk="0">
                  <a:moveTo>
                    <a:pt x="809" y="0"/>
                  </a:moveTo>
                  <a:cubicBezTo>
                    <a:pt x="769" y="0"/>
                    <a:pt x="728" y="3"/>
                    <a:pt x="688" y="10"/>
                  </a:cubicBezTo>
                  <a:cubicBezTo>
                    <a:pt x="520" y="30"/>
                    <a:pt x="347" y="150"/>
                    <a:pt x="172" y="150"/>
                  </a:cubicBezTo>
                  <a:cubicBezTo>
                    <a:pt x="135" y="150"/>
                    <a:pt x="99" y="145"/>
                    <a:pt x="62" y="132"/>
                  </a:cubicBezTo>
                  <a:cubicBezTo>
                    <a:pt x="57" y="130"/>
                    <a:pt x="52" y="130"/>
                    <a:pt x="48" y="130"/>
                  </a:cubicBezTo>
                  <a:cubicBezTo>
                    <a:pt x="10" y="130"/>
                    <a:pt x="1" y="191"/>
                    <a:pt x="37" y="205"/>
                  </a:cubicBezTo>
                  <a:cubicBezTo>
                    <a:pt x="80" y="219"/>
                    <a:pt x="123" y="225"/>
                    <a:pt x="165" y="225"/>
                  </a:cubicBezTo>
                  <a:cubicBezTo>
                    <a:pt x="320" y="225"/>
                    <a:pt x="468" y="146"/>
                    <a:pt x="615" y="108"/>
                  </a:cubicBezTo>
                  <a:cubicBezTo>
                    <a:pt x="680" y="90"/>
                    <a:pt x="746" y="80"/>
                    <a:pt x="812" y="80"/>
                  </a:cubicBezTo>
                  <a:cubicBezTo>
                    <a:pt x="954" y="80"/>
                    <a:pt x="1093" y="122"/>
                    <a:pt x="1209" y="205"/>
                  </a:cubicBezTo>
                  <a:cubicBezTo>
                    <a:pt x="1216" y="209"/>
                    <a:pt x="1222" y="211"/>
                    <a:pt x="1228" y="211"/>
                  </a:cubicBezTo>
                  <a:cubicBezTo>
                    <a:pt x="1261" y="211"/>
                    <a:pt x="1285" y="161"/>
                    <a:pt x="1250" y="140"/>
                  </a:cubicBezTo>
                  <a:cubicBezTo>
                    <a:pt x="1121" y="50"/>
                    <a:pt x="965" y="0"/>
                    <a:pt x="8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74" name="Google Shape;2574;p39"/>
            <p:cNvSpPr/>
            <p:nvPr/>
          </p:nvSpPr>
          <p:spPr>
            <a:xfrm rot="461254">
              <a:off x="6552608" y="3059792"/>
              <a:ext cx="92877" cy="27537"/>
            </a:xfrm>
            <a:custGeom>
              <a:avLst/>
              <a:gdLst/>
              <a:ahLst/>
              <a:cxnLst/>
              <a:rect l="l" t="t" r="r" b="b"/>
              <a:pathLst>
                <a:path w="968" h="287" extrusionOk="0">
                  <a:moveTo>
                    <a:pt x="278" y="1"/>
                  </a:moveTo>
                  <a:cubicBezTo>
                    <a:pt x="199" y="1"/>
                    <a:pt x="119" y="9"/>
                    <a:pt x="39" y="25"/>
                  </a:cubicBezTo>
                  <a:cubicBezTo>
                    <a:pt x="0" y="33"/>
                    <a:pt x="13" y="99"/>
                    <a:pt x="56" y="99"/>
                  </a:cubicBezTo>
                  <a:cubicBezTo>
                    <a:pt x="58" y="99"/>
                    <a:pt x="61" y="99"/>
                    <a:pt x="63" y="99"/>
                  </a:cubicBezTo>
                  <a:cubicBezTo>
                    <a:pt x="133" y="85"/>
                    <a:pt x="202" y="79"/>
                    <a:pt x="272" y="79"/>
                  </a:cubicBezTo>
                  <a:cubicBezTo>
                    <a:pt x="495" y="79"/>
                    <a:pt x="713" y="147"/>
                    <a:pt x="893" y="278"/>
                  </a:cubicBezTo>
                  <a:cubicBezTo>
                    <a:pt x="901" y="284"/>
                    <a:pt x="908" y="286"/>
                    <a:pt x="915" y="286"/>
                  </a:cubicBezTo>
                  <a:cubicBezTo>
                    <a:pt x="946" y="286"/>
                    <a:pt x="968" y="233"/>
                    <a:pt x="934" y="213"/>
                  </a:cubicBezTo>
                  <a:cubicBezTo>
                    <a:pt x="739" y="73"/>
                    <a:pt x="513" y="1"/>
                    <a:pt x="27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75" name="Google Shape;2575;p39"/>
            <p:cNvSpPr/>
            <p:nvPr/>
          </p:nvSpPr>
          <p:spPr>
            <a:xfrm rot="461254">
              <a:off x="7003218" y="2470761"/>
              <a:ext cx="68123" cy="139412"/>
            </a:xfrm>
            <a:custGeom>
              <a:avLst/>
              <a:gdLst/>
              <a:ahLst/>
              <a:cxnLst/>
              <a:rect l="l" t="t" r="r" b="b"/>
              <a:pathLst>
                <a:path w="710" h="1453" extrusionOk="0">
                  <a:moveTo>
                    <a:pt x="57" y="1"/>
                  </a:moveTo>
                  <a:cubicBezTo>
                    <a:pt x="28" y="1"/>
                    <a:pt x="1" y="30"/>
                    <a:pt x="18" y="58"/>
                  </a:cubicBezTo>
                  <a:cubicBezTo>
                    <a:pt x="164" y="286"/>
                    <a:pt x="368" y="474"/>
                    <a:pt x="498" y="710"/>
                  </a:cubicBezTo>
                  <a:cubicBezTo>
                    <a:pt x="612" y="913"/>
                    <a:pt x="653" y="1206"/>
                    <a:pt x="474" y="1385"/>
                  </a:cubicBezTo>
                  <a:cubicBezTo>
                    <a:pt x="448" y="1411"/>
                    <a:pt x="478" y="1452"/>
                    <a:pt x="508" y="1452"/>
                  </a:cubicBezTo>
                  <a:cubicBezTo>
                    <a:pt x="516" y="1452"/>
                    <a:pt x="524" y="1449"/>
                    <a:pt x="531" y="1442"/>
                  </a:cubicBezTo>
                  <a:cubicBezTo>
                    <a:pt x="710" y="1255"/>
                    <a:pt x="694" y="978"/>
                    <a:pt x="604" y="750"/>
                  </a:cubicBezTo>
                  <a:cubicBezTo>
                    <a:pt x="482" y="474"/>
                    <a:pt x="246" y="270"/>
                    <a:pt x="91" y="18"/>
                  </a:cubicBezTo>
                  <a:cubicBezTo>
                    <a:pt x="82" y="6"/>
                    <a:pt x="69" y="1"/>
                    <a:pt x="5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76" name="Google Shape;2576;p39"/>
            <p:cNvSpPr/>
            <p:nvPr/>
          </p:nvSpPr>
          <p:spPr>
            <a:xfrm rot="461254">
              <a:off x="6992480" y="2459700"/>
              <a:ext cx="52579" cy="108708"/>
            </a:xfrm>
            <a:custGeom>
              <a:avLst/>
              <a:gdLst/>
              <a:ahLst/>
              <a:cxnLst/>
              <a:rect l="l" t="t" r="r" b="b"/>
              <a:pathLst>
                <a:path w="548" h="1133" extrusionOk="0">
                  <a:moveTo>
                    <a:pt x="47" y="0"/>
                  </a:moveTo>
                  <a:cubicBezTo>
                    <a:pt x="24" y="0"/>
                    <a:pt x="0" y="18"/>
                    <a:pt x="10" y="48"/>
                  </a:cubicBezTo>
                  <a:cubicBezTo>
                    <a:pt x="124" y="414"/>
                    <a:pt x="279" y="772"/>
                    <a:pt x="466" y="1114"/>
                  </a:cubicBezTo>
                  <a:cubicBezTo>
                    <a:pt x="474" y="1127"/>
                    <a:pt x="486" y="1133"/>
                    <a:pt x="497" y="1133"/>
                  </a:cubicBezTo>
                  <a:cubicBezTo>
                    <a:pt x="523" y="1133"/>
                    <a:pt x="548" y="1107"/>
                    <a:pt x="531" y="1073"/>
                  </a:cubicBezTo>
                  <a:cubicBezTo>
                    <a:pt x="352" y="740"/>
                    <a:pt x="197" y="390"/>
                    <a:pt x="83" y="23"/>
                  </a:cubicBezTo>
                  <a:cubicBezTo>
                    <a:pt x="77" y="7"/>
                    <a:pt x="62" y="0"/>
                    <a:pt x="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77" name="Google Shape;2577;p39"/>
            <p:cNvSpPr/>
            <p:nvPr/>
          </p:nvSpPr>
          <p:spPr>
            <a:xfrm rot="461254">
              <a:off x="6730191" y="2492190"/>
              <a:ext cx="32334" cy="73975"/>
            </a:xfrm>
            <a:custGeom>
              <a:avLst/>
              <a:gdLst/>
              <a:ahLst/>
              <a:cxnLst/>
              <a:rect l="l" t="t" r="r" b="b"/>
              <a:pathLst>
                <a:path w="337" h="771" extrusionOk="0">
                  <a:moveTo>
                    <a:pt x="284" y="0"/>
                  </a:moveTo>
                  <a:cubicBezTo>
                    <a:pt x="272" y="0"/>
                    <a:pt x="260" y="7"/>
                    <a:pt x="255" y="23"/>
                  </a:cubicBezTo>
                  <a:cubicBezTo>
                    <a:pt x="149" y="242"/>
                    <a:pt x="60" y="479"/>
                    <a:pt x="11" y="723"/>
                  </a:cubicBezTo>
                  <a:cubicBezTo>
                    <a:pt x="1" y="753"/>
                    <a:pt x="27" y="770"/>
                    <a:pt x="51" y="770"/>
                  </a:cubicBezTo>
                  <a:cubicBezTo>
                    <a:pt x="67" y="770"/>
                    <a:pt x="81" y="763"/>
                    <a:pt x="84" y="747"/>
                  </a:cubicBezTo>
                  <a:cubicBezTo>
                    <a:pt x="133" y="503"/>
                    <a:pt x="214" y="275"/>
                    <a:pt x="320" y="55"/>
                  </a:cubicBezTo>
                  <a:cubicBezTo>
                    <a:pt x="337" y="28"/>
                    <a:pt x="309" y="0"/>
                    <a:pt x="2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78" name="Google Shape;2578;p39"/>
            <p:cNvSpPr/>
            <p:nvPr/>
          </p:nvSpPr>
          <p:spPr>
            <a:xfrm rot="461254">
              <a:off x="7056252" y="2615325"/>
              <a:ext cx="211180" cy="42409"/>
            </a:xfrm>
            <a:custGeom>
              <a:avLst/>
              <a:gdLst/>
              <a:ahLst/>
              <a:cxnLst/>
              <a:rect l="l" t="t" r="r" b="b"/>
              <a:pathLst>
                <a:path w="2201" h="442" extrusionOk="0">
                  <a:moveTo>
                    <a:pt x="916" y="0"/>
                  </a:moveTo>
                  <a:cubicBezTo>
                    <a:pt x="591" y="0"/>
                    <a:pt x="296" y="185"/>
                    <a:pt x="35" y="371"/>
                  </a:cubicBezTo>
                  <a:cubicBezTo>
                    <a:pt x="0" y="391"/>
                    <a:pt x="24" y="441"/>
                    <a:pt x="52" y="441"/>
                  </a:cubicBezTo>
                  <a:cubicBezTo>
                    <a:pt x="57" y="441"/>
                    <a:pt x="62" y="440"/>
                    <a:pt x="67" y="436"/>
                  </a:cubicBezTo>
                  <a:cubicBezTo>
                    <a:pt x="333" y="253"/>
                    <a:pt x="613" y="79"/>
                    <a:pt x="923" y="79"/>
                  </a:cubicBezTo>
                  <a:cubicBezTo>
                    <a:pt x="1012" y="79"/>
                    <a:pt x="1104" y="94"/>
                    <a:pt x="1199" y="126"/>
                  </a:cubicBezTo>
                  <a:cubicBezTo>
                    <a:pt x="1483" y="223"/>
                    <a:pt x="1752" y="416"/>
                    <a:pt x="2065" y="416"/>
                  </a:cubicBezTo>
                  <a:cubicBezTo>
                    <a:pt x="2094" y="416"/>
                    <a:pt x="2122" y="415"/>
                    <a:pt x="2151" y="411"/>
                  </a:cubicBezTo>
                  <a:cubicBezTo>
                    <a:pt x="2198" y="411"/>
                    <a:pt x="2200" y="338"/>
                    <a:pt x="2158" y="338"/>
                  </a:cubicBezTo>
                  <a:cubicBezTo>
                    <a:pt x="2156" y="338"/>
                    <a:pt x="2154" y="338"/>
                    <a:pt x="2151" y="338"/>
                  </a:cubicBezTo>
                  <a:cubicBezTo>
                    <a:pt x="2126" y="341"/>
                    <a:pt x="2101" y="342"/>
                    <a:pt x="2076" y="342"/>
                  </a:cubicBezTo>
                  <a:cubicBezTo>
                    <a:pt x="1728" y="342"/>
                    <a:pt x="1436" y="89"/>
                    <a:pt x="1101" y="21"/>
                  </a:cubicBezTo>
                  <a:cubicBezTo>
                    <a:pt x="1039" y="7"/>
                    <a:pt x="977" y="0"/>
                    <a:pt x="9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79" name="Google Shape;2579;p39"/>
            <p:cNvSpPr/>
            <p:nvPr/>
          </p:nvSpPr>
          <p:spPr>
            <a:xfrm rot="461254">
              <a:off x="7089495" y="2653520"/>
              <a:ext cx="147855" cy="27249"/>
            </a:xfrm>
            <a:custGeom>
              <a:avLst/>
              <a:gdLst/>
              <a:ahLst/>
              <a:cxnLst/>
              <a:rect l="l" t="t" r="r" b="b"/>
              <a:pathLst>
                <a:path w="1541" h="284" extrusionOk="0">
                  <a:moveTo>
                    <a:pt x="308" y="1"/>
                  </a:moveTo>
                  <a:cubicBezTo>
                    <a:pt x="221" y="1"/>
                    <a:pt x="133" y="15"/>
                    <a:pt x="45" y="51"/>
                  </a:cubicBezTo>
                  <a:cubicBezTo>
                    <a:pt x="1" y="66"/>
                    <a:pt x="16" y="127"/>
                    <a:pt x="49" y="127"/>
                  </a:cubicBezTo>
                  <a:cubicBezTo>
                    <a:pt x="53" y="127"/>
                    <a:pt x="57" y="126"/>
                    <a:pt x="61" y="124"/>
                  </a:cubicBezTo>
                  <a:cubicBezTo>
                    <a:pt x="141" y="89"/>
                    <a:pt x="223" y="76"/>
                    <a:pt x="304" y="76"/>
                  </a:cubicBezTo>
                  <a:cubicBezTo>
                    <a:pt x="470" y="76"/>
                    <a:pt x="635" y="132"/>
                    <a:pt x="794" y="181"/>
                  </a:cubicBezTo>
                  <a:cubicBezTo>
                    <a:pt x="970" y="230"/>
                    <a:pt x="1142" y="283"/>
                    <a:pt x="1319" y="283"/>
                  </a:cubicBezTo>
                  <a:cubicBezTo>
                    <a:pt x="1379" y="283"/>
                    <a:pt x="1440" y="277"/>
                    <a:pt x="1502" y="263"/>
                  </a:cubicBezTo>
                  <a:cubicBezTo>
                    <a:pt x="1540" y="240"/>
                    <a:pt x="1528" y="180"/>
                    <a:pt x="1486" y="180"/>
                  </a:cubicBezTo>
                  <a:cubicBezTo>
                    <a:pt x="1483" y="180"/>
                    <a:pt x="1480" y="181"/>
                    <a:pt x="1477" y="181"/>
                  </a:cubicBezTo>
                  <a:cubicBezTo>
                    <a:pt x="1417" y="196"/>
                    <a:pt x="1357" y="203"/>
                    <a:pt x="1298" y="203"/>
                  </a:cubicBezTo>
                  <a:cubicBezTo>
                    <a:pt x="963" y="203"/>
                    <a:pt x="638" y="1"/>
                    <a:pt x="3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80" name="Google Shape;2580;p39"/>
            <p:cNvSpPr/>
            <p:nvPr/>
          </p:nvSpPr>
          <p:spPr>
            <a:xfrm rot="461254">
              <a:off x="6388335" y="3572190"/>
              <a:ext cx="662516" cy="629990"/>
            </a:xfrm>
            <a:custGeom>
              <a:avLst/>
              <a:gdLst/>
              <a:ahLst/>
              <a:cxnLst/>
              <a:rect l="l" t="t" r="r" b="b"/>
              <a:pathLst>
                <a:path w="6905" h="6566" extrusionOk="0">
                  <a:moveTo>
                    <a:pt x="3452" y="1"/>
                  </a:moveTo>
                  <a:cubicBezTo>
                    <a:pt x="3420" y="1"/>
                    <a:pt x="3420" y="42"/>
                    <a:pt x="3412" y="58"/>
                  </a:cubicBezTo>
                  <a:cubicBezTo>
                    <a:pt x="3363" y="196"/>
                    <a:pt x="3314" y="335"/>
                    <a:pt x="3257" y="465"/>
                  </a:cubicBezTo>
                  <a:cubicBezTo>
                    <a:pt x="3151" y="742"/>
                    <a:pt x="3029" y="1010"/>
                    <a:pt x="2915" y="1287"/>
                  </a:cubicBezTo>
                  <a:cubicBezTo>
                    <a:pt x="2785" y="1613"/>
                    <a:pt x="2638" y="1938"/>
                    <a:pt x="2484" y="2264"/>
                  </a:cubicBezTo>
                  <a:cubicBezTo>
                    <a:pt x="2476" y="2272"/>
                    <a:pt x="2467" y="2288"/>
                    <a:pt x="2451" y="2288"/>
                  </a:cubicBezTo>
                  <a:lnTo>
                    <a:pt x="2069" y="2337"/>
                  </a:lnTo>
                  <a:cubicBezTo>
                    <a:pt x="1930" y="2354"/>
                    <a:pt x="1792" y="2370"/>
                    <a:pt x="1653" y="2378"/>
                  </a:cubicBezTo>
                  <a:lnTo>
                    <a:pt x="1263" y="2411"/>
                  </a:lnTo>
                  <a:lnTo>
                    <a:pt x="953" y="2435"/>
                  </a:lnTo>
                  <a:cubicBezTo>
                    <a:pt x="831" y="2443"/>
                    <a:pt x="709" y="2459"/>
                    <a:pt x="579" y="2468"/>
                  </a:cubicBezTo>
                  <a:cubicBezTo>
                    <a:pt x="449" y="2476"/>
                    <a:pt x="310" y="2484"/>
                    <a:pt x="180" y="2492"/>
                  </a:cubicBezTo>
                  <a:cubicBezTo>
                    <a:pt x="131" y="2492"/>
                    <a:pt x="82" y="2492"/>
                    <a:pt x="33" y="2500"/>
                  </a:cubicBezTo>
                  <a:cubicBezTo>
                    <a:pt x="29" y="2500"/>
                    <a:pt x="23" y="2498"/>
                    <a:pt x="18" y="2498"/>
                  </a:cubicBezTo>
                  <a:cubicBezTo>
                    <a:pt x="13" y="2498"/>
                    <a:pt x="9" y="2500"/>
                    <a:pt x="9" y="2508"/>
                  </a:cubicBezTo>
                  <a:cubicBezTo>
                    <a:pt x="1" y="2516"/>
                    <a:pt x="9" y="2525"/>
                    <a:pt x="17" y="2533"/>
                  </a:cubicBezTo>
                  <a:cubicBezTo>
                    <a:pt x="50" y="2565"/>
                    <a:pt x="90" y="2590"/>
                    <a:pt x="123" y="2622"/>
                  </a:cubicBezTo>
                  <a:cubicBezTo>
                    <a:pt x="375" y="2826"/>
                    <a:pt x="611" y="3029"/>
                    <a:pt x="847" y="3233"/>
                  </a:cubicBezTo>
                  <a:cubicBezTo>
                    <a:pt x="1189" y="3518"/>
                    <a:pt x="1531" y="3819"/>
                    <a:pt x="1857" y="4128"/>
                  </a:cubicBezTo>
                  <a:cubicBezTo>
                    <a:pt x="1865" y="4136"/>
                    <a:pt x="1873" y="4153"/>
                    <a:pt x="1873" y="4169"/>
                  </a:cubicBezTo>
                  <a:cubicBezTo>
                    <a:pt x="1857" y="4218"/>
                    <a:pt x="1849" y="4275"/>
                    <a:pt x="1841" y="4332"/>
                  </a:cubicBezTo>
                  <a:cubicBezTo>
                    <a:pt x="1784" y="4617"/>
                    <a:pt x="1727" y="4902"/>
                    <a:pt x="1653" y="5186"/>
                  </a:cubicBezTo>
                  <a:cubicBezTo>
                    <a:pt x="1564" y="5594"/>
                    <a:pt x="1474" y="6001"/>
                    <a:pt x="1360" y="6399"/>
                  </a:cubicBezTo>
                  <a:cubicBezTo>
                    <a:pt x="1344" y="6448"/>
                    <a:pt x="1328" y="6497"/>
                    <a:pt x="1320" y="6546"/>
                  </a:cubicBezTo>
                  <a:cubicBezTo>
                    <a:pt x="1320" y="6559"/>
                    <a:pt x="1320" y="6565"/>
                    <a:pt x="1321" y="6565"/>
                  </a:cubicBezTo>
                  <a:cubicBezTo>
                    <a:pt x="1322" y="6565"/>
                    <a:pt x="1324" y="6561"/>
                    <a:pt x="1328" y="6554"/>
                  </a:cubicBezTo>
                  <a:cubicBezTo>
                    <a:pt x="1352" y="6538"/>
                    <a:pt x="1377" y="6530"/>
                    <a:pt x="1393" y="6513"/>
                  </a:cubicBezTo>
                  <a:cubicBezTo>
                    <a:pt x="1539" y="6416"/>
                    <a:pt x="1686" y="6326"/>
                    <a:pt x="1824" y="6228"/>
                  </a:cubicBezTo>
                  <a:cubicBezTo>
                    <a:pt x="2101" y="6066"/>
                    <a:pt x="2370" y="5903"/>
                    <a:pt x="2638" y="5740"/>
                  </a:cubicBezTo>
                  <a:cubicBezTo>
                    <a:pt x="2899" y="5585"/>
                    <a:pt x="3159" y="5439"/>
                    <a:pt x="3420" y="5292"/>
                  </a:cubicBezTo>
                  <a:cubicBezTo>
                    <a:pt x="3428" y="5288"/>
                    <a:pt x="3436" y="5286"/>
                    <a:pt x="3444" y="5286"/>
                  </a:cubicBezTo>
                  <a:cubicBezTo>
                    <a:pt x="3452" y="5286"/>
                    <a:pt x="3461" y="5288"/>
                    <a:pt x="3469" y="5292"/>
                  </a:cubicBezTo>
                  <a:cubicBezTo>
                    <a:pt x="3493" y="5309"/>
                    <a:pt x="3518" y="5317"/>
                    <a:pt x="3542" y="5333"/>
                  </a:cubicBezTo>
                  <a:cubicBezTo>
                    <a:pt x="3705" y="5423"/>
                    <a:pt x="3868" y="5512"/>
                    <a:pt x="4022" y="5602"/>
                  </a:cubicBezTo>
                  <a:cubicBezTo>
                    <a:pt x="4527" y="5903"/>
                    <a:pt x="5032" y="6196"/>
                    <a:pt x="5520" y="6530"/>
                  </a:cubicBezTo>
                  <a:cubicBezTo>
                    <a:pt x="5534" y="6537"/>
                    <a:pt x="5548" y="6556"/>
                    <a:pt x="5567" y="6556"/>
                  </a:cubicBezTo>
                  <a:cubicBezTo>
                    <a:pt x="5570" y="6556"/>
                    <a:pt x="5574" y="6555"/>
                    <a:pt x="5577" y="6554"/>
                  </a:cubicBezTo>
                  <a:cubicBezTo>
                    <a:pt x="5593" y="6538"/>
                    <a:pt x="5577" y="6513"/>
                    <a:pt x="5577" y="6489"/>
                  </a:cubicBezTo>
                  <a:cubicBezTo>
                    <a:pt x="5536" y="6342"/>
                    <a:pt x="5488" y="6188"/>
                    <a:pt x="5455" y="6033"/>
                  </a:cubicBezTo>
                  <a:cubicBezTo>
                    <a:pt x="5374" y="5699"/>
                    <a:pt x="5292" y="5366"/>
                    <a:pt x="5211" y="5032"/>
                  </a:cubicBezTo>
                  <a:cubicBezTo>
                    <a:pt x="5146" y="4739"/>
                    <a:pt x="5089" y="4454"/>
                    <a:pt x="5032" y="4161"/>
                  </a:cubicBezTo>
                  <a:cubicBezTo>
                    <a:pt x="5032" y="4144"/>
                    <a:pt x="5032" y="4128"/>
                    <a:pt x="5048" y="4112"/>
                  </a:cubicBezTo>
                  <a:cubicBezTo>
                    <a:pt x="5097" y="4071"/>
                    <a:pt x="5138" y="4031"/>
                    <a:pt x="5178" y="3990"/>
                  </a:cubicBezTo>
                  <a:cubicBezTo>
                    <a:pt x="5569" y="3624"/>
                    <a:pt x="5976" y="3282"/>
                    <a:pt x="6383" y="2932"/>
                  </a:cubicBezTo>
                  <a:cubicBezTo>
                    <a:pt x="6538" y="2793"/>
                    <a:pt x="6701" y="2671"/>
                    <a:pt x="6863" y="2541"/>
                  </a:cubicBezTo>
                  <a:cubicBezTo>
                    <a:pt x="6871" y="2533"/>
                    <a:pt x="6904" y="2525"/>
                    <a:pt x="6896" y="2500"/>
                  </a:cubicBezTo>
                  <a:cubicBezTo>
                    <a:pt x="6888" y="2484"/>
                    <a:pt x="6863" y="2484"/>
                    <a:pt x="6839" y="2484"/>
                  </a:cubicBezTo>
                  <a:cubicBezTo>
                    <a:pt x="6709" y="2484"/>
                    <a:pt x="6578" y="2468"/>
                    <a:pt x="6448" y="2468"/>
                  </a:cubicBezTo>
                  <a:cubicBezTo>
                    <a:pt x="6285" y="2459"/>
                    <a:pt x="6123" y="2443"/>
                    <a:pt x="5960" y="2427"/>
                  </a:cubicBezTo>
                  <a:lnTo>
                    <a:pt x="5512" y="2394"/>
                  </a:lnTo>
                  <a:cubicBezTo>
                    <a:pt x="5365" y="2378"/>
                    <a:pt x="5219" y="2370"/>
                    <a:pt x="5072" y="2354"/>
                  </a:cubicBezTo>
                  <a:cubicBezTo>
                    <a:pt x="4869" y="2329"/>
                    <a:pt x="4657" y="2305"/>
                    <a:pt x="4454" y="2280"/>
                  </a:cubicBezTo>
                  <a:cubicBezTo>
                    <a:pt x="4437" y="2280"/>
                    <a:pt x="4421" y="2272"/>
                    <a:pt x="4421" y="2256"/>
                  </a:cubicBezTo>
                  <a:cubicBezTo>
                    <a:pt x="4405" y="2231"/>
                    <a:pt x="4389" y="2199"/>
                    <a:pt x="4372" y="2175"/>
                  </a:cubicBezTo>
                  <a:cubicBezTo>
                    <a:pt x="4299" y="2012"/>
                    <a:pt x="4226" y="1849"/>
                    <a:pt x="4153" y="1686"/>
                  </a:cubicBezTo>
                  <a:cubicBezTo>
                    <a:pt x="3925" y="1149"/>
                    <a:pt x="3688" y="612"/>
                    <a:pt x="3485" y="58"/>
                  </a:cubicBezTo>
                  <a:cubicBezTo>
                    <a:pt x="3477" y="42"/>
                    <a:pt x="3477" y="1"/>
                    <a:pt x="34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81" name="Google Shape;2581;p39"/>
            <p:cNvSpPr/>
            <p:nvPr/>
          </p:nvSpPr>
          <p:spPr>
            <a:xfrm rot="461254">
              <a:off x="6377343" y="3562822"/>
              <a:ext cx="683529" cy="649468"/>
            </a:xfrm>
            <a:custGeom>
              <a:avLst/>
              <a:gdLst/>
              <a:ahLst/>
              <a:cxnLst/>
              <a:rect l="l" t="t" r="r" b="b"/>
              <a:pathLst>
                <a:path w="7124" h="6769" extrusionOk="0">
                  <a:moveTo>
                    <a:pt x="3575" y="358"/>
                  </a:moveTo>
                  <a:cubicBezTo>
                    <a:pt x="3721" y="733"/>
                    <a:pt x="3876" y="1107"/>
                    <a:pt x="4030" y="1466"/>
                  </a:cubicBezTo>
                  <a:cubicBezTo>
                    <a:pt x="4087" y="1588"/>
                    <a:pt x="4136" y="1718"/>
                    <a:pt x="4185" y="1840"/>
                  </a:cubicBezTo>
                  <a:cubicBezTo>
                    <a:pt x="4242" y="1954"/>
                    <a:pt x="4291" y="2076"/>
                    <a:pt x="4348" y="2182"/>
                  </a:cubicBezTo>
                  <a:lnTo>
                    <a:pt x="4413" y="2328"/>
                  </a:lnTo>
                  <a:cubicBezTo>
                    <a:pt x="4421" y="2345"/>
                    <a:pt x="4429" y="2361"/>
                    <a:pt x="4437" y="2377"/>
                  </a:cubicBezTo>
                  <a:lnTo>
                    <a:pt x="4454" y="2410"/>
                  </a:lnTo>
                  <a:cubicBezTo>
                    <a:pt x="4478" y="2459"/>
                    <a:pt x="4519" y="2483"/>
                    <a:pt x="4568" y="2491"/>
                  </a:cubicBezTo>
                  <a:lnTo>
                    <a:pt x="4755" y="2516"/>
                  </a:lnTo>
                  <a:cubicBezTo>
                    <a:pt x="4901" y="2532"/>
                    <a:pt x="5048" y="2548"/>
                    <a:pt x="5195" y="2565"/>
                  </a:cubicBezTo>
                  <a:cubicBezTo>
                    <a:pt x="5292" y="2573"/>
                    <a:pt x="5382" y="2581"/>
                    <a:pt x="5488" y="2589"/>
                  </a:cubicBezTo>
                  <a:lnTo>
                    <a:pt x="5634" y="2597"/>
                  </a:lnTo>
                  <a:lnTo>
                    <a:pt x="5805" y="2613"/>
                  </a:lnTo>
                  <a:lnTo>
                    <a:pt x="6082" y="2638"/>
                  </a:lnTo>
                  <a:lnTo>
                    <a:pt x="6204" y="2646"/>
                  </a:lnTo>
                  <a:cubicBezTo>
                    <a:pt x="6318" y="2662"/>
                    <a:pt x="6448" y="2679"/>
                    <a:pt x="6570" y="2679"/>
                  </a:cubicBezTo>
                  <a:lnTo>
                    <a:pt x="6733" y="2687"/>
                  </a:lnTo>
                  <a:lnTo>
                    <a:pt x="6782" y="2687"/>
                  </a:lnTo>
                  <a:cubicBezTo>
                    <a:pt x="6668" y="2776"/>
                    <a:pt x="6554" y="2866"/>
                    <a:pt x="6448" y="2963"/>
                  </a:cubicBezTo>
                  <a:lnTo>
                    <a:pt x="6090" y="3265"/>
                  </a:lnTo>
                  <a:cubicBezTo>
                    <a:pt x="5805" y="3509"/>
                    <a:pt x="5512" y="3761"/>
                    <a:pt x="5235" y="4022"/>
                  </a:cubicBezTo>
                  <a:lnTo>
                    <a:pt x="5195" y="4062"/>
                  </a:lnTo>
                  <a:cubicBezTo>
                    <a:pt x="5170" y="4087"/>
                    <a:pt x="5138" y="4111"/>
                    <a:pt x="5113" y="4144"/>
                  </a:cubicBezTo>
                  <a:cubicBezTo>
                    <a:pt x="5072" y="4176"/>
                    <a:pt x="5048" y="4233"/>
                    <a:pt x="5064" y="4282"/>
                  </a:cubicBezTo>
                  <a:lnTo>
                    <a:pt x="5081" y="4364"/>
                  </a:lnTo>
                  <a:cubicBezTo>
                    <a:pt x="5129" y="4624"/>
                    <a:pt x="5178" y="4893"/>
                    <a:pt x="5243" y="5153"/>
                  </a:cubicBezTo>
                  <a:cubicBezTo>
                    <a:pt x="5276" y="5292"/>
                    <a:pt x="5309" y="5422"/>
                    <a:pt x="5341" y="5552"/>
                  </a:cubicBezTo>
                  <a:cubicBezTo>
                    <a:pt x="5382" y="5756"/>
                    <a:pt x="5431" y="5959"/>
                    <a:pt x="5479" y="6163"/>
                  </a:cubicBezTo>
                  <a:cubicBezTo>
                    <a:pt x="5504" y="6260"/>
                    <a:pt x="5528" y="6358"/>
                    <a:pt x="5561" y="6448"/>
                  </a:cubicBezTo>
                  <a:cubicBezTo>
                    <a:pt x="5235" y="6236"/>
                    <a:pt x="4893" y="6032"/>
                    <a:pt x="4568" y="5837"/>
                  </a:cubicBezTo>
                  <a:cubicBezTo>
                    <a:pt x="4446" y="5764"/>
                    <a:pt x="4315" y="5691"/>
                    <a:pt x="4201" y="5625"/>
                  </a:cubicBezTo>
                  <a:cubicBezTo>
                    <a:pt x="4096" y="5552"/>
                    <a:pt x="3973" y="5487"/>
                    <a:pt x="3868" y="5430"/>
                  </a:cubicBezTo>
                  <a:lnTo>
                    <a:pt x="3729" y="5349"/>
                  </a:lnTo>
                  <a:lnTo>
                    <a:pt x="3689" y="5332"/>
                  </a:lnTo>
                  <a:lnTo>
                    <a:pt x="3656" y="5316"/>
                  </a:lnTo>
                  <a:cubicBezTo>
                    <a:pt x="3632" y="5300"/>
                    <a:pt x="3605" y="5292"/>
                    <a:pt x="3579" y="5292"/>
                  </a:cubicBezTo>
                  <a:cubicBezTo>
                    <a:pt x="3552" y="5292"/>
                    <a:pt x="3526" y="5300"/>
                    <a:pt x="3501" y="5316"/>
                  </a:cubicBezTo>
                  <a:cubicBezTo>
                    <a:pt x="3257" y="5446"/>
                    <a:pt x="2980" y="5601"/>
                    <a:pt x="2720" y="5764"/>
                  </a:cubicBezTo>
                  <a:lnTo>
                    <a:pt x="2394" y="5959"/>
                  </a:lnTo>
                  <a:cubicBezTo>
                    <a:pt x="2231" y="6057"/>
                    <a:pt x="2069" y="6155"/>
                    <a:pt x="1906" y="6252"/>
                  </a:cubicBezTo>
                  <a:cubicBezTo>
                    <a:pt x="1808" y="6317"/>
                    <a:pt x="1702" y="6382"/>
                    <a:pt x="1605" y="6448"/>
                  </a:cubicBezTo>
                  <a:lnTo>
                    <a:pt x="1588" y="6456"/>
                  </a:lnTo>
                  <a:cubicBezTo>
                    <a:pt x="1662" y="6203"/>
                    <a:pt x="1719" y="5943"/>
                    <a:pt x="1784" y="5699"/>
                  </a:cubicBezTo>
                  <a:cubicBezTo>
                    <a:pt x="1808" y="5568"/>
                    <a:pt x="1841" y="5438"/>
                    <a:pt x="1873" y="5308"/>
                  </a:cubicBezTo>
                  <a:cubicBezTo>
                    <a:pt x="1930" y="5064"/>
                    <a:pt x="1979" y="4819"/>
                    <a:pt x="2036" y="4575"/>
                  </a:cubicBezTo>
                  <a:lnTo>
                    <a:pt x="2060" y="4445"/>
                  </a:lnTo>
                  <a:lnTo>
                    <a:pt x="2069" y="4372"/>
                  </a:lnTo>
                  <a:cubicBezTo>
                    <a:pt x="2077" y="4347"/>
                    <a:pt x="2077" y="4315"/>
                    <a:pt x="2085" y="4290"/>
                  </a:cubicBezTo>
                  <a:cubicBezTo>
                    <a:pt x="2101" y="4241"/>
                    <a:pt x="2085" y="4185"/>
                    <a:pt x="2044" y="4152"/>
                  </a:cubicBezTo>
                  <a:cubicBezTo>
                    <a:pt x="1727" y="3851"/>
                    <a:pt x="1401" y="3566"/>
                    <a:pt x="1035" y="3248"/>
                  </a:cubicBezTo>
                  <a:lnTo>
                    <a:pt x="978" y="3200"/>
                  </a:lnTo>
                  <a:cubicBezTo>
                    <a:pt x="774" y="3029"/>
                    <a:pt x="571" y="2858"/>
                    <a:pt x="367" y="2687"/>
                  </a:cubicBezTo>
                  <a:lnTo>
                    <a:pt x="497" y="2679"/>
                  </a:lnTo>
                  <a:lnTo>
                    <a:pt x="701" y="2670"/>
                  </a:lnTo>
                  <a:cubicBezTo>
                    <a:pt x="790" y="2662"/>
                    <a:pt x="880" y="2654"/>
                    <a:pt x="970" y="2646"/>
                  </a:cubicBezTo>
                  <a:lnTo>
                    <a:pt x="1515" y="2605"/>
                  </a:lnTo>
                  <a:lnTo>
                    <a:pt x="1784" y="2581"/>
                  </a:lnTo>
                  <a:cubicBezTo>
                    <a:pt x="1889" y="2573"/>
                    <a:pt x="2003" y="2556"/>
                    <a:pt x="2101" y="2548"/>
                  </a:cubicBezTo>
                  <a:lnTo>
                    <a:pt x="2207" y="2532"/>
                  </a:lnTo>
                  <a:lnTo>
                    <a:pt x="2451" y="2508"/>
                  </a:lnTo>
                  <a:lnTo>
                    <a:pt x="2590" y="2491"/>
                  </a:lnTo>
                  <a:cubicBezTo>
                    <a:pt x="2638" y="2483"/>
                    <a:pt x="2687" y="2451"/>
                    <a:pt x="2704" y="2402"/>
                  </a:cubicBezTo>
                  <a:cubicBezTo>
                    <a:pt x="2826" y="2133"/>
                    <a:pt x="2988" y="1791"/>
                    <a:pt x="3143" y="1425"/>
                  </a:cubicBezTo>
                  <a:cubicBezTo>
                    <a:pt x="3184" y="1311"/>
                    <a:pt x="3241" y="1197"/>
                    <a:pt x="3290" y="1083"/>
                  </a:cubicBezTo>
                  <a:cubicBezTo>
                    <a:pt x="3355" y="928"/>
                    <a:pt x="3420" y="766"/>
                    <a:pt x="3485" y="603"/>
                  </a:cubicBezTo>
                  <a:cubicBezTo>
                    <a:pt x="3509" y="529"/>
                    <a:pt x="3542" y="456"/>
                    <a:pt x="3566" y="375"/>
                  </a:cubicBezTo>
                  <a:cubicBezTo>
                    <a:pt x="3575" y="375"/>
                    <a:pt x="3575" y="367"/>
                    <a:pt x="3575" y="358"/>
                  </a:cubicBezTo>
                  <a:close/>
                  <a:moveTo>
                    <a:pt x="3575" y="0"/>
                  </a:moveTo>
                  <a:cubicBezTo>
                    <a:pt x="3526" y="8"/>
                    <a:pt x="3469" y="25"/>
                    <a:pt x="3436" y="131"/>
                  </a:cubicBezTo>
                  <a:lnTo>
                    <a:pt x="3371" y="310"/>
                  </a:lnTo>
                  <a:cubicBezTo>
                    <a:pt x="3338" y="383"/>
                    <a:pt x="3314" y="456"/>
                    <a:pt x="3282" y="529"/>
                  </a:cubicBezTo>
                  <a:cubicBezTo>
                    <a:pt x="3225" y="684"/>
                    <a:pt x="3151" y="847"/>
                    <a:pt x="3086" y="1002"/>
                  </a:cubicBezTo>
                  <a:cubicBezTo>
                    <a:pt x="3045" y="1116"/>
                    <a:pt x="2988" y="1230"/>
                    <a:pt x="2940" y="1352"/>
                  </a:cubicBezTo>
                  <a:cubicBezTo>
                    <a:pt x="2801" y="1694"/>
                    <a:pt x="2647" y="2035"/>
                    <a:pt x="2524" y="2288"/>
                  </a:cubicBezTo>
                  <a:lnTo>
                    <a:pt x="2410" y="2304"/>
                  </a:lnTo>
                  <a:lnTo>
                    <a:pt x="2174" y="2337"/>
                  </a:lnTo>
                  <a:lnTo>
                    <a:pt x="2069" y="2345"/>
                  </a:lnTo>
                  <a:cubicBezTo>
                    <a:pt x="1971" y="2353"/>
                    <a:pt x="1857" y="2369"/>
                    <a:pt x="1767" y="2377"/>
                  </a:cubicBezTo>
                  <a:cubicBezTo>
                    <a:pt x="1678" y="2385"/>
                    <a:pt x="1588" y="2394"/>
                    <a:pt x="1491" y="2402"/>
                  </a:cubicBezTo>
                  <a:lnTo>
                    <a:pt x="945" y="2442"/>
                  </a:lnTo>
                  <a:lnTo>
                    <a:pt x="685" y="2467"/>
                  </a:lnTo>
                  <a:lnTo>
                    <a:pt x="481" y="2475"/>
                  </a:lnTo>
                  <a:cubicBezTo>
                    <a:pt x="416" y="2483"/>
                    <a:pt x="351" y="2491"/>
                    <a:pt x="286" y="2491"/>
                  </a:cubicBezTo>
                  <a:lnTo>
                    <a:pt x="237" y="2491"/>
                  </a:lnTo>
                  <a:cubicBezTo>
                    <a:pt x="227" y="2489"/>
                    <a:pt x="217" y="2488"/>
                    <a:pt x="206" y="2488"/>
                  </a:cubicBezTo>
                  <a:cubicBezTo>
                    <a:pt x="181" y="2488"/>
                    <a:pt x="152" y="2494"/>
                    <a:pt x="123" y="2499"/>
                  </a:cubicBezTo>
                  <a:cubicBezTo>
                    <a:pt x="82" y="2499"/>
                    <a:pt x="42" y="2524"/>
                    <a:pt x="25" y="2565"/>
                  </a:cubicBezTo>
                  <a:cubicBezTo>
                    <a:pt x="1" y="2613"/>
                    <a:pt x="17" y="2670"/>
                    <a:pt x="58" y="2703"/>
                  </a:cubicBezTo>
                  <a:cubicBezTo>
                    <a:pt x="82" y="2727"/>
                    <a:pt x="115" y="2752"/>
                    <a:pt x="147" y="2776"/>
                  </a:cubicBezTo>
                  <a:lnTo>
                    <a:pt x="172" y="2801"/>
                  </a:lnTo>
                  <a:cubicBezTo>
                    <a:pt x="400" y="2980"/>
                    <a:pt x="620" y="3167"/>
                    <a:pt x="839" y="3354"/>
                  </a:cubicBezTo>
                  <a:lnTo>
                    <a:pt x="888" y="3411"/>
                  </a:lnTo>
                  <a:cubicBezTo>
                    <a:pt x="1246" y="3721"/>
                    <a:pt x="1564" y="3997"/>
                    <a:pt x="1873" y="4290"/>
                  </a:cubicBezTo>
                  <a:cubicBezTo>
                    <a:pt x="1865" y="4307"/>
                    <a:pt x="1865" y="4331"/>
                    <a:pt x="1865" y="4347"/>
                  </a:cubicBezTo>
                  <a:cubicBezTo>
                    <a:pt x="1857" y="4372"/>
                    <a:pt x="1849" y="4396"/>
                    <a:pt x="1849" y="4412"/>
                  </a:cubicBezTo>
                  <a:lnTo>
                    <a:pt x="1824" y="4543"/>
                  </a:lnTo>
                  <a:cubicBezTo>
                    <a:pt x="1775" y="4787"/>
                    <a:pt x="1727" y="5031"/>
                    <a:pt x="1670" y="5275"/>
                  </a:cubicBezTo>
                  <a:cubicBezTo>
                    <a:pt x="1637" y="5397"/>
                    <a:pt x="1605" y="5528"/>
                    <a:pt x="1572" y="5658"/>
                  </a:cubicBezTo>
                  <a:cubicBezTo>
                    <a:pt x="1515" y="5927"/>
                    <a:pt x="1442" y="6203"/>
                    <a:pt x="1368" y="6472"/>
                  </a:cubicBezTo>
                  <a:lnTo>
                    <a:pt x="1360" y="6513"/>
                  </a:lnTo>
                  <a:cubicBezTo>
                    <a:pt x="1344" y="6553"/>
                    <a:pt x="1336" y="6594"/>
                    <a:pt x="1328" y="6635"/>
                  </a:cubicBezTo>
                  <a:cubicBezTo>
                    <a:pt x="1320" y="6676"/>
                    <a:pt x="1336" y="6724"/>
                    <a:pt x="1377" y="6749"/>
                  </a:cubicBezTo>
                  <a:cubicBezTo>
                    <a:pt x="1395" y="6762"/>
                    <a:pt x="1415" y="6768"/>
                    <a:pt x="1436" y="6768"/>
                  </a:cubicBezTo>
                  <a:cubicBezTo>
                    <a:pt x="1454" y="6768"/>
                    <a:pt x="1472" y="6764"/>
                    <a:pt x="1491" y="6757"/>
                  </a:cubicBezTo>
                  <a:cubicBezTo>
                    <a:pt x="1515" y="6749"/>
                    <a:pt x="1539" y="6732"/>
                    <a:pt x="1564" y="6716"/>
                  </a:cubicBezTo>
                  <a:lnTo>
                    <a:pt x="1572" y="6708"/>
                  </a:lnTo>
                  <a:lnTo>
                    <a:pt x="1710" y="6619"/>
                  </a:lnTo>
                  <a:cubicBezTo>
                    <a:pt x="1808" y="6553"/>
                    <a:pt x="1898" y="6488"/>
                    <a:pt x="2003" y="6431"/>
                  </a:cubicBezTo>
                  <a:lnTo>
                    <a:pt x="2484" y="6138"/>
                  </a:lnTo>
                  <a:cubicBezTo>
                    <a:pt x="2598" y="6065"/>
                    <a:pt x="2704" y="6000"/>
                    <a:pt x="2817" y="5935"/>
                  </a:cubicBezTo>
                  <a:cubicBezTo>
                    <a:pt x="3062" y="5780"/>
                    <a:pt x="3314" y="5642"/>
                    <a:pt x="3566" y="5503"/>
                  </a:cubicBezTo>
                  <a:lnTo>
                    <a:pt x="3583" y="5511"/>
                  </a:lnTo>
                  <a:lnTo>
                    <a:pt x="3615" y="5528"/>
                  </a:lnTo>
                  <a:lnTo>
                    <a:pt x="3754" y="5609"/>
                  </a:lnTo>
                  <a:cubicBezTo>
                    <a:pt x="3859" y="5666"/>
                    <a:pt x="3973" y="5731"/>
                    <a:pt x="4087" y="5796"/>
                  </a:cubicBezTo>
                  <a:lnTo>
                    <a:pt x="4446" y="6016"/>
                  </a:lnTo>
                  <a:cubicBezTo>
                    <a:pt x="4828" y="6244"/>
                    <a:pt x="5211" y="6472"/>
                    <a:pt x="5585" y="6724"/>
                  </a:cubicBezTo>
                  <a:cubicBezTo>
                    <a:pt x="5610" y="6749"/>
                    <a:pt x="5650" y="6765"/>
                    <a:pt x="5691" y="6765"/>
                  </a:cubicBezTo>
                  <a:cubicBezTo>
                    <a:pt x="5707" y="6765"/>
                    <a:pt x="5732" y="6757"/>
                    <a:pt x="5756" y="6741"/>
                  </a:cubicBezTo>
                  <a:cubicBezTo>
                    <a:pt x="5805" y="6700"/>
                    <a:pt x="5821" y="6635"/>
                    <a:pt x="5789" y="6578"/>
                  </a:cubicBezTo>
                  <a:lnTo>
                    <a:pt x="5748" y="6407"/>
                  </a:lnTo>
                  <a:cubicBezTo>
                    <a:pt x="5716" y="6317"/>
                    <a:pt x="5691" y="6220"/>
                    <a:pt x="5667" y="6122"/>
                  </a:cubicBezTo>
                  <a:cubicBezTo>
                    <a:pt x="5618" y="5918"/>
                    <a:pt x="5569" y="5715"/>
                    <a:pt x="5520" y="5511"/>
                  </a:cubicBezTo>
                  <a:lnTo>
                    <a:pt x="5431" y="5113"/>
                  </a:lnTo>
                  <a:cubicBezTo>
                    <a:pt x="5365" y="4852"/>
                    <a:pt x="5317" y="4592"/>
                    <a:pt x="5268" y="4331"/>
                  </a:cubicBezTo>
                  <a:lnTo>
                    <a:pt x="5260" y="4274"/>
                  </a:lnTo>
                  <a:lnTo>
                    <a:pt x="5325" y="4209"/>
                  </a:lnTo>
                  <a:lnTo>
                    <a:pt x="5365" y="4168"/>
                  </a:lnTo>
                  <a:cubicBezTo>
                    <a:pt x="5642" y="3916"/>
                    <a:pt x="5927" y="3664"/>
                    <a:pt x="6212" y="3419"/>
                  </a:cubicBezTo>
                  <a:cubicBezTo>
                    <a:pt x="6326" y="3322"/>
                    <a:pt x="6440" y="3224"/>
                    <a:pt x="6570" y="3118"/>
                  </a:cubicBezTo>
                  <a:cubicBezTo>
                    <a:pt x="6692" y="3004"/>
                    <a:pt x="6831" y="2898"/>
                    <a:pt x="6961" y="2792"/>
                  </a:cubicBezTo>
                  <a:lnTo>
                    <a:pt x="7042" y="2727"/>
                  </a:lnTo>
                  <a:cubicBezTo>
                    <a:pt x="7099" y="2703"/>
                    <a:pt x="7124" y="2638"/>
                    <a:pt x="7108" y="2581"/>
                  </a:cubicBezTo>
                  <a:cubicBezTo>
                    <a:pt x="7099" y="2548"/>
                    <a:pt x="7067" y="2491"/>
                    <a:pt x="6961" y="2491"/>
                  </a:cubicBezTo>
                  <a:cubicBezTo>
                    <a:pt x="6880" y="2491"/>
                    <a:pt x="6806" y="2483"/>
                    <a:pt x="6733" y="2483"/>
                  </a:cubicBezTo>
                  <a:lnTo>
                    <a:pt x="6562" y="2475"/>
                  </a:lnTo>
                  <a:cubicBezTo>
                    <a:pt x="6448" y="2467"/>
                    <a:pt x="6326" y="2459"/>
                    <a:pt x="6204" y="2451"/>
                  </a:cubicBezTo>
                  <a:lnTo>
                    <a:pt x="6082" y="2434"/>
                  </a:lnTo>
                  <a:lnTo>
                    <a:pt x="5813" y="2410"/>
                  </a:lnTo>
                  <a:lnTo>
                    <a:pt x="5634" y="2402"/>
                  </a:lnTo>
                  <a:lnTo>
                    <a:pt x="5496" y="2385"/>
                  </a:lnTo>
                  <a:cubicBezTo>
                    <a:pt x="5398" y="2377"/>
                    <a:pt x="5300" y="2369"/>
                    <a:pt x="5203" y="2361"/>
                  </a:cubicBezTo>
                  <a:lnTo>
                    <a:pt x="4771" y="2312"/>
                  </a:lnTo>
                  <a:lnTo>
                    <a:pt x="4608" y="2288"/>
                  </a:lnTo>
                  <a:lnTo>
                    <a:pt x="4600" y="2280"/>
                  </a:lnTo>
                  <a:lnTo>
                    <a:pt x="4584" y="2239"/>
                  </a:lnTo>
                  <a:lnTo>
                    <a:pt x="4519" y="2101"/>
                  </a:lnTo>
                  <a:cubicBezTo>
                    <a:pt x="4470" y="1987"/>
                    <a:pt x="4421" y="1881"/>
                    <a:pt x="4364" y="1759"/>
                  </a:cubicBezTo>
                  <a:cubicBezTo>
                    <a:pt x="4307" y="1637"/>
                    <a:pt x="4258" y="1506"/>
                    <a:pt x="4210" y="1384"/>
                  </a:cubicBezTo>
                  <a:cubicBezTo>
                    <a:pt x="4039" y="977"/>
                    <a:pt x="3851" y="554"/>
                    <a:pt x="3697" y="122"/>
                  </a:cubicBezTo>
                  <a:cubicBezTo>
                    <a:pt x="3672" y="41"/>
                    <a:pt x="3615" y="0"/>
                    <a:pt x="35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82" name="Google Shape;2582;p39"/>
            <p:cNvSpPr/>
            <p:nvPr/>
          </p:nvSpPr>
          <p:spPr>
            <a:xfrm rot="461254">
              <a:off x="6516440" y="3784596"/>
              <a:ext cx="496815" cy="410463"/>
            </a:xfrm>
            <a:custGeom>
              <a:avLst/>
              <a:gdLst/>
              <a:ahLst/>
              <a:cxnLst/>
              <a:rect l="l" t="t" r="r" b="b"/>
              <a:pathLst>
                <a:path w="5178" h="4278" extrusionOk="0">
                  <a:moveTo>
                    <a:pt x="2768" y="1"/>
                  </a:moveTo>
                  <a:cubicBezTo>
                    <a:pt x="2369" y="416"/>
                    <a:pt x="1978" y="856"/>
                    <a:pt x="1596" y="1287"/>
                  </a:cubicBezTo>
                  <a:cubicBezTo>
                    <a:pt x="1091" y="1971"/>
                    <a:pt x="741" y="2736"/>
                    <a:pt x="204" y="3436"/>
                  </a:cubicBezTo>
                  <a:cubicBezTo>
                    <a:pt x="147" y="3664"/>
                    <a:pt x="98" y="3892"/>
                    <a:pt x="33" y="4120"/>
                  </a:cubicBezTo>
                  <a:cubicBezTo>
                    <a:pt x="17" y="4161"/>
                    <a:pt x="8" y="4210"/>
                    <a:pt x="0" y="4250"/>
                  </a:cubicBezTo>
                  <a:cubicBezTo>
                    <a:pt x="0" y="4269"/>
                    <a:pt x="0" y="4278"/>
                    <a:pt x="7" y="4278"/>
                  </a:cubicBezTo>
                  <a:cubicBezTo>
                    <a:pt x="9" y="4278"/>
                    <a:pt x="12" y="4277"/>
                    <a:pt x="17" y="4275"/>
                  </a:cubicBezTo>
                  <a:cubicBezTo>
                    <a:pt x="41" y="4258"/>
                    <a:pt x="57" y="4250"/>
                    <a:pt x="82" y="4234"/>
                  </a:cubicBezTo>
                  <a:cubicBezTo>
                    <a:pt x="212" y="4144"/>
                    <a:pt x="342" y="4055"/>
                    <a:pt x="481" y="3973"/>
                  </a:cubicBezTo>
                  <a:cubicBezTo>
                    <a:pt x="725" y="3811"/>
                    <a:pt x="977" y="3664"/>
                    <a:pt x="1229" y="3501"/>
                  </a:cubicBezTo>
                  <a:cubicBezTo>
                    <a:pt x="1482" y="3347"/>
                    <a:pt x="1710" y="3225"/>
                    <a:pt x="1946" y="3086"/>
                  </a:cubicBezTo>
                  <a:cubicBezTo>
                    <a:pt x="1954" y="3082"/>
                    <a:pt x="1962" y="3080"/>
                    <a:pt x="1970" y="3080"/>
                  </a:cubicBezTo>
                  <a:cubicBezTo>
                    <a:pt x="1978" y="3080"/>
                    <a:pt x="1987" y="3082"/>
                    <a:pt x="1995" y="3086"/>
                  </a:cubicBezTo>
                  <a:cubicBezTo>
                    <a:pt x="2019" y="3094"/>
                    <a:pt x="2044" y="3111"/>
                    <a:pt x="2060" y="3119"/>
                  </a:cubicBezTo>
                  <a:cubicBezTo>
                    <a:pt x="2206" y="3208"/>
                    <a:pt x="2361" y="3290"/>
                    <a:pt x="2499" y="3379"/>
                  </a:cubicBezTo>
                  <a:cubicBezTo>
                    <a:pt x="2972" y="3664"/>
                    <a:pt x="3444" y="3941"/>
                    <a:pt x="3891" y="4250"/>
                  </a:cubicBezTo>
                  <a:cubicBezTo>
                    <a:pt x="3905" y="4264"/>
                    <a:pt x="3918" y="4277"/>
                    <a:pt x="3931" y="4277"/>
                  </a:cubicBezTo>
                  <a:cubicBezTo>
                    <a:pt x="3934" y="4277"/>
                    <a:pt x="3937" y="4276"/>
                    <a:pt x="3940" y="4275"/>
                  </a:cubicBezTo>
                  <a:cubicBezTo>
                    <a:pt x="3957" y="4258"/>
                    <a:pt x="3940" y="4234"/>
                    <a:pt x="3940" y="4218"/>
                  </a:cubicBezTo>
                  <a:cubicBezTo>
                    <a:pt x="3908" y="4071"/>
                    <a:pt x="3867" y="3933"/>
                    <a:pt x="3826" y="3786"/>
                  </a:cubicBezTo>
                  <a:cubicBezTo>
                    <a:pt x="3753" y="3469"/>
                    <a:pt x="3680" y="3151"/>
                    <a:pt x="3607" y="2834"/>
                  </a:cubicBezTo>
                  <a:cubicBezTo>
                    <a:pt x="3541" y="2565"/>
                    <a:pt x="3493" y="2288"/>
                    <a:pt x="3444" y="2012"/>
                  </a:cubicBezTo>
                  <a:cubicBezTo>
                    <a:pt x="3436" y="1995"/>
                    <a:pt x="3444" y="1979"/>
                    <a:pt x="3452" y="1971"/>
                  </a:cubicBezTo>
                  <a:cubicBezTo>
                    <a:pt x="3501" y="1930"/>
                    <a:pt x="3533" y="1890"/>
                    <a:pt x="3574" y="1849"/>
                  </a:cubicBezTo>
                  <a:cubicBezTo>
                    <a:pt x="3940" y="1507"/>
                    <a:pt x="4323" y="1181"/>
                    <a:pt x="4697" y="848"/>
                  </a:cubicBezTo>
                  <a:cubicBezTo>
                    <a:pt x="4836" y="725"/>
                    <a:pt x="4990" y="603"/>
                    <a:pt x="5137" y="481"/>
                  </a:cubicBezTo>
                  <a:cubicBezTo>
                    <a:pt x="5153" y="473"/>
                    <a:pt x="5178" y="457"/>
                    <a:pt x="5170" y="441"/>
                  </a:cubicBezTo>
                  <a:cubicBezTo>
                    <a:pt x="5161" y="424"/>
                    <a:pt x="5129" y="432"/>
                    <a:pt x="5113" y="424"/>
                  </a:cubicBezTo>
                  <a:cubicBezTo>
                    <a:pt x="4990" y="424"/>
                    <a:pt x="4868" y="416"/>
                    <a:pt x="4746" y="408"/>
                  </a:cubicBezTo>
                  <a:cubicBezTo>
                    <a:pt x="4600" y="408"/>
                    <a:pt x="4445" y="392"/>
                    <a:pt x="4298" y="375"/>
                  </a:cubicBezTo>
                  <a:lnTo>
                    <a:pt x="3883" y="343"/>
                  </a:lnTo>
                  <a:cubicBezTo>
                    <a:pt x="3745" y="327"/>
                    <a:pt x="3615" y="318"/>
                    <a:pt x="3476" y="302"/>
                  </a:cubicBezTo>
                  <a:cubicBezTo>
                    <a:pt x="3281" y="286"/>
                    <a:pt x="3094" y="253"/>
                    <a:pt x="2898" y="229"/>
                  </a:cubicBezTo>
                  <a:cubicBezTo>
                    <a:pt x="2896" y="231"/>
                    <a:pt x="2893" y="232"/>
                    <a:pt x="2890" y="232"/>
                  </a:cubicBezTo>
                  <a:cubicBezTo>
                    <a:pt x="2882" y="232"/>
                    <a:pt x="2872" y="225"/>
                    <a:pt x="2866" y="213"/>
                  </a:cubicBezTo>
                  <a:cubicBezTo>
                    <a:pt x="2858" y="188"/>
                    <a:pt x="2841" y="164"/>
                    <a:pt x="2833" y="131"/>
                  </a:cubicBezTo>
                  <a:lnTo>
                    <a:pt x="2768" y="1"/>
                  </a:lnTo>
                  <a:close/>
                </a:path>
              </a:pathLst>
            </a:custGeom>
            <a:solidFill>
              <a:srgbClr val="000000">
                <a:alpha val="13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83" name="Google Shape;2583;p39"/>
            <p:cNvSpPr/>
            <p:nvPr/>
          </p:nvSpPr>
          <p:spPr>
            <a:xfrm rot="461254">
              <a:off x="6449868" y="3639933"/>
              <a:ext cx="537017" cy="509672"/>
            </a:xfrm>
            <a:custGeom>
              <a:avLst/>
              <a:gdLst/>
              <a:ahLst/>
              <a:cxnLst/>
              <a:rect l="l" t="t" r="r" b="b"/>
              <a:pathLst>
                <a:path w="5597" h="5312" extrusionOk="0">
                  <a:moveTo>
                    <a:pt x="2788" y="1"/>
                  </a:moveTo>
                  <a:cubicBezTo>
                    <a:pt x="2782" y="1"/>
                    <a:pt x="2776" y="4"/>
                    <a:pt x="2776" y="18"/>
                  </a:cubicBezTo>
                  <a:cubicBezTo>
                    <a:pt x="2768" y="100"/>
                    <a:pt x="2752" y="181"/>
                    <a:pt x="2743" y="271"/>
                  </a:cubicBezTo>
                  <a:cubicBezTo>
                    <a:pt x="2719" y="426"/>
                    <a:pt x="2703" y="580"/>
                    <a:pt x="2678" y="735"/>
                  </a:cubicBezTo>
                  <a:cubicBezTo>
                    <a:pt x="2654" y="922"/>
                    <a:pt x="2621" y="1109"/>
                    <a:pt x="2597" y="1297"/>
                  </a:cubicBezTo>
                  <a:cubicBezTo>
                    <a:pt x="2572" y="1524"/>
                    <a:pt x="2556" y="1761"/>
                    <a:pt x="2524" y="1988"/>
                  </a:cubicBezTo>
                  <a:cubicBezTo>
                    <a:pt x="2507" y="2127"/>
                    <a:pt x="2491" y="2257"/>
                    <a:pt x="2459" y="2387"/>
                  </a:cubicBezTo>
                  <a:cubicBezTo>
                    <a:pt x="2446" y="2435"/>
                    <a:pt x="2443" y="2448"/>
                    <a:pt x="2416" y="2448"/>
                  </a:cubicBezTo>
                  <a:cubicBezTo>
                    <a:pt x="2407" y="2448"/>
                    <a:pt x="2394" y="2446"/>
                    <a:pt x="2377" y="2444"/>
                  </a:cubicBezTo>
                  <a:cubicBezTo>
                    <a:pt x="2206" y="2420"/>
                    <a:pt x="2035" y="2396"/>
                    <a:pt x="1864" y="2355"/>
                  </a:cubicBezTo>
                  <a:cubicBezTo>
                    <a:pt x="1498" y="2282"/>
                    <a:pt x="1140" y="2200"/>
                    <a:pt x="773" y="2143"/>
                  </a:cubicBezTo>
                  <a:cubicBezTo>
                    <a:pt x="521" y="2102"/>
                    <a:pt x="277" y="2054"/>
                    <a:pt x="33" y="2005"/>
                  </a:cubicBezTo>
                  <a:cubicBezTo>
                    <a:pt x="8" y="2005"/>
                    <a:pt x="16" y="2021"/>
                    <a:pt x="8" y="2029"/>
                  </a:cubicBezTo>
                  <a:cubicBezTo>
                    <a:pt x="8" y="2037"/>
                    <a:pt x="0" y="2045"/>
                    <a:pt x="16" y="2054"/>
                  </a:cubicBezTo>
                  <a:cubicBezTo>
                    <a:pt x="228" y="2151"/>
                    <a:pt x="440" y="2249"/>
                    <a:pt x="643" y="2355"/>
                  </a:cubicBezTo>
                  <a:cubicBezTo>
                    <a:pt x="936" y="2501"/>
                    <a:pt x="1229" y="2640"/>
                    <a:pt x="1539" y="2778"/>
                  </a:cubicBezTo>
                  <a:cubicBezTo>
                    <a:pt x="1767" y="2868"/>
                    <a:pt x="1986" y="2982"/>
                    <a:pt x="2198" y="3104"/>
                  </a:cubicBezTo>
                  <a:cubicBezTo>
                    <a:pt x="2222" y="3112"/>
                    <a:pt x="2222" y="3128"/>
                    <a:pt x="2214" y="3153"/>
                  </a:cubicBezTo>
                  <a:cubicBezTo>
                    <a:pt x="2133" y="3324"/>
                    <a:pt x="2043" y="3503"/>
                    <a:pt x="1954" y="3665"/>
                  </a:cubicBezTo>
                  <a:cubicBezTo>
                    <a:pt x="1807" y="3918"/>
                    <a:pt x="1653" y="4170"/>
                    <a:pt x="1522" y="4422"/>
                  </a:cubicBezTo>
                  <a:cubicBezTo>
                    <a:pt x="1368" y="4707"/>
                    <a:pt x="1213" y="4992"/>
                    <a:pt x="1066" y="5277"/>
                  </a:cubicBezTo>
                  <a:cubicBezTo>
                    <a:pt x="1058" y="5294"/>
                    <a:pt x="1066" y="5302"/>
                    <a:pt x="1075" y="5302"/>
                  </a:cubicBezTo>
                  <a:cubicBezTo>
                    <a:pt x="1079" y="5306"/>
                    <a:pt x="1084" y="5311"/>
                    <a:pt x="1090" y="5311"/>
                  </a:cubicBezTo>
                  <a:cubicBezTo>
                    <a:pt x="1095" y="5311"/>
                    <a:pt x="1100" y="5309"/>
                    <a:pt x="1107" y="5302"/>
                  </a:cubicBezTo>
                  <a:cubicBezTo>
                    <a:pt x="1254" y="5147"/>
                    <a:pt x="1408" y="4984"/>
                    <a:pt x="1563" y="4830"/>
                  </a:cubicBezTo>
                  <a:cubicBezTo>
                    <a:pt x="1799" y="4585"/>
                    <a:pt x="2035" y="4341"/>
                    <a:pt x="2255" y="4089"/>
                  </a:cubicBezTo>
                  <a:cubicBezTo>
                    <a:pt x="2418" y="3902"/>
                    <a:pt x="2589" y="3722"/>
                    <a:pt x="2768" y="3560"/>
                  </a:cubicBezTo>
                  <a:cubicBezTo>
                    <a:pt x="2776" y="3547"/>
                    <a:pt x="2786" y="3541"/>
                    <a:pt x="2796" y="3541"/>
                  </a:cubicBezTo>
                  <a:cubicBezTo>
                    <a:pt x="2807" y="3541"/>
                    <a:pt x="2817" y="3547"/>
                    <a:pt x="2825" y="3560"/>
                  </a:cubicBezTo>
                  <a:cubicBezTo>
                    <a:pt x="2971" y="3682"/>
                    <a:pt x="3110" y="3820"/>
                    <a:pt x="3232" y="3967"/>
                  </a:cubicBezTo>
                  <a:cubicBezTo>
                    <a:pt x="3403" y="4146"/>
                    <a:pt x="3566" y="4341"/>
                    <a:pt x="3745" y="4520"/>
                  </a:cubicBezTo>
                  <a:cubicBezTo>
                    <a:pt x="3997" y="4781"/>
                    <a:pt x="4241" y="5041"/>
                    <a:pt x="4494" y="5302"/>
                  </a:cubicBezTo>
                  <a:cubicBezTo>
                    <a:pt x="4498" y="5306"/>
                    <a:pt x="4498" y="5308"/>
                    <a:pt x="4500" y="5308"/>
                  </a:cubicBezTo>
                  <a:cubicBezTo>
                    <a:pt x="4502" y="5308"/>
                    <a:pt x="4506" y="5306"/>
                    <a:pt x="4518" y="5302"/>
                  </a:cubicBezTo>
                  <a:cubicBezTo>
                    <a:pt x="4534" y="5294"/>
                    <a:pt x="4543" y="5277"/>
                    <a:pt x="4526" y="5261"/>
                  </a:cubicBezTo>
                  <a:cubicBezTo>
                    <a:pt x="4518" y="5261"/>
                    <a:pt x="4518" y="5253"/>
                    <a:pt x="4518" y="5245"/>
                  </a:cubicBezTo>
                  <a:cubicBezTo>
                    <a:pt x="4355" y="4935"/>
                    <a:pt x="4184" y="4626"/>
                    <a:pt x="4022" y="4325"/>
                  </a:cubicBezTo>
                  <a:cubicBezTo>
                    <a:pt x="3891" y="4081"/>
                    <a:pt x="3745" y="3845"/>
                    <a:pt x="3614" y="3600"/>
                  </a:cubicBezTo>
                  <a:cubicBezTo>
                    <a:pt x="3525" y="3454"/>
                    <a:pt x="3452" y="3299"/>
                    <a:pt x="3387" y="3144"/>
                  </a:cubicBezTo>
                  <a:cubicBezTo>
                    <a:pt x="3378" y="3120"/>
                    <a:pt x="3378" y="3112"/>
                    <a:pt x="3403" y="3096"/>
                  </a:cubicBezTo>
                  <a:cubicBezTo>
                    <a:pt x="3444" y="3079"/>
                    <a:pt x="3476" y="3047"/>
                    <a:pt x="3517" y="3030"/>
                  </a:cubicBezTo>
                  <a:cubicBezTo>
                    <a:pt x="3728" y="2917"/>
                    <a:pt x="3940" y="2819"/>
                    <a:pt x="4160" y="2721"/>
                  </a:cubicBezTo>
                  <a:cubicBezTo>
                    <a:pt x="4640" y="2518"/>
                    <a:pt x="5112" y="2273"/>
                    <a:pt x="5584" y="2045"/>
                  </a:cubicBezTo>
                  <a:cubicBezTo>
                    <a:pt x="5593" y="2045"/>
                    <a:pt x="5593" y="2045"/>
                    <a:pt x="5593" y="2029"/>
                  </a:cubicBezTo>
                  <a:cubicBezTo>
                    <a:pt x="5586" y="2022"/>
                    <a:pt x="5597" y="2003"/>
                    <a:pt x="5579" y="2003"/>
                  </a:cubicBezTo>
                  <a:cubicBezTo>
                    <a:pt x="5576" y="2003"/>
                    <a:pt x="5573" y="2004"/>
                    <a:pt x="5568" y="2005"/>
                  </a:cubicBezTo>
                  <a:lnTo>
                    <a:pt x="5348" y="2045"/>
                  </a:lnTo>
                  <a:lnTo>
                    <a:pt x="4437" y="2208"/>
                  </a:lnTo>
                  <a:cubicBezTo>
                    <a:pt x="4144" y="2265"/>
                    <a:pt x="3859" y="2339"/>
                    <a:pt x="3566" y="2387"/>
                  </a:cubicBezTo>
                  <a:cubicBezTo>
                    <a:pt x="3435" y="2412"/>
                    <a:pt x="3313" y="2436"/>
                    <a:pt x="3183" y="2444"/>
                  </a:cubicBezTo>
                  <a:cubicBezTo>
                    <a:pt x="3159" y="2444"/>
                    <a:pt x="3142" y="2436"/>
                    <a:pt x="3142" y="2412"/>
                  </a:cubicBezTo>
                  <a:cubicBezTo>
                    <a:pt x="3093" y="2168"/>
                    <a:pt x="3061" y="1923"/>
                    <a:pt x="3036" y="1679"/>
                  </a:cubicBezTo>
                  <a:cubicBezTo>
                    <a:pt x="3020" y="1476"/>
                    <a:pt x="2996" y="1280"/>
                    <a:pt x="2971" y="1077"/>
                  </a:cubicBezTo>
                  <a:cubicBezTo>
                    <a:pt x="2947" y="906"/>
                    <a:pt x="2914" y="735"/>
                    <a:pt x="2898" y="556"/>
                  </a:cubicBezTo>
                  <a:cubicBezTo>
                    <a:pt x="2874" y="377"/>
                    <a:pt x="2849" y="198"/>
                    <a:pt x="2825" y="18"/>
                  </a:cubicBezTo>
                  <a:cubicBezTo>
                    <a:pt x="2825" y="2"/>
                    <a:pt x="2809" y="2"/>
                    <a:pt x="2800" y="2"/>
                  </a:cubicBezTo>
                  <a:cubicBezTo>
                    <a:pt x="2797" y="2"/>
                    <a:pt x="2793" y="1"/>
                    <a:pt x="27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84" name="Google Shape;2584;p39"/>
            <p:cNvSpPr/>
            <p:nvPr/>
          </p:nvSpPr>
          <p:spPr>
            <a:xfrm rot="461254">
              <a:off x="6436308" y="3629759"/>
              <a:ext cx="562731" cy="528958"/>
            </a:xfrm>
            <a:custGeom>
              <a:avLst/>
              <a:gdLst/>
              <a:ahLst/>
              <a:cxnLst/>
              <a:rect l="l" t="t" r="r" b="b"/>
              <a:pathLst>
                <a:path w="5865" h="5513" extrusionOk="0">
                  <a:moveTo>
                    <a:pt x="2942" y="701"/>
                  </a:moveTo>
                  <a:cubicBezTo>
                    <a:pt x="2951" y="783"/>
                    <a:pt x="2967" y="856"/>
                    <a:pt x="2975" y="938"/>
                  </a:cubicBezTo>
                  <a:cubicBezTo>
                    <a:pt x="2991" y="1027"/>
                    <a:pt x="2999" y="1108"/>
                    <a:pt x="3016" y="1198"/>
                  </a:cubicBezTo>
                  <a:cubicBezTo>
                    <a:pt x="3040" y="1369"/>
                    <a:pt x="3056" y="1548"/>
                    <a:pt x="3081" y="1792"/>
                  </a:cubicBezTo>
                  <a:cubicBezTo>
                    <a:pt x="3105" y="2045"/>
                    <a:pt x="3138" y="2289"/>
                    <a:pt x="3187" y="2533"/>
                  </a:cubicBezTo>
                  <a:cubicBezTo>
                    <a:pt x="3202" y="2601"/>
                    <a:pt x="3259" y="2648"/>
                    <a:pt x="3325" y="2648"/>
                  </a:cubicBezTo>
                  <a:cubicBezTo>
                    <a:pt x="3331" y="2648"/>
                    <a:pt x="3336" y="2648"/>
                    <a:pt x="3341" y="2647"/>
                  </a:cubicBezTo>
                  <a:cubicBezTo>
                    <a:pt x="3455" y="2639"/>
                    <a:pt x="3569" y="2614"/>
                    <a:pt x="3675" y="2598"/>
                  </a:cubicBezTo>
                  <a:lnTo>
                    <a:pt x="3732" y="2590"/>
                  </a:lnTo>
                  <a:cubicBezTo>
                    <a:pt x="3887" y="2566"/>
                    <a:pt x="4050" y="2525"/>
                    <a:pt x="4196" y="2492"/>
                  </a:cubicBezTo>
                  <a:cubicBezTo>
                    <a:pt x="4334" y="2468"/>
                    <a:pt x="4473" y="2435"/>
                    <a:pt x="4603" y="2411"/>
                  </a:cubicBezTo>
                  <a:lnTo>
                    <a:pt x="5181" y="2313"/>
                  </a:lnTo>
                  <a:lnTo>
                    <a:pt x="5181" y="2313"/>
                  </a:lnTo>
                  <a:cubicBezTo>
                    <a:pt x="4872" y="2460"/>
                    <a:pt x="4571" y="2606"/>
                    <a:pt x="4261" y="2745"/>
                  </a:cubicBezTo>
                  <a:cubicBezTo>
                    <a:pt x="4009" y="2851"/>
                    <a:pt x="3805" y="2948"/>
                    <a:pt x="3618" y="3046"/>
                  </a:cubicBezTo>
                  <a:cubicBezTo>
                    <a:pt x="3594" y="3062"/>
                    <a:pt x="3569" y="3070"/>
                    <a:pt x="3553" y="3087"/>
                  </a:cubicBezTo>
                  <a:cubicBezTo>
                    <a:pt x="3529" y="3095"/>
                    <a:pt x="3512" y="3103"/>
                    <a:pt x="3496" y="3111"/>
                  </a:cubicBezTo>
                  <a:cubicBezTo>
                    <a:pt x="3431" y="3144"/>
                    <a:pt x="3406" y="3225"/>
                    <a:pt x="3431" y="3290"/>
                  </a:cubicBezTo>
                  <a:cubicBezTo>
                    <a:pt x="3504" y="3453"/>
                    <a:pt x="3577" y="3608"/>
                    <a:pt x="3667" y="3754"/>
                  </a:cubicBezTo>
                  <a:cubicBezTo>
                    <a:pt x="3724" y="3852"/>
                    <a:pt x="3781" y="3958"/>
                    <a:pt x="3846" y="4055"/>
                  </a:cubicBezTo>
                  <a:cubicBezTo>
                    <a:pt x="3919" y="4194"/>
                    <a:pt x="4001" y="4324"/>
                    <a:pt x="4082" y="4479"/>
                  </a:cubicBezTo>
                  <a:cubicBezTo>
                    <a:pt x="4155" y="4625"/>
                    <a:pt x="4237" y="4772"/>
                    <a:pt x="4310" y="4918"/>
                  </a:cubicBezTo>
                  <a:lnTo>
                    <a:pt x="4310" y="4918"/>
                  </a:lnTo>
                  <a:cubicBezTo>
                    <a:pt x="4191" y="4798"/>
                    <a:pt x="4071" y="4663"/>
                    <a:pt x="3960" y="4552"/>
                  </a:cubicBezTo>
                  <a:cubicBezTo>
                    <a:pt x="3846" y="4438"/>
                    <a:pt x="3732" y="4316"/>
                    <a:pt x="3634" y="4194"/>
                  </a:cubicBezTo>
                  <a:lnTo>
                    <a:pt x="3455" y="3990"/>
                  </a:lnTo>
                  <a:cubicBezTo>
                    <a:pt x="3325" y="3852"/>
                    <a:pt x="3187" y="3713"/>
                    <a:pt x="3040" y="3583"/>
                  </a:cubicBezTo>
                  <a:cubicBezTo>
                    <a:pt x="3016" y="3559"/>
                    <a:pt x="2975" y="3542"/>
                    <a:pt x="2942" y="3542"/>
                  </a:cubicBezTo>
                  <a:cubicBezTo>
                    <a:pt x="2910" y="3542"/>
                    <a:pt x="2877" y="3559"/>
                    <a:pt x="2853" y="3583"/>
                  </a:cubicBezTo>
                  <a:cubicBezTo>
                    <a:pt x="2666" y="3746"/>
                    <a:pt x="2487" y="3933"/>
                    <a:pt x="2324" y="4120"/>
                  </a:cubicBezTo>
                  <a:cubicBezTo>
                    <a:pt x="2128" y="4348"/>
                    <a:pt x="1909" y="4576"/>
                    <a:pt x="1640" y="4853"/>
                  </a:cubicBezTo>
                  <a:lnTo>
                    <a:pt x="1575" y="4918"/>
                  </a:lnTo>
                  <a:cubicBezTo>
                    <a:pt x="1640" y="4804"/>
                    <a:pt x="1697" y="4682"/>
                    <a:pt x="1762" y="4568"/>
                  </a:cubicBezTo>
                  <a:cubicBezTo>
                    <a:pt x="1843" y="4397"/>
                    <a:pt x="1949" y="4218"/>
                    <a:pt x="2047" y="4055"/>
                  </a:cubicBezTo>
                  <a:cubicBezTo>
                    <a:pt x="2096" y="3974"/>
                    <a:pt x="2137" y="3893"/>
                    <a:pt x="2185" y="3811"/>
                  </a:cubicBezTo>
                  <a:cubicBezTo>
                    <a:pt x="2283" y="3640"/>
                    <a:pt x="2373" y="3469"/>
                    <a:pt x="2454" y="3290"/>
                  </a:cubicBezTo>
                  <a:cubicBezTo>
                    <a:pt x="2487" y="3225"/>
                    <a:pt x="2462" y="3144"/>
                    <a:pt x="2397" y="3111"/>
                  </a:cubicBezTo>
                  <a:cubicBezTo>
                    <a:pt x="2177" y="2989"/>
                    <a:pt x="1957" y="2875"/>
                    <a:pt x="1729" y="2777"/>
                  </a:cubicBezTo>
                  <a:cubicBezTo>
                    <a:pt x="1445" y="2655"/>
                    <a:pt x="1151" y="2517"/>
                    <a:pt x="834" y="2362"/>
                  </a:cubicBezTo>
                  <a:cubicBezTo>
                    <a:pt x="793" y="2346"/>
                    <a:pt x="761" y="2330"/>
                    <a:pt x="728" y="2313"/>
                  </a:cubicBezTo>
                  <a:lnTo>
                    <a:pt x="728" y="2313"/>
                  </a:lnTo>
                  <a:lnTo>
                    <a:pt x="899" y="2338"/>
                  </a:lnTo>
                  <a:cubicBezTo>
                    <a:pt x="1217" y="2395"/>
                    <a:pt x="1542" y="2460"/>
                    <a:pt x="1852" y="2525"/>
                  </a:cubicBezTo>
                  <a:lnTo>
                    <a:pt x="1982" y="2558"/>
                  </a:lnTo>
                  <a:cubicBezTo>
                    <a:pt x="2161" y="2590"/>
                    <a:pt x="2340" y="2623"/>
                    <a:pt x="2511" y="2639"/>
                  </a:cubicBezTo>
                  <a:cubicBezTo>
                    <a:pt x="2530" y="2641"/>
                    <a:pt x="2548" y="2643"/>
                    <a:pt x="2563" y="2643"/>
                  </a:cubicBezTo>
                  <a:cubicBezTo>
                    <a:pt x="2646" y="2643"/>
                    <a:pt x="2678" y="2605"/>
                    <a:pt x="2698" y="2509"/>
                  </a:cubicBezTo>
                  <a:cubicBezTo>
                    <a:pt x="2731" y="2395"/>
                    <a:pt x="2747" y="2281"/>
                    <a:pt x="2763" y="2175"/>
                  </a:cubicBezTo>
                  <a:lnTo>
                    <a:pt x="2771" y="2102"/>
                  </a:lnTo>
                  <a:cubicBezTo>
                    <a:pt x="2788" y="1963"/>
                    <a:pt x="2804" y="1817"/>
                    <a:pt x="2820" y="1670"/>
                  </a:cubicBezTo>
                  <a:cubicBezTo>
                    <a:pt x="2828" y="1581"/>
                    <a:pt x="2837" y="1491"/>
                    <a:pt x="2845" y="1410"/>
                  </a:cubicBezTo>
                  <a:cubicBezTo>
                    <a:pt x="2861" y="1271"/>
                    <a:pt x="2885" y="1133"/>
                    <a:pt x="2902" y="1003"/>
                  </a:cubicBezTo>
                  <a:lnTo>
                    <a:pt x="2926" y="848"/>
                  </a:lnTo>
                  <a:cubicBezTo>
                    <a:pt x="2926" y="799"/>
                    <a:pt x="2934" y="750"/>
                    <a:pt x="2942" y="701"/>
                  </a:cubicBezTo>
                  <a:close/>
                  <a:moveTo>
                    <a:pt x="4310" y="4918"/>
                  </a:moveTo>
                  <a:lnTo>
                    <a:pt x="4310" y="4918"/>
                  </a:lnTo>
                  <a:cubicBezTo>
                    <a:pt x="4318" y="4918"/>
                    <a:pt x="4318" y="4926"/>
                    <a:pt x="4318" y="4926"/>
                  </a:cubicBezTo>
                  <a:cubicBezTo>
                    <a:pt x="4315" y="4924"/>
                    <a:pt x="4313" y="4921"/>
                    <a:pt x="4310" y="4918"/>
                  </a:cubicBezTo>
                  <a:close/>
                  <a:moveTo>
                    <a:pt x="2928" y="1"/>
                  </a:moveTo>
                  <a:cubicBezTo>
                    <a:pt x="2869" y="1"/>
                    <a:pt x="2820" y="47"/>
                    <a:pt x="2820" y="107"/>
                  </a:cubicBezTo>
                  <a:cubicBezTo>
                    <a:pt x="2812" y="156"/>
                    <a:pt x="2804" y="205"/>
                    <a:pt x="2796" y="262"/>
                  </a:cubicBezTo>
                  <a:lnTo>
                    <a:pt x="2763" y="514"/>
                  </a:lnTo>
                  <a:lnTo>
                    <a:pt x="2723" y="815"/>
                  </a:lnTo>
                  <a:lnTo>
                    <a:pt x="2698" y="970"/>
                  </a:lnTo>
                  <a:cubicBezTo>
                    <a:pt x="2682" y="1108"/>
                    <a:pt x="2658" y="1247"/>
                    <a:pt x="2641" y="1385"/>
                  </a:cubicBezTo>
                  <a:cubicBezTo>
                    <a:pt x="2633" y="1475"/>
                    <a:pt x="2625" y="1564"/>
                    <a:pt x="2617" y="1654"/>
                  </a:cubicBezTo>
                  <a:cubicBezTo>
                    <a:pt x="2601" y="1792"/>
                    <a:pt x="2584" y="1939"/>
                    <a:pt x="2568" y="2077"/>
                  </a:cubicBezTo>
                  <a:lnTo>
                    <a:pt x="2560" y="2150"/>
                  </a:lnTo>
                  <a:cubicBezTo>
                    <a:pt x="2544" y="2248"/>
                    <a:pt x="2527" y="2346"/>
                    <a:pt x="2511" y="2435"/>
                  </a:cubicBezTo>
                  <a:cubicBezTo>
                    <a:pt x="2356" y="2419"/>
                    <a:pt x="2193" y="2395"/>
                    <a:pt x="2023" y="2354"/>
                  </a:cubicBezTo>
                  <a:lnTo>
                    <a:pt x="1892" y="2330"/>
                  </a:lnTo>
                  <a:cubicBezTo>
                    <a:pt x="1583" y="2264"/>
                    <a:pt x="1257" y="2199"/>
                    <a:pt x="932" y="2142"/>
                  </a:cubicBezTo>
                  <a:cubicBezTo>
                    <a:pt x="744" y="2110"/>
                    <a:pt x="557" y="2077"/>
                    <a:pt x="378" y="2037"/>
                  </a:cubicBezTo>
                  <a:lnTo>
                    <a:pt x="199" y="2004"/>
                  </a:lnTo>
                  <a:cubicBezTo>
                    <a:pt x="193" y="2003"/>
                    <a:pt x="188" y="2003"/>
                    <a:pt x="182" y="2003"/>
                  </a:cubicBezTo>
                  <a:cubicBezTo>
                    <a:pt x="56" y="2003"/>
                    <a:pt x="1" y="2178"/>
                    <a:pt x="118" y="2248"/>
                  </a:cubicBezTo>
                  <a:lnTo>
                    <a:pt x="191" y="2281"/>
                  </a:lnTo>
                  <a:cubicBezTo>
                    <a:pt x="378" y="2370"/>
                    <a:pt x="557" y="2452"/>
                    <a:pt x="736" y="2541"/>
                  </a:cubicBezTo>
                  <a:cubicBezTo>
                    <a:pt x="1062" y="2704"/>
                    <a:pt x="1355" y="2842"/>
                    <a:pt x="1640" y="2965"/>
                  </a:cubicBezTo>
                  <a:cubicBezTo>
                    <a:pt x="1843" y="3054"/>
                    <a:pt x="2047" y="3152"/>
                    <a:pt x="2242" y="3258"/>
                  </a:cubicBezTo>
                  <a:cubicBezTo>
                    <a:pt x="2169" y="3420"/>
                    <a:pt x="2088" y="3575"/>
                    <a:pt x="2006" y="3713"/>
                  </a:cubicBezTo>
                  <a:cubicBezTo>
                    <a:pt x="1966" y="3795"/>
                    <a:pt x="1917" y="3876"/>
                    <a:pt x="1868" y="3950"/>
                  </a:cubicBezTo>
                  <a:cubicBezTo>
                    <a:pt x="1770" y="4120"/>
                    <a:pt x="1664" y="4308"/>
                    <a:pt x="1575" y="4479"/>
                  </a:cubicBezTo>
                  <a:cubicBezTo>
                    <a:pt x="1493" y="4641"/>
                    <a:pt x="1404" y="4804"/>
                    <a:pt x="1314" y="4967"/>
                  </a:cubicBezTo>
                  <a:cubicBezTo>
                    <a:pt x="1249" y="5081"/>
                    <a:pt x="1184" y="5203"/>
                    <a:pt x="1119" y="5325"/>
                  </a:cubicBezTo>
                  <a:cubicBezTo>
                    <a:pt x="1086" y="5382"/>
                    <a:pt x="1103" y="5456"/>
                    <a:pt x="1160" y="5488"/>
                  </a:cubicBezTo>
                  <a:cubicBezTo>
                    <a:pt x="1184" y="5504"/>
                    <a:pt x="1208" y="5512"/>
                    <a:pt x="1241" y="5512"/>
                  </a:cubicBezTo>
                  <a:cubicBezTo>
                    <a:pt x="1274" y="5512"/>
                    <a:pt x="1314" y="5496"/>
                    <a:pt x="1339" y="5464"/>
                  </a:cubicBezTo>
                  <a:lnTo>
                    <a:pt x="1396" y="5407"/>
                  </a:lnTo>
                  <a:cubicBezTo>
                    <a:pt x="1526" y="5260"/>
                    <a:pt x="1656" y="5122"/>
                    <a:pt x="1795" y="4992"/>
                  </a:cubicBezTo>
                  <a:cubicBezTo>
                    <a:pt x="2063" y="4707"/>
                    <a:pt x="2283" y="4471"/>
                    <a:pt x="2487" y="4243"/>
                  </a:cubicBezTo>
                  <a:cubicBezTo>
                    <a:pt x="2633" y="4080"/>
                    <a:pt x="2796" y="3917"/>
                    <a:pt x="2959" y="3762"/>
                  </a:cubicBezTo>
                  <a:cubicBezTo>
                    <a:pt x="3089" y="3876"/>
                    <a:pt x="3203" y="4007"/>
                    <a:pt x="3317" y="4129"/>
                  </a:cubicBezTo>
                  <a:lnTo>
                    <a:pt x="3496" y="4332"/>
                  </a:lnTo>
                  <a:cubicBezTo>
                    <a:pt x="3602" y="4446"/>
                    <a:pt x="3708" y="4568"/>
                    <a:pt x="3830" y="4690"/>
                  </a:cubicBezTo>
                  <a:cubicBezTo>
                    <a:pt x="3960" y="4829"/>
                    <a:pt x="4098" y="4975"/>
                    <a:pt x="4237" y="5114"/>
                  </a:cubicBezTo>
                  <a:lnTo>
                    <a:pt x="4571" y="5472"/>
                  </a:lnTo>
                  <a:cubicBezTo>
                    <a:pt x="4596" y="5497"/>
                    <a:pt x="4631" y="5510"/>
                    <a:pt x="4664" y="5510"/>
                  </a:cubicBezTo>
                  <a:cubicBezTo>
                    <a:pt x="4683" y="5510"/>
                    <a:pt x="4702" y="5505"/>
                    <a:pt x="4717" y="5496"/>
                  </a:cubicBezTo>
                  <a:cubicBezTo>
                    <a:pt x="4758" y="5472"/>
                    <a:pt x="4782" y="5439"/>
                    <a:pt x="4790" y="5399"/>
                  </a:cubicBezTo>
                  <a:cubicBezTo>
                    <a:pt x="4798" y="5366"/>
                    <a:pt x="4782" y="5333"/>
                    <a:pt x="4766" y="5301"/>
                  </a:cubicBezTo>
                  <a:cubicBezTo>
                    <a:pt x="4676" y="5138"/>
                    <a:pt x="4595" y="4975"/>
                    <a:pt x="4505" y="4812"/>
                  </a:cubicBezTo>
                  <a:cubicBezTo>
                    <a:pt x="4424" y="4666"/>
                    <a:pt x="4343" y="4519"/>
                    <a:pt x="4269" y="4373"/>
                  </a:cubicBezTo>
                  <a:cubicBezTo>
                    <a:pt x="4196" y="4234"/>
                    <a:pt x="4115" y="4088"/>
                    <a:pt x="4033" y="3950"/>
                  </a:cubicBezTo>
                  <a:cubicBezTo>
                    <a:pt x="3976" y="3852"/>
                    <a:pt x="3911" y="3746"/>
                    <a:pt x="3854" y="3648"/>
                  </a:cubicBezTo>
                  <a:cubicBezTo>
                    <a:pt x="3789" y="3518"/>
                    <a:pt x="3716" y="3388"/>
                    <a:pt x="3651" y="3258"/>
                  </a:cubicBezTo>
                  <a:lnTo>
                    <a:pt x="3659" y="3258"/>
                  </a:lnTo>
                  <a:cubicBezTo>
                    <a:pt x="3683" y="3241"/>
                    <a:pt x="3699" y="3233"/>
                    <a:pt x="3724" y="3225"/>
                  </a:cubicBezTo>
                  <a:cubicBezTo>
                    <a:pt x="3903" y="3127"/>
                    <a:pt x="4107" y="3030"/>
                    <a:pt x="4351" y="2924"/>
                  </a:cubicBezTo>
                  <a:cubicBezTo>
                    <a:pt x="4668" y="2785"/>
                    <a:pt x="4978" y="2631"/>
                    <a:pt x="5287" y="2484"/>
                  </a:cubicBezTo>
                  <a:lnTo>
                    <a:pt x="5775" y="2248"/>
                  </a:lnTo>
                  <a:cubicBezTo>
                    <a:pt x="5832" y="2224"/>
                    <a:pt x="5865" y="2159"/>
                    <a:pt x="5840" y="2102"/>
                  </a:cubicBezTo>
                  <a:cubicBezTo>
                    <a:pt x="5840" y="2077"/>
                    <a:pt x="5824" y="2045"/>
                    <a:pt x="5800" y="2028"/>
                  </a:cubicBezTo>
                  <a:cubicBezTo>
                    <a:pt x="5775" y="2010"/>
                    <a:pt x="5746" y="2001"/>
                    <a:pt x="5720" y="2001"/>
                  </a:cubicBezTo>
                  <a:cubicBezTo>
                    <a:pt x="5711" y="2001"/>
                    <a:pt x="5702" y="2002"/>
                    <a:pt x="5694" y="2004"/>
                  </a:cubicBezTo>
                  <a:lnTo>
                    <a:pt x="5539" y="2037"/>
                  </a:lnTo>
                  <a:lnTo>
                    <a:pt x="5173" y="2102"/>
                  </a:lnTo>
                  <a:lnTo>
                    <a:pt x="4562" y="2207"/>
                  </a:lnTo>
                  <a:cubicBezTo>
                    <a:pt x="4424" y="2232"/>
                    <a:pt x="4294" y="2264"/>
                    <a:pt x="4155" y="2297"/>
                  </a:cubicBezTo>
                  <a:cubicBezTo>
                    <a:pt x="4009" y="2321"/>
                    <a:pt x="3846" y="2362"/>
                    <a:pt x="3691" y="2387"/>
                  </a:cubicBezTo>
                  <a:lnTo>
                    <a:pt x="3643" y="2395"/>
                  </a:lnTo>
                  <a:cubicBezTo>
                    <a:pt x="3553" y="2411"/>
                    <a:pt x="3463" y="2427"/>
                    <a:pt x="3374" y="2435"/>
                  </a:cubicBezTo>
                  <a:cubicBezTo>
                    <a:pt x="3333" y="2199"/>
                    <a:pt x="3301" y="1971"/>
                    <a:pt x="3284" y="1768"/>
                  </a:cubicBezTo>
                  <a:cubicBezTo>
                    <a:pt x="3260" y="1524"/>
                    <a:pt x="3235" y="1336"/>
                    <a:pt x="3219" y="1165"/>
                  </a:cubicBezTo>
                  <a:cubicBezTo>
                    <a:pt x="3203" y="1076"/>
                    <a:pt x="3195" y="995"/>
                    <a:pt x="3178" y="905"/>
                  </a:cubicBezTo>
                  <a:cubicBezTo>
                    <a:pt x="3162" y="815"/>
                    <a:pt x="3154" y="734"/>
                    <a:pt x="3138" y="636"/>
                  </a:cubicBezTo>
                  <a:cubicBezTo>
                    <a:pt x="3130" y="547"/>
                    <a:pt x="3113" y="441"/>
                    <a:pt x="3097" y="343"/>
                  </a:cubicBezTo>
                  <a:cubicBezTo>
                    <a:pt x="3089" y="262"/>
                    <a:pt x="3081" y="180"/>
                    <a:pt x="3065" y="107"/>
                  </a:cubicBezTo>
                  <a:cubicBezTo>
                    <a:pt x="3065" y="47"/>
                    <a:pt x="3016" y="1"/>
                    <a:pt x="2957" y="1"/>
                  </a:cubicBezTo>
                  <a:cubicBezTo>
                    <a:pt x="2952" y="1"/>
                    <a:pt x="2947" y="1"/>
                    <a:pt x="2942" y="1"/>
                  </a:cubicBezTo>
                  <a:cubicBezTo>
                    <a:pt x="2938" y="1"/>
                    <a:pt x="2933" y="1"/>
                    <a:pt x="29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85" name="Google Shape;2585;p39"/>
            <p:cNvSpPr/>
            <p:nvPr/>
          </p:nvSpPr>
          <p:spPr>
            <a:xfrm rot="461193">
              <a:off x="8333757" y="2306928"/>
              <a:ext cx="121460" cy="115921"/>
            </a:xfrm>
            <a:custGeom>
              <a:avLst/>
              <a:gdLst/>
              <a:ahLst/>
              <a:cxnLst/>
              <a:rect l="l" t="t" r="r" b="b"/>
              <a:pathLst>
                <a:path w="1426" h="1361" extrusionOk="0">
                  <a:moveTo>
                    <a:pt x="709" y="270"/>
                  </a:moveTo>
                  <a:lnTo>
                    <a:pt x="823" y="603"/>
                  </a:lnTo>
                  <a:lnTo>
                    <a:pt x="1165" y="603"/>
                  </a:lnTo>
                  <a:lnTo>
                    <a:pt x="888" y="807"/>
                  </a:lnTo>
                  <a:lnTo>
                    <a:pt x="994" y="1141"/>
                  </a:lnTo>
                  <a:lnTo>
                    <a:pt x="994" y="1141"/>
                  </a:lnTo>
                  <a:lnTo>
                    <a:pt x="709" y="937"/>
                  </a:lnTo>
                  <a:lnTo>
                    <a:pt x="432" y="1141"/>
                  </a:lnTo>
                  <a:lnTo>
                    <a:pt x="538" y="807"/>
                  </a:lnTo>
                  <a:lnTo>
                    <a:pt x="253" y="603"/>
                  </a:lnTo>
                  <a:lnTo>
                    <a:pt x="603" y="603"/>
                  </a:lnTo>
                  <a:lnTo>
                    <a:pt x="709" y="270"/>
                  </a:lnTo>
                  <a:close/>
                  <a:moveTo>
                    <a:pt x="709" y="1"/>
                  </a:moveTo>
                  <a:lnTo>
                    <a:pt x="546" y="522"/>
                  </a:lnTo>
                  <a:lnTo>
                    <a:pt x="1" y="522"/>
                  </a:lnTo>
                  <a:lnTo>
                    <a:pt x="440" y="839"/>
                  </a:lnTo>
                  <a:lnTo>
                    <a:pt x="269" y="1360"/>
                  </a:lnTo>
                  <a:lnTo>
                    <a:pt x="269" y="1360"/>
                  </a:lnTo>
                  <a:lnTo>
                    <a:pt x="709" y="1035"/>
                  </a:lnTo>
                  <a:lnTo>
                    <a:pt x="1149" y="1360"/>
                  </a:lnTo>
                  <a:lnTo>
                    <a:pt x="986" y="839"/>
                  </a:lnTo>
                  <a:lnTo>
                    <a:pt x="1425" y="522"/>
                  </a:lnTo>
                  <a:lnTo>
                    <a:pt x="880" y="522"/>
                  </a:lnTo>
                  <a:lnTo>
                    <a:pt x="70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86" name="Google Shape;2586;p39"/>
            <p:cNvSpPr/>
            <p:nvPr/>
          </p:nvSpPr>
          <p:spPr>
            <a:xfrm rot="461254">
              <a:off x="8202702" y="2476368"/>
              <a:ext cx="261457" cy="241883"/>
            </a:xfrm>
            <a:custGeom>
              <a:avLst/>
              <a:gdLst/>
              <a:ahLst/>
              <a:cxnLst/>
              <a:rect l="l" t="t" r="r" b="b"/>
              <a:pathLst>
                <a:path w="2725" h="2521" extrusionOk="0">
                  <a:moveTo>
                    <a:pt x="1887" y="0"/>
                  </a:moveTo>
                  <a:cubicBezTo>
                    <a:pt x="1727" y="0"/>
                    <a:pt x="1552" y="69"/>
                    <a:pt x="1382" y="87"/>
                  </a:cubicBezTo>
                  <a:cubicBezTo>
                    <a:pt x="1544" y="241"/>
                    <a:pt x="1707" y="388"/>
                    <a:pt x="1854" y="551"/>
                  </a:cubicBezTo>
                  <a:cubicBezTo>
                    <a:pt x="1390" y="1145"/>
                    <a:pt x="698" y="1650"/>
                    <a:pt x="144" y="2171"/>
                  </a:cubicBezTo>
                  <a:cubicBezTo>
                    <a:pt x="1" y="2314"/>
                    <a:pt x="139" y="2520"/>
                    <a:pt x="296" y="2520"/>
                  </a:cubicBezTo>
                  <a:cubicBezTo>
                    <a:pt x="344" y="2520"/>
                    <a:pt x="394" y="2501"/>
                    <a:pt x="437" y="2456"/>
                  </a:cubicBezTo>
                  <a:cubicBezTo>
                    <a:pt x="966" y="1878"/>
                    <a:pt x="1528" y="1332"/>
                    <a:pt x="2065" y="754"/>
                  </a:cubicBezTo>
                  <a:cubicBezTo>
                    <a:pt x="2066" y="753"/>
                    <a:pt x="2068" y="753"/>
                    <a:pt x="2069" y="753"/>
                  </a:cubicBezTo>
                  <a:cubicBezTo>
                    <a:pt x="2114" y="753"/>
                    <a:pt x="2343" y="1072"/>
                    <a:pt x="2375" y="1080"/>
                  </a:cubicBezTo>
                  <a:cubicBezTo>
                    <a:pt x="2382" y="1081"/>
                    <a:pt x="2389" y="1082"/>
                    <a:pt x="2396" y="1082"/>
                  </a:cubicBezTo>
                  <a:cubicBezTo>
                    <a:pt x="2526" y="1082"/>
                    <a:pt x="2709" y="884"/>
                    <a:pt x="2717" y="730"/>
                  </a:cubicBezTo>
                  <a:cubicBezTo>
                    <a:pt x="2725" y="697"/>
                    <a:pt x="2717" y="673"/>
                    <a:pt x="2708" y="648"/>
                  </a:cubicBezTo>
                  <a:cubicBezTo>
                    <a:pt x="2643" y="494"/>
                    <a:pt x="2367" y="306"/>
                    <a:pt x="2244" y="184"/>
                  </a:cubicBezTo>
                  <a:cubicBezTo>
                    <a:pt x="2187" y="127"/>
                    <a:pt x="2130" y="78"/>
                    <a:pt x="2065" y="38"/>
                  </a:cubicBezTo>
                  <a:cubicBezTo>
                    <a:pt x="2009" y="11"/>
                    <a:pt x="1949" y="0"/>
                    <a:pt x="188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87" name="Google Shape;2587;p39"/>
            <p:cNvSpPr/>
            <p:nvPr/>
          </p:nvSpPr>
          <p:spPr>
            <a:xfrm rot="461254">
              <a:off x="8218988" y="2434679"/>
              <a:ext cx="291008" cy="286787"/>
            </a:xfrm>
            <a:custGeom>
              <a:avLst/>
              <a:gdLst/>
              <a:ahLst/>
              <a:cxnLst/>
              <a:rect l="l" t="t" r="r" b="b"/>
              <a:pathLst>
                <a:path w="3033" h="2989" extrusionOk="0">
                  <a:moveTo>
                    <a:pt x="1437" y="1"/>
                  </a:moveTo>
                  <a:lnTo>
                    <a:pt x="1437" y="1"/>
                  </a:lnTo>
                  <a:cubicBezTo>
                    <a:pt x="965" y="90"/>
                    <a:pt x="517" y="522"/>
                    <a:pt x="330" y="945"/>
                  </a:cubicBezTo>
                  <a:cubicBezTo>
                    <a:pt x="0" y="1669"/>
                    <a:pt x="322" y="2639"/>
                    <a:pt x="1201" y="2639"/>
                  </a:cubicBezTo>
                  <a:cubicBezTo>
                    <a:pt x="1211" y="2639"/>
                    <a:pt x="1222" y="2639"/>
                    <a:pt x="1233" y="2638"/>
                  </a:cubicBezTo>
                  <a:cubicBezTo>
                    <a:pt x="1526" y="2638"/>
                    <a:pt x="1673" y="2476"/>
                    <a:pt x="1925" y="2370"/>
                  </a:cubicBezTo>
                  <a:cubicBezTo>
                    <a:pt x="1992" y="2343"/>
                    <a:pt x="2015" y="2322"/>
                    <a:pt x="2045" y="2322"/>
                  </a:cubicBezTo>
                  <a:cubicBezTo>
                    <a:pt x="2071" y="2322"/>
                    <a:pt x="2103" y="2337"/>
                    <a:pt x="2170" y="2378"/>
                  </a:cubicBezTo>
                  <a:cubicBezTo>
                    <a:pt x="2259" y="2443"/>
                    <a:pt x="2332" y="2533"/>
                    <a:pt x="2389" y="2638"/>
                  </a:cubicBezTo>
                  <a:cubicBezTo>
                    <a:pt x="2511" y="2875"/>
                    <a:pt x="2601" y="2883"/>
                    <a:pt x="2837" y="2988"/>
                  </a:cubicBezTo>
                  <a:lnTo>
                    <a:pt x="2861" y="2988"/>
                  </a:lnTo>
                  <a:cubicBezTo>
                    <a:pt x="3032" y="2988"/>
                    <a:pt x="2927" y="2761"/>
                    <a:pt x="2878" y="2687"/>
                  </a:cubicBezTo>
                  <a:cubicBezTo>
                    <a:pt x="2804" y="2549"/>
                    <a:pt x="2691" y="2500"/>
                    <a:pt x="2560" y="2411"/>
                  </a:cubicBezTo>
                  <a:cubicBezTo>
                    <a:pt x="2384" y="2274"/>
                    <a:pt x="2287" y="2028"/>
                    <a:pt x="2035" y="2028"/>
                  </a:cubicBezTo>
                  <a:cubicBezTo>
                    <a:pt x="2031" y="2028"/>
                    <a:pt x="2027" y="2028"/>
                    <a:pt x="2023" y="2028"/>
                  </a:cubicBezTo>
                  <a:cubicBezTo>
                    <a:pt x="1795" y="2036"/>
                    <a:pt x="1616" y="2240"/>
                    <a:pt x="1380" y="2240"/>
                  </a:cubicBezTo>
                  <a:cubicBezTo>
                    <a:pt x="940" y="2231"/>
                    <a:pt x="582" y="1873"/>
                    <a:pt x="574" y="1434"/>
                  </a:cubicBezTo>
                  <a:cubicBezTo>
                    <a:pt x="550" y="831"/>
                    <a:pt x="948" y="302"/>
                    <a:pt x="14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7" name="TextBox 6"/>
          <p:cNvSpPr txBox="1"/>
          <p:nvPr/>
        </p:nvSpPr>
        <p:spPr>
          <a:xfrm>
            <a:off x="592028" y="287386"/>
            <a:ext cx="7959943" cy="3313664"/>
          </a:xfrm>
          <a:prstGeom prst="rect">
            <a:avLst/>
          </a:prstGeom>
          <a:noFill/>
        </p:spPr>
        <p:txBody>
          <a:bodyPr wrap="square">
            <a:spAutoFit/>
          </a:bodyPr>
          <a:lstStyle/>
          <a:p>
            <a:pPr algn="ctr">
              <a:lnSpc>
                <a:spcPct val="150000"/>
              </a:lnSpc>
            </a:pPr>
            <a:r>
              <a:rPr lang="vi-VN" sz="3600" b="1">
                <a:solidFill>
                  <a:srgbClr val="E03232"/>
                </a:solidFill>
                <a:effectLst/>
                <a:latin typeface="Arial" panose="020B0604020202020204" pitchFamily="34" charset="0"/>
                <a:ea typeface="Times New Roman" panose="02020603050405020304" pitchFamily="18" charset="0"/>
                <a:cs typeface="Arial" panose="020B0604020202020204" pitchFamily="34" charset="0"/>
              </a:rPr>
              <a:t>BÀI 4</a:t>
            </a:r>
            <a:r>
              <a:rPr lang="en-US" sz="3600" b="1">
                <a:solidFill>
                  <a:srgbClr val="E03232"/>
                </a:solidFill>
                <a:effectLst/>
                <a:latin typeface="Arial" panose="020B0604020202020204" pitchFamily="34" charset="0"/>
                <a:ea typeface="Times New Roman" panose="02020603050405020304" pitchFamily="18" charset="0"/>
                <a:cs typeface="Arial" panose="020B0604020202020204" pitchFamily="34" charset="0"/>
              </a:rPr>
              <a:t>:</a:t>
            </a:r>
            <a:r>
              <a:rPr lang="vi-VN" sz="3600" b="1">
                <a:solidFill>
                  <a:srgbClr val="E03232"/>
                </a:solidFill>
                <a:effectLst/>
                <a:latin typeface="Arial" panose="020B0604020202020204" pitchFamily="34" charset="0"/>
                <a:ea typeface="Times New Roman" panose="02020603050405020304" pitchFamily="18" charset="0"/>
                <a:cs typeface="Arial" panose="020B0604020202020204" pitchFamily="34" charset="0"/>
              </a:rPr>
              <a:t> </a:t>
            </a:r>
            <a:endParaRPr lang="en-US" sz="3600" b="1">
              <a:solidFill>
                <a:srgbClr val="E03232"/>
              </a:solidFill>
              <a:effectLst/>
              <a:latin typeface="Arial" panose="020B0604020202020204" pitchFamily="34" charset="0"/>
              <a:ea typeface="Times New Roman" panose="02020603050405020304" pitchFamily="18" charset="0"/>
              <a:cs typeface="Arial" panose="020B0604020202020204" pitchFamily="34" charset="0"/>
            </a:endParaRPr>
          </a:p>
          <a:p>
            <a:pPr algn="ctr">
              <a:lnSpc>
                <a:spcPct val="150000"/>
              </a:lnSpc>
            </a:pPr>
            <a:r>
              <a:rPr lang="vi-VN" sz="3600" b="1">
                <a:solidFill>
                  <a:srgbClr val="553223"/>
                </a:solidFill>
                <a:effectLst/>
                <a:latin typeface="Arial" panose="020B0604020202020204" pitchFamily="34" charset="0"/>
                <a:ea typeface="Times New Roman" panose="02020603050405020304" pitchFamily="18" charset="0"/>
                <a:cs typeface="Arial" panose="020B0604020202020204" pitchFamily="34" charset="0"/>
              </a:rPr>
              <a:t>SỰ PHÁT TRIỂN CỦA CHỦ NGHĨA XÃ HỘI TỪ SAU CHIẾN TRANH </a:t>
            </a:r>
            <a:endParaRPr lang="en-US" sz="3600" b="1">
              <a:solidFill>
                <a:srgbClr val="553223"/>
              </a:solidFill>
              <a:effectLst/>
              <a:latin typeface="Arial" panose="020B0604020202020204" pitchFamily="34" charset="0"/>
              <a:ea typeface="Times New Roman" panose="02020603050405020304" pitchFamily="18" charset="0"/>
              <a:cs typeface="Arial" panose="020B0604020202020204" pitchFamily="34" charset="0"/>
            </a:endParaRPr>
          </a:p>
          <a:p>
            <a:pPr algn="ctr">
              <a:lnSpc>
                <a:spcPct val="150000"/>
              </a:lnSpc>
            </a:pPr>
            <a:r>
              <a:rPr lang="vi-VN" sz="3600" b="1">
                <a:solidFill>
                  <a:srgbClr val="553223"/>
                </a:solidFill>
                <a:effectLst/>
                <a:latin typeface="Arial" panose="020B0604020202020204" pitchFamily="34" charset="0"/>
                <a:ea typeface="Times New Roman" panose="02020603050405020304" pitchFamily="18" charset="0"/>
                <a:cs typeface="Arial" panose="020B0604020202020204" pitchFamily="34" charset="0"/>
              </a:rPr>
              <a:t>THẾ GIỚI THỨ HAI ĐẾN NAY</a:t>
            </a:r>
            <a:endParaRPr lang="en-US" sz="3600">
              <a:solidFill>
                <a:srgbClr val="553223"/>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6000" b="-6000"/>
          </a:stretch>
        </a:blipFill>
        <a:effectLst/>
      </p:bgPr>
    </p:bg>
    <p:spTree>
      <p:nvGrpSpPr>
        <p:cNvPr id="1" name=""/>
        <p:cNvGrpSpPr/>
        <p:nvPr/>
      </p:nvGrpSpPr>
      <p:grpSpPr>
        <a:xfrm>
          <a:off x="0" y="0"/>
          <a:ext cx="0" cy="0"/>
          <a:chOff x="0" y="0"/>
          <a:chExt cx="0" cy="0"/>
        </a:xfrm>
      </p:grpSpPr>
      <p:sp>
        <p:nvSpPr>
          <p:cNvPr id="8" name="Rectangle 7"/>
          <p:cNvSpPr/>
          <p:nvPr/>
        </p:nvSpPr>
        <p:spPr>
          <a:xfrm>
            <a:off x="330835" y="273685"/>
            <a:ext cx="8512810" cy="46424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panose="020B0604020202020204"/>
              <a:buNone/>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sym typeface="Arial" panose="020B0604020202020204"/>
            </a:endParaRPr>
          </a:p>
        </p:txBody>
      </p:sp>
      <p:sp>
        <p:nvSpPr>
          <p:cNvPr id="9" name="TextBox 8"/>
          <p:cNvSpPr txBox="1"/>
          <p:nvPr/>
        </p:nvSpPr>
        <p:spPr>
          <a:xfrm>
            <a:off x="581025" y="1202690"/>
            <a:ext cx="7873365" cy="3646170"/>
          </a:xfrm>
          <a:prstGeom prst="rect">
            <a:avLst/>
          </a:prstGeom>
          <a:noFill/>
        </p:spPr>
        <p:txBody>
          <a:bodyPr wrap="square">
            <a:spAutoFit/>
          </a:bodyPr>
          <a:lstStyle/>
          <a:p>
            <a:pPr marL="342900" marR="0" lvl="0" indent="-342900" algn="just" defTabSz="914400" rtl="0" eaLnBrk="1" fontAlgn="auto" latinLnBrk="0" hangingPunct="1">
              <a:lnSpc>
                <a:spcPct val="150000"/>
              </a:lnSpc>
              <a:spcBef>
                <a:spcPts val="0"/>
              </a:spcBef>
              <a:spcAft>
                <a:spcPts val="0"/>
              </a:spcAft>
              <a:buClr>
                <a:srgbClr val="000000"/>
              </a:buClr>
              <a:buSzTx/>
              <a:buFont typeface="Arial" panose="020B0604020202020204" pitchFamily="34" charset="0"/>
              <a:buChar char="•"/>
              <a:defRPr/>
            </a:pPr>
            <a:r>
              <a:rPr kumimoji="0" lang="vi-VN" sz="2200" b="0" i="0" u="none" strike="noStrike" kern="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panose="020B0604020202020204"/>
              </a:rPr>
              <a:t>Những thành tựu trong công cuộc cải cách mở cửa đã khẳng định đường lối cải cách, mở cửa của Đảng Cộng sản Trung Quốc là đúng đắn. </a:t>
            </a:r>
            <a:endParaRPr kumimoji="0" lang="en-US" sz="2200" b="0" i="0" u="none" strike="noStrike" kern="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panose="020B0604020202020204"/>
            </a:endParaRPr>
          </a:p>
          <a:p>
            <a:pPr marL="342900" marR="0" lvl="0" indent="-342900" algn="just" defTabSz="914400" rtl="0" eaLnBrk="1" fontAlgn="auto" latinLnBrk="0" hangingPunct="1">
              <a:lnSpc>
                <a:spcPct val="150000"/>
              </a:lnSpc>
              <a:spcBef>
                <a:spcPts val="0"/>
              </a:spcBef>
              <a:spcAft>
                <a:spcPts val="0"/>
              </a:spcAft>
              <a:buClr>
                <a:srgbClr val="000000"/>
              </a:buClr>
              <a:buSzTx/>
              <a:buFont typeface="Arial" panose="020B0604020202020204" pitchFamily="34" charset="0"/>
              <a:buChar char="•"/>
              <a:defRPr/>
            </a:pPr>
            <a:r>
              <a:rPr kumimoji="0" lang="vi-VN" sz="2200" b="0" i="0" u="none" strike="noStrike" kern="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panose="020B0604020202020204"/>
              </a:rPr>
              <a:t>Những thành tựu này nâng cao vị thế của Trung Quốc trên trường quốc tế, chứng tỏ sức sống của chủ nghĩa xã hội. </a:t>
            </a:r>
            <a:endParaRPr kumimoji="0" lang="vi-VN" sz="2200" b="0" i="0" u="none" strike="noStrike" kern="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panose="020B0604020202020204"/>
            </a:endParaRPr>
          </a:p>
          <a:p>
            <a:pPr marL="342900" marR="0" lvl="0" indent="-342900" algn="just" defTabSz="914400" rtl="0" eaLnBrk="1" fontAlgn="auto" latinLnBrk="0" hangingPunct="1">
              <a:lnSpc>
                <a:spcPct val="150000"/>
              </a:lnSpc>
              <a:spcBef>
                <a:spcPts val="0"/>
              </a:spcBef>
              <a:spcAft>
                <a:spcPts val="0"/>
              </a:spcAft>
              <a:buClr>
                <a:srgbClr val="000000"/>
              </a:buClr>
              <a:buSzTx/>
              <a:buFont typeface="Arial" panose="020B0604020202020204" pitchFamily="34" charset="0"/>
              <a:buChar char="•"/>
              <a:defRPr/>
            </a:pPr>
            <a:r>
              <a:rPr kumimoji="0" lang="vi-VN" sz="2200" b="0" i="0" u="none" strike="noStrike" kern="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panose="020B0604020202020204"/>
              </a:rPr>
              <a:t>Để lại nhiều bài học kinh nghiệm cho các nước xã hội chủ nghĩa khác, trong đó có Việt Nam.</a:t>
            </a:r>
            <a:endParaRPr kumimoji="0" lang="vi-VN" sz="2200" b="0" i="0" u="none" strike="noStrike" kern="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panose="020B0604020202020204"/>
            </a:endParaRPr>
          </a:p>
        </p:txBody>
      </p:sp>
      <p:sp>
        <p:nvSpPr>
          <p:cNvPr id="2" name="TextBox 1"/>
          <p:cNvSpPr txBox="1"/>
          <p:nvPr/>
        </p:nvSpPr>
        <p:spPr>
          <a:xfrm>
            <a:off x="1856878" y="452920"/>
            <a:ext cx="5430228" cy="737235"/>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panose="020B0604020202020204"/>
              <a:buNone/>
              <a:defRPr/>
            </a:pPr>
            <a:r>
              <a:rPr kumimoji="0" lang="en-US" sz="2800" b="1" i="0" u="none" strike="noStrike" kern="0" cap="none" spc="0" normalizeH="0" baseline="0" noProof="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a:rPr>
              <a:t>Kết luận</a:t>
            </a:r>
            <a:endParaRPr kumimoji="0" lang="en-US" sz="2800" b="1" i="0" u="none" strike="noStrike" kern="0" cap="none" spc="0" normalizeH="0" baseline="0" noProof="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500" fill="hold"/>
                                        <p:tgtEl>
                                          <p:spTgt spid="2"/>
                                        </p:tgtEl>
                                        <p:attrNameLst>
                                          <p:attrName>ppt_x</p:attrName>
                                        </p:attrNameLst>
                                      </p:cBhvr>
                                      <p:tavLst>
                                        <p:tav tm="0">
                                          <p:val>
                                            <p:strVal val="#ppt_x"/>
                                          </p:val>
                                        </p:tav>
                                        <p:tav tm="100000">
                                          <p:val>
                                            <p:strVal val="#ppt_x"/>
                                          </p:val>
                                        </p:tav>
                                      </p:tavLst>
                                    </p:anim>
                                    <p:anim calcmode="lin" valueType="num">
                                      <p:cBhvr additive="base">
                                        <p:cTn id="1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9" grpId="0"/>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âu hỏi"/>
          <p:cNvSpPr/>
          <p:nvPr/>
        </p:nvSpPr>
        <p:spPr>
          <a:xfrm>
            <a:off x="910590" y="1290955"/>
            <a:ext cx="7322185" cy="1330325"/>
          </a:xfrm>
          <a:prstGeom prst="plaqu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defRPr/>
            </a:pPr>
            <a:r>
              <a:rPr kumimoji="0" lang="vi-VN" sz="2000" b="1" i="1"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panose="020B0604020202020204"/>
              </a:rPr>
              <a:t>Câu </a:t>
            </a:r>
            <a:r>
              <a:rPr kumimoji="0" lang="en-US" altLang="vi-VN" sz="2000" b="1" i="1"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panose="020B0604020202020204"/>
              </a:rPr>
              <a:t>1</a:t>
            </a:r>
            <a:r>
              <a:rPr kumimoji="0" lang="vi-VN" sz="2000" b="1" i="1"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panose="020B0604020202020204"/>
              </a:rPr>
              <a:t>. </a:t>
            </a:r>
            <a:r>
              <a:rPr lang="vi-VN" sz="2000" kern="1200" noProof="1">
                <a:solidFill>
                  <a:prstClr val="black"/>
                </a:solidFill>
                <a:latin typeface="Arial" panose="020B0604020202020204"/>
                <a:cs typeface="Arial" panose="020B0604020202020204" pitchFamily="34" charset="0"/>
              </a:rPr>
              <a:t>Năm 2010, nền kinh tế Trung Quốc duy trì ở vị trí thứ mấy so với thế giới</a:t>
            </a:r>
            <a:r>
              <a:rPr lang="en-US" sz="2000" kern="1200" noProof="1">
                <a:solidFill>
                  <a:prstClr val="black"/>
                </a:solidFill>
                <a:latin typeface="Arial" panose="020B0604020202020204"/>
                <a:cs typeface="Arial" panose="020B0604020202020204" pitchFamily="34" charset="0"/>
              </a:rPr>
              <a:t>?</a:t>
            </a:r>
            <a:endParaRPr kumimoji="0" lang="vi-VN"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panose="020B0604020202020204"/>
            </a:endParaRPr>
          </a:p>
        </p:txBody>
      </p:sp>
      <p:sp>
        <p:nvSpPr>
          <p:cNvPr id="3" name="Đáp án đúng"/>
          <p:cNvSpPr/>
          <p:nvPr/>
        </p:nvSpPr>
        <p:spPr>
          <a:xfrm>
            <a:off x="4730984" y="2557385"/>
            <a:ext cx="3865033" cy="1234440"/>
          </a:xfrm>
          <a:prstGeom prst="plaqu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50000"/>
              </a:lnSpc>
              <a:spcBef>
                <a:spcPts val="0"/>
              </a:spcBef>
              <a:spcAft>
                <a:spcPts val="0"/>
              </a:spcAft>
              <a:buClrTx/>
              <a:buSzTx/>
              <a:buFont typeface="Arial" panose="020B0604020202020204"/>
              <a:buNone/>
              <a:defRPr/>
            </a:pPr>
            <a:r>
              <a:rPr kumimoji="0" lang="vi-VN"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panose="020B0604020202020204"/>
              </a:rPr>
              <a:t>C. </a:t>
            </a:r>
            <a:r>
              <a:rPr kumimoji="0" lang="en-US"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panose="020B0604020202020204"/>
              </a:rPr>
              <a:t>Thứ</a:t>
            </a:r>
            <a:r>
              <a:rPr kumimoji="0" lang="en-US" sz="2000" b="0" i="0" u="none" strike="noStrike" kern="1200" cap="none" spc="0" normalizeH="0" noProof="1">
                <a:ln>
                  <a:noFill/>
                </a:ln>
                <a:solidFill>
                  <a:prstClr val="black"/>
                </a:solidFill>
                <a:effectLst/>
                <a:uLnTx/>
                <a:uFillTx/>
                <a:latin typeface="Arial" panose="020B0604020202020204" pitchFamily="34" charset="0"/>
                <a:ea typeface="+mn-ea"/>
                <a:cs typeface="Arial" panose="020B0604020202020204" pitchFamily="34" charset="0"/>
                <a:sym typeface="Arial" panose="020B0604020202020204"/>
              </a:rPr>
              <a:t> hai (sau Mỹ)</a:t>
            </a:r>
            <a:endParaRPr kumimoji="0" lang="vi-VN"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panose="020B0604020202020204"/>
            </a:endParaRPr>
          </a:p>
        </p:txBody>
      </p:sp>
      <p:sp>
        <p:nvSpPr>
          <p:cNvPr id="4" name="Đáp án sai 1"/>
          <p:cNvSpPr/>
          <p:nvPr/>
        </p:nvSpPr>
        <p:spPr>
          <a:xfrm>
            <a:off x="706967" y="2556870"/>
            <a:ext cx="3865033" cy="1234440"/>
          </a:xfrm>
          <a:prstGeom prst="plaqu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50000"/>
              </a:lnSpc>
              <a:spcBef>
                <a:spcPts val="0"/>
              </a:spcBef>
              <a:spcAft>
                <a:spcPts val="0"/>
              </a:spcAft>
              <a:buClrTx/>
              <a:buSzTx/>
              <a:buFont typeface="Arial" panose="020B0604020202020204"/>
              <a:buNone/>
              <a:defRPr/>
            </a:pPr>
            <a:r>
              <a:rPr kumimoji="0" lang="vi-VN"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panose="020B0604020202020204"/>
              </a:rPr>
              <a:t>A. </a:t>
            </a:r>
            <a:r>
              <a:rPr kumimoji="0" lang="en-US"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panose="020B0604020202020204"/>
              </a:rPr>
              <a:t>Thứ</a:t>
            </a:r>
            <a:r>
              <a:rPr kumimoji="0" lang="en-US" sz="2000" b="0" i="0" u="none" strike="noStrike" kern="1200" cap="none" spc="0" normalizeH="0" noProof="1">
                <a:ln>
                  <a:noFill/>
                </a:ln>
                <a:solidFill>
                  <a:prstClr val="black"/>
                </a:solidFill>
                <a:effectLst/>
                <a:uLnTx/>
                <a:uFillTx/>
                <a:latin typeface="Arial" panose="020B0604020202020204" pitchFamily="34" charset="0"/>
                <a:ea typeface="+mn-ea"/>
                <a:cs typeface="Arial" panose="020B0604020202020204" pitchFamily="34" charset="0"/>
                <a:sym typeface="Arial" panose="020B0604020202020204"/>
              </a:rPr>
              <a:t> tư (sau Mỹ, Nga và  Nhật Bản)</a:t>
            </a:r>
            <a:endParaRPr kumimoji="0" lang="vi-VN"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panose="020B0604020202020204"/>
            </a:endParaRPr>
          </a:p>
        </p:txBody>
      </p:sp>
      <p:sp>
        <p:nvSpPr>
          <p:cNvPr id="5" name="Đáp án sai 2"/>
          <p:cNvSpPr/>
          <p:nvPr/>
        </p:nvSpPr>
        <p:spPr>
          <a:xfrm>
            <a:off x="706967" y="3611485"/>
            <a:ext cx="3865033" cy="1234440"/>
          </a:xfrm>
          <a:prstGeom prst="plaqu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50000"/>
              </a:lnSpc>
              <a:spcBef>
                <a:spcPts val="0"/>
              </a:spcBef>
              <a:spcAft>
                <a:spcPts val="0"/>
              </a:spcAft>
              <a:buClrTx/>
              <a:buSzTx/>
              <a:buFont typeface="Arial" panose="020B0604020202020204"/>
              <a:buNone/>
              <a:defRPr/>
            </a:pPr>
            <a:r>
              <a:rPr kumimoji="0" lang="vi-VN"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panose="020B0604020202020204"/>
              </a:rPr>
              <a:t>B. </a:t>
            </a:r>
            <a:r>
              <a:rPr kumimoji="0" lang="en-US"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panose="020B0604020202020204"/>
              </a:rPr>
              <a:t>Thứ</a:t>
            </a:r>
            <a:r>
              <a:rPr kumimoji="0" lang="en-US" sz="2000" b="0" i="0" u="none" strike="noStrike" kern="1200" cap="none" spc="0" normalizeH="0" noProof="1">
                <a:ln>
                  <a:noFill/>
                </a:ln>
                <a:solidFill>
                  <a:prstClr val="black"/>
                </a:solidFill>
                <a:effectLst/>
                <a:uLnTx/>
                <a:uFillTx/>
                <a:latin typeface="Arial" panose="020B0604020202020204" pitchFamily="34" charset="0"/>
                <a:ea typeface="+mn-ea"/>
                <a:cs typeface="Arial" panose="020B0604020202020204" pitchFamily="34" charset="0"/>
                <a:sym typeface="Arial" panose="020B0604020202020204"/>
              </a:rPr>
              <a:t> ba (sau Mỹ, Nhật Bản)</a:t>
            </a:r>
            <a:endParaRPr kumimoji="0" lang="vi-VN"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panose="020B0604020202020204"/>
            </a:endParaRPr>
          </a:p>
        </p:txBody>
      </p:sp>
      <p:sp>
        <p:nvSpPr>
          <p:cNvPr id="6" name="Đáp án sai 3"/>
          <p:cNvSpPr/>
          <p:nvPr/>
        </p:nvSpPr>
        <p:spPr>
          <a:xfrm>
            <a:off x="4662404" y="3611485"/>
            <a:ext cx="3865033" cy="1234440"/>
          </a:xfrm>
          <a:prstGeom prst="plaqu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50000"/>
              </a:lnSpc>
              <a:spcBef>
                <a:spcPts val="0"/>
              </a:spcBef>
              <a:spcAft>
                <a:spcPts val="0"/>
              </a:spcAft>
              <a:buClrTx/>
              <a:buSzTx/>
              <a:buFont typeface="Arial" panose="020B0604020202020204"/>
              <a:buNone/>
              <a:defRPr/>
            </a:pPr>
            <a:r>
              <a:rPr kumimoji="0" lang="vi-VN"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panose="020B0604020202020204"/>
              </a:rPr>
              <a:t>D. </a:t>
            </a:r>
            <a:r>
              <a:rPr kumimoji="0" lang="en-US"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panose="020B0604020202020204"/>
              </a:rPr>
              <a:t>Thứ</a:t>
            </a:r>
            <a:r>
              <a:rPr kumimoji="0" lang="en-US" sz="2000" b="0" i="0" u="none" strike="noStrike" kern="1200" cap="none" spc="0" normalizeH="0" noProof="1">
                <a:ln>
                  <a:noFill/>
                </a:ln>
                <a:solidFill>
                  <a:prstClr val="black"/>
                </a:solidFill>
                <a:effectLst/>
                <a:uLnTx/>
                <a:uFillTx/>
                <a:latin typeface="Arial" panose="020B0604020202020204" pitchFamily="34" charset="0"/>
                <a:ea typeface="+mn-ea"/>
                <a:cs typeface="Arial" panose="020B0604020202020204" pitchFamily="34" charset="0"/>
                <a:sym typeface="Arial" panose="020B0604020202020204"/>
              </a:rPr>
              <a:t> nhất</a:t>
            </a:r>
            <a:endParaRPr kumimoji="0" lang="vi-VN"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panose="020B0604020202020204"/>
            </a:endParaRPr>
          </a:p>
        </p:txBody>
      </p:sp>
      <p:pic>
        <p:nvPicPr>
          <p:cNvPr id="7" name="Correct sound effect and wrong sound effect (mp3cut.net)">
            <a:hlinkClick r:id="" action="ppaction://media"/>
          </p:cNvPr>
          <p:cNvPicPr>
            <a:picLocks noChangeAspect="1"/>
          </p:cNvPicPr>
          <p:nvPr>
            <a:audioFile r:link="rId1"/>
            <p:extLst>
              <p:ext uri="{DAA4B4D4-6D71-4841-9C94-3DE7FCFB9230}">
                <p14:media xmlns:p14="http://schemas.microsoft.com/office/powerpoint/2010/main" r:embed="rId2"/>
              </p:ext>
            </p:extLst>
          </p:nvPr>
        </p:nvPicPr>
        <p:blipFill>
          <a:blip r:embed="rId3"/>
          <a:stretch>
            <a:fillRect/>
          </a:stretch>
        </p:blipFill>
        <p:spPr>
          <a:xfrm>
            <a:off x="4831772" y="-477951"/>
            <a:ext cx="365523" cy="365523"/>
          </a:xfrm>
          <a:prstGeom prst="rect">
            <a:avLst/>
          </a:prstGeom>
        </p:spPr>
      </p:pic>
      <p:pic>
        <p:nvPicPr>
          <p:cNvPr id="8"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824447" y="2591786"/>
            <a:ext cx="639785" cy="556871"/>
          </a:xfrm>
          <a:prstGeom prst="rect">
            <a:avLst/>
          </a:prstGeom>
        </p:spPr>
      </p:pic>
      <p:pic>
        <p:nvPicPr>
          <p:cNvPr id="9"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727545" y="3942150"/>
            <a:ext cx="637592" cy="568036"/>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595472" y="3863340"/>
            <a:ext cx="637592" cy="568036"/>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024630" y="2724593"/>
            <a:ext cx="637592" cy="568036"/>
          </a:xfrm>
          <a:prstGeom prst="rect">
            <a:avLst/>
          </a:prstGeom>
        </p:spPr>
      </p:pic>
      <p:pic>
        <p:nvPicPr>
          <p:cNvPr id="12" name="Correct sound effect and wrong sound effect (mp3cut.net) (1)">
            <a:hlinkClick r:id="" action="ppaction://media"/>
          </p:cNvPr>
          <p:cNvPicPr>
            <a:picLocks noChangeAspect="1"/>
          </p:cNvPicPr>
          <p:nvPr>
            <a:audioFile r:link="rId8"/>
            <p:extLst>
              <p:ext uri="{DAA4B4D4-6D71-4841-9C94-3DE7FCFB9230}">
                <p14:media xmlns:p14="http://schemas.microsoft.com/office/powerpoint/2010/main" r:embed="rId9"/>
              </p:ext>
            </p:extLst>
          </p:nvPr>
        </p:nvPicPr>
        <p:blipFill>
          <a:blip r:embed="rId3"/>
          <a:stretch>
            <a:fillRect/>
          </a:stretch>
        </p:blipFill>
        <p:spPr>
          <a:xfrm>
            <a:off x="5826919" y="-477951"/>
            <a:ext cx="365523" cy="365523"/>
          </a:xfrm>
          <a:prstGeom prst="rect">
            <a:avLst/>
          </a:prstGeom>
        </p:spPr>
      </p:pic>
      <p:pic>
        <p:nvPicPr>
          <p:cNvPr id="13" name="Picture 12">
            <a:hlinkClick r:id="rId10" action="ppaction://hlinksldjump"/>
          </p:cNvPr>
          <p:cNvPicPr>
            <a:picLocks noChangeAspect="1"/>
          </p:cNvPicPr>
          <p:nvPr/>
        </p:nvPicPr>
        <p:blipFill>
          <a:blip r:embed="rId11"/>
          <a:stretch>
            <a:fillRect/>
          </a:stretch>
        </p:blipFill>
        <p:spPr>
          <a:xfrm>
            <a:off x="8464611" y="4464111"/>
            <a:ext cx="679389" cy="679389"/>
          </a:xfrm>
          <a:prstGeom prst="rect">
            <a:avLst/>
          </a:prstGeom>
        </p:spPr>
      </p:pic>
      <p:sp>
        <p:nvSpPr>
          <p:cNvPr id="14" name="Text Box 13"/>
          <p:cNvSpPr txBox="1"/>
          <p:nvPr/>
        </p:nvSpPr>
        <p:spPr>
          <a:xfrm>
            <a:off x="3727450" y="455295"/>
            <a:ext cx="2426335" cy="521970"/>
          </a:xfrm>
          <a:prstGeom prst="rect">
            <a:avLst/>
          </a:prstGeom>
          <a:noFill/>
        </p:spPr>
        <p:txBody>
          <a:bodyPr wrap="square" rtlCol="0">
            <a:spAutoFit/>
          </a:bodyPr>
          <a:p>
            <a:r>
              <a:rPr lang="en-US" sz="2800" b="1">
                <a:solidFill>
                  <a:srgbClr val="FF0000"/>
                </a:solidFill>
                <a:latin typeface="Times New Roman" panose="02020603050405020304" pitchFamily="18" charset="0"/>
                <a:cs typeface="Times New Roman" panose="02020603050405020304" pitchFamily="18" charset="0"/>
              </a:rPr>
              <a:t>LUYỆN TẬP</a:t>
            </a:r>
            <a:endParaRPr lang="en-US" sz="2800" b="1">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strips(downLeft)">
                                      <p:cBhvr>
                                        <p:cTn id="12" dur="500"/>
                                        <p:tgtEl>
                                          <p:spTgt spid="4"/>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strips(downLeft)">
                                      <p:cBhvr>
                                        <p:cTn id="15" dur="500"/>
                                        <p:tgtEl>
                                          <p:spTgt spid="5"/>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strips(downLeft)">
                                      <p:cBhvr>
                                        <p:cTn id="18" dur="500"/>
                                        <p:tgtEl>
                                          <p:spTgt spid="3"/>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strips(downLeft)">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3"/>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3"/>
                                        </p:tgtEl>
                                        <p:attrNameLst>
                                          <p:attrName>fillcolor</p:attrName>
                                        </p:attrNameLst>
                                      </p:cBhvr>
                                      <p:to>
                                        <a:srgbClr val="92D050"/>
                                      </p:to>
                                    </p:animClr>
                                    <p:set>
                                      <p:cBhvr>
                                        <p:cTn id="27" dur="500" fill="hold"/>
                                        <p:tgtEl>
                                          <p:spTgt spid="3"/>
                                        </p:tgtEl>
                                        <p:attrNameLst>
                                          <p:attrName>fill.type</p:attrName>
                                        </p:attrNameLst>
                                      </p:cBhvr>
                                      <p:to>
                                        <p:strVal val="solid"/>
                                      </p:to>
                                    </p:set>
                                    <p:set>
                                      <p:cBhvr>
                                        <p:cTn id="28" dur="500" fill="hold"/>
                                        <p:tgtEl>
                                          <p:spTgt spid="3"/>
                                        </p:tgtEl>
                                        <p:attrNameLst>
                                          <p:attrName>fill.on</p:attrName>
                                        </p:attrNameLst>
                                      </p:cBhvr>
                                      <p:to>
                                        <p:strVal val="true"/>
                                      </p:to>
                                    </p:set>
                                  </p:childTnLst>
                                </p:cTn>
                              </p:par>
                              <p:par>
                                <p:cTn id="29" presetID="1" presetClass="mediacall" presetSubtype="0" fill="hold" nodeType="withEffect">
                                  <p:stCondLst>
                                    <p:cond delay="0"/>
                                  </p:stCondLst>
                                  <p:childTnLst>
                                    <p:cmd type="call" cmd="playFrom(0.0)">
                                      <p:cBhvr>
                                        <p:cTn id="30" dur="835" fill="hold"/>
                                        <p:tgtEl>
                                          <p:spTgt spid="7"/>
                                        </p:tgtEl>
                                      </p:cBhvr>
                                    </p:cmd>
                                  </p:childTnLst>
                                </p:cTn>
                              </p:par>
                              <p:par>
                                <p:cTn id="31" presetID="1" presetClass="entr" presetSubtype="0" fill="hold" nodeType="withEffect">
                                  <p:stCondLst>
                                    <p:cond delay="0"/>
                                  </p:stCondLst>
                                  <p:childTnLst>
                                    <p:set>
                                      <p:cBhvr>
                                        <p:cTn id="32" dur="1" fill="hold">
                                          <p:stCondLst>
                                            <p:cond delay="9"/>
                                          </p:stCondLst>
                                        </p:cTn>
                                        <p:tgtEl>
                                          <p:spTgt spid="8"/>
                                        </p:tgtEl>
                                        <p:attrNameLst>
                                          <p:attrName>style.visibility</p:attrName>
                                        </p:attrNameLst>
                                      </p:cBhvr>
                                      <p:to>
                                        <p:strVal val="visible"/>
                                      </p:to>
                                    </p:set>
                                  </p:childTnLst>
                                </p:cTn>
                              </p:par>
                              <p:par>
                                <p:cTn id="33" presetID="26" presetClass="emph" presetSubtype="0" repeatCount="2000" fill="hold" grpId="1" nodeType="withEffect">
                                  <p:stCondLst>
                                    <p:cond delay="0"/>
                                  </p:stCondLst>
                                  <p:childTnLst>
                                    <p:animEffect transition="out" filter="fade">
                                      <p:cBhvr>
                                        <p:cTn id="34" dur="500" tmFilter="0, 0; .2, .5; .8, .5; 1, 0"/>
                                        <p:tgtEl>
                                          <p:spTgt spid="3"/>
                                        </p:tgtEl>
                                      </p:cBhvr>
                                    </p:animEffect>
                                    <p:animScale>
                                      <p:cBhvr>
                                        <p:cTn id="35" dur="250" autoRev="1" fill="hold"/>
                                        <p:tgtEl>
                                          <p:spTgt spid="3"/>
                                        </p:tgtEl>
                                      </p:cBhvr>
                                      <p:by x="105000" y="105000"/>
                                    </p:animScale>
                                  </p:childTnLst>
                                </p:cTn>
                              </p:par>
                            </p:childTnLst>
                          </p:cTn>
                        </p:par>
                      </p:childTnLst>
                    </p:cTn>
                  </p:par>
                </p:childTnLst>
              </p:cTn>
              <p:nextCondLst>
                <p:cond evt="onClick" delay="0">
                  <p:tgtEl>
                    <p:spTgt spid="3"/>
                  </p:tgtEl>
                </p:cond>
              </p:nextCondLst>
            </p:seq>
            <p:seq concurrent="1" nextAc="seek">
              <p:cTn id="36" restart="whenNotActive" fill="hold" evtFilter="cancelBubble" nodeType="interactiveSeq">
                <p:stCondLst>
                  <p:cond evt="onClick" delay="0">
                    <p:tgtEl>
                      <p:spTgt spid="4"/>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500" fill="hold"/>
                                        <p:tgtEl>
                                          <p:spTgt spid="4"/>
                                        </p:tgtEl>
                                        <p:attrNameLst>
                                          <p:attrName>fillcolor</p:attrName>
                                        </p:attrNameLst>
                                      </p:cBhvr>
                                      <p:to>
                                        <a:srgbClr val="D99694"/>
                                      </p:to>
                                    </p:animClr>
                                    <p:set>
                                      <p:cBhvr>
                                        <p:cTn id="41" dur="500" fill="hold"/>
                                        <p:tgtEl>
                                          <p:spTgt spid="4"/>
                                        </p:tgtEl>
                                        <p:attrNameLst>
                                          <p:attrName>fill.type</p:attrName>
                                        </p:attrNameLst>
                                      </p:cBhvr>
                                      <p:to>
                                        <p:strVal val="solid"/>
                                      </p:to>
                                    </p:set>
                                    <p:set>
                                      <p:cBhvr>
                                        <p:cTn id="42" dur="500" fill="hold"/>
                                        <p:tgtEl>
                                          <p:spTgt spid="4"/>
                                        </p:tgtEl>
                                        <p:attrNameLst>
                                          <p:attrName>fill.on</p:attrName>
                                        </p:attrNameLst>
                                      </p:cBhvr>
                                      <p:to>
                                        <p:strVal val="true"/>
                                      </p:to>
                                    </p:set>
                                  </p:childTnLst>
                                </p:cTn>
                              </p:par>
                              <p:par>
                                <p:cTn id="43" presetID="1" presetClass="mediacall" presetSubtype="0" fill="hold" nodeType="withEffect">
                                  <p:stCondLst>
                                    <p:cond delay="0"/>
                                  </p:stCondLst>
                                  <p:childTnLst>
                                    <p:cmd type="call" cmd="playFrom(0.0)">
                                      <p:cBhvr>
                                        <p:cTn id="44" dur="862" fill="hold"/>
                                        <p:tgtEl>
                                          <p:spTgt spid="12"/>
                                        </p:tgtEl>
                                      </p:cBhvr>
                                    </p:cmd>
                                  </p:childTnLst>
                                </p:cTn>
                              </p:par>
                              <p:par>
                                <p:cTn id="45" presetID="1" presetClass="entr" presetSubtype="0" fill="hold" nodeType="with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par>
                                <p:cTn id="47" presetID="26" presetClass="emph" presetSubtype="0" repeatCount="2000" fill="hold" grpId="1" nodeType="withEffect">
                                  <p:stCondLst>
                                    <p:cond delay="0"/>
                                  </p:stCondLst>
                                  <p:childTnLst>
                                    <p:animEffect transition="out" filter="fade">
                                      <p:cBhvr>
                                        <p:cTn id="48" dur="500" tmFilter="0, 0; .2, .5; .8, .5; 1, 0"/>
                                        <p:tgtEl>
                                          <p:spTgt spid="4"/>
                                        </p:tgtEl>
                                      </p:cBhvr>
                                    </p:animEffect>
                                    <p:animScale>
                                      <p:cBhvr>
                                        <p:cTn id="49" dur="250" autoRev="1" fill="hold"/>
                                        <p:tgtEl>
                                          <p:spTgt spid="4"/>
                                        </p:tgtEl>
                                      </p:cBhvr>
                                      <p:by x="105000" y="105000"/>
                                    </p:animScale>
                                  </p:childTnLst>
                                </p:cTn>
                              </p:par>
                            </p:childTnLst>
                          </p:cTn>
                        </p:par>
                      </p:childTnLst>
                    </p:cTn>
                  </p:par>
                </p:childTnLst>
              </p:cTn>
              <p:nextCondLst>
                <p:cond evt="onClick" delay="0">
                  <p:tgtEl>
                    <p:spTgt spid="4"/>
                  </p:tgtEl>
                </p:cond>
              </p:nextCondLst>
            </p:seq>
            <p:seq concurrent="1" nextAc="seek">
              <p:cTn id="50" restart="whenNotActive" fill="hold" evtFilter="cancelBubble" nodeType="interactiveSeq">
                <p:stCondLst>
                  <p:cond evt="onClick" delay="0">
                    <p:tgtEl>
                      <p:spTgt spid="5"/>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500" fill="hold"/>
                                        <p:tgtEl>
                                          <p:spTgt spid="5"/>
                                        </p:tgtEl>
                                        <p:attrNameLst>
                                          <p:attrName>fillcolor</p:attrName>
                                        </p:attrNameLst>
                                      </p:cBhvr>
                                      <p:to>
                                        <a:srgbClr val="D99694"/>
                                      </p:to>
                                    </p:animClr>
                                    <p:set>
                                      <p:cBhvr>
                                        <p:cTn id="55" dur="500" fill="hold"/>
                                        <p:tgtEl>
                                          <p:spTgt spid="5"/>
                                        </p:tgtEl>
                                        <p:attrNameLst>
                                          <p:attrName>fill.type</p:attrName>
                                        </p:attrNameLst>
                                      </p:cBhvr>
                                      <p:to>
                                        <p:strVal val="solid"/>
                                      </p:to>
                                    </p:set>
                                    <p:set>
                                      <p:cBhvr>
                                        <p:cTn id="56" dur="500" fill="hold"/>
                                        <p:tgtEl>
                                          <p:spTgt spid="5"/>
                                        </p:tgtEl>
                                        <p:attrNameLst>
                                          <p:attrName>fill.on</p:attrName>
                                        </p:attrNameLst>
                                      </p:cBhvr>
                                      <p:to>
                                        <p:strVal val="true"/>
                                      </p:to>
                                    </p:set>
                                  </p:childTnLst>
                                </p:cTn>
                              </p:par>
                              <p:par>
                                <p:cTn id="57" presetID="1" presetClass="mediacall" presetSubtype="0" fill="hold" nodeType="withEffect">
                                  <p:stCondLst>
                                    <p:cond delay="0"/>
                                  </p:stCondLst>
                                  <p:childTnLst>
                                    <p:cmd type="call" cmd="playFrom(0.0)">
                                      <p:cBhvr>
                                        <p:cTn id="58" dur="862" fill="hold"/>
                                        <p:tgtEl>
                                          <p:spTgt spid="12"/>
                                        </p:tgtEl>
                                      </p:cBhvr>
                                    </p:cmd>
                                  </p:childTnLst>
                                </p:cTn>
                              </p:par>
                              <p:par>
                                <p:cTn id="59" presetID="1" presetClass="entr" presetSubtype="0" fill="hold" nodeType="withEffect">
                                  <p:stCondLst>
                                    <p:cond delay="0"/>
                                  </p:stCondLst>
                                  <p:childTnLst>
                                    <p:set>
                                      <p:cBhvr>
                                        <p:cTn id="60" dur="1" fill="hold">
                                          <p:stCondLst>
                                            <p:cond delay="9"/>
                                          </p:stCondLst>
                                        </p:cTn>
                                        <p:tgtEl>
                                          <p:spTgt spid="9"/>
                                        </p:tgtEl>
                                        <p:attrNameLst>
                                          <p:attrName>style.visibility</p:attrName>
                                        </p:attrNameLst>
                                      </p:cBhvr>
                                      <p:to>
                                        <p:strVal val="visible"/>
                                      </p:to>
                                    </p:set>
                                  </p:childTnLst>
                                </p:cTn>
                              </p:par>
                              <p:par>
                                <p:cTn id="61" presetID="26" presetClass="emph" presetSubtype="0" repeatCount="2000" fill="hold" grpId="1" nodeType="withEffect">
                                  <p:stCondLst>
                                    <p:cond delay="0"/>
                                  </p:stCondLst>
                                  <p:childTnLst>
                                    <p:animEffect transition="out" filter="fade">
                                      <p:cBhvr>
                                        <p:cTn id="62" dur="500" tmFilter="0, 0; .2, .5; .8, .5; 1, 0"/>
                                        <p:tgtEl>
                                          <p:spTgt spid="5"/>
                                        </p:tgtEl>
                                      </p:cBhvr>
                                    </p:animEffect>
                                    <p:animScale>
                                      <p:cBhvr>
                                        <p:cTn id="63" dur="250" autoRev="1" fill="hold"/>
                                        <p:tgtEl>
                                          <p:spTgt spid="5"/>
                                        </p:tgtEl>
                                      </p:cBhvr>
                                      <p:by x="105000" y="105000"/>
                                    </p:animScale>
                                  </p:childTnLst>
                                </p:cTn>
                              </p:par>
                            </p:childTnLst>
                          </p:cTn>
                        </p:par>
                      </p:childTnLst>
                    </p:cTn>
                  </p:par>
                </p:childTnLst>
              </p:cTn>
              <p:nextCondLst>
                <p:cond evt="onClick" delay="0">
                  <p:tgtEl>
                    <p:spTgt spid="5"/>
                  </p:tgtEl>
                </p:cond>
              </p:nextCondLst>
            </p:seq>
            <p:seq concurrent="1" nextAc="seek">
              <p:cTn id="64" restart="whenNotActive" fill="hold" evtFilter="cancelBubble" nodeType="interactiveSeq">
                <p:stCondLst>
                  <p:cond evt="onClick" delay="0">
                    <p:tgtEl>
                      <p:spTgt spid="6"/>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500" fill="hold"/>
                                        <p:tgtEl>
                                          <p:spTgt spid="6"/>
                                        </p:tgtEl>
                                        <p:attrNameLst>
                                          <p:attrName>fillcolor</p:attrName>
                                        </p:attrNameLst>
                                      </p:cBhvr>
                                      <p:to>
                                        <a:srgbClr val="D99694"/>
                                      </p:to>
                                    </p:animClr>
                                    <p:set>
                                      <p:cBhvr>
                                        <p:cTn id="69" dur="500" fill="hold"/>
                                        <p:tgtEl>
                                          <p:spTgt spid="6"/>
                                        </p:tgtEl>
                                        <p:attrNameLst>
                                          <p:attrName>fill.type</p:attrName>
                                        </p:attrNameLst>
                                      </p:cBhvr>
                                      <p:to>
                                        <p:strVal val="solid"/>
                                      </p:to>
                                    </p:set>
                                    <p:set>
                                      <p:cBhvr>
                                        <p:cTn id="70" dur="500" fill="hold"/>
                                        <p:tgtEl>
                                          <p:spTgt spid="6"/>
                                        </p:tgtEl>
                                        <p:attrNameLst>
                                          <p:attrName>fill.on</p:attrName>
                                        </p:attrNameLst>
                                      </p:cBhvr>
                                      <p:to>
                                        <p:strVal val="true"/>
                                      </p:to>
                                    </p:set>
                                  </p:childTnLst>
                                </p:cTn>
                              </p:par>
                              <p:par>
                                <p:cTn id="71" presetID="1" presetClass="mediacall" presetSubtype="0" fill="hold" nodeType="withEffect">
                                  <p:stCondLst>
                                    <p:cond delay="0"/>
                                  </p:stCondLst>
                                  <p:childTnLst>
                                    <p:cmd type="call" cmd="playFrom(0.0)">
                                      <p:cBhvr>
                                        <p:cTn id="72" dur="862" fill="hold"/>
                                        <p:tgtEl>
                                          <p:spTgt spid="12"/>
                                        </p:tgtEl>
                                      </p:cBhvr>
                                    </p:cmd>
                                  </p:childTnLst>
                                </p:cTn>
                              </p:par>
                              <p:par>
                                <p:cTn id="73" presetID="1" presetClass="entr" presetSubtype="0" fill="hold" nodeType="withEffect">
                                  <p:stCondLst>
                                    <p:cond delay="0"/>
                                  </p:stCondLst>
                                  <p:childTnLst>
                                    <p:set>
                                      <p:cBhvr>
                                        <p:cTn id="74" dur="1" fill="hold">
                                          <p:stCondLst>
                                            <p:cond delay="9"/>
                                          </p:stCondLst>
                                        </p:cTn>
                                        <p:tgtEl>
                                          <p:spTgt spid="10"/>
                                        </p:tgtEl>
                                        <p:attrNameLst>
                                          <p:attrName>style.visibility</p:attrName>
                                        </p:attrNameLst>
                                      </p:cBhvr>
                                      <p:to>
                                        <p:strVal val="visible"/>
                                      </p:to>
                                    </p:set>
                                  </p:childTnLst>
                                </p:cTn>
                              </p:par>
                              <p:par>
                                <p:cTn id="75" presetID="26" presetClass="emph" presetSubtype="0" repeatCount="2000" fill="hold" grpId="1" nodeType="withEffect">
                                  <p:stCondLst>
                                    <p:cond delay="0"/>
                                  </p:stCondLst>
                                  <p:childTnLst>
                                    <p:animEffect transition="out" filter="fade">
                                      <p:cBhvr>
                                        <p:cTn id="76" dur="500" tmFilter="0, 0; .2, .5; .8, .5; 1, 0"/>
                                        <p:tgtEl>
                                          <p:spTgt spid="6"/>
                                        </p:tgtEl>
                                      </p:cBhvr>
                                    </p:animEffect>
                                    <p:animScale>
                                      <p:cBhvr>
                                        <p:cTn id="77" dur="250" autoRev="1" fill="hold"/>
                                        <p:tgtEl>
                                          <p:spTgt spid="6"/>
                                        </p:tgtEl>
                                      </p:cBhvr>
                                      <p:by x="105000" y="105000"/>
                                    </p:animScale>
                                  </p:childTnLst>
                                </p:cTn>
                              </p:par>
                            </p:childTnLst>
                          </p:cTn>
                        </p:par>
                      </p:childTnLst>
                    </p:cTn>
                  </p:par>
                </p:childTnLst>
              </p:cTn>
              <p:nextCondLst>
                <p:cond evt="onClick" delay="0">
                  <p:tgtEl>
                    <p:spTgt spid="6"/>
                  </p:tgtEl>
                </p:cond>
              </p:nextCondLst>
            </p:seq>
            <p:audio>
              <p:cMediaNode vol="80000">
                <p:cTn id="78" fill="hold" display="0">
                  <p:stCondLst>
                    <p:cond delay="indefinite"/>
                  </p:stCondLst>
                  <p:endCondLst>
                    <p:cond evt="onStopAudio" delay="0">
                      <p:tgtEl>
                        <p:sldTgt/>
                      </p:tgtEl>
                    </p:cond>
                  </p:endCondLst>
                </p:cTn>
                <p:tgtEl>
                  <p:spTgt spid="7"/>
                </p:tgtEl>
              </p:cMediaNode>
            </p:audio>
            <p:audio>
              <p:cMediaNode vol="80000">
                <p:cTn id="79" fill="hold" display="0">
                  <p:stCondLst>
                    <p:cond delay="indefinite"/>
                  </p:stCondLst>
                  <p:endCondLst>
                    <p:cond evt="onStopAudio" delay="0">
                      <p:tgtEl>
                        <p:sldTgt/>
                      </p:tgtEl>
                    </p:cond>
                  </p:endCondLst>
                </p:cTn>
                <p:tgtEl>
                  <p:spTgt spid="12"/>
                </p:tgtEl>
              </p:cMediaNode>
            </p:audio>
          </p:childTnLst>
        </p:cTn>
      </p:par>
    </p:tnLst>
    <p:bldLst>
      <p:bldP spid="2" grpId="0" bldLvl="0" animBg="1"/>
      <p:bldP spid="3" grpId="0" bldLvl="0" animBg="1"/>
      <p:bldP spid="3" grpId="1" bldLvl="0" animBg="1"/>
      <p:bldP spid="4" grpId="0" bldLvl="0" animBg="1"/>
      <p:bldP spid="4" grpId="1" bldLvl="0" animBg="1"/>
      <p:bldP spid="5" grpId="0" animBg="1"/>
      <p:bldP spid="5" grpId="1" animBg="1"/>
      <p:bldP spid="6" grpId="0" animBg="1"/>
      <p:bldP spid="6"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rrect sound effect and wrong sound effect (mp3cut.net)">
            <a:hlinkClick r:id="" action="ppaction://media"/>
          </p:cNvPr>
          <p:cNvPicPr>
            <a:picLocks noChangeAspect="1"/>
          </p:cNvPicPr>
          <p:nvPr>
            <a:audioFile r:link="rId1"/>
            <p:extLst>
              <p:ext uri="{DAA4B4D4-6D71-4841-9C94-3DE7FCFB9230}">
                <p14:media xmlns:p14="http://schemas.microsoft.com/office/powerpoint/2010/main" r:embed="rId2"/>
              </p:ext>
            </p:extLst>
          </p:nvPr>
        </p:nvPicPr>
        <p:blipFill>
          <a:blip r:embed="rId3"/>
          <a:stretch>
            <a:fillRect/>
          </a:stretch>
        </p:blipFill>
        <p:spPr>
          <a:xfrm>
            <a:off x="4831772" y="-477951"/>
            <a:ext cx="365523" cy="365523"/>
          </a:xfrm>
          <a:prstGeom prst="rect">
            <a:avLst/>
          </a:prstGeom>
        </p:spPr>
      </p:pic>
      <p:pic>
        <p:nvPicPr>
          <p:cNvPr id="12" name="Correct sound effect and wrong sound effect (mp3cut.net) (1)">
            <a:hlinkClick r:id="" action="ppaction://media"/>
          </p:cNvPr>
          <p:cNvPicPr>
            <a:picLocks noChangeAspect="1"/>
          </p:cNvPicPr>
          <p:nvPr>
            <a:audioFile r:link="rId4"/>
            <p:extLst>
              <p:ext uri="{DAA4B4D4-6D71-4841-9C94-3DE7FCFB9230}">
                <p14:media xmlns:p14="http://schemas.microsoft.com/office/powerpoint/2010/main" r:embed="rId5"/>
              </p:ext>
            </p:extLst>
          </p:nvPr>
        </p:nvPicPr>
        <p:blipFill>
          <a:blip r:embed="rId3"/>
          <a:stretch>
            <a:fillRect/>
          </a:stretch>
        </p:blipFill>
        <p:spPr>
          <a:xfrm>
            <a:off x="5826919" y="-477951"/>
            <a:ext cx="365523" cy="365523"/>
          </a:xfrm>
          <a:prstGeom prst="rect">
            <a:avLst/>
          </a:prstGeom>
        </p:spPr>
      </p:pic>
      <p:sp>
        <p:nvSpPr>
          <p:cNvPr id="13" name="Câu hỏi"/>
          <p:cNvSpPr/>
          <p:nvPr/>
        </p:nvSpPr>
        <p:spPr>
          <a:xfrm>
            <a:off x="538635" y="401482"/>
            <a:ext cx="8112995" cy="1330256"/>
          </a:xfrm>
          <a:prstGeom prst="plaqu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vi-VN" sz="2000" b="1" i="1" kern="1200" noProof="1">
                <a:solidFill>
                  <a:prstClr val="black"/>
                </a:solidFill>
                <a:latin typeface="Arial" panose="020B0604020202020204" pitchFamily="34" charset="0"/>
                <a:cs typeface="Arial" panose="020B0604020202020204" pitchFamily="34" charset="0"/>
              </a:rPr>
              <a:t>Câu </a:t>
            </a:r>
            <a:r>
              <a:rPr lang="en-US" altLang="vi-VN" sz="2000" b="1" i="1" kern="1200" noProof="1">
                <a:solidFill>
                  <a:prstClr val="black"/>
                </a:solidFill>
                <a:latin typeface="Arial" panose="020B0604020202020204" pitchFamily="34" charset="0"/>
                <a:cs typeface="Arial" panose="020B0604020202020204" pitchFamily="34" charset="0"/>
              </a:rPr>
              <a:t>2</a:t>
            </a:r>
            <a:r>
              <a:rPr lang="vi-VN" sz="2000" b="1" i="1" kern="1200" noProof="1">
                <a:solidFill>
                  <a:prstClr val="black"/>
                </a:solidFill>
                <a:latin typeface="Arial" panose="020B0604020202020204" pitchFamily="34" charset="0"/>
                <a:cs typeface="Arial" panose="020B0604020202020204" pitchFamily="34" charset="0"/>
              </a:rPr>
              <a:t>. </a:t>
            </a:r>
            <a:r>
              <a:rPr lang="en-US" sz="2000" kern="1200" noProof="1">
                <a:solidFill>
                  <a:prstClr val="black"/>
                </a:solidFill>
                <a:latin typeface="Arial" panose="020B0604020202020204" pitchFamily="34" charset="0"/>
                <a:cs typeface="Arial" panose="020B0604020202020204" pitchFamily="34" charset="0"/>
              </a:rPr>
              <a:t>Năm 2003, </a:t>
            </a:r>
            <a:r>
              <a:rPr lang="vi-VN" sz="2000" kern="1200" noProof="1">
                <a:solidFill>
                  <a:prstClr val="black"/>
                </a:solidFill>
                <a:latin typeface="Arial" panose="020B0604020202020204" pitchFamily="34" charset="0"/>
                <a:cs typeface="Arial" panose="020B0604020202020204" pitchFamily="34" charset="0"/>
              </a:rPr>
              <a:t>Trung Quốc đã đạt được thành tựu gì</a:t>
            </a:r>
            <a:r>
              <a:rPr lang="en-US" sz="2000" kern="1200" noProof="1">
                <a:solidFill>
                  <a:prstClr val="black"/>
                </a:solidFill>
                <a:latin typeface="Arial" panose="020B0604020202020204" pitchFamily="34" charset="0"/>
                <a:cs typeface="Arial" panose="020B0604020202020204" pitchFamily="34" charset="0"/>
              </a:rPr>
              <a:t> về khoa học – kĩ thuật</a:t>
            </a:r>
            <a:r>
              <a:rPr lang="vi-VN" sz="2000" kern="1200" noProof="1">
                <a:solidFill>
                  <a:prstClr val="black"/>
                </a:solidFill>
                <a:latin typeface="Arial" panose="020B0604020202020204" pitchFamily="34" charset="0"/>
                <a:cs typeface="Arial" panose="020B0604020202020204" pitchFamily="34" charset="0"/>
              </a:rPr>
              <a:t>?</a:t>
            </a:r>
            <a:endParaRPr lang="vi-VN" sz="2000" kern="1200" noProof="1">
              <a:solidFill>
                <a:prstClr val="black"/>
              </a:solidFill>
              <a:latin typeface="Arial" panose="020B0604020202020204" pitchFamily="34" charset="0"/>
              <a:cs typeface="Arial" panose="020B0604020202020204" pitchFamily="34" charset="0"/>
            </a:endParaRPr>
          </a:p>
        </p:txBody>
      </p:sp>
      <p:sp>
        <p:nvSpPr>
          <p:cNvPr id="14" name="Đáp án đúng"/>
          <p:cNvSpPr/>
          <p:nvPr/>
        </p:nvSpPr>
        <p:spPr>
          <a:xfrm>
            <a:off x="4687459" y="3445142"/>
            <a:ext cx="4066400" cy="1496290"/>
          </a:xfrm>
          <a:prstGeom prst="plaqu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en-US" sz="1800" kern="1200" noProof="1">
                <a:solidFill>
                  <a:prstClr val="black"/>
                </a:solidFill>
                <a:latin typeface="Arial" panose="020B0604020202020204" pitchFamily="34" charset="0"/>
                <a:cs typeface="Arial" panose="020B0604020202020204" pitchFamily="34" charset="0"/>
              </a:rPr>
              <a:t>D. Phóng con tàu “Thần Châu 5”  vào không gian vũ trụ.</a:t>
            </a:r>
            <a:endParaRPr lang="vi-VN" sz="1800" kern="1200" noProof="1">
              <a:solidFill>
                <a:prstClr val="black"/>
              </a:solidFill>
              <a:latin typeface="Arial" panose="020B0604020202020204" pitchFamily="34" charset="0"/>
              <a:cs typeface="Arial" panose="020B0604020202020204" pitchFamily="34" charset="0"/>
            </a:endParaRPr>
          </a:p>
        </p:txBody>
      </p:sp>
      <p:sp>
        <p:nvSpPr>
          <p:cNvPr id="15" name="Đáp án sai 1"/>
          <p:cNvSpPr/>
          <p:nvPr/>
        </p:nvSpPr>
        <p:spPr>
          <a:xfrm>
            <a:off x="390143" y="1856690"/>
            <a:ext cx="4066400" cy="1496290"/>
          </a:xfrm>
          <a:prstGeom prst="plaqu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en-US" sz="1800" kern="1200" noProof="1">
                <a:solidFill>
                  <a:prstClr val="black"/>
                </a:solidFill>
                <a:latin typeface="Arial" panose="020B0604020202020204" pitchFamily="34" charset="0"/>
                <a:cs typeface="Arial" panose="020B0604020202020204" pitchFamily="34" charset="0"/>
              </a:rPr>
              <a:t>A. Xây dựng các phòng thí nghiệm hiện đại để phục vụ việc nghiên cứu về lĩnh vực sinh học.</a:t>
            </a:r>
            <a:endParaRPr lang="vi-VN" sz="1800" kern="1200" noProof="1">
              <a:solidFill>
                <a:prstClr val="black"/>
              </a:solidFill>
              <a:latin typeface="Arial" panose="020B0604020202020204" pitchFamily="34" charset="0"/>
              <a:cs typeface="Arial" panose="020B0604020202020204" pitchFamily="34" charset="0"/>
            </a:endParaRPr>
          </a:p>
        </p:txBody>
      </p:sp>
      <p:sp>
        <p:nvSpPr>
          <p:cNvPr id="17" name="Đáp án sai 2"/>
          <p:cNvSpPr/>
          <p:nvPr/>
        </p:nvSpPr>
        <p:spPr>
          <a:xfrm>
            <a:off x="459321" y="3438941"/>
            <a:ext cx="4066400" cy="1496290"/>
          </a:xfrm>
          <a:prstGeom prst="plaqu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en-US" sz="1800" kern="1200" noProof="1">
                <a:solidFill>
                  <a:prstClr val="black"/>
                </a:solidFill>
                <a:latin typeface="Arial" panose="020B0604020202020204" pitchFamily="34" charset="0"/>
                <a:cs typeface="Arial" panose="020B0604020202020204" pitchFamily="34" charset="0"/>
              </a:rPr>
              <a:t>B. N</a:t>
            </a:r>
            <a:r>
              <a:rPr lang="vi-VN" sz="1800" kern="1200" noProof="1">
                <a:solidFill>
                  <a:prstClr val="black"/>
                </a:solidFill>
                <a:cs typeface="Arial" panose="020B0604020202020204" pitchFamily="34" charset="0"/>
              </a:rPr>
              <a:t>ghiên cứu thành công chủ trương chính sách, chiến lược phát triển khoa học, kĩ thuật và đổi mới sáng tạo.</a:t>
            </a:r>
            <a:endParaRPr lang="vi-VN" sz="1800" kern="1200" noProof="1">
              <a:solidFill>
                <a:prstClr val="black"/>
              </a:solidFill>
              <a:latin typeface="Arial" panose="020B0604020202020204" pitchFamily="34" charset="0"/>
              <a:cs typeface="Arial" panose="020B0604020202020204" pitchFamily="34" charset="0"/>
            </a:endParaRPr>
          </a:p>
        </p:txBody>
      </p:sp>
      <p:sp>
        <p:nvSpPr>
          <p:cNvPr id="18" name="Đáp án sai 3"/>
          <p:cNvSpPr/>
          <p:nvPr/>
        </p:nvSpPr>
        <p:spPr>
          <a:xfrm>
            <a:off x="4687459" y="1856690"/>
            <a:ext cx="4066400" cy="1496290"/>
          </a:xfrm>
          <a:prstGeom prst="plaqu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en-US" sz="1800" kern="1200" noProof="1">
                <a:solidFill>
                  <a:prstClr val="black"/>
                </a:solidFill>
                <a:latin typeface="Arial" panose="020B0604020202020204" pitchFamily="34" charset="0"/>
                <a:cs typeface="Arial" panose="020B0604020202020204" pitchFamily="34" charset="0"/>
              </a:rPr>
              <a:t>C. </a:t>
            </a:r>
            <a:r>
              <a:rPr lang="vi-VN" sz="1800" kern="1200" noProof="1">
                <a:solidFill>
                  <a:prstClr val="black"/>
                </a:solidFill>
                <a:cs typeface="Arial" panose="020B0604020202020204" pitchFamily="34" charset="0"/>
              </a:rPr>
              <a:t>Đề xuất thực thi chiến lược "Nhân tài cường quốc".</a:t>
            </a:r>
            <a:endParaRPr lang="vi-VN" sz="1800" kern="1200" noProof="1">
              <a:solidFill>
                <a:prstClr val="black"/>
              </a:solidFill>
              <a:latin typeface="Arial" panose="020B0604020202020204" pitchFamily="34" charset="0"/>
              <a:cs typeface="Arial" panose="020B0604020202020204" pitchFamily="34" charset="0"/>
            </a:endParaRPr>
          </a:p>
        </p:txBody>
      </p:sp>
      <p:pic>
        <p:nvPicPr>
          <p:cNvPr id="19"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952336" y="3938300"/>
            <a:ext cx="639785" cy="556871"/>
          </a:xfrm>
          <a:prstGeom prst="rect">
            <a:avLst/>
          </a:prstGeom>
        </p:spPr>
      </p:pic>
      <p:pic>
        <p:nvPicPr>
          <p:cNvPr id="2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516470" y="3903068"/>
            <a:ext cx="637592" cy="568036"/>
          </a:xfrm>
          <a:prstGeom prst="rect">
            <a:avLst/>
          </a:prstGeom>
        </p:spPr>
      </p:pic>
      <p:pic>
        <p:nvPicPr>
          <p:cNvPr id="21"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014038" y="2351759"/>
            <a:ext cx="637592" cy="568036"/>
          </a:xfrm>
          <a:prstGeom prst="rect">
            <a:avLst/>
          </a:prstGeom>
        </p:spPr>
      </p:pic>
      <p:pic>
        <p:nvPicPr>
          <p:cNvPr id="22"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516470" y="2350793"/>
            <a:ext cx="637592" cy="568036"/>
          </a:xfrm>
          <a:prstGeom prst="rect">
            <a:avLst/>
          </a:prstGeom>
        </p:spPr>
      </p:pic>
      <p:pic>
        <p:nvPicPr>
          <p:cNvPr id="23" name="Picture 22">
            <a:hlinkClick r:id="rId10" action="ppaction://hlinksldjump"/>
          </p:cNvPr>
          <p:cNvPicPr>
            <a:picLocks noChangeAspect="1"/>
          </p:cNvPicPr>
          <p:nvPr/>
        </p:nvPicPr>
        <p:blipFill>
          <a:blip r:embed="rId11"/>
          <a:stretch>
            <a:fillRect/>
          </a:stretch>
        </p:blipFill>
        <p:spPr>
          <a:xfrm>
            <a:off x="8464611" y="4464111"/>
            <a:ext cx="679389" cy="679389"/>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35" fill="hold"/>
                                        <p:tgtEl>
                                          <p:spTgt spid="7"/>
                                        </p:tgtEl>
                                      </p:cBhvr>
                                    </p:cmd>
                                  </p:childTnLst>
                                </p:cTn>
                              </p:par>
                              <p:par>
                                <p:cTn id="7" presetID="1" presetClass="mediacall" presetSubtype="0" fill="hold" nodeType="withEffect">
                                  <p:stCondLst>
                                    <p:cond delay="0"/>
                                  </p:stCondLst>
                                  <p:childTnLst>
                                    <p:cmd type="call" cmd="playFrom(0.0)">
                                      <p:cBhvr>
                                        <p:cTn id="8" dur="862" fill="hold"/>
                                        <p:tgtEl>
                                          <p:spTgt spid="12"/>
                                        </p:tgtEl>
                                      </p:cBhvr>
                                    </p:cmd>
                                  </p:childTnLst>
                                </p:cTn>
                              </p:par>
                              <p:par>
                                <p:cTn id="9" presetID="1" presetClass="mediacall" presetSubtype="0" fill="hold" nodeType="withEffect">
                                  <p:stCondLst>
                                    <p:cond delay="0"/>
                                  </p:stCondLst>
                                  <p:childTnLst>
                                    <p:cmd type="call" cmd="playFrom(0.0)">
                                      <p:cBhvr>
                                        <p:cTn id="10" dur="862" fill="hold"/>
                                        <p:tgtEl>
                                          <p:spTgt spid="12"/>
                                        </p:tgtEl>
                                      </p:cBhvr>
                                    </p:cmd>
                                  </p:childTnLst>
                                </p:cTn>
                              </p:par>
                              <p:par>
                                <p:cTn id="11" presetID="1" presetClass="mediacall" presetSubtype="0" fill="hold" nodeType="withEffect">
                                  <p:stCondLst>
                                    <p:cond delay="0"/>
                                  </p:stCondLst>
                                  <p:childTnLst>
                                    <p:cmd type="call" cmd="playFrom(0.0)">
                                      <p:cBhvr>
                                        <p:cTn id="12" dur="862" fill="hold"/>
                                        <p:tgtEl>
                                          <p:spTgt spid="12"/>
                                        </p:tgtEl>
                                      </p:cBhvr>
                                    </p:cmd>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strips(downLeft)">
                                      <p:cBhvr>
                                        <p:cTn id="17" dur="500"/>
                                        <p:tgtEl>
                                          <p:spTgt spid="15"/>
                                        </p:tgtEl>
                                      </p:cBhvr>
                                    </p:animEffect>
                                  </p:childTnLst>
                                </p:cTn>
                              </p:par>
                              <p:par>
                                <p:cTn id="18" presetID="18" presetClass="entr" presetSubtype="12"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strips(downLeft)">
                                      <p:cBhvr>
                                        <p:cTn id="20" dur="500"/>
                                        <p:tgtEl>
                                          <p:spTgt spid="17"/>
                                        </p:tgtEl>
                                      </p:cBhvr>
                                    </p:animEffect>
                                  </p:childTnLst>
                                </p:cTn>
                              </p:par>
                              <p:par>
                                <p:cTn id="21" presetID="18" presetClass="entr" presetSubtype="12"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strips(downLeft)">
                                      <p:cBhvr>
                                        <p:cTn id="23" dur="500"/>
                                        <p:tgtEl>
                                          <p:spTgt spid="18"/>
                                        </p:tgtEl>
                                      </p:cBhvr>
                                    </p:animEffect>
                                  </p:childTnLst>
                                </p:cTn>
                              </p:par>
                              <p:par>
                                <p:cTn id="24" presetID="18" presetClass="entr" presetSubtype="12"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strips(downLeft)">
                                      <p:cBhvr>
                                        <p:cTn id="2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7"/>
                </p:tgtEl>
              </p:cMediaNode>
            </p:audio>
            <p:audio>
              <p:cMediaNode vol="80000">
                <p:cTn id="28" fill="hold" display="0">
                  <p:stCondLst>
                    <p:cond delay="indefinite"/>
                  </p:stCondLst>
                  <p:endCondLst>
                    <p:cond evt="onStopAudio" delay="0">
                      <p:tgtEl>
                        <p:sldTgt/>
                      </p:tgtEl>
                    </p:cond>
                  </p:endCondLst>
                </p:cTn>
                <p:tgtEl>
                  <p:spTgt spid="12"/>
                </p:tgtEl>
              </p:cMediaNode>
            </p:audio>
            <p:seq concurrent="1" nextAc="seek">
              <p:cTn id="29" restart="whenNotActive" fill="hold" evtFilter="cancelBubble" nodeType="interactiveSeq">
                <p:stCondLst>
                  <p:cond evt="onClick" delay="0">
                    <p:tgtEl>
                      <p:spTgt spid="14"/>
                    </p:tgtEl>
                  </p:cond>
                </p:stCondLst>
                <p:endSync evt="end" delay="0">
                  <p:rtn val="all"/>
                </p:endSync>
                <p:childTnLst>
                  <p:par>
                    <p:cTn id="30" fill="hold">
                      <p:stCondLst>
                        <p:cond delay="0"/>
                      </p:stCondLst>
                      <p:childTnLst>
                        <p:par>
                          <p:cTn id="31" fill="hold">
                            <p:stCondLst>
                              <p:cond delay="0"/>
                            </p:stCondLst>
                            <p:childTnLst>
                              <p:par>
                                <p:cTn id="32" presetID="1" presetClass="emph" presetSubtype="2" fill="hold" nodeType="clickEffect">
                                  <p:stCondLst>
                                    <p:cond delay="0"/>
                                  </p:stCondLst>
                                  <p:childTnLst>
                                    <p:animClr clrSpc="rgb" dir="cw">
                                      <p:cBhvr>
                                        <p:cTn id="33" dur="500" fill="hold"/>
                                        <p:tgtEl>
                                          <p:spTgt spid="14"/>
                                        </p:tgtEl>
                                        <p:attrNameLst>
                                          <p:attrName>fillcolor</p:attrName>
                                        </p:attrNameLst>
                                      </p:cBhvr>
                                      <p:to>
                                        <a:srgbClr val="92D050"/>
                                      </p:to>
                                    </p:animClr>
                                    <p:set>
                                      <p:cBhvr>
                                        <p:cTn id="34" dur="500" fill="hold"/>
                                        <p:tgtEl>
                                          <p:spTgt spid="14"/>
                                        </p:tgtEl>
                                        <p:attrNameLst>
                                          <p:attrName>fill.type</p:attrName>
                                        </p:attrNameLst>
                                      </p:cBhvr>
                                      <p:to>
                                        <p:strVal val="solid"/>
                                      </p:to>
                                    </p:set>
                                    <p:set>
                                      <p:cBhvr>
                                        <p:cTn id="35" dur="500" fill="hold"/>
                                        <p:tgtEl>
                                          <p:spTgt spid="14"/>
                                        </p:tgtEl>
                                        <p:attrNameLst>
                                          <p:attrName>fill.on</p:attrName>
                                        </p:attrNameLst>
                                      </p:cBhvr>
                                      <p:to>
                                        <p:strVal val="true"/>
                                      </p:to>
                                    </p:set>
                                  </p:childTnLst>
                                </p:cTn>
                              </p:par>
                              <p:par>
                                <p:cTn id="36" presetID="1" presetClass="entr" presetSubtype="0" fill="hold" nodeType="withEffect">
                                  <p:stCondLst>
                                    <p:cond delay="0"/>
                                  </p:stCondLst>
                                  <p:childTnLst>
                                    <p:set>
                                      <p:cBhvr>
                                        <p:cTn id="37" dur="1" fill="hold">
                                          <p:stCondLst>
                                            <p:cond delay="9"/>
                                          </p:stCondLst>
                                        </p:cTn>
                                        <p:tgtEl>
                                          <p:spTgt spid="19"/>
                                        </p:tgtEl>
                                        <p:attrNameLst>
                                          <p:attrName>style.visibility</p:attrName>
                                        </p:attrNameLst>
                                      </p:cBhvr>
                                      <p:to>
                                        <p:strVal val="visible"/>
                                      </p:to>
                                    </p:set>
                                  </p:childTnLst>
                                </p:cTn>
                              </p:par>
                              <p:par>
                                <p:cTn id="38" presetID="26" presetClass="emph" presetSubtype="0" repeatCount="2000" fill="hold" grpId="1" nodeType="withEffect">
                                  <p:stCondLst>
                                    <p:cond delay="0"/>
                                  </p:stCondLst>
                                  <p:childTnLst>
                                    <p:animEffect transition="out" filter="fade">
                                      <p:cBhvr>
                                        <p:cTn id="39" dur="500" tmFilter="0, 0; .2, .5; .8, .5; 1, 0"/>
                                        <p:tgtEl>
                                          <p:spTgt spid="14"/>
                                        </p:tgtEl>
                                      </p:cBhvr>
                                    </p:animEffect>
                                    <p:animScale>
                                      <p:cBhvr>
                                        <p:cTn id="40" dur="250" autoRev="1" fill="hold"/>
                                        <p:tgtEl>
                                          <p:spTgt spid="14"/>
                                        </p:tgtEl>
                                      </p:cBhvr>
                                      <p:by x="105000" y="105000"/>
                                    </p:animScale>
                                  </p:childTnLst>
                                </p:cTn>
                              </p:par>
                            </p:childTnLst>
                          </p:cTn>
                        </p:par>
                      </p:childTnLst>
                    </p:cTn>
                  </p:par>
                </p:childTnLst>
              </p:cTn>
              <p:nextCondLst>
                <p:cond evt="onClick" delay="0">
                  <p:tgtEl>
                    <p:spTgt spid="14"/>
                  </p:tgtEl>
                </p:cond>
              </p:nextCondLst>
            </p:seq>
            <p:seq concurrent="1" nextAc="seek">
              <p:cTn id="41" restart="whenNotActive" fill="hold" evtFilter="cancelBubble" nodeType="interactiveSeq">
                <p:stCondLst>
                  <p:cond evt="onClick" delay="0">
                    <p:tgtEl>
                      <p:spTgt spid="15"/>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500" fill="hold"/>
                                        <p:tgtEl>
                                          <p:spTgt spid="15"/>
                                        </p:tgtEl>
                                        <p:attrNameLst>
                                          <p:attrName>fillcolor</p:attrName>
                                        </p:attrNameLst>
                                      </p:cBhvr>
                                      <p:to>
                                        <a:srgbClr val="D99694"/>
                                      </p:to>
                                    </p:animClr>
                                    <p:set>
                                      <p:cBhvr>
                                        <p:cTn id="46" dur="500" fill="hold"/>
                                        <p:tgtEl>
                                          <p:spTgt spid="15"/>
                                        </p:tgtEl>
                                        <p:attrNameLst>
                                          <p:attrName>fill.type</p:attrName>
                                        </p:attrNameLst>
                                      </p:cBhvr>
                                      <p:to>
                                        <p:strVal val="solid"/>
                                      </p:to>
                                    </p:set>
                                    <p:set>
                                      <p:cBhvr>
                                        <p:cTn id="47" dur="500" fill="hold"/>
                                        <p:tgtEl>
                                          <p:spTgt spid="15"/>
                                        </p:tgtEl>
                                        <p:attrNameLst>
                                          <p:attrName>fill.on</p:attrName>
                                        </p:attrNameLst>
                                      </p:cBhvr>
                                      <p:to>
                                        <p:strVal val="true"/>
                                      </p:to>
                                    </p:set>
                                  </p:childTnLst>
                                </p:cTn>
                              </p:par>
                              <p:par>
                                <p:cTn id="48" presetID="1" presetClass="entr" presetSubtype="0" fill="hold" nodeType="withEffect">
                                  <p:stCondLst>
                                    <p:cond delay="0"/>
                                  </p:stCondLst>
                                  <p:childTnLst>
                                    <p:set>
                                      <p:cBhvr>
                                        <p:cTn id="49" dur="1" fill="hold">
                                          <p:stCondLst>
                                            <p:cond delay="0"/>
                                          </p:stCondLst>
                                        </p:cTn>
                                        <p:tgtEl>
                                          <p:spTgt spid="22"/>
                                        </p:tgtEl>
                                        <p:attrNameLst>
                                          <p:attrName>style.visibility</p:attrName>
                                        </p:attrNameLst>
                                      </p:cBhvr>
                                      <p:to>
                                        <p:strVal val="visible"/>
                                      </p:to>
                                    </p:set>
                                  </p:childTnLst>
                                </p:cTn>
                              </p:par>
                              <p:par>
                                <p:cTn id="50" presetID="26" presetClass="emph" presetSubtype="0" repeatCount="2000" fill="hold" grpId="1" nodeType="withEffect">
                                  <p:stCondLst>
                                    <p:cond delay="0"/>
                                  </p:stCondLst>
                                  <p:childTnLst>
                                    <p:animEffect transition="out" filter="fade">
                                      <p:cBhvr>
                                        <p:cTn id="51" dur="500" tmFilter="0, 0; .2, .5; .8, .5; 1, 0"/>
                                        <p:tgtEl>
                                          <p:spTgt spid="15"/>
                                        </p:tgtEl>
                                      </p:cBhvr>
                                    </p:animEffect>
                                    <p:animScale>
                                      <p:cBhvr>
                                        <p:cTn id="52" dur="250" autoRev="1" fill="hold"/>
                                        <p:tgtEl>
                                          <p:spTgt spid="15"/>
                                        </p:tgtEl>
                                      </p:cBhvr>
                                      <p:by x="105000" y="105000"/>
                                    </p:animScale>
                                  </p:childTnLst>
                                </p:cTn>
                              </p:par>
                            </p:childTnLst>
                          </p:cTn>
                        </p:par>
                      </p:childTnLst>
                    </p:cTn>
                  </p:par>
                </p:childTnLst>
              </p:cTn>
              <p:nextCondLst>
                <p:cond evt="onClick" delay="0">
                  <p:tgtEl>
                    <p:spTgt spid="15"/>
                  </p:tgtEl>
                </p:cond>
              </p:nextCondLst>
            </p:seq>
            <p:seq concurrent="1" nextAc="seek">
              <p:cTn id="53" restart="whenNotActive" fill="hold" evtFilter="cancelBubble" nodeType="interactiveSeq">
                <p:stCondLst>
                  <p:cond evt="onClick" delay="0">
                    <p:tgtEl>
                      <p:spTgt spid="17"/>
                    </p:tgtEl>
                  </p:cond>
                </p:stCondLst>
                <p:endSync evt="end" delay="0">
                  <p:rtn val="all"/>
                </p:endSync>
                <p:childTnLst>
                  <p:par>
                    <p:cTn id="54" fill="hold">
                      <p:stCondLst>
                        <p:cond delay="0"/>
                      </p:stCondLst>
                      <p:childTnLst>
                        <p:par>
                          <p:cTn id="55" fill="hold">
                            <p:stCondLst>
                              <p:cond delay="0"/>
                            </p:stCondLst>
                            <p:childTnLst>
                              <p:par>
                                <p:cTn id="56" presetID="1" presetClass="emph" presetSubtype="2" fill="hold" nodeType="clickEffect">
                                  <p:stCondLst>
                                    <p:cond delay="0"/>
                                  </p:stCondLst>
                                  <p:childTnLst>
                                    <p:animClr clrSpc="rgb" dir="cw">
                                      <p:cBhvr>
                                        <p:cTn id="57" dur="500" fill="hold"/>
                                        <p:tgtEl>
                                          <p:spTgt spid="17"/>
                                        </p:tgtEl>
                                        <p:attrNameLst>
                                          <p:attrName>fillcolor</p:attrName>
                                        </p:attrNameLst>
                                      </p:cBhvr>
                                      <p:to>
                                        <a:srgbClr val="D99694"/>
                                      </p:to>
                                    </p:animClr>
                                    <p:set>
                                      <p:cBhvr>
                                        <p:cTn id="58" dur="500" fill="hold"/>
                                        <p:tgtEl>
                                          <p:spTgt spid="17"/>
                                        </p:tgtEl>
                                        <p:attrNameLst>
                                          <p:attrName>fill.type</p:attrName>
                                        </p:attrNameLst>
                                      </p:cBhvr>
                                      <p:to>
                                        <p:strVal val="solid"/>
                                      </p:to>
                                    </p:set>
                                    <p:set>
                                      <p:cBhvr>
                                        <p:cTn id="59" dur="500" fill="hold"/>
                                        <p:tgtEl>
                                          <p:spTgt spid="17"/>
                                        </p:tgtEl>
                                        <p:attrNameLst>
                                          <p:attrName>fill.on</p:attrName>
                                        </p:attrNameLst>
                                      </p:cBhvr>
                                      <p:to>
                                        <p:strVal val="true"/>
                                      </p:to>
                                    </p:set>
                                  </p:childTnLst>
                                </p:cTn>
                              </p:par>
                              <p:par>
                                <p:cTn id="60" presetID="1" presetClass="entr" presetSubtype="0" fill="hold" nodeType="withEffect">
                                  <p:stCondLst>
                                    <p:cond delay="0"/>
                                  </p:stCondLst>
                                  <p:childTnLst>
                                    <p:set>
                                      <p:cBhvr>
                                        <p:cTn id="61" dur="1" fill="hold">
                                          <p:stCondLst>
                                            <p:cond delay="9"/>
                                          </p:stCondLst>
                                        </p:cTn>
                                        <p:tgtEl>
                                          <p:spTgt spid="20"/>
                                        </p:tgtEl>
                                        <p:attrNameLst>
                                          <p:attrName>style.visibility</p:attrName>
                                        </p:attrNameLst>
                                      </p:cBhvr>
                                      <p:to>
                                        <p:strVal val="visible"/>
                                      </p:to>
                                    </p:set>
                                  </p:childTnLst>
                                </p:cTn>
                              </p:par>
                              <p:par>
                                <p:cTn id="62" presetID="26" presetClass="emph" presetSubtype="0" repeatCount="2000" fill="hold" grpId="1" nodeType="withEffect">
                                  <p:stCondLst>
                                    <p:cond delay="0"/>
                                  </p:stCondLst>
                                  <p:childTnLst>
                                    <p:animEffect transition="out" filter="fade">
                                      <p:cBhvr>
                                        <p:cTn id="63" dur="500" tmFilter="0, 0; .2, .5; .8, .5; 1, 0"/>
                                        <p:tgtEl>
                                          <p:spTgt spid="17"/>
                                        </p:tgtEl>
                                      </p:cBhvr>
                                    </p:animEffect>
                                    <p:animScale>
                                      <p:cBhvr>
                                        <p:cTn id="64" dur="250" autoRev="1" fill="hold"/>
                                        <p:tgtEl>
                                          <p:spTgt spid="17"/>
                                        </p:tgtEl>
                                      </p:cBhvr>
                                      <p:by x="105000" y="105000"/>
                                    </p:animScale>
                                  </p:childTnLst>
                                </p:cTn>
                              </p:par>
                            </p:childTnLst>
                          </p:cTn>
                        </p:par>
                      </p:childTnLst>
                    </p:cTn>
                  </p:par>
                </p:childTnLst>
              </p:cTn>
              <p:nextCondLst>
                <p:cond evt="onClick" delay="0">
                  <p:tgtEl>
                    <p:spTgt spid="17"/>
                  </p:tgtEl>
                </p:cond>
              </p:nextCondLst>
            </p:seq>
            <p:seq concurrent="1" nextAc="seek">
              <p:cTn id="65" restart="whenNotActive" fill="hold" evtFilter="cancelBubble" nodeType="interactiveSeq">
                <p:stCondLst>
                  <p:cond evt="onClick" delay="0">
                    <p:tgtEl>
                      <p:spTgt spid="18"/>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nodeType="clickEffect">
                                  <p:stCondLst>
                                    <p:cond delay="0"/>
                                  </p:stCondLst>
                                  <p:childTnLst>
                                    <p:animClr clrSpc="rgb" dir="cw">
                                      <p:cBhvr>
                                        <p:cTn id="69" dur="500" fill="hold"/>
                                        <p:tgtEl>
                                          <p:spTgt spid="18"/>
                                        </p:tgtEl>
                                        <p:attrNameLst>
                                          <p:attrName>fillcolor</p:attrName>
                                        </p:attrNameLst>
                                      </p:cBhvr>
                                      <p:to>
                                        <a:srgbClr val="D99694"/>
                                      </p:to>
                                    </p:animClr>
                                    <p:set>
                                      <p:cBhvr>
                                        <p:cTn id="70" dur="500" fill="hold"/>
                                        <p:tgtEl>
                                          <p:spTgt spid="18"/>
                                        </p:tgtEl>
                                        <p:attrNameLst>
                                          <p:attrName>fill.type</p:attrName>
                                        </p:attrNameLst>
                                      </p:cBhvr>
                                      <p:to>
                                        <p:strVal val="solid"/>
                                      </p:to>
                                    </p:set>
                                    <p:set>
                                      <p:cBhvr>
                                        <p:cTn id="71" dur="500" fill="hold"/>
                                        <p:tgtEl>
                                          <p:spTgt spid="18"/>
                                        </p:tgtEl>
                                        <p:attrNameLst>
                                          <p:attrName>fill.on</p:attrName>
                                        </p:attrNameLst>
                                      </p:cBhvr>
                                      <p:to>
                                        <p:strVal val="true"/>
                                      </p:to>
                                    </p:set>
                                  </p:childTnLst>
                                </p:cTn>
                              </p:par>
                              <p:par>
                                <p:cTn id="72" presetID="1" presetClass="entr" presetSubtype="0" fill="hold" nodeType="withEffect">
                                  <p:stCondLst>
                                    <p:cond delay="0"/>
                                  </p:stCondLst>
                                  <p:childTnLst>
                                    <p:set>
                                      <p:cBhvr>
                                        <p:cTn id="73" dur="1" fill="hold">
                                          <p:stCondLst>
                                            <p:cond delay="9"/>
                                          </p:stCondLst>
                                        </p:cTn>
                                        <p:tgtEl>
                                          <p:spTgt spid="21"/>
                                        </p:tgtEl>
                                        <p:attrNameLst>
                                          <p:attrName>style.visibility</p:attrName>
                                        </p:attrNameLst>
                                      </p:cBhvr>
                                      <p:to>
                                        <p:strVal val="visible"/>
                                      </p:to>
                                    </p:set>
                                  </p:childTnLst>
                                </p:cTn>
                              </p:par>
                              <p:par>
                                <p:cTn id="74" presetID="26" presetClass="emph" presetSubtype="0" repeatCount="2000" fill="hold" grpId="1" nodeType="withEffect">
                                  <p:stCondLst>
                                    <p:cond delay="0"/>
                                  </p:stCondLst>
                                  <p:childTnLst>
                                    <p:animEffect transition="out" filter="fade">
                                      <p:cBhvr>
                                        <p:cTn id="75" dur="500" tmFilter="0, 0; .2, .5; .8, .5; 1, 0"/>
                                        <p:tgtEl>
                                          <p:spTgt spid="18"/>
                                        </p:tgtEl>
                                      </p:cBhvr>
                                    </p:animEffect>
                                    <p:animScale>
                                      <p:cBhvr>
                                        <p:cTn id="76" dur="250" autoRev="1" fill="hold"/>
                                        <p:tgtEl>
                                          <p:spTgt spid="18"/>
                                        </p:tgtEl>
                                      </p:cBhvr>
                                      <p:by x="105000" y="105000"/>
                                    </p:animScale>
                                  </p:childTnLst>
                                </p:cTn>
                              </p:par>
                            </p:childTnLst>
                          </p:cTn>
                        </p:par>
                      </p:childTnLst>
                    </p:cTn>
                  </p:par>
                </p:childTnLst>
              </p:cTn>
              <p:nextCondLst>
                <p:cond evt="onClick" delay="0">
                  <p:tgtEl>
                    <p:spTgt spid="18"/>
                  </p:tgtEl>
                </p:cond>
              </p:nextCondLst>
            </p:seq>
          </p:childTnLst>
        </p:cTn>
      </p:par>
    </p:tnLst>
    <p:bldLst>
      <p:bldP spid="14" grpId="0" animBg="1"/>
      <p:bldP spid="14" grpId="1" animBg="1"/>
      <p:bldP spid="15" grpId="0" animBg="1"/>
      <p:bldP spid="15" grpId="1" animBg="1"/>
      <p:bldP spid="17" grpId="0" animBg="1"/>
      <p:bldP spid="17" grpId="1" animBg="1"/>
      <p:bldP spid="18" grpId="0" animBg="1"/>
      <p:bldP spid="18"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Slide Number Placeholder 2"/>
          <p:cNvSpPr>
            <a:spLocks noGrp="1"/>
          </p:cNvSpPr>
          <p:nvPr>
            <p:ph type="sldNum" sz="quarter" idx="12"/>
          </p:nvPr>
        </p:nvSpPr>
        <p:spPr/>
        <p:txBody>
          <a:bodyPr/>
          <a:p>
            <a:fld id="{B3561BA9-CDCF-4958-B8AB-66F3BF063E13}" type="slidenum">
              <a:rPr lang="en-US" smtClean="0"/>
            </a:fld>
            <a:endParaRPr lang="en-US"/>
          </a:p>
        </p:txBody>
      </p:sp>
      <p:sp>
        <p:nvSpPr>
          <p:cNvPr id="4" name="Text Box 3"/>
          <p:cNvSpPr txBox="1"/>
          <p:nvPr/>
        </p:nvSpPr>
        <p:spPr>
          <a:xfrm>
            <a:off x="635" y="99695"/>
            <a:ext cx="8842375" cy="4834890"/>
          </a:xfrm>
          <a:prstGeom prst="rect">
            <a:avLst/>
          </a:prstGeom>
        </p:spPr>
        <p:txBody>
          <a:bodyPr wrap="square">
            <a:noAutofit/>
          </a:bodyPr>
          <a:p>
            <a:pPr marL="0" indent="0" algn="just"/>
            <a:r>
              <a:rPr lang="en-US" altLang="zh-CN" sz="1800" b="1" i="0">
                <a:solidFill>
                  <a:srgbClr val="000000"/>
                </a:solidFill>
                <a:latin typeface="Times New Roman" panose="02020603050405020304"/>
                <a:ea typeface="Times New Roman" panose="02020603050405020304"/>
              </a:rPr>
              <a:t>Câu 3. Đọc đoạn tư liệu sau đây: </a:t>
            </a:r>
            <a:endParaRPr lang="en-US" altLang="zh-CN" sz="1800" b="1" i="0">
              <a:solidFill>
                <a:srgbClr val="000000"/>
              </a:solidFill>
              <a:latin typeface="Times New Roman" panose="02020603050405020304"/>
              <a:ea typeface="Times New Roman" panose="02020603050405020304"/>
            </a:endParaRPr>
          </a:p>
          <a:p>
            <a:pPr marL="0" indent="457200" algn="just"/>
            <a:r>
              <a:rPr lang="en-US" altLang="zh-CN" sz="1800" b="0" i="0">
                <a:solidFill>
                  <a:srgbClr val="000000"/>
                </a:solidFill>
                <a:latin typeface="Times New Roman" panose="02020603050405020304"/>
                <a:ea typeface="Times New Roman" panose="02020603050405020304"/>
              </a:rPr>
              <a:t>“Hội nghị Trung ương 3 (khóa XI) của Ban Chấp hành Trung ương Đảng Cộng sản Trung Quốc (12/1978) đã quyết định thực hiện cải cách, mở cửa, xây dựng hiện đại hóa xã hội chủ nghĩa. Đường lối này được nâng lên thành đường lối chung tại Đại hội XII (1982) và Đại hội XIII (1987) của Đảng Cộng sản Trung Quốc: lấy phát triển kinh tế làm trung tâm, tiến hành cải cách, mở cửa, chuyển nền kinh tế kế hoạch hóa tập trung sang nền kinh tế thị trường xã hội chủ nghĩa linh hoạt hơn nhằm hiện đại hóa và xây dựng chủ nghĩa xã hội đặc sắc Trung Quốc, với mục tiêu biến Trung Quốc thành quốc gia giàu mạnh, dân chủ và văn minh” .</a:t>
            </a:r>
            <a:endParaRPr lang="en-US" altLang="zh-CN" sz="1800" b="0" i="0">
              <a:solidFill>
                <a:srgbClr val="000000"/>
              </a:solidFill>
              <a:latin typeface="Times New Roman" panose="02020603050405020304"/>
              <a:ea typeface="Times New Roman" panose="02020603050405020304"/>
            </a:endParaRPr>
          </a:p>
          <a:p>
            <a:pPr marL="0" indent="0" algn="r"/>
            <a:r>
              <a:rPr lang="en-US" altLang="zh-CN" sz="1800" b="0" i="0">
                <a:solidFill>
                  <a:srgbClr val="000000"/>
                </a:solidFill>
                <a:latin typeface="Times New Roman" panose="02020603050405020304"/>
                <a:ea typeface="Times New Roman" panose="02020603050405020304"/>
              </a:rPr>
              <a:t>(Sách giáo khoa Lịch sử 11 , bộ Cánh diều, tr. 27) </a:t>
            </a:r>
            <a:endParaRPr lang="en-US" altLang="zh-CN" sz="1800" b="0" i="0">
              <a:solidFill>
                <a:srgbClr val="000000"/>
              </a:solidFill>
              <a:latin typeface="Times New Roman" panose="02020603050405020304"/>
              <a:ea typeface="Times New Roman" panose="02020603050405020304"/>
            </a:endParaRPr>
          </a:p>
          <a:p>
            <a:pPr marL="0" indent="0" algn="just"/>
            <a:r>
              <a:rPr lang="en-US" altLang="zh-CN" sz="1800" b="0" i="0">
                <a:solidFill>
                  <a:srgbClr val="000000"/>
                </a:solidFill>
                <a:latin typeface="Times New Roman" panose="02020603050405020304"/>
                <a:ea typeface="Times New Roman" panose="02020603050405020304"/>
              </a:rPr>
              <a:t>a. Tại Đại hội XIII (1987), Ban Chấp hành Trung ương Đảng Cộng sản Trung Quốc đã quyết định cải cách, mở cửa đất nước. </a:t>
            </a:r>
            <a:endParaRPr lang="en-US" altLang="zh-CN" sz="1800" b="0" i="0">
              <a:solidFill>
                <a:srgbClr val="000000"/>
              </a:solidFill>
              <a:latin typeface="Times New Roman" panose="02020603050405020304"/>
              <a:ea typeface="Times New Roman" panose="02020603050405020304"/>
            </a:endParaRPr>
          </a:p>
          <a:p>
            <a:pPr marL="0" indent="0" algn="just"/>
            <a:r>
              <a:rPr lang="en-US" altLang="zh-CN" sz="1800" b="0" i="0">
                <a:solidFill>
                  <a:srgbClr val="000000"/>
                </a:solidFill>
                <a:latin typeface="Times New Roman" panose="02020603050405020304"/>
                <a:ea typeface="Times New Roman" panose="02020603050405020304"/>
              </a:rPr>
              <a:t>b. Công cuộc cải cách, mở cửa của Trung Quốc nhằm mục tiêu cuối cùng là chuyển đổi cách thức hoạt động của nền kinh tế theo hướng hiện đại. </a:t>
            </a:r>
            <a:endParaRPr lang="en-US" altLang="zh-CN" sz="1800" b="0" i="0">
              <a:solidFill>
                <a:srgbClr val="000000"/>
              </a:solidFill>
              <a:latin typeface="Times New Roman" panose="02020603050405020304"/>
              <a:ea typeface="Times New Roman" panose="02020603050405020304"/>
            </a:endParaRPr>
          </a:p>
          <a:p>
            <a:pPr marL="0" indent="0" algn="just"/>
            <a:r>
              <a:rPr lang="en-US" altLang="zh-CN" sz="1800" b="0" i="0">
                <a:solidFill>
                  <a:srgbClr val="000000"/>
                </a:solidFill>
                <a:latin typeface="Times New Roman" panose="02020603050405020304"/>
                <a:ea typeface="Times New Roman" panose="02020603050405020304"/>
              </a:rPr>
              <a:t>c. Nội dung đường lối cải cách – mở cửa ở Trung Quốc được xây dựng và hoàn thiện trong khoảng thời gian từ 1978 đến 1987. </a:t>
            </a:r>
            <a:endParaRPr lang="en-US" altLang="zh-CN" sz="1800" b="0" i="0">
              <a:solidFill>
                <a:srgbClr val="000000"/>
              </a:solidFill>
              <a:latin typeface="Times New Roman" panose="02020603050405020304"/>
              <a:ea typeface="Times New Roman" panose="02020603050405020304"/>
            </a:endParaRPr>
          </a:p>
          <a:p>
            <a:pPr marL="0" indent="0" algn="just"/>
            <a:r>
              <a:rPr lang="en-US" altLang="zh-CN" sz="1800" b="0" i="0">
                <a:solidFill>
                  <a:srgbClr val="000000"/>
                </a:solidFill>
                <a:latin typeface="Times New Roman" panose="02020603050405020304"/>
                <a:ea typeface="Times New Roman" panose="02020603050405020304"/>
              </a:rPr>
              <a:t>d. Trong nội dung đường lối cải cách, mở cửa, Trung Quốc xác định sẽ xây dựng một mô hình xã hội chủ nghĩa mang màu sắc riêng của đất nước mình. </a:t>
            </a:r>
            <a:endParaRPr lang="en-US" altLang="zh-CN" sz="1800" b="0" i="0">
              <a:solidFill>
                <a:srgbClr val="000000"/>
              </a:solidFill>
              <a:latin typeface="Times New Roman" panose="02020603050405020304"/>
              <a:ea typeface="Times New Roman" panose="02020603050405020304"/>
            </a:endParaRPr>
          </a:p>
        </p:txBody>
      </p:sp>
      <p:sp>
        <p:nvSpPr>
          <p:cNvPr id="5" name="Text Box 4"/>
          <p:cNvSpPr txBox="1"/>
          <p:nvPr/>
        </p:nvSpPr>
        <p:spPr>
          <a:xfrm>
            <a:off x="2992755" y="2870835"/>
            <a:ext cx="351155" cy="368300"/>
          </a:xfrm>
          <a:prstGeom prst="rect">
            <a:avLst/>
          </a:prstGeom>
          <a:noFill/>
        </p:spPr>
        <p:txBody>
          <a:bodyPr wrap="square" rtlCol="0">
            <a:spAutoFit/>
          </a:bodyPr>
          <a:p>
            <a:r>
              <a:rPr lang="en-US" sz="1800" b="1">
                <a:solidFill>
                  <a:srgbClr val="FF0000"/>
                </a:solidFill>
              </a:rPr>
              <a:t>S</a:t>
            </a:r>
            <a:endParaRPr lang="en-US" sz="1800" b="1">
              <a:solidFill>
                <a:srgbClr val="FF0000"/>
              </a:solidFill>
            </a:endParaRPr>
          </a:p>
        </p:txBody>
      </p:sp>
      <p:sp>
        <p:nvSpPr>
          <p:cNvPr id="6" name="Text Box 5"/>
          <p:cNvSpPr txBox="1"/>
          <p:nvPr/>
        </p:nvSpPr>
        <p:spPr>
          <a:xfrm>
            <a:off x="3420110" y="3957320"/>
            <a:ext cx="351155" cy="368300"/>
          </a:xfrm>
          <a:prstGeom prst="rect">
            <a:avLst/>
          </a:prstGeom>
          <a:noFill/>
        </p:spPr>
        <p:txBody>
          <a:bodyPr wrap="square" rtlCol="0">
            <a:spAutoFit/>
          </a:bodyPr>
          <a:p>
            <a:r>
              <a:rPr lang="en-US" sz="1800" b="1">
                <a:solidFill>
                  <a:srgbClr val="FF0000"/>
                </a:solidFill>
              </a:rPr>
              <a:t>S</a:t>
            </a:r>
            <a:endParaRPr lang="en-US" sz="1800" b="1">
              <a:solidFill>
                <a:srgbClr val="FF0000"/>
              </a:solidFill>
            </a:endParaRPr>
          </a:p>
        </p:txBody>
      </p:sp>
      <p:sp>
        <p:nvSpPr>
          <p:cNvPr id="7" name="Text Box 6"/>
          <p:cNvSpPr txBox="1"/>
          <p:nvPr/>
        </p:nvSpPr>
        <p:spPr>
          <a:xfrm>
            <a:off x="4857750" y="3366135"/>
            <a:ext cx="351155" cy="368300"/>
          </a:xfrm>
          <a:prstGeom prst="rect">
            <a:avLst/>
          </a:prstGeom>
          <a:noFill/>
        </p:spPr>
        <p:txBody>
          <a:bodyPr wrap="square" rtlCol="0">
            <a:spAutoFit/>
          </a:bodyPr>
          <a:p>
            <a:r>
              <a:rPr lang="en-US" sz="1800" b="1">
                <a:solidFill>
                  <a:srgbClr val="FF0000"/>
                </a:solidFill>
              </a:rPr>
              <a:t>S</a:t>
            </a:r>
            <a:endParaRPr lang="en-US" sz="1800" b="1">
              <a:solidFill>
                <a:srgbClr val="FF0000"/>
              </a:solidFill>
            </a:endParaRPr>
          </a:p>
        </p:txBody>
      </p:sp>
      <p:sp>
        <p:nvSpPr>
          <p:cNvPr id="8" name="Text Box 7"/>
          <p:cNvSpPr txBox="1"/>
          <p:nvPr/>
        </p:nvSpPr>
        <p:spPr>
          <a:xfrm>
            <a:off x="5372735" y="4452620"/>
            <a:ext cx="351155" cy="368300"/>
          </a:xfrm>
          <a:prstGeom prst="rect">
            <a:avLst/>
          </a:prstGeom>
          <a:noFill/>
        </p:spPr>
        <p:txBody>
          <a:bodyPr wrap="square" rtlCol="0">
            <a:spAutoFit/>
          </a:bodyPr>
          <a:p>
            <a:r>
              <a:rPr lang="en-US" sz="1800" b="1">
                <a:solidFill>
                  <a:srgbClr val="FF0000"/>
                </a:solidFill>
              </a:rPr>
              <a:t>Đ</a:t>
            </a:r>
            <a:endParaRPr lang="en-US" sz="1800" b="1">
              <a:solidFill>
                <a:srgbClr val="FF0000"/>
              </a:solidFill>
            </a:endParaRPr>
          </a:p>
        </p:txBody>
      </p:sp>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0" fill="hold"/>
                                        <p:tgtEl>
                                          <p:spTgt spid="5"/>
                                        </p:tgtEl>
                                        <p:attrNameLst>
                                          <p:attrName>ppt_x</p:attrName>
                                        </p:attrNameLst>
                                      </p:cBhvr>
                                      <p:tavLst>
                                        <p:tav tm="0">
                                          <p:val>
                                            <p:strVal val="#ppt_x"/>
                                          </p:val>
                                        </p:tav>
                                        <p:tav tm="100000">
                                          <p:val>
                                            <p:strVal val="#ppt_x"/>
                                          </p:val>
                                        </p:tav>
                                      </p:tavLst>
                                    </p:anim>
                                    <p:anim calcmode="lin" valueType="num">
                                      <p:cBhvr additive="base">
                                        <p:cTn id="8" dur="50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7"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0" fill="hold"/>
                                        <p:tgtEl>
                                          <p:spTgt spid="7"/>
                                        </p:tgtEl>
                                        <p:attrNameLst>
                                          <p:attrName>ppt_x</p:attrName>
                                        </p:attrNameLst>
                                      </p:cBhvr>
                                      <p:tavLst>
                                        <p:tav tm="0">
                                          <p:val>
                                            <p:strVal val="#ppt_x"/>
                                          </p:val>
                                        </p:tav>
                                        <p:tav tm="100000">
                                          <p:val>
                                            <p:strVal val="#ppt_x"/>
                                          </p:val>
                                        </p:tav>
                                      </p:tavLst>
                                    </p:anim>
                                    <p:anim calcmode="lin" valueType="num">
                                      <p:cBhvr additive="base">
                                        <p:cTn id="14" dur="5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7"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0" fill="hold"/>
                                        <p:tgtEl>
                                          <p:spTgt spid="6"/>
                                        </p:tgtEl>
                                        <p:attrNameLst>
                                          <p:attrName>ppt_x</p:attrName>
                                        </p:attrNameLst>
                                      </p:cBhvr>
                                      <p:tavLst>
                                        <p:tav tm="0">
                                          <p:val>
                                            <p:strVal val="#ppt_x"/>
                                          </p:val>
                                        </p:tav>
                                        <p:tav tm="100000">
                                          <p:val>
                                            <p:strVal val="#ppt_x"/>
                                          </p:val>
                                        </p:tav>
                                      </p:tavLst>
                                    </p:anim>
                                    <p:anim calcmode="lin" valueType="num">
                                      <p:cBhvr additive="base">
                                        <p:cTn id="20" dur="5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7"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0" fill="hold"/>
                                        <p:tgtEl>
                                          <p:spTgt spid="8"/>
                                        </p:tgtEl>
                                        <p:attrNameLst>
                                          <p:attrName>ppt_x</p:attrName>
                                        </p:attrNameLst>
                                      </p:cBhvr>
                                      <p:tavLst>
                                        <p:tav tm="0">
                                          <p:val>
                                            <p:strVal val="#ppt_x"/>
                                          </p:val>
                                        </p:tav>
                                        <p:tav tm="100000">
                                          <p:val>
                                            <p:strVal val="#ppt_x"/>
                                          </p:val>
                                        </p:tav>
                                      </p:tavLst>
                                    </p:anim>
                                    <p:anim calcmode="lin" valueType="num">
                                      <p:cBhvr additive="base">
                                        <p:cTn id="26" dur="50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6" grpId="0"/>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Slide Number Placeholder 2"/>
          <p:cNvSpPr>
            <a:spLocks noGrp="1"/>
          </p:cNvSpPr>
          <p:nvPr>
            <p:ph type="sldNum" sz="quarter" idx="12"/>
          </p:nvPr>
        </p:nvSpPr>
        <p:spPr/>
        <p:txBody>
          <a:bodyPr/>
          <a:p>
            <a:fld id="{B3561BA9-CDCF-4958-B8AB-66F3BF063E13}" type="slidenum">
              <a:rPr lang="en-US" smtClean="0"/>
            </a:fld>
            <a:endParaRPr lang="en-US"/>
          </a:p>
        </p:txBody>
      </p:sp>
      <p:sp>
        <p:nvSpPr>
          <p:cNvPr id="4" name="Text Box 3"/>
          <p:cNvSpPr txBox="1"/>
          <p:nvPr/>
        </p:nvSpPr>
        <p:spPr>
          <a:xfrm>
            <a:off x="78740" y="-59690"/>
            <a:ext cx="8935720" cy="4743450"/>
          </a:xfrm>
          <a:prstGeom prst="rect">
            <a:avLst/>
          </a:prstGeom>
        </p:spPr>
        <p:txBody>
          <a:bodyPr wrap="square">
            <a:noAutofit/>
          </a:bodyPr>
          <a:p>
            <a:pPr marL="0" indent="0"/>
            <a:r>
              <a:rPr lang="en-US" altLang="zh-CN" sz="1600" b="1" i="0">
                <a:solidFill>
                  <a:srgbClr val="000000"/>
                </a:solidFill>
                <a:latin typeface="Times New Roman" panose="02020603050405020304"/>
                <a:ea typeface="Times New Roman" panose="02020603050405020304"/>
              </a:rPr>
              <a:t>Câu 4. Đọc đoạn tư liệu sau đây: </a:t>
            </a:r>
            <a:endParaRPr lang="en-US" altLang="zh-CN" sz="1600" b="1" i="0">
              <a:solidFill>
                <a:srgbClr val="000000"/>
              </a:solidFill>
              <a:latin typeface="Times New Roman" panose="02020603050405020304"/>
              <a:ea typeface="Times New Roman" panose="02020603050405020304"/>
            </a:endParaRPr>
          </a:p>
          <a:p>
            <a:pPr marL="0" indent="457200" algn="just" eaLnBrk="1" fontAlgn="auto" latinLnBrk="0" hangingPunct="1">
              <a:lnSpc>
                <a:spcPct val="130000"/>
              </a:lnSpc>
            </a:pPr>
            <a:r>
              <a:rPr lang="en-US" altLang="zh-CN" sz="1700" b="0" i="0">
                <a:solidFill>
                  <a:srgbClr val="000000"/>
                </a:solidFill>
                <a:latin typeface="Times New Roman" panose="02020603050405020304"/>
                <a:ea typeface="Times New Roman" panose="02020603050405020304"/>
              </a:rPr>
              <a:t>“</a:t>
            </a:r>
            <a:r>
              <a:rPr lang="en-US" altLang="zh-CN" sz="1700" b="0" i="1">
                <a:solidFill>
                  <a:srgbClr val="000000"/>
                </a:solidFill>
                <a:latin typeface="Times New Roman" panose="02020603050405020304"/>
                <a:ea typeface="Times New Roman" panose="02020603050405020304"/>
              </a:rPr>
              <a:t>Năm 2020, 75% thành phố của Trung Quốc với dân số 500 nghìn người trở lên có đường sắt cao tốc. Trong khi đó, ở Tây Ban Nha, quốc gia có mạng lưới đường sắt tốc độ cao lớn nhất châu Âu và đứng thứ 2 toàn cầu chỉ có hơn 3 nghìn km đường sắt chuyên dụng đáp ứng tàu tốc độ 250km/h. Ở Vương quốc Anh chỉ có 107km, trong khi ở Mĩ chỉ có 1 tuyến đường sắt gần như đủ tiêu chuẩn cho tàu cao tốc. Đến cuối năm 2021, tổng chièu dài đường sắt của Trung Quốc đã lên đến 150 nghìn km, bao gồm 40 nhìn km đường sắt cao tốc. Đường sắt cao tốc Trung Quốc hiện chiếm 66,3% tổng chiều dài đường sắt cao tốc trên toàn thế giới</a:t>
            </a:r>
            <a:r>
              <a:rPr lang="en-US" altLang="zh-CN" sz="1700" b="0" i="0">
                <a:solidFill>
                  <a:srgbClr val="000000"/>
                </a:solidFill>
                <a:latin typeface="Times New Roman" panose="02020603050405020304"/>
                <a:ea typeface="Times New Roman" panose="02020603050405020304"/>
              </a:rPr>
              <a:t>”.</a:t>
            </a:r>
            <a:endParaRPr lang="en-US" altLang="zh-CN" sz="1700" b="0" i="0">
              <a:solidFill>
                <a:srgbClr val="000000"/>
              </a:solidFill>
              <a:latin typeface="Times New Roman" panose="02020603050405020304"/>
              <a:ea typeface="Times New Roman" panose="02020603050405020304"/>
            </a:endParaRPr>
          </a:p>
          <a:p>
            <a:pPr marL="0" indent="457200" algn="r" eaLnBrk="1" fontAlgn="auto" latinLnBrk="0" hangingPunct="1">
              <a:lnSpc>
                <a:spcPct val="130000"/>
              </a:lnSpc>
            </a:pPr>
            <a:r>
              <a:rPr lang="en-US" altLang="zh-CN" sz="1600" b="0" i="0">
                <a:solidFill>
                  <a:srgbClr val="000000"/>
                </a:solidFill>
                <a:latin typeface="Times New Roman" panose="02020603050405020304"/>
                <a:ea typeface="Times New Roman" panose="02020603050405020304"/>
              </a:rPr>
              <a:t>(Theo Tạp chí Giao thông vận tải, Trung Quốc đã trở thành cường quốc </a:t>
            </a:r>
            <a:endParaRPr lang="en-US" altLang="zh-CN" sz="1600" b="0" i="0">
              <a:solidFill>
                <a:srgbClr val="000000"/>
              </a:solidFill>
              <a:latin typeface="Times New Roman" panose="02020603050405020304"/>
              <a:ea typeface="Times New Roman" panose="02020603050405020304"/>
            </a:endParaRPr>
          </a:p>
          <a:p>
            <a:pPr marL="0" indent="457200" algn="r" eaLnBrk="1" fontAlgn="auto" latinLnBrk="0" hangingPunct="1">
              <a:lnSpc>
                <a:spcPct val="130000"/>
              </a:lnSpc>
            </a:pPr>
            <a:r>
              <a:rPr lang="en-US" altLang="zh-CN" sz="1600" b="0" i="0">
                <a:solidFill>
                  <a:srgbClr val="000000"/>
                </a:solidFill>
                <a:latin typeface="Times New Roman" panose="02020603050405020304"/>
                <a:ea typeface="Times New Roman" panose="02020603050405020304"/>
              </a:rPr>
              <a:t>đường sắt cao tốc như thế nào?) </a:t>
            </a:r>
            <a:endParaRPr lang="en-US" altLang="zh-CN" sz="1600" b="0" i="0">
              <a:solidFill>
                <a:srgbClr val="000000"/>
              </a:solidFill>
              <a:latin typeface="Times New Roman" panose="02020603050405020304"/>
              <a:ea typeface="Times New Roman" panose="02020603050405020304"/>
            </a:endParaRPr>
          </a:p>
          <a:p>
            <a:pPr marL="0" indent="457200" algn="just" eaLnBrk="1" fontAlgn="auto" latinLnBrk="0" hangingPunct="1">
              <a:lnSpc>
                <a:spcPct val="130000"/>
              </a:lnSpc>
            </a:pPr>
            <a:r>
              <a:rPr lang="en-US" altLang="zh-CN" sz="1600" b="0" i="0">
                <a:solidFill>
                  <a:srgbClr val="000000"/>
                </a:solidFill>
                <a:latin typeface="Times New Roman" panose="02020603050405020304"/>
                <a:ea typeface="Times New Roman" panose="02020603050405020304"/>
              </a:rPr>
              <a:t>a. Hiện nay, Trung Quốc là quốc gia có mạng lưới đường sắt cao tốc phát triển nhất thế giới. </a:t>
            </a:r>
            <a:endParaRPr lang="en-US" altLang="zh-CN" sz="1600" b="0" i="0">
              <a:solidFill>
                <a:srgbClr val="000000"/>
              </a:solidFill>
              <a:latin typeface="Times New Roman" panose="02020603050405020304"/>
              <a:ea typeface="Times New Roman" panose="02020603050405020304"/>
            </a:endParaRPr>
          </a:p>
          <a:p>
            <a:pPr marL="0" indent="457200" algn="just" eaLnBrk="1" fontAlgn="auto" latinLnBrk="0" hangingPunct="1">
              <a:lnSpc>
                <a:spcPct val="130000"/>
              </a:lnSpc>
            </a:pPr>
            <a:r>
              <a:rPr lang="en-US" altLang="zh-CN" sz="1600" b="0" i="0">
                <a:solidFill>
                  <a:srgbClr val="000000"/>
                </a:solidFill>
                <a:latin typeface="Times New Roman" panose="02020603050405020304"/>
                <a:ea typeface="Times New Roman" panose="02020603050405020304"/>
              </a:rPr>
              <a:t>b. Tổng chiều dài đường sắt cao tốc của Trung Quốc nhiều hơn tổng chiều dài đường sắt cao tốc của Tây Ban Nha, Anh, Mĩ cộng lại.</a:t>
            </a:r>
            <a:endParaRPr lang="en-US" altLang="zh-CN" sz="1600" b="0" i="0">
              <a:solidFill>
                <a:srgbClr val="000000"/>
              </a:solidFill>
              <a:latin typeface="Times New Roman" panose="02020603050405020304"/>
              <a:ea typeface="Times New Roman" panose="02020603050405020304"/>
            </a:endParaRPr>
          </a:p>
          <a:p>
            <a:pPr marL="0" indent="457200" algn="just" eaLnBrk="1" fontAlgn="auto" latinLnBrk="0" hangingPunct="1">
              <a:lnSpc>
                <a:spcPct val="130000"/>
              </a:lnSpc>
            </a:pPr>
            <a:r>
              <a:rPr lang="en-US" altLang="zh-CN" sz="1600" b="0" i="0">
                <a:solidFill>
                  <a:srgbClr val="000000"/>
                </a:solidFill>
                <a:latin typeface="Times New Roman" panose="02020603050405020304"/>
                <a:ea typeface="Times New Roman" panose="02020603050405020304"/>
              </a:rPr>
              <a:t>c. Đoạn trích phản ánh một trong những thành tựu nổi bật về khoa học – kĩ thuật và phát triển cơ sở hạ tầng của Trung Quốc hiện nay. </a:t>
            </a:r>
            <a:endParaRPr lang="en-US" altLang="zh-CN" sz="1600" b="0" i="0">
              <a:solidFill>
                <a:srgbClr val="000000"/>
              </a:solidFill>
              <a:latin typeface="Times New Roman" panose="02020603050405020304"/>
              <a:ea typeface="Times New Roman" panose="02020603050405020304"/>
            </a:endParaRPr>
          </a:p>
          <a:p>
            <a:pPr marL="0" indent="457200" algn="just" eaLnBrk="1" fontAlgn="auto" latinLnBrk="0" hangingPunct="1">
              <a:lnSpc>
                <a:spcPct val="130000"/>
              </a:lnSpc>
            </a:pPr>
            <a:r>
              <a:rPr lang="en-US" altLang="zh-CN" sz="1600" b="0" i="0">
                <a:solidFill>
                  <a:srgbClr val="000000"/>
                </a:solidFill>
                <a:latin typeface="Times New Roman" panose="02020603050405020304"/>
                <a:ea typeface="Times New Roman" panose="02020603050405020304"/>
              </a:rPr>
              <a:t>d. Năm 2020, toàn bộ các thành phố của Trung Quốc đều có hệ thống đường sắt cao tốc bao phủ.</a:t>
            </a:r>
            <a:endParaRPr lang="en-US" altLang="zh-CN" sz="1600" b="0" i="0">
              <a:solidFill>
                <a:srgbClr val="000000"/>
              </a:solidFill>
              <a:latin typeface="Times New Roman" panose="02020603050405020304"/>
              <a:ea typeface="Times New Roman" panose="02020603050405020304"/>
            </a:endParaRPr>
          </a:p>
          <a:p>
            <a:pPr marL="0" indent="457200" algn="just" eaLnBrk="1" fontAlgn="auto" latinLnBrk="0" hangingPunct="1">
              <a:lnSpc>
                <a:spcPct val="130000"/>
              </a:lnSpc>
            </a:pPr>
            <a:endParaRPr lang="en-US" altLang="zh-CN" sz="1600" b="0" i="0">
              <a:solidFill>
                <a:srgbClr val="000000"/>
              </a:solidFill>
              <a:latin typeface="Times New Roman" panose="02020603050405020304"/>
              <a:ea typeface="Times New Roman" panose="02020603050405020304"/>
            </a:endParaRPr>
          </a:p>
          <a:p>
            <a:pPr marL="0" indent="457200" algn="just" eaLnBrk="1" fontAlgn="auto" latinLnBrk="0" hangingPunct="1">
              <a:lnSpc>
                <a:spcPct val="130000"/>
              </a:lnSpc>
            </a:pPr>
            <a:endParaRPr lang="en-US" altLang="zh-CN" sz="1600" b="0" i="0">
              <a:solidFill>
                <a:srgbClr val="000000"/>
              </a:solidFill>
              <a:latin typeface="Times New Roman" panose="02020603050405020304"/>
              <a:ea typeface="Times New Roman" panose="02020603050405020304"/>
            </a:endParaRPr>
          </a:p>
        </p:txBody>
      </p:sp>
      <p:sp>
        <p:nvSpPr>
          <p:cNvPr id="5" name="Text Box 4"/>
          <p:cNvSpPr txBox="1"/>
          <p:nvPr/>
        </p:nvSpPr>
        <p:spPr>
          <a:xfrm>
            <a:off x="8192135" y="3191510"/>
            <a:ext cx="283210" cy="368300"/>
          </a:xfrm>
          <a:prstGeom prst="rect">
            <a:avLst/>
          </a:prstGeom>
          <a:noFill/>
        </p:spPr>
        <p:txBody>
          <a:bodyPr wrap="square" rtlCol="0">
            <a:spAutoFit/>
          </a:bodyPr>
          <a:p>
            <a:r>
              <a:rPr lang="en-US" sz="1800" b="1">
                <a:solidFill>
                  <a:srgbClr val="FF0000"/>
                </a:solidFill>
              </a:rPr>
              <a:t>Đ</a:t>
            </a:r>
            <a:endParaRPr lang="en-US" sz="1800" b="1">
              <a:solidFill>
                <a:srgbClr val="FF0000"/>
              </a:solidFill>
            </a:endParaRPr>
          </a:p>
        </p:txBody>
      </p:sp>
      <p:sp>
        <p:nvSpPr>
          <p:cNvPr id="6" name="Text Box 5"/>
          <p:cNvSpPr txBox="1"/>
          <p:nvPr/>
        </p:nvSpPr>
        <p:spPr>
          <a:xfrm>
            <a:off x="2847975" y="3793490"/>
            <a:ext cx="283210" cy="368300"/>
          </a:xfrm>
          <a:prstGeom prst="rect">
            <a:avLst/>
          </a:prstGeom>
          <a:noFill/>
        </p:spPr>
        <p:txBody>
          <a:bodyPr wrap="square" rtlCol="0">
            <a:spAutoFit/>
          </a:bodyPr>
          <a:p>
            <a:r>
              <a:rPr lang="en-US" sz="1800" b="1">
                <a:solidFill>
                  <a:srgbClr val="FF0000"/>
                </a:solidFill>
              </a:rPr>
              <a:t>Đ</a:t>
            </a:r>
            <a:endParaRPr lang="en-US" sz="1800" b="1">
              <a:solidFill>
                <a:srgbClr val="FF0000"/>
              </a:solidFill>
            </a:endParaRPr>
          </a:p>
        </p:txBody>
      </p:sp>
      <p:sp>
        <p:nvSpPr>
          <p:cNvPr id="7" name="Text Box 6"/>
          <p:cNvSpPr txBox="1"/>
          <p:nvPr/>
        </p:nvSpPr>
        <p:spPr>
          <a:xfrm>
            <a:off x="2995930" y="4434840"/>
            <a:ext cx="283210" cy="368300"/>
          </a:xfrm>
          <a:prstGeom prst="rect">
            <a:avLst/>
          </a:prstGeom>
          <a:noFill/>
        </p:spPr>
        <p:txBody>
          <a:bodyPr wrap="square" rtlCol="0">
            <a:spAutoFit/>
          </a:bodyPr>
          <a:p>
            <a:r>
              <a:rPr lang="en-US" sz="1800" b="1">
                <a:solidFill>
                  <a:srgbClr val="FF0000"/>
                </a:solidFill>
              </a:rPr>
              <a:t>Đ</a:t>
            </a:r>
            <a:endParaRPr lang="en-US" sz="1800" b="1">
              <a:solidFill>
                <a:srgbClr val="FF0000"/>
              </a:solidFill>
            </a:endParaRPr>
          </a:p>
        </p:txBody>
      </p:sp>
      <p:sp>
        <p:nvSpPr>
          <p:cNvPr id="8" name="Text Box 7"/>
          <p:cNvSpPr txBox="1"/>
          <p:nvPr/>
        </p:nvSpPr>
        <p:spPr>
          <a:xfrm>
            <a:off x="8602345" y="4683760"/>
            <a:ext cx="283210" cy="368300"/>
          </a:xfrm>
          <a:prstGeom prst="rect">
            <a:avLst/>
          </a:prstGeom>
          <a:noFill/>
        </p:spPr>
        <p:txBody>
          <a:bodyPr wrap="square" rtlCol="0">
            <a:spAutoFit/>
          </a:bodyPr>
          <a:p>
            <a:r>
              <a:rPr lang="en-US" sz="1800" b="1">
                <a:solidFill>
                  <a:srgbClr val="FF0000"/>
                </a:solidFill>
              </a:rPr>
              <a:t>S</a:t>
            </a:r>
            <a:endParaRPr lang="en-US" sz="1800" b="1">
              <a:solidFill>
                <a:srgbClr val="FF0000"/>
              </a:solidFill>
            </a:endParaRPr>
          </a:p>
        </p:txBody>
      </p:sp>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0" fill="hold"/>
                                        <p:tgtEl>
                                          <p:spTgt spid="5"/>
                                        </p:tgtEl>
                                        <p:attrNameLst>
                                          <p:attrName>ppt_x</p:attrName>
                                        </p:attrNameLst>
                                      </p:cBhvr>
                                      <p:tavLst>
                                        <p:tav tm="0">
                                          <p:val>
                                            <p:strVal val="#ppt_x"/>
                                          </p:val>
                                        </p:tav>
                                        <p:tav tm="100000">
                                          <p:val>
                                            <p:strVal val="#ppt_x"/>
                                          </p:val>
                                        </p:tav>
                                      </p:tavLst>
                                    </p:anim>
                                    <p:anim calcmode="lin" valueType="num">
                                      <p:cBhvr additive="base">
                                        <p:cTn id="8" dur="50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7"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0" fill="hold"/>
                                        <p:tgtEl>
                                          <p:spTgt spid="6"/>
                                        </p:tgtEl>
                                        <p:attrNameLst>
                                          <p:attrName>ppt_x</p:attrName>
                                        </p:attrNameLst>
                                      </p:cBhvr>
                                      <p:tavLst>
                                        <p:tav tm="0">
                                          <p:val>
                                            <p:strVal val="#ppt_x"/>
                                          </p:val>
                                        </p:tav>
                                        <p:tav tm="100000">
                                          <p:val>
                                            <p:strVal val="#ppt_x"/>
                                          </p:val>
                                        </p:tav>
                                      </p:tavLst>
                                    </p:anim>
                                    <p:anim calcmode="lin" valueType="num">
                                      <p:cBhvr additive="base">
                                        <p:cTn id="14" dur="5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7"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0" fill="hold"/>
                                        <p:tgtEl>
                                          <p:spTgt spid="7"/>
                                        </p:tgtEl>
                                        <p:attrNameLst>
                                          <p:attrName>ppt_x</p:attrName>
                                        </p:attrNameLst>
                                      </p:cBhvr>
                                      <p:tavLst>
                                        <p:tav tm="0">
                                          <p:val>
                                            <p:strVal val="#ppt_x"/>
                                          </p:val>
                                        </p:tav>
                                        <p:tav tm="100000">
                                          <p:val>
                                            <p:strVal val="#ppt_x"/>
                                          </p:val>
                                        </p:tav>
                                      </p:tavLst>
                                    </p:anim>
                                    <p:anim calcmode="lin" valueType="num">
                                      <p:cBhvr additive="base">
                                        <p:cTn id="20" dur="5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7"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0" fill="hold"/>
                                        <p:tgtEl>
                                          <p:spTgt spid="8"/>
                                        </p:tgtEl>
                                        <p:attrNameLst>
                                          <p:attrName>ppt_x</p:attrName>
                                        </p:attrNameLst>
                                      </p:cBhvr>
                                      <p:tavLst>
                                        <p:tav tm="0">
                                          <p:val>
                                            <p:strVal val="#ppt_x"/>
                                          </p:val>
                                        </p:tav>
                                        <p:tav tm="100000">
                                          <p:val>
                                            <p:strVal val="#ppt_x"/>
                                          </p:val>
                                        </p:tav>
                                      </p:tavLst>
                                    </p:anim>
                                    <p:anim calcmode="lin" valueType="num">
                                      <p:cBhvr additive="base">
                                        <p:cTn id="26" dur="50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500"/>
        <p:cNvGrpSpPr/>
        <p:nvPr/>
      </p:nvGrpSpPr>
      <p:grpSpPr>
        <a:xfrm>
          <a:off x="0" y="0"/>
          <a:ext cx="0" cy="0"/>
          <a:chOff x="0" y="0"/>
          <a:chExt cx="0" cy="0"/>
        </a:xfrm>
      </p:grpSpPr>
      <p:sp>
        <p:nvSpPr>
          <p:cNvPr id="4" name="TextBox 3"/>
          <p:cNvSpPr txBox="1"/>
          <p:nvPr/>
        </p:nvSpPr>
        <p:spPr>
          <a:xfrm>
            <a:off x="3058695" y="432471"/>
            <a:ext cx="3026609"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GB" sz="3600" b="1" i="0" u="none" strike="noStrike" kern="0" cap="none" spc="0" normalizeH="0" baseline="0" noProof="0">
                <a:ln>
                  <a:noFill/>
                </a:ln>
                <a:solidFill>
                  <a:srgbClr val="E03232"/>
                </a:solidFill>
                <a:effectLst/>
                <a:uLnTx/>
                <a:uFillTx/>
                <a:latin typeface="Arial" panose="020B0604020202020204"/>
                <a:cs typeface="Arial" panose="020B0604020202020204"/>
                <a:sym typeface="Arial" panose="020B0604020202020204"/>
              </a:rPr>
              <a:t>VẬN DỤNG</a:t>
            </a:r>
            <a:endParaRPr kumimoji="0" lang="en-US" sz="3600" b="0" i="0" u="none" strike="noStrike" kern="0" cap="none" spc="0" normalizeH="0" baseline="0" noProof="0">
              <a:ln>
                <a:noFill/>
              </a:ln>
              <a:solidFill>
                <a:srgbClr val="E03232"/>
              </a:solidFill>
              <a:effectLst/>
              <a:uLnTx/>
              <a:uFillTx/>
              <a:latin typeface="Arial" panose="020B0604020202020204"/>
              <a:cs typeface="Arial" panose="020B0604020202020204"/>
              <a:sym typeface="Arial" panose="020B0604020202020204"/>
            </a:endParaRPr>
          </a:p>
        </p:txBody>
      </p:sp>
      <p:sp>
        <p:nvSpPr>
          <p:cNvPr id="6" name="TextBox 5"/>
          <p:cNvSpPr txBox="1"/>
          <p:nvPr/>
        </p:nvSpPr>
        <p:spPr>
          <a:xfrm>
            <a:off x="546829" y="1741210"/>
            <a:ext cx="4591381" cy="2343655"/>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1000"/>
              </a:spcAft>
              <a:buClr>
                <a:srgbClr val="000000"/>
              </a:buClr>
              <a:buSzTx/>
              <a:buFont typeface="Arial" panose="020B0604020202020204"/>
              <a:buNone/>
              <a:defRPr/>
            </a:pPr>
            <a:r>
              <a:rPr kumimoji="0" lang="vi-VN" sz="2000" b="0" i="0" u="none" strike="noStrike" kern="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panose="020B0604020202020204"/>
              </a:rPr>
              <a:t>Thành tựu trong công cuộc cải cách, mở cửa của Trung Quốc từ năm 1978 đến nay đã để lại những bài học kinh nghiệm gì cho công cuộc xây dựng chủ nghĩa xã hội ở Việt Nam?</a:t>
            </a:r>
            <a:endParaRPr kumimoji="0" lang="en-US" sz="1800" b="0" i="0" u="none" strike="noStrike" kern="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panose="020B0604020202020204"/>
            </a:endParaRPr>
          </a:p>
        </p:txBody>
      </p:sp>
      <p:grpSp>
        <p:nvGrpSpPr>
          <p:cNvPr id="8" name="Google Shape;4658;p67"/>
          <p:cNvGrpSpPr/>
          <p:nvPr/>
        </p:nvGrpSpPr>
        <p:grpSpPr>
          <a:xfrm rot="-2699550">
            <a:off x="7888554" y="102609"/>
            <a:ext cx="821445" cy="1282144"/>
            <a:chOff x="283198" y="1334106"/>
            <a:chExt cx="1519951" cy="2591062"/>
          </a:xfrm>
        </p:grpSpPr>
        <p:sp>
          <p:nvSpPr>
            <p:cNvPr id="9" name="Google Shape;4659;p67"/>
            <p:cNvSpPr/>
            <p:nvPr/>
          </p:nvSpPr>
          <p:spPr>
            <a:xfrm>
              <a:off x="303662" y="1348968"/>
              <a:ext cx="1488283" cy="2561337"/>
            </a:xfrm>
            <a:custGeom>
              <a:avLst/>
              <a:gdLst/>
              <a:ahLst/>
              <a:cxnLst/>
              <a:rect l="l" t="t" r="r" b="b"/>
              <a:pathLst>
                <a:path w="13018" h="22404" extrusionOk="0">
                  <a:moveTo>
                    <a:pt x="6814" y="0"/>
                  </a:moveTo>
                  <a:cubicBezTo>
                    <a:pt x="4388" y="3029"/>
                    <a:pt x="2076" y="6033"/>
                    <a:pt x="1" y="9313"/>
                  </a:cubicBezTo>
                  <a:cubicBezTo>
                    <a:pt x="953" y="9395"/>
                    <a:pt x="2011" y="9769"/>
                    <a:pt x="2850" y="10225"/>
                  </a:cubicBezTo>
                  <a:cubicBezTo>
                    <a:pt x="3053" y="10339"/>
                    <a:pt x="3257" y="10461"/>
                    <a:pt x="3371" y="10665"/>
                  </a:cubicBezTo>
                  <a:cubicBezTo>
                    <a:pt x="3615" y="11096"/>
                    <a:pt x="3330" y="11641"/>
                    <a:pt x="2988" y="12000"/>
                  </a:cubicBezTo>
                  <a:cubicBezTo>
                    <a:pt x="2646" y="12358"/>
                    <a:pt x="2223" y="12683"/>
                    <a:pt x="2101" y="13164"/>
                  </a:cubicBezTo>
                  <a:cubicBezTo>
                    <a:pt x="1954" y="13758"/>
                    <a:pt x="2329" y="14344"/>
                    <a:pt x="2703" y="14824"/>
                  </a:cubicBezTo>
                  <a:cubicBezTo>
                    <a:pt x="3322" y="15614"/>
                    <a:pt x="3998" y="16363"/>
                    <a:pt x="4714" y="17063"/>
                  </a:cubicBezTo>
                  <a:cubicBezTo>
                    <a:pt x="5487" y="17812"/>
                    <a:pt x="6326" y="18512"/>
                    <a:pt x="6953" y="19383"/>
                  </a:cubicBezTo>
                  <a:cubicBezTo>
                    <a:pt x="7588" y="20254"/>
                    <a:pt x="8011" y="21345"/>
                    <a:pt x="7807" y="22403"/>
                  </a:cubicBezTo>
                  <a:cubicBezTo>
                    <a:pt x="8670" y="22248"/>
                    <a:pt x="9322" y="22053"/>
                    <a:pt x="9875" y="21377"/>
                  </a:cubicBezTo>
                  <a:cubicBezTo>
                    <a:pt x="11047" y="19920"/>
                    <a:pt x="12016" y="18439"/>
                    <a:pt x="13017" y="16859"/>
                  </a:cubicBezTo>
                  <a:cubicBezTo>
                    <a:pt x="12610" y="14002"/>
                    <a:pt x="9550" y="12171"/>
                    <a:pt x="8825" y="9370"/>
                  </a:cubicBezTo>
                  <a:cubicBezTo>
                    <a:pt x="8426" y="7767"/>
                    <a:pt x="8858" y="6073"/>
                    <a:pt x="9957" y="4836"/>
                  </a:cubicBezTo>
                  <a:cubicBezTo>
                    <a:pt x="10315" y="4445"/>
                    <a:pt x="10771" y="4063"/>
                    <a:pt x="10836" y="3533"/>
                  </a:cubicBezTo>
                  <a:cubicBezTo>
                    <a:pt x="10885" y="3126"/>
                    <a:pt x="10689" y="2719"/>
                    <a:pt x="10445" y="2386"/>
                  </a:cubicBezTo>
                  <a:cubicBezTo>
                    <a:pt x="9590" y="1197"/>
                    <a:pt x="8166" y="570"/>
                    <a:pt x="6814" y="0"/>
                  </a:cubicBezTo>
                  <a:close/>
                </a:path>
              </a:pathLst>
            </a:custGeom>
            <a:solidFill>
              <a:schemeClr val="dk1"/>
            </a:solidFill>
            <a:ln w="5100" cap="flat" cmpd="sng">
              <a:solidFill>
                <a:srgbClr val="7A4933"/>
              </a:solidFill>
              <a:prstDash val="solid"/>
              <a:miter lim="814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 name="Google Shape;4660;p67"/>
            <p:cNvSpPr/>
            <p:nvPr/>
          </p:nvSpPr>
          <p:spPr>
            <a:xfrm>
              <a:off x="302748" y="1348054"/>
              <a:ext cx="1105751" cy="1127130"/>
            </a:xfrm>
            <a:custGeom>
              <a:avLst/>
              <a:gdLst/>
              <a:ahLst/>
              <a:cxnLst/>
              <a:rect l="l" t="t" r="r" b="b"/>
              <a:pathLst>
                <a:path w="9672" h="9859" extrusionOk="0">
                  <a:moveTo>
                    <a:pt x="6822" y="0"/>
                  </a:moveTo>
                  <a:cubicBezTo>
                    <a:pt x="4396" y="3037"/>
                    <a:pt x="2084" y="6032"/>
                    <a:pt x="0" y="9313"/>
                  </a:cubicBezTo>
                  <a:cubicBezTo>
                    <a:pt x="717" y="9394"/>
                    <a:pt x="1417" y="9574"/>
                    <a:pt x="2076" y="9858"/>
                  </a:cubicBezTo>
                  <a:cubicBezTo>
                    <a:pt x="4225" y="6781"/>
                    <a:pt x="6700" y="3851"/>
                    <a:pt x="9671" y="1563"/>
                  </a:cubicBezTo>
                  <a:cubicBezTo>
                    <a:pt x="8857" y="880"/>
                    <a:pt x="7815" y="424"/>
                    <a:pt x="682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 name="Google Shape;4661;p67"/>
            <p:cNvSpPr/>
            <p:nvPr/>
          </p:nvSpPr>
          <p:spPr>
            <a:xfrm>
              <a:off x="740155" y="2693777"/>
              <a:ext cx="862811" cy="736253"/>
            </a:xfrm>
            <a:custGeom>
              <a:avLst/>
              <a:gdLst/>
              <a:ahLst/>
              <a:cxnLst/>
              <a:rect l="l" t="t" r="r" b="b"/>
              <a:pathLst>
                <a:path w="7547" h="6440" extrusionOk="0">
                  <a:moveTo>
                    <a:pt x="6212" y="0"/>
                  </a:moveTo>
                  <a:cubicBezTo>
                    <a:pt x="4551" y="1580"/>
                    <a:pt x="2622" y="3696"/>
                    <a:pt x="1" y="4372"/>
                  </a:cubicBezTo>
                  <a:cubicBezTo>
                    <a:pt x="294" y="4689"/>
                    <a:pt x="595" y="4999"/>
                    <a:pt x="904" y="5300"/>
                  </a:cubicBezTo>
                  <a:cubicBezTo>
                    <a:pt x="1295" y="5683"/>
                    <a:pt x="1710" y="6049"/>
                    <a:pt x="2101" y="6440"/>
                  </a:cubicBezTo>
                  <a:cubicBezTo>
                    <a:pt x="4071" y="5072"/>
                    <a:pt x="5821" y="3428"/>
                    <a:pt x="7547" y="1759"/>
                  </a:cubicBezTo>
                  <a:cubicBezTo>
                    <a:pt x="7107" y="1173"/>
                    <a:pt x="6635" y="595"/>
                    <a:pt x="621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 name="Google Shape;4662;p67"/>
            <p:cNvSpPr/>
            <p:nvPr/>
          </p:nvSpPr>
          <p:spPr>
            <a:xfrm>
              <a:off x="529797" y="1784548"/>
              <a:ext cx="1002516" cy="1231395"/>
            </a:xfrm>
            <a:custGeom>
              <a:avLst/>
              <a:gdLst/>
              <a:ahLst/>
              <a:cxnLst/>
              <a:rect l="l" t="t" r="r" b="b"/>
              <a:pathLst>
                <a:path w="8769" h="10771" extrusionOk="0">
                  <a:moveTo>
                    <a:pt x="8768" y="0"/>
                  </a:moveTo>
                  <a:cubicBezTo>
                    <a:pt x="6326" y="2621"/>
                    <a:pt x="3884" y="5235"/>
                    <a:pt x="1336" y="7734"/>
                  </a:cubicBezTo>
                  <a:cubicBezTo>
                    <a:pt x="1246" y="7897"/>
                    <a:pt x="1140" y="8043"/>
                    <a:pt x="1010" y="8173"/>
                  </a:cubicBezTo>
                  <a:cubicBezTo>
                    <a:pt x="668" y="8540"/>
                    <a:pt x="245" y="8865"/>
                    <a:pt x="123" y="9346"/>
                  </a:cubicBezTo>
                  <a:cubicBezTo>
                    <a:pt x="1" y="9842"/>
                    <a:pt x="245" y="10339"/>
                    <a:pt x="554" y="10770"/>
                  </a:cubicBezTo>
                  <a:cubicBezTo>
                    <a:pt x="2736" y="9199"/>
                    <a:pt x="4739" y="7335"/>
                    <a:pt x="6896" y="5739"/>
                  </a:cubicBezTo>
                  <a:cubicBezTo>
                    <a:pt x="6880" y="5690"/>
                    <a:pt x="6863" y="5625"/>
                    <a:pt x="6839" y="5552"/>
                  </a:cubicBezTo>
                  <a:cubicBezTo>
                    <a:pt x="6448" y="3948"/>
                    <a:pt x="6871" y="2255"/>
                    <a:pt x="7970" y="1018"/>
                  </a:cubicBezTo>
                  <a:cubicBezTo>
                    <a:pt x="8263" y="700"/>
                    <a:pt x="8614" y="391"/>
                    <a:pt x="8768" y="0"/>
                  </a:cubicBezTo>
                  <a:close/>
                </a:path>
              </a:pathLst>
            </a:custGeom>
            <a:solidFill>
              <a:srgbClr val="BD2929">
                <a:alpha val="641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 name="Google Shape;4663;p67"/>
            <p:cNvSpPr/>
            <p:nvPr/>
          </p:nvSpPr>
          <p:spPr>
            <a:xfrm>
              <a:off x="1208317" y="2993424"/>
              <a:ext cx="582715" cy="914943"/>
            </a:xfrm>
            <a:custGeom>
              <a:avLst/>
              <a:gdLst/>
              <a:ahLst/>
              <a:cxnLst/>
              <a:rect l="l" t="t" r="r" b="b"/>
              <a:pathLst>
                <a:path w="5097" h="8003" extrusionOk="0">
                  <a:moveTo>
                    <a:pt x="4071" y="1"/>
                  </a:moveTo>
                  <a:cubicBezTo>
                    <a:pt x="3615" y="2972"/>
                    <a:pt x="2011" y="5699"/>
                    <a:pt x="0" y="8003"/>
                  </a:cubicBezTo>
                  <a:cubicBezTo>
                    <a:pt x="814" y="7848"/>
                    <a:pt x="1425" y="7645"/>
                    <a:pt x="1954" y="6985"/>
                  </a:cubicBezTo>
                  <a:cubicBezTo>
                    <a:pt x="3126" y="5528"/>
                    <a:pt x="4095" y="4047"/>
                    <a:pt x="5096" y="2467"/>
                  </a:cubicBezTo>
                  <a:cubicBezTo>
                    <a:pt x="4966" y="1564"/>
                    <a:pt x="4575" y="758"/>
                    <a:pt x="4071" y="1"/>
                  </a:cubicBezTo>
                  <a:close/>
                </a:path>
              </a:pathLst>
            </a:custGeom>
            <a:solidFill>
              <a:srgbClr val="BD2929">
                <a:alpha val="641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 name="Google Shape;4664;p67"/>
            <p:cNvSpPr/>
            <p:nvPr/>
          </p:nvSpPr>
          <p:spPr>
            <a:xfrm>
              <a:off x="283198" y="1334106"/>
              <a:ext cx="1519951" cy="2591062"/>
            </a:xfrm>
            <a:custGeom>
              <a:avLst/>
              <a:gdLst/>
              <a:ahLst/>
              <a:cxnLst/>
              <a:rect l="l" t="t" r="r" b="b"/>
              <a:pathLst>
                <a:path w="13295" h="22664" extrusionOk="0">
                  <a:moveTo>
                    <a:pt x="7018" y="253"/>
                  </a:moveTo>
                  <a:cubicBezTo>
                    <a:pt x="8223" y="765"/>
                    <a:pt x="9688" y="1400"/>
                    <a:pt x="10534" y="2581"/>
                  </a:cubicBezTo>
                  <a:cubicBezTo>
                    <a:pt x="10819" y="2972"/>
                    <a:pt x="10950" y="3338"/>
                    <a:pt x="10909" y="3655"/>
                  </a:cubicBezTo>
                  <a:cubicBezTo>
                    <a:pt x="10852" y="4062"/>
                    <a:pt x="10543" y="4396"/>
                    <a:pt x="10233" y="4714"/>
                  </a:cubicBezTo>
                  <a:cubicBezTo>
                    <a:pt x="10176" y="4779"/>
                    <a:pt x="10111" y="4844"/>
                    <a:pt x="10054" y="4901"/>
                  </a:cubicBezTo>
                  <a:cubicBezTo>
                    <a:pt x="8931" y="6163"/>
                    <a:pt x="8499" y="7897"/>
                    <a:pt x="8898" y="9533"/>
                  </a:cubicBezTo>
                  <a:cubicBezTo>
                    <a:pt x="9248" y="10868"/>
                    <a:pt x="10127" y="11999"/>
                    <a:pt x="10982" y="13098"/>
                  </a:cubicBezTo>
                  <a:cubicBezTo>
                    <a:pt x="11951" y="14328"/>
                    <a:pt x="12863" y="15500"/>
                    <a:pt x="13082" y="16965"/>
                  </a:cubicBezTo>
                  <a:cubicBezTo>
                    <a:pt x="12163" y="18414"/>
                    <a:pt x="11161" y="19961"/>
                    <a:pt x="9973" y="21442"/>
                  </a:cubicBezTo>
                  <a:cubicBezTo>
                    <a:pt x="9492" y="22028"/>
                    <a:pt x="8939" y="22248"/>
                    <a:pt x="8109" y="22411"/>
                  </a:cubicBezTo>
                  <a:cubicBezTo>
                    <a:pt x="8279" y="21157"/>
                    <a:pt x="7628" y="20034"/>
                    <a:pt x="7221" y="19456"/>
                  </a:cubicBezTo>
                  <a:cubicBezTo>
                    <a:pt x="6725" y="18772"/>
                    <a:pt x="6106" y="18194"/>
                    <a:pt x="5504" y="17624"/>
                  </a:cubicBezTo>
                  <a:cubicBezTo>
                    <a:pt x="5324" y="17462"/>
                    <a:pt x="5145" y="17291"/>
                    <a:pt x="4966" y="17120"/>
                  </a:cubicBezTo>
                  <a:cubicBezTo>
                    <a:pt x="4250" y="16420"/>
                    <a:pt x="3582" y="15679"/>
                    <a:pt x="2964" y="14889"/>
                  </a:cubicBezTo>
                  <a:cubicBezTo>
                    <a:pt x="2597" y="14417"/>
                    <a:pt x="2239" y="13863"/>
                    <a:pt x="2378" y="13318"/>
                  </a:cubicBezTo>
                  <a:cubicBezTo>
                    <a:pt x="2467" y="12960"/>
                    <a:pt x="2736" y="12699"/>
                    <a:pt x="3021" y="12423"/>
                  </a:cubicBezTo>
                  <a:cubicBezTo>
                    <a:pt x="3094" y="12341"/>
                    <a:pt x="3175" y="12268"/>
                    <a:pt x="3249" y="12195"/>
                  </a:cubicBezTo>
                  <a:cubicBezTo>
                    <a:pt x="3615" y="11812"/>
                    <a:pt x="3908" y="11226"/>
                    <a:pt x="3639" y="10746"/>
                  </a:cubicBezTo>
                  <a:cubicBezTo>
                    <a:pt x="3509" y="10526"/>
                    <a:pt x="3297" y="10388"/>
                    <a:pt x="3078" y="10265"/>
                  </a:cubicBezTo>
                  <a:cubicBezTo>
                    <a:pt x="2231" y="9801"/>
                    <a:pt x="1303" y="9484"/>
                    <a:pt x="351" y="9354"/>
                  </a:cubicBezTo>
                  <a:cubicBezTo>
                    <a:pt x="2288" y="6301"/>
                    <a:pt x="4429" y="3493"/>
                    <a:pt x="7018" y="253"/>
                  </a:cubicBezTo>
                  <a:close/>
                  <a:moveTo>
                    <a:pt x="6961" y="0"/>
                  </a:moveTo>
                  <a:lnTo>
                    <a:pt x="6912" y="57"/>
                  </a:lnTo>
                  <a:cubicBezTo>
                    <a:pt x="4250" y="3395"/>
                    <a:pt x="2068" y="6252"/>
                    <a:pt x="90" y="9386"/>
                  </a:cubicBezTo>
                  <a:lnTo>
                    <a:pt x="1" y="9525"/>
                  </a:lnTo>
                  <a:lnTo>
                    <a:pt x="163" y="9541"/>
                  </a:lnTo>
                  <a:cubicBezTo>
                    <a:pt x="1051" y="9622"/>
                    <a:pt x="2101" y="9964"/>
                    <a:pt x="2980" y="10444"/>
                  </a:cubicBezTo>
                  <a:cubicBezTo>
                    <a:pt x="3151" y="10542"/>
                    <a:pt x="3354" y="10664"/>
                    <a:pt x="3460" y="10852"/>
                  </a:cubicBezTo>
                  <a:cubicBezTo>
                    <a:pt x="3680" y="11234"/>
                    <a:pt x="3411" y="11723"/>
                    <a:pt x="3094" y="12056"/>
                  </a:cubicBezTo>
                  <a:cubicBezTo>
                    <a:pt x="3029" y="12130"/>
                    <a:pt x="2956" y="12203"/>
                    <a:pt x="2882" y="12276"/>
                  </a:cubicBezTo>
                  <a:cubicBezTo>
                    <a:pt x="2589" y="12569"/>
                    <a:pt x="2280" y="12862"/>
                    <a:pt x="2182" y="13269"/>
                  </a:cubicBezTo>
                  <a:cubicBezTo>
                    <a:pt x="2019" y="13904"/>
                    <a:pt x="2410" y="14507"/>
                    <a:pt x="2801" y="15019"/>
                  </a:cubicBezTo>
                  <a:cubicBezTo>
                    <a:pt x="3428" y="15809"/>
                    <a:pt x="4103" y="16558"/>
                    <a:pt x="4828" y="17266"/>
                  </a:cubicBezTo>
                  <a:cubicBezTo>
                    <a:pt x="5007" y="17437"/>
                    <a:pt x="5186" y="17608"/>
                    <a:pt x="5365" y="17771"/>
                  </a:cubicBezTo>
                  <a:cubicBezTo>
                    <a:pt x="5959" y="18333"/>
                    <a:pt x="6570" y="18911"/>
                    <a:pt x="7050" y="19570"/>
                  </a:cubicBezTo>
                  <a:cubicBezTo>
                    <a:pt x="7465" y="20140"/>
                    <a:pt x="8117" y="21279"/>
                    <a:pt x="7889" y="22517"/>
                  </a:cubicBezTo>
                  <a:lnTo>
                    <a:pt x="7856" y="22663"/>
                  </a:lnTo>
                  <a:lnTo>
                    <a:pt x="7856" y="22663"/>
                  </a:lnTo>
                  <a:lnTo>
                    <a:pt x="7995" y="22647"/>
                  </a:lnTo>
                  <a:cubicBezTo>
                    <a:pt x="8800" y="22492"/>
                    <a:pt x="9517" y="22313"/>
                    <a:pt x="10119" y="21573"/>
                  </a:cubicBezTo>
                  <a:cubicBezTo>
                    <a:pt x="11324" y="20075"/>
                    <a:pt x="12342" y="18512"/>
                    <a:pt x="13270" y="17038"/>
                  </a:cubicBezTo>
                  <a:lnTo>
                    <a:pt x="13294" y="17006"/>
                  </a:lnTo>
                  <a:lnTo>
                    <a:pt x="13294" y="16973"/>
                  </a:lnTo>
                  <a:cubicBezTo>
                    <a:pt x="13066" y="15435"/>
                    <a:pt x="12089" y="14181"/>
                    <a:pt x="11145" y="12968"/>
                  </a:cubicBezTo>
                  <a:cubicBezTo>
                    <a:pt x="10298" y="11893"/>
                    <a:pt x="9427" y="10778"/>
                    <a:pt x="9094" y="9476"/>
                  </a:cubicBezTo>
                  <a:cubicBezTo>
                    <a:pt x="8711" y="7905"/>
                    <a:pt x="9126" y="6244"/>
                    <a:pt x="10201" y="5039"/>
                  </a:cubicBezTo>
                  <a:cubicBezTo>
                    <a:pt x="10258" y="4974"/>
                    <a:pt x="10323" y="4909"/>
                    <a:pt x="10380" y="4852"/>
                  </a:cubicBezTo>
                  <a:cubicBezTo>
                    <a:pt x="10705" y="4502"/>
                    <a:pt x="11047" y="4152"/>
                    <a:pt x="11104" y="3672"/>
                  </a:cubicBezTo>
                  <a:cubicBezTo>
                    <a:pt x="11153" y="3297"/>
                    <a:pt x="11015" y="2890"/>
                    <a:pt x="10697" y="2451"/>
                  </a:cubicBezTo>
                  <a:cubicBezTo>
                    <a:pt x="9802" y="1205"/>
                    <a:pt x="8263" y="554"/>
                    <a:pt x="7026" y="33"/>
                  </a:cubicBezTo>
                  <a:lnTo>
                    <a:pt x="6961"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 name="Google Shape;4665;p67"/>
            <p:cNvSpPr/>
            <p:nvPr/>
          </p:nvSpPr>
          <p:spPr>
            <a:xfrm>
              <a:off x="1017508" y="1490389"/>
              <a:ext cx="163027" cy="154682"/>
            </a:xfrm>
            <a:custGeom>
              <a:avLst/>
              <a:gdLst/>
              <a:ahLst/>
              <a:cxnLst/>
              <a:rect l="l" t="t" r="r" b="b"/>
              <a:pathLst>
                <a:path w="1426" h="1353" extrusionOk="0">
                  <a:moveTo>
                    <a:pt x="709" y="269"/>
                  </a:moveTo>
                  <a:lnTo>
                    <a:pt x="823" y="603"/>
                  </a:lnTo>
                  <a:lnTo>
                    <a:pt x="1173" y="603"/>
                  </a:lnTo>
                  <a:lnTo>
                    <a:pt x="888" y="807"/>
                  </a:lnTo>
                  <a:lnTo>
                    <a:pt x="985" y="1132"/>
                  </a:lnTo>
                  <a:lnTo>
                    <a:pt x="709" y="929"/>
                  </a:lnTo>
                  <a:lnTo>
                    <a:pt x="424" y="1132"/>
                  </a:lnTo>
                  <a:lnTo>
                    <a:pt x="530" y="807"/>
                  </a:lnTo>
                  <a:lnTo>
                    <a:pt x="253" y="603"/>
                  </a:lnTo>
                  <a:lnTo>
                    <a:pt x="603" y="603"/>
                  </a:lnTo>
                  <a:lnTo>
                    <a:pt x="709" y="269"/>
                  </a:lnTo>
                  <a:close/>
                  <a:moveTo>
                    <a:pt x="717" y="1"/>
                  </a:moveTo>
                  <a:lnTo>
                    <a:pt x="546" y="514"/>
                  </a:lnTo>
                  <a:lnTo>
                    <a:pt x="0" y="514"/>
                  </a:lnTo>
                  <a:lnTo>
                    <a:pt x="448" y="839"/>
                  </a:lnTo>
                  <a:lnTo>
                    <a:pt x="277" y="1352"/>
                  </a:lnTo>
                  <a:lnTo>
                    <a:pt x="717" y="1035"/>
                  </a:lnTo>
                  <a:lnTo>
                    <a:pt x="1156" y="1352"/>
                  </a:lnTo>
                  <a:lnTo>
                    <a:pt x="985" y="839"/>
                  </a:lnTo>
                  <a:lnTo>
                    <a:pt x="1425" y="514"/>
                  </a:lnTo>
                  <a:lnTo>
                    <a:pt x="888" y="514"/>
                  </a:lnTo>
                  <a:lnTo>
                    <a:pt x="717"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 name="Google Shape;4666;p67"/>
            <p:cNvSpPr/>
            <p:nvPr/>
          </p:nvSpPr>
          <p:spPr>
            <a:xfrm>
              <a:off x="925362" y="1716524"/>
              <a:ext cx="303533" cy="288213"/>
            </a:xfrm>
            <a:custGeom>
              <a:avLst/>
              <a:gdLst/>
              <a:ahLst/>
              <a:cxnLst/>
              <a:rect l="l" t="t" r="r" b="b"/>
              <a:pathLst>
                <a:path w="2655" h="2521" extrusionOk="0">
                  <a:moveTo>
                    <a:pt x="1813" y="1"/>
                  </a:moveTo>
                  <a:cubicBezTo>
                    <a:pt x="1654" y="1"/>
                    <a:pt x="1483" y="71"/>
                    <a:pt x="1319" y="82"/>
                  </a:cubicBezTo>
                  <a:cubicBezTo>
                    <a:pt x="1474" y="237"/>
                    <a:pt x="1645" y="392"/>
                    <a:pt x="1783" y="546"/>
                  </a:cubicBezTo>
                  <a:cubicBezTo>
                    <a:pt x="1319" y="1141"/>
                    <a:pt x="635" y="1654"/>
                    <a:pt x="82" y="2166"/>
                  </a:cubicBezTo>
                  <a:cubicBezTo>
                    <a:pt x="1" y="2248"/>
                    <a:pt x="1" y="2378"/>
                    <a:pt x="82" y="2459"/>
                  </a:cubicBezTo>
                  <a:cubicBezTo>
                    <a:pt x="123" y="2500"/>
                    <a:pt x="176" y="2520"/>
                    <a:pt x="228" y="2520"/>
                  </a:cubicBezTo>
                  <a:cubicBezTo>
                    <a:pt x="281" y="2520"/>
                    <a:pt x="334" y="2500"/>
                    <a:pt x="375" y="2459"/>
                  </a:cubicBezTo>
                  <a:cubicBezTo>
                    <a:pt x="904" y="1881"/>
                    <a:pt x="1466" y="1328"/>
                    <a:pt x="2003" y="758"/>
                  </a:cubicBezTo>
                  <a:cubicBezTo>
                    <a:pt x="2004" y="757"/>
                    <a:pt x="2006" y="756"/>
                    <a:pt x="2008" y="756"/>
                  </a:cubicBezTo>
                  <a:cubicBezTo>
                    <a:pt x="2049" y="756"/>
                    <a:pt x="2273" y="1076"/>
                    <a:pt x="2304" y="1084"/>
                  </a:cubicBezTo>
                  <a:cubicBezTo>
                    <a:pt x="2311" y="1085"/>
                    <a:pt x="2318" y="1086"/>
                    <a:pt x="2325" y="1086"/>
                  </a:cubicBezTo>
                  <a:cubicBezTo>
                    <a:pt x="2454" y="1086"/>
                    <a:pt x="2631" y="880"/>
                    <a:pt x="2646" y="725"/>
                  </a:cubicBezTo>
                  <a:cubicBezTo>
                    <a:pt x="2654" y="701"/>
                    <a:pt x="2646" y="677"/>
                    <a:pt x="2638" y="652"/>
                  </a:cubicBezTo>
                  <a:cubicBezTo>
                    <a:pt x="2573" y="489"/>
                    <a:pt x="2304" y="310"/>
                    <a:pt x="2182" y="180"/>
                  </a:cubicBezTo>
                  <a:cubicBezTo>
                    <a:pt x="2125" y="123"/>
                    <a:pt x="2068" y="74"/>
                    <a:pt x="1995" y="42"/>
                  </a:cubicBezTo>
                  <a:cubicBezTo>
                    <a:pt x="1937" y="12"/>
                    <a:pt x="1876" y="1"/>
                    <a:pt x="181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 name="Google Shape;4667;p67"/>
            <p:cNvSpPr/>
            <p:nvPr/>
          </p:nvSpPr>
          <p:spPr>
            <a:xfrm>
              <a:off x="933251" y="1661648"/>
              <a:ext cx="348691" cy="342632"/>
            </a:xfrm>
            <a:custGeom>
              <a:avLst/>
              <a:gdLst/>
              <a:ahLst/>
              <a:cxnLst/>
              <a:rect l="l" t="t" r="r" b="b"/>
              <a:pathLst>
                <a:path w="3050" h="2997" extrusionOk="0">
                  <a:moveTo>
                    <a:pt x="1438" y="1"/>
                  </a:moveTo>
                  <a:cubicBezTo>
                    <a:pt x="974" y="98"/>
                    <a:pt x="526" y="530"/>
                    <a:pt x="330" y="953"/>
                  </a:cubicBezTo>
                  <a:cubicBezTo>
                    <a:pt x="1" y="1669"/>
                    <a:pt x="330" y="2647"/>
                    <a:pt x="1217" y="2647"/>
                  </a:cubicBezTo>
                  <a:cubicBezTo>
                    <a:pt x="1228" y="2647"/>
                    <a:pt x="1239" y="2647"/>
                    <a:pt x="1250" y="2646"/>
                  </a:cubicBezTo>
                  <a:cubicBezTo>
                    <a:pt x="1535" y="2638"/>
                    <a:pt x="1690" y="2484"/>
                    <a:pt x="1934" y="2378"/>
                  </a:cubicBezTo>
                  <a:cubicBezTo>
                    <a:pt x="2003" y="2348"/>
                    <a:pt x="2026" y="2327"/>
                    <a:pt x="2054" y="2327"/>
                  </a:cubicBezTo>
                  <a:cubicBezTo>
                    <a:pt x="2080" y="2327"/>
                    <a:pt x="2109" y="2344"/>
                    <a:pt x="2178" y="2386"/>
                  </a:cubicBezTo>
                  <a:cubicBezTo>
                    <a:pt x="2268" y="2451"/>
                    <a:pt x="2341" y="2541"/>
                    <a:pt x="2398" y="2638"/>
                  </a:cubicBezTo>
                  <a:cubicBezTo>
                    <a:pt x="2528" y="2874"/>
                    <a:pt x="2610" y="2891"/>
                    <a:pt x="2846" y="2988"/>
                  </a:cubicBezTo>
                  <a:cubicBezTo>
                    <a:pt x="2854" y="2996"/>
                    <a:pt x="2862" y="2996"/>
                    <a:pt x="2878" y="2996"/>
                  </a:cubicBezTo>
                  <a:cubicBezTo>
                    <a:pt x="3049" y="2996"/>
                    <a:pt x="2935" y="2768"/>
                    <a:pt x="2895" y="2695"/>
                  </a:cubicBezTo>
                  <a:cubicBezTo>
                    <a:pt x="2813" y="2549"/>
                    <a:pt x="2699" y="2508"/>
                    <a:pt x="2577" y="2410"/>
                  </a:cubicBezTo>
                  <a:cubicBezTo>
                    <a:pt x="2393" y="2282"/>
                    <a:pt x="2303" y="2036"/>
                    <a:pt x="2052" y="2036"/>
                  </a:cubicBezTo>
                  <a:cubicBezTo>
                    <a:pt x="2048" y="2036"/>
                    <a:pt x="2044" y="2036"/>
                    <a:pt x="2040" y="2036"/>
                  </a:cubicBezTo>
                  <a:cubicBezTo>
                    <a:pt x="1804" y="2036"/>
                    <a:pt x="1633" y="2239"/>
                    <a:pt x="1397" y="2239"/>
                  </a:cubicBezTo>
                  <a:cubicBezTo>
                    <a:pt x="949" y="2239"/>
                    <a:pt x="591" y="1881"/>
                    <a:pt x="583" y="1442"/>
                  </a:cubicBezTo>
                  <a:cubicBezTo>
                    <a:pt x="558" y="839"/>
                    <a:pt x="949" y="310"/>
                    <a:pt x="14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3" name="Group 2"/>
          <p:cNvGrpSpPr/>
          <p:nvPr/>
        </p:nvGrpSpPr>
        <p:grpSpPr>
          <a:xfrm>
            <a:off x="5688010" y="1366214"/>
            <a:ext cx="3026609" cy="3093153"/>
            <a:chOff x="5777121" y="1195032"/>
            <a:chExt cx="3026609" cy="3093153"/>
          </a:xfrm>
        </p:grpSpPr>
        <p:grpSp>
          <p:nvGrpSpPr>
            <p:cNvPr id="5" name="Group 4"/>
            <p:cNvGrpSpPr/>
            <p:nvPr/>
          </p:nvGrpSpPr>
          <p:grpSpPr>
            <a:xfrm>
              <a:off x="5860271" y="1195032"/>
              <a:ext cx="2629395" cy="1303139"/>
              <a:chOff x="8011094" y="177139"/>
              <a:chExt cx="3565184" cy="1871721"/>
            </a:xfrm>
          </p:grpSpPr>
          <p:pic>
            <p:nvPicPr>
              <p:cNvPr id="21" name="Picture 5"/>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a:off x="8011094" y="177139"/>
                <a:ext cx="3565184" cy="1871721"/>
              </a:xfrm>
              <a:prstGeom prst="rect">
                <a:avLst/>
              </a:prstGeom>
            </p:spPr>
          </p:pic>
          <p:sp>
            <p:nvSpPr>
              <p:cNvPr id="22" name="TextBox 21"/>
              <p:cNvSpPr txBox="1"/>
              <p:nvPr/>
            </p:nvSpPr>
            <p:spPr>
              <a:xfrm>
                <a:off x="8375845" y="715397"/>
                <a:ext cx="2861511" cy="6630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2400" b="1" i="0" u="none" strike="noStrike" kern="0" cap="none" spc="0" normalizeH="0" baseline="0" noProof="0">
                    <a:ln>
                      <a:noFill/>
                    </a:ln>
                    <a:solidFill>
                      <a:srgbClr val="E03232"/>
                    </a:solidFill>
                    <a:effectLst/>
                    <a:uLnTx/>
                    <a:uFillTx/>
                    <a:latin typeface="Arial" panose="020B0604020202020204"/>
                    <a:ea typeface="Times New Roman" panose="02020603050405020304" pitchFamily="18" charset="0"/>
                    <a:cs typeface="Arial" panose="020B0604020202020204"/>
                    <a:sym typeface="Arial" panose="020B0604020202020204"/>
                  </a:rPr>
                  <a:t>Gợi ý</a:t>
                </a:r>
                <a:endParaRPr kumimoji="0" lang="en-US" sz="2400" b="1" i="0" u="none" strike="noStrike" kern="0" cap="none" spc="0" normalizeH="0" baseline="0" noProof="0">
                  <a:ln>
                    <a:noFill/>
                  </a:ln>
                  <a:solidFill>
                    <a:srgbClr val="E03232"/>
                  </a:solidFill>
                  <a:effectLst/>
                  <a:uLnTx/>
                  <a:uFillTx/>
                  <a:latin typeface="Arial" panose="020B0604020202020204"/>
                  <a:cs typeface="Arial" panose="020B0604020202020204"/>
                  <a:sym typeface="Arial" panose="020B0604020202020204"/>
                </a:endParaRPr>
              </a:p>
            </p:txBody>
          </p:sp>
        </p:grpSp>
        <p:sp>
          <p:nvSpPr>
            <p:cNvPr id="20" name="TextBox 19"/>
            <p:cNvSpPr txBox="1"/>
            <p:nvPr/>
          </p:nvSpPr>
          <p:spPr>
            <a:xfrm>
              <a:off x="5777121" y="2406195"/>
              <a:ext cx="3026609" cy="1881990"/>
            </a:xfrm>
            <a:prstGeom prst="rect">
              <a:avLst/>
            </a:prstGeom>
            <a:noFill/>
          </p:spPr>
          <p:txBody>
            <a:bodyPr wrap="square">
              <a:spAutoFit/>
            </a:bodyPr>
            <a:lstStyle/>
            <a:p>
              <a:pPr marL="342900" indent="-342900" algn="just">
                <a:lnSpc>
                  <a:spcPct val="150000"/>
                </a:lnSpc>
                <a:buFont typeface="Arial" panose="020B0604020202020204" pitchFamily="34" charset="0"/>
                <a:buChar char="•"/>
              </a:pPr>
              <a:r>
                <a:rPr lang="en-US" sz="2000" i="1">
                  <a:latin typeface="+mn-lt"/>
                  <a:ea typeface="Calibri" panose="020F0502020204030204" pitchFamily="34" charset="0"/>
                  <a:cs typeface="Vrinda" panose="020B0502040204020203" pitchFamily="34" charset="0"/>
                </a:rPr>
                <a:t>S</a:t>
              </a:r>
              <a:r>
                <a:rPr lang="vi-VN" sz="2000" i="1">
                  <a:effectLst/>
                  <a:latin typeface="+mn-lt"/>
                  <a:ea typeface="Calibri" panose="020F0502020204030204" pitchFamily="34" charset="0"/>
                  <a:cs typeface="Vrinda" panose="020B0502040204020203" pitchFamily="34" charset="0"/>
                </a:rPr>
                <a:t>ự lãnh đạo</a:t>
              </a:r>
              <a:r>
                <a:rPr lang="en-US" sz="2000" i="1">
                  <a:effectLst/>
                  <a:latin typeface="+mn-lt"/>
                  <a:ea typeface="Calibri" panose="020F0502020204030204" pitchFamily="34" charset="0"/>
                  <a:cs typeface="Vrinda" panose="020B0502040204020203" pitchFamily="34" charset="0"/>
                </a:rPr>
                <a:t>.</a:t>
              </a:r>
              <a:endParaRPr lang="en-US" sz="2000" i="1">
                <a:effectLst/>
                <a:latin typeface="+mn-lt"/>
                <a:ea typeface="Calibri" panose="020F0502020204030204" pitchFamily="34" charset="0"/>
                <a:cs typeface="Vrinda" panose="020B0502040204020203" pitchFamily="34" charset="0"/>
              </a:endParaRPr>
            </a:p>
            <a:p>
              <a:pPr marL="342900" indent="-342900" algn="just">
                <a:lnSpc>
                  <a:spcPct val="150000"/>
                </a:lnSpc>
                <a:buFont typeface="Arial" panose="020B0604020202020204" pitchFamily="34" charset="0"/>
                <a:buChar char="•"/>
              </a:pPr>
              <a:r>
                <a:rPr lang="en-US" sz="2000" i="1">
                  <a:effectLst/>
                  <a:latin typeface="+mn-lt"/>
                  <a:ea typeface="Calibri" panose="020F0502020204030204" pitchFamily="34" charset="0"/>
                  <a:cs typeface="Vrinda" panose="020B0502040204020203" pitchFamily="34" charset="0"/>
                </a:rPr>
                <a:t>N</a:t>
              </a:r>
              <a:r>
                <a:rPr lang="vi-VN" sz="2000" i="1">
                  <a:effectLst/>
                  <a:latin typeface="+mn-lt"/>
                  <a:ea typeface="Calibri" panose="020F0502020204030204" pitchFamily="34" charset="0"/>
                  <a:cs typeface="Vrinda" panose="020B0502040204020203" pitchFamily="34" charset="0"/>
                </a:rPr>
                <a:t>hận thức</a:t>
              </a:r>
              <a:r>
                <a:rPr lang="en-US" sz="2000" i="1">
                  <a:effectLst/>
                  <a:latin typeface="+mn-lt"/>
                  <a:ea typeface="Calibri" panose="020F0502020204030204" pitchFamily="34" charset="0"/>
                  <a:cs typeface="Vrinda" panose="020B0502040204020203" pitchFamily="34" charset="0"/>
                </a:rPr>
                <a:t>.</a:t>
              </a:r>
              <a:endParaRPr lang="en-US" sz="2000" i="1">
                <a:effectLst/>
                <a:latin typeface="+mn-lt"/>
                <a:ea typeface="Calibri" panose="020F0502020204030204" pitchFamily="34" charset="0"/>
                <a:cs typeface="Vrinda" panose="020B0502040204020203" pitchFamily="34" charset="0"/>
              </a:endParaRPr>
            </a:p>
            <a:p>
              <a:pPr marL="342900" indent="-342900" algn="just">
                <a:lnSpc>
                  <a:spcPct val="150000"/>
                </a:lnSpc>
                <a:buFont typeface="Arial" panose="020B0604020202020204" pitchFamily="34" charset="0"/>
                <a:buChar char="•"/>
              </a:pPr>
              <a:r>
                <a:rPr lang="en-US" sz="2000" i="1">
                  <a:latin typeface="+mn-lt"/>
                  <a:ea typeface="Calibri" panose="020F0502020204030204" pitchFamily="34" charset="0"/>
                  <a:cs typeface="Vrinda" panose="020B0502040204020203" pitchFamily="34" charset="0"/>
                </a:rPr>
                <a:t>H</a:t>
              </a:r>
              <a:r>
                <a:rPr lang="vi-VN" sz="2000" i="1">
                  <a:effectLst/>
                  <a:latin typeface="+mn-lt"/>
                  <a:ea typeface="Calibri" panose="020F0502020204030204" pitchFamily="34" charset="0"/>
                  <a:cs typeface="Vrinda" panose="020B0502040204020203" pitchFamily="34" charset="0"/>
                </a:rPr>
                <a:t>ệ thống hành chính</a:t>
              </a:r>
              <a:r>
                <a:rPr lang="en-US" sz="2000" i="1">
                  <a:effectLst/>
                  <a:latin typeface="+mn-lt"/>
                  <a:ea typeface="Calibri" panose="020F0502020204030204" pitchFamily="34" charset="0"/>
                  <a:cs typeface="Vrinda" panose="020B0502040204020203" pitchFamily="34" charset="0"/>
                </a:rPr>
                <a:t>.</a:t>
              </a:r>
              <a:endParaRPr lang="en-US" sz="2000" i="1">
                <a:effectLst/>
                <a:latin typeface="+mn-lt"/>
                <a:ea typeface="Calibri" panose="020F0502020204030204" pitchFamily="34" charset="0"/>
                <a:cs typeface="Vrinda" panose="020B0502040204020203" pitchFamily="34" charset="0"/>
              </a:endParaRPr>
            </a:p>
            <a:p>
              <a:pPr marL="342900" indent="-342900" algn="just">
                <a:lnSpc>
                  <a:spcPct val="150000"/>
                </a:lnSpc>
                <a:buFont typeface="Arial" panose="020B0604020202020204" pitchFamily="34" charset="0"/>
                <a:buChar char="•"/>
              </a:pPr>
              <a:r>
                <a:rPr lang="en-US" sz="2000" i="1">
                  <a:latin typeface="+mn-lt"/>
                  <a:ea typeface="Calibri" panose="020F0502020204030204" pitchFamily="34" charset="0"/>
                  <a:cs typeface="Vrinda" panose="020B0502040204020203" pitchFamily="34" charset="0"/>
                </a:rPr>
                <a:t>T</a:t>
              </a:r>
              <a:r>
                <a:rPr lang="vi-VN" sz="2000" i="1">
                  <a:effectLst/>
                  <a:latin typeface="+mn-lt"/>
                  <a:ea typeface="Calibri" panose="020F0502020204030204" pitchFamily="34" charset="0"/>
                  <a:cs typeface="Vrinda" panose="020B0502040204020203" pitchFamily="34" charset="0"/>
                </a:rPr>
                <a:t>oàn cầu hóa.</a:t>
              </a:r>
              <a:endParaRPr lang="en-US" sz="2000">
                <a:effectLst/>
                <a:latin typeface="+mn-lt"/>
                <a:ea typeface="Calibri" panose="020F0502020204030204" pitchFamily="34" charset="0"/>
                <a:cs typeface="Vrinda" panose="020B0502040204020203" pitchFamily="34" charset="0"/>
              </a:endParaRPr>
            </a:p>
          </p:txBody>
        </p:sp>
      </p:grpSp>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406"/>
        <p:cNvGrpSpPr/>
        <p:nvPr/>
      </p:nvGrpSpPr>
      <p:grpSpPr>
        <a:xfrm>
          <a:off x="0" y="0"/>
          <a:ext cx="0" cy="0"/>
          <a:chOff x="0" y="0"/>
          <a:chExt cx="0" cy="0"/>
        </a:xfrm>
      </p:grpSpPr>
      <p:grpSp>
        <p:nvGrpSpPr>
          <p:cNvPr id="3408" name="Google Shape;3408;p50"/>
          <p:cNvGrpSpPr/>
          <p:nvPr/>
        </p:nvGrpSpPr>
        <p:grpSpPr>
          <a:xfrm rot="-166113" flipH="1">
            <a:off x="3984583" y="3251845"/>
            <a:ext cx="6169107" cy="3284272"/>
            <a:chOff x="-1003020" y="3411017"/>
            <a:chExt cx="6169310" cy="3284380"/>
          </a:xfrm>
        </p:grpSpPr>
        <p:sp>
          <p:nvSpPr>
            <p:cNvPr id="3409" name="Google Shape;3409;p50"/>
            <p:cNvSpPr/>
            <p:nvPr/>
          </p:nvSpPr>
          <p:spPr>
            <a:xfrm rot="774988">
              <a:off x="2285548" y="4764594"/>
              <a:ext cx="2708895" cy="1648904"/>
            </a:xfrm>
            <a:custGeom>
              <a:avLst/>
              <a:gdLst/>
              <a:ahLst/>
              <a:cxnLst/>
              <a:rect l="l" t="t" r="r" b="b"/>
              <a:pathLst>
                <a:path w="30667" h="18667" extrusionOk="0">
                  <a:moveTo>
                    <a:pt x="4698" y="1"/>
                  </a:moveTo>
                  <a:lnTo>
                    <a:pt x="1" y="18667"/>
                  </a:lnTo>
                  <a:cubicBezTo>
                    <a:pt x="8890" y="18097"/>
                    <a:pt x="17991" y="16697"/>
                    <a:pt x="27003" y="15630"/>
                  </a:cubicBezTo>
                  <a:lnTo>
                    <a:pt x="30666" y="1083"/>
                  </a:lnTo>
                  <a:cubicBezTo>
                    <a:pt x="22013" y="741"/>
                    <a:pt x="13302" y="554"/>
                    <a:pt x="46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10" name="Google Shape;3410;p50"/>
            <p:cNvSpPr/>
            <p:nvPr/>
          </p:nvSpPr>
          <p:spPr>
            <a:xfrm rot="774988">
              <a:off x="2786153" y="4816880"/>
              <a:ext cx="2362278" cy="292028"/>
            </a:xfrm>
            <a:custGeom>
              <a:avLst/>
              <a:gdLst/>
              <a:ahLst/>
              <a:cxnLst/>
              <a:rect l="l" t="t" r="r" b="b"/>
              <a:pathLst>
                <a:path w="26743" h="3306" extrusionOk="0">
                  <a:moveTo>
                    <a:pt x="668" y="1"/>
                  </a:moveTo>
                  <a:lnTo>
                    <a:pt x="1" y="2646"/>
                  </a:lnTo>
                  <a:lnTo>
                    <a:pt x="66" y="2646"/>
                  </a:lnTo>
                  <a:cubicBezTo>
                    <a:pt x="6171" y="2956"/>
                    <a:pt x="12439" y="3061"/>
                    <a:pt x="18496" y="3167"/>
                  </a:cubicBezTo>
                  <a:cubicBezTo>
                    <a:pt x="21003" y="3208"/>
                    <a:pt x="23592" y="3249"/>
                    <a:pt x="26140" y="3306"/>
                  </a:cubicBezTo>
                  <a:lnTo>
                    <a:pt x="26181" y="3306"/>
                  </a:lnTo>
                  <a:lnTo>
                    <a:pt x="26742" y="1075"/>
                  </a:lnTo>
                  <a:lnTo>
                    <a:pt x="26677" y="1083"/>
                  </a:lnTo>
                  <a:cubicBezTo>
                    <a:pt x="24146" y="978"/>
                    <a:pt x="21565" y="896"/>
                    <a:pt x="19074" y="815"/>
                  </a:cubicBezTo>
                  <a:cubicBezTo>
                    <a:pt x="13034" y="611"/>
                    <a:pt x="6798" y="400"/>
                    <a:pt x="7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11" name="Google Shape;3411;p50"/>
            <p:cNvSpPr/>
            <p:nvPr/>
          </p:nvSpPr>
          <p:spPr>
            <a:xfrm rot="774988">
              <a:off x="2577914" y="5235615"/>
              <a:ext cx="2382330" cy="243798"/>
            </a:xfrm>
            <a:custGeom>
              <a:avLst/>
              <a:gdLst/>
              <a:ahLst/>
              <a:cxnLst/>
              <a:rect l="l" t="t" r="r" b="b"/>
              <a:pathLst>
                <a:path w="26970" h="2760" extrusionOk="0">
                  <a:moveTo>
                    <a:pt x="684" y="0"/>
                  </a:moveTo>
                  <a:lnTo>
                    <a:pt x="0" y="2719"/>
                  </a:lnTo>
                  <a:lnTo>
                    <a:pt x="65" y="2719"/>
                  </a:lnTo>
                  <a:cubicBezTo>
                    <a:pt x="1693" y="2744"/>
                    <a:pt x="3338" y="2760"/>
                    <a:pt x="4990" y="2760"/>
                  </a:cubicBezTo>
                  <a:cubicBezTo>
                    <a:pt x="9557" y="2760"/>
                    <a:pt x="14165" y="2662"/>
                    <a:pt x="18658" y="2564"/>
                  </a:cubicBezTo>
                  <a:cubicBezTo>
                    <a:pt x="21190" y="2507"/>
                    <a:pt x="23811" y="2450"/>
                    <a:pt x="26376" y="2410"/>
                  </a:cubicBezTo>
                  <a:lnTo>
                    <a:pt x="26416" y="2410"/>
                  </a:lnTo>
                  <a:lnTo>
                    <a:pt x="26970" y="204"/>
                  </a:lnTo>
                  <a:lnTo>
                    <a:pt x="26905" y="204"/>
                  </a:lnTo>
                  <a:cubicBezTo>
                    <a:pt x="25627" y="200"/>
                    <a:pt x="24338" y="198"/>
                    <a:pt x="23055" y="198"/>
                  </a:cubicBezTo>
                  <a:cubicBezTo>
                    <a:pt x="21772" y="198"/>
                    <a:pt x="20494" y="200"/>
                    <a:pt x="19236" y="204"/>
                  </a:cubicBezTo>
                  <a:cubicBezTo>
                    <a:pt x="18086" y="205"/>
                    <a:pt x="16928" y="207"/>
                    <a:pt x="15765" y="207"/>
                  </a:cubicBezTo>
                  <a:cubicBezTo>
                    <a:pt x="10775" y="207"/>
                    <a:pt x="5696" y="178"/>
                    <a:pt x="72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12" name="Google Shape;3412;p50"/>
            <p:cNvSpPr/>
            <p:nvPr/>
          </p:nvSpPr>
          <p:spPr>
            <a:xfrm rot="774988">
              <a:off x="2365366" y="5589364"/>
              <a:ext cx="2409006" cy="324357"/>
            </a:xfrm>
            <a:custGeom>
              <a:avLst/>
              <a:gdLst/>
              <a:ahLst/>
              <a:cxnLst/>
              <a:rect l="l" t="t" r="r" b="b"/>
              <a:pathLst>
                <a:path w="27272" h="3672" extrusionOk="0">
                  <a:moveTo>
                    <a:pt x="27198" y="0"/>
                  </a:moveTo>
                  <a:cubicBezTo>
                    <a:pt x="24618" y="98"/>
                    <a:pt x="21988" y="212"/>
                    <a:pt x="19440" y="326"/>
                  </a:cubicBezTo>
                  <a:cubicBezTo>
                    <a:pt x="13294" y="594"/>
                    <a:pt x="6928" y="871"/>
                    <a:pt x="750" y="871"/>
                  </a:cubicBezTo>
                  <a:lnTo>
                    <a:pt x="709" y="871"/>
                  </a:lnTo>
                  <a:lnTo>
                    <a:pt x="1" y="3671"/>
                  </a:lnTo>
                  <a:lnTo>
                    <a:pt x="66" y="3671"/>
                  </a:lnTo>
                  <a:cubicBezTo>
                    <a:pt x="6285" y="3549"/>
                    <a:pt x="12684" y="3110"/>
                    <a:pt x="18879" y="2686"/>
                  </a:cubicBezTo>
                  <a:cubicBezTo>
                    <a:pt x="21443" y="2507"/>
                    <a:pt x="24089" y="2320"/>
                    <a:pt x="26686" y="2165"/>
                  </a:cubicBezTo>
                  <a:lnTo>
                    <a:pt x="26726" y="2165"/>
                  </a:lnTo>
                  <a:lnTo>
                    <a:pt x="2727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13" name="Google Shape;3413;p50"/>
            <p:cNvSpPr/>
            <p:nvPr/>
          </p:nvSpPr>
          <p:spPr>
            <a:xfrm rot="774988">
              <a:off x="2148173" y="5916777"/>
              <a:ext cx="2442042" cy="454559"/>
            </a:xfrm>
            <a:custGeom>
              <a:avLst/>
              <a:gdLst/>
              <a:ahLst/>
              <a:cxnLst/>
              <a:rect l="l" t="t" r="r" b="b"/>
              <a:pathLst>
                <a:path w="27646" h="5146" extrusionOk="0">
                  <a:moveTo>
                    <a:pt x="27581" y="1"/>
                  </a:moveTo>
                  <a:cubicBezTo>
                    <a:pt x="24959" y="229"/>
                    <a:pt x="22289" y="489"/>
                    <a:pt x="19717" y="742"/>
                  </a:cubicBezTo>
                  <a:cubicBezTo>
                    <a:pt x="13481" y="1344"/>
                    <a:pt x="7034" y="1971"/>
                    <a:pt x="790" y="2215"/>
                  </a:cubicBezTo>
                  <a:lnTo>
                    <a:pt x="749" y="2215"/>
                  </a:lnTo>
                  <a:lnTo>
                    <a:pt x="0" y="5146"/>
                  </a:lnTo>
                  <a:lnTo>
                    <a:pt x="74" y="5146"/>
                  </a:lnTo>
                  <a:cubicBezTo>
                    <a:pt x="6358" y="4739"/>
                    <a:pt x="12854" y="3908"/>
                    <a:pt x="19139" y="3102"/>
                  </a:cubicBezTo>
                  <a:cubicBezTo>
                    <a:pt x="21744" y="2769"/>
                    <a:pt x="24430" y="2427"/>
                    <a:pt x="27076" y="2109"/>
                  </a:cubicBezTo>
                  <a:lnTo>
                    <a:pt x="27109" y="2109"/>
                  </a:lnTo>
                  <a:lnTo>
                    <a:pt x="2764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14" name="Google Shape;3414;p50"/>
            <p:cNvSpPr/>
            <p:nvPr/>
          </p:nvSpPr>
          <p:spPr>
            <a:xfrm rot="774988">
              <a:off x="-770772" y="3833622"/>
              <a:ext cx="3782401" cy="2350972"/>
            </a:xfrm>
            <a:custGeom>
              <a:avLst/>
              <a:gdLst/>
              <a:ahLst/>
              <a:cxnLst/>
              <a:rect l="l" t="t" r="r" b="b"/>
              <a:pathLst>
                <a:path w="42820" h="26615" extrusionOk="0">
                  <a:moveTo>
                    <a:pt x="4486" y="1"/>
                  </a:moveTo>
                  <a:lnTo>
                    <a:pt x="0" y="17796"/>
                  </a:lnTo>
                  <a:cubicBezTo>
                    <a:pt x="9837" y="24578"/>
                    <a:pt x="20867" y="26614"/>
                    <a:pt x="32412" y="26614"/>
                  </a:cubicBezTo>
                  <a:cubicBezTo>
                    <a:pt x="34281" y="26614"/>
                    <a:pt x="36164" y="26561"/>
                    <a:pt x="38058" y="26465"/>
                  </a:cubicBezTo>
                  <a:lnTo>
                    <a:pt x="42820" y="7571"/>
                  </a:lnTo>
                  <a:cubicBezTo>
                    <a:pt x="29640" y="6635"/>
                    <a:pt x="16705" y="4738"/>
                    <a:pt x="44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15" name="Google Shape;3415;p50"/>
            <p:cNvSpPr/>
            <p:nvPr/>
          </p:nvSpPr>
          <p:spPr>
            <a:xfrm rot="774988">
              <a:off x="-279276" y="3883383"/>
              <a:ext cx="3454511" cy="906822"/>
            </a:xfrm>
            <a:custGeom>
              <a:avLst/>
              <a:gdLst/>
              <a:ahLst/>
              <a:cxnLst/>
              <a:rect l="l" t="t" r="r" b="b"/>
              <a:pathLst>
                <a:path w="39108" h="10266" extrusionOk="0">
                  <a:moveTo>
                    <a:pt x="684" y="0"/>
                  </a:moveTo>
                  <a:lnTo>
                    <a:pt x="1" y="2703"/>
                  </a:lnTo>
                  <a:lnTo>
                    <a:pt x="41" y="2719"/>
                  </a:lnTo>
                  <a:cubicBezTo>
                    <a:pt x="10575" y="7018"/>
                    <a:pt x="22403" y="9346"/>
                    <a:pt x="38400" y="10266"/>
                  </a:cubicBezTo>
                  <a:lnTo>
                    <a:pt x="38440" y="10266"/>
                  </a:lnTo>
                  <a:lnTo>
                    <a:pt x="39108" y="7595"/>
                  </a:lnTo>
                  <a:lnTo>
                    <a:pt x="39051" y="7595"/>
                  </a:lnTo>
                  <a:cubicBezTo>
                    <a:pt x="23128" y="6456"/>
                    <a:pt x="11308" y="4128"/>
                    <a:pt x="733" y="25"/>
                  </a:cubicBezTo>
                  <a:lnTo>
                    <a:pt x="68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16" name="Google Shape;3416;p50"/>
            <p:cNvSpPr/>
            <p:nvPr/>
          </p:nvSpPr>
          <p:spPr>
            <a:xfrm rot="774988">
              <a:off x="-495441" y="4306106"/>
              <a:ext cx="3455305" cy="910444"/>
            </a:xfrm>
            <a:custGeom>
              <a:avLst/>
              <a:gdLst/>
              <a:ahLst/>
              <a:cxnLst/>
              <a:rect l="l" t="t" r="r" b="b"/>
              <a:pathLst>
                <a:path w="39117" h="10307" extrusionOk="0">
                  <a:moveTo>
                    <a:pt x="677" y="0"/>
                  </a:moveTo>
                  <a:lnTo>
                    <a:pt x="1" y="2695"/>
                  </a:lnTo>
                  <a:lnTo>
                    <a:pt x="42" y="2711"/>
                  </a:lnTo>
                  <a:cubicBezTo>
                    <a:pt x="10453" y="7514"/>
                    <a:pt x="22273" y="9858"/>
                    <a:pt x="38384" y="10306"/>
                  </a:cubicBezTo>
                  <a:lnTo>
                    <a:pt x="38424" y="10306"/>
                  </a:lnTo>
                  <a:lnTo>
                    <a:pt x="39116" y="7563"/>
                  </a:lnTo>
                  <a:lnTo>
                    <a:pt x="39059" y="7555"/>
                  </a:lnTo>
                  <a:cubicBezTo>
                    <a:pt x="23022" y="6863"/>
                    <a:pt x="11202" y="4543"/>
                    <a:pt x="734" y="25"/>
                  </a:cubicBezTo>
                  <a:lnTo>
                    <a:pt x="6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17" name="Google Shape;3417;p50"/>
            <p:cNvSpPr/>
            <p:nvPr/>
          </p:nvSpPr>
          <p:spPr>
            <a:xfrm rot="774988">
              <a:off x="-710574" y="4724207"/>
              <a:ext cx="3450271" cy="933410"/>
            </a:xfrm>
            <a:custGeom>
              <a:avLst/>
              <a:gdLst/>
              <a:ahLst/>
              <a:cxnLst/>
              <a:rect l="l" t="t" r="r" b="b"/>
              <a:pathLst>
                <a:path w="39060" h="10567" extrusionOk="0">
                  <a:moveTo>
                    <a:pt x="668" y="0"/>
                  </a:moveTo>
                  <a:lnTo>
                    <a:pt x="1" y="2646"/>
                  </a:lnTo>
                  <a:lnTo>
                    <a:pt x="33" y="2662"/>
                  </a:lnTo>
                  <a:cubicBezTo>
                    <a:pt x="5593" y="5707"/>
                    <a:pt x="11658" y="7807"/>
                    <a:pt x="18553" y="9077"/>
                  </a:cubicBezTo>
                  <a:cubicBezTo>
                    <a:pt x="24007" y="10078"/>
                    <a:pt x="30088" y="10567"/>
                    <a:pt x="37114" y="10567"/>
                  </a:cubicBezTo>
                  <a:lnTo>
                    <a:pt x="38351" y="10567"/>
                  </a:lnTo>
                  <a:lnTo>
                    <a:pt x="39059" y="7734"/>
                  </a:lnTo>
                  <a:lnTo>
                    <a:pt x="39002" y="7726"/>
                  </a:lnTo>
                  <a:cubicBezTo>
                    <a:pt x="22835" y="7547"/>
                    <a:pt x="11031" y="5178"/>
                    <a:pt x="725" y="33"/>
                  </a:cubicBezTo>
                  <a:lnTo>
                    <a:pt x="6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18" name="Google Shape;3418;p50"/>
            <p:cNvSpPr/>
            <p:nvPr/>
          </p:nvSpPr>
          <p:spPr>
            <a:xfrm rot="774988">
              <a:off x="-923029" y="5130011"/>
              <a:ext cx="3436579" cy="1001691"/>
            </a:xfrm>
            <a:custGeom>
              <a:avLst/>
              <a:gdLst/>
              <a:ahLst/>
              <a:cxnLst/>
              <a:rect l="l" t="t" r="r" b="b"/>
              <a:pathLst>
                <a:path w="38905" h="11340" extrusionOk="0">
                  <a:moveTo>
                    <a:pt x="627" y="0"/>
                  </a:moveTo>
                  <a:lnTo>
                    <a:pt x="0" y="2499"/>
                  </a:lnTo>
                  <a:lnTo>
                    <a:pt x="33" y="2524"/>
                  </a:lnTo>
                  <a:cubicBezTo>
                    <a:pt x="5422" y="6236"/>
                    <a:pt x="11389" y="8710"/>
                    <a:pt x="18268" y="10070"/>
                  </a:cubicBezTo>
                  <a:cubicBezTo>
                    <a:pt x="22550" y="10925"/>
                    <a:pt x="27255" y="11340"/>
                    <a:pt x="32530" y="11340"/>
                  </a:cubicBezTo>
                  <a:cubicBezTo>
                    <a:pt x="34321" y="11340"/>
                    <a:pt x="36185" y="11291"/>
                    <a:pt x="38115" y="11193"/>
                  </a:cubicBezTo>
                  <a:lnTo>
                    <a:pt x="38155" y="11193"/>
                  </a:lnTo>
                  <a:lnTo>
                    <a:pt x="38904" y="8230"/>
                  </a:lnTo>
                  <a:lnTo>
                    <a:pt x="38831" y="8230"/>
                  </a:lnTo>
                  <a:cubicBezTo>
                    <a:pt x="37593" y="8265"/>
                    <a:pt x="36381" y="8282"/>
                    <a:pt x="35193" y="8282"/>
                  </a:cubicBezTo>
                  <a:cubicBezTo>
                    <a:pt x="20740" y="8282"/>
                    <a:pt x="9983" y="5698"/>
                    <a:pt x="692" y="41"/>
                  </a:cubicBezTo>
                  <a:lnTo>
                    <a:pt x="6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19" name="Google Shape;3419;p50"/>
            <p:cNvSpPr/>
            <p:nvPr/>
          </p:nvSpPr>
          <p:spPr>
            <a:xfrm rot="774988">
              <a:off x="2798421" y="4590747"/>
              <a:ext cx="317909" cy="315789"/>
            </a:xfrm>
            <a:custGeom>
              <a:avLst/>
              <a:gdLst/>
              <a:ahLst/>
              <a:cxnLst/>
              <a:rect l="l" t="t" r="r" b="b"/>
              <a:pathLst>
                <a:path w="3599" h="3575" extrusionOk="0">
                  <a:moveTo>
                    <a:pt x="823" y="1"/>
                  </a:moveTo>
                  <a:lnTo>
                    <a:pt x="1" y="3257"/>
                  </a:lnTo>
                  <a:lnTo>
                    <a:pt x="3599" y="3574"/>
                  </a:lnTo>
                  <a:lnTo>
                    <a:pt x="82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20" name="Google Shape;3420;p50"/>
            <p:cNvSpPr/>
            <p:nvPr/>
          </p:nvSpPr>
          <p:spPr>
            <a:xfrm rot="774988">
              <a:off x="1534440" y="4907993"/>
              <a:ext cx="1379225" cy="144600"/>
            </a:xfrm>
            <a:custGeom>
              <a:avLst/>
              <a:gdLst/>
              <a:ahLst/>
              <a:cxnLst/>
              <a:rect l="l" t="t" r="r" b="b"/>
              <a:pathLst>
                <a:path w="15614" h="1637" extrusionOk="0">
                  <a:moveTo>
                    <a:pt x="0" y="1"/>
                  </a:moveTo>
                  <a:lnTo>
                    <a:pt x="52" y="7"/>
                  </a:lnTo>
                  <a:lnTo>
                    <a:pt x="52" y="7"/>
                  </a:lnTo>
                  <a:cubicBezTo>
                    <a:pt x="38" y="5"/>
                    <a:pt x="23" y="3"/>
                    <a:pt x="8" y="1"/>
                  </a:cubicBezTo>
                  <a:close/>
                  <a:moveTo>
                    <a:pt x="52" y="7"/>
                  </a:moveTo>
                  <a:cubicBezTo>
                    <a:pt x="486" y="70"/>
                    <a:pt x="927" y="141"/>
                    <a:pt x="1368" y="204"/>
                  </a:cubicBezTo>
                  <a:lnTo>
                    <a:pt x="1742" y="261"/>
                  </a:lnTo>
                  <a:lnTo>
                    <a:pt x="1930" y="294"/>
                  </a:lnTo>
                  <a:lnTo>
                    <a:pt x="3883" y="587"/>
                  </a:lnTo>
                  <a:cubicBezTo>
                    <a:pt x="5186" y="749"/>
                    <a:pt x="6480" y="912"/>
                    <a:pt x="7783" y="1067"/>
                  </a:cubicBezTo>
                  <a:lnTo>
                    <a:pt x="11690" y="1425"/>
                  </a:lnTo>
                  <a:cubicBezTo>
                    <a:pt x="13001" y="1523"/>
                    <a:pt x="14303" y="1588"/>
                    <a:pt x="15614" y="1637"/>
                  </a:cubicBezTo>
                  <a:lnTo>
                    <a:pt x="15614" y="1580"/>
                  </a:lnTo>
                  <a:lnTo>
                    <a:pt x="13652" y="1466"/>
                  </a:lnTo>
                  <a:cubicBezTo>
                    <a:pt x="13001" y="1425"/>
                    <a:pt x="12350" y="1376"/>
                    <a:pt x="11698" y="1327"/>
                  </a:cubicBezTo>
                  <a:cubicBezTo>
                    <a:pt x="10396" y="1197"/>
                    <a:pt x="9093" y="1059"/>
                    <a:pt x="7799" y="920"/>
                  </a:cubicBezTo>
                  <a:cubicBezTo>
                    <a:pt x="6497" y="766"/>
                    <a:pt x="5194" y="627"/>
                    <a:pt x="3900" y="481"/>
                  </a:cubicBezTo>
                  <a:lnTo>
                    <a:pt x="52" y="7"/>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21" name="Google Shape;3421;p50"/>
            <p:cNvSpPr/>
            <p:nvPr/>
          </p:nvSpPr>
          <p:spPr>
            <a:xfrm rot="774988">
              <a:off x="1044282" y="5213178"/>
              <a:ext cx="1364915" cy="158999"/>
            </a:xfrm>
            <a:custGeom>
              <a:avLst/>
              <a:gdLst/>
              <a:ahLst/>
              <a:cxnLst/>
              <a:rect l="l" t="t" r="r" b="b"/>
              <a:pathLst>
                <a:path w="15452" h="1800" extrusionOk="0">
                  <a:moveTo>
                    <a:pt x="1" y="0"/>
                  </a:moveTo>
                  <a:lnTo>
                    <a:pt x="1" y="0"/>
                  </a:lnTo>
                  <a:cubicBezTo>
                    <a:pt x="1279" y="301"/>
                    <a:pt x="2549" y="529"/>
                    <a:pt x="3827" y="749"/>
                  </a:cubicBezTo>
                  <a:cubicBezTo>
                    <a:pt x="5113" y="936"/>
                    <a:pt x="6399" y="1124"/>
                    <a:pt x="7685" y="1311"/>
                  </a:cubicBezTo>
                  <a:cubicBezTo>
                    <a:pt x="8972" y="1466"/>
                    <a:pt x="10266" y="1580"/>
                    <a:pt x="11560" y="1669"/>
                  </a:cubicBezTo>
                  <a:cubicBezTo>
                    <a:pt x="12855" y="1767"/>
                    <a:pt x="14157" y="1799"/>
                    <a:pt x="15451" y="1799"/>
                  </a:cubicBezTo>
                  <a:lnTo>
                    <a:pt x="15451" y="1742"/>
                  </a:lnTo>
                  <a:lnTo>
                    <a:pt x="14483" y="1718"/>
                  </a:lnTo>
                  <a:lnTo>
                    <a:pt x="14084" y="1710"/>
                  </a:lnTo>
                  <a:lnTo>
                    <a:pt x="13937" y="1702"/>
                  </a:lnTo>
                  <a:lnTo>
                    <a:pt x="13506" y="1685"/>
                  </a:lnTo>
                  <a:lnTo>
                    <a:pt x="12537" y="1637"/>
                  </a:lnTo>
                  <a:lnTo>
                    <a:pt x="11568" y="1571"/>
                  </a:lnTo>
                  <a:cubicBezTo>
                    <a:pt x="10274" y="1466"/>
                    <a:pt x="8988" y="1335"/>
                    <a:pt x="7702" y="1164"/>
                  </a:cubicBezTo>
                  <a:cubicBezTo>
                    <a:pt x="6415" y="977"/>
                    <a:pt x="5129" y="806"/>
                    <a:pt x="3843" y="635"/>
                  </a:cubicBezTo>
                  <a:lnTo>
                    <a:pt x="1930" y="334"/>
                  </a:lnTo>
                  <a:cubicBezTo>
                    <a:pt x="1279" y="212"/>
                    <a:pt x="627" y="122"/>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22" name="Google Shape;3422;p50"/>
            <p:cNvSpPr/>
            <p:nvPr/>
          </p:nvSpPr>
          <p:spPr>
            <a:xfrm rot="774988">
              <a:off x="3524459" y="5084872"/>
              <a:ext cx="807536" cy="25970"/>
            </a:xfrm>
            <a:custGeom>
              <a:avLst/>
              <a:gdLst/>
              <a:ahLst/>
              <a:cxnLst/>
              <a:rect l="l" t="t" r="r" b="b"/>
              <a:pathLst>
                <a:path w="9142" h="294" extrusionOk="0">
                  <a:moveTo>
                    <a:pt x="1148" y="0"/>
                  </a:moveTo>
                  <a:cubicBezTo>
                    <a:pt x="952" y="0"/>
                    <a:pt x="749" y="0"/>
                    <a:pt x="562" y="8"/>
                  </a:cubicBezTo>
                  <a:cubicBezTo>
                    <a:pt x="497" y="11"/>
                    <a:pt x="432" y="12"/>
                    <a:pt x="369" y="12"/>
                  </a:cubicBezTo>
                  <a:cubicBezTo>
                    <a:pt x="242" y="12"/>
                    <a:pt x="119" y="8"/>
                    <a:pt x="0" y="8"/>
                  </a:cubicBezTo>
                  <a:cubicBezTo>
                    <a:pt x="366" y="24"/>
                    <a:pt x="749" y="65"/>
                    <a:pt x="1140" y="81"/>
                  </a:cubicBezTo>
                  <a:lnTo>
                    <a:pt x="2288" y="130"/>
                  </a:lnTo>
                  <a:cubicBezTo>
                    <a:pt x="3045" y="163"/>
                    <a:pt x="3810" y="195"/>
                    <a:pt x="4575" y="220"/>
                  </a:cubicBezTo>
                  <a:cubicBezTo>
                    <a:pt x="5332" y="236"/>
                    <a:pt x="6097" y="252"/>
                    <a:pt x="6854" y="269"/>
                  </a:cubicBezTo>
                  <a:cubicBezTo>
                    <a:pt x="7620" y="285"/>
                    <a:pt x="8385" y="293"/>
                    <a:pt x="9142" y="293"/>
                  </a:cubicBezTo>
                  <a:lnTo>
                    <a:pt x="9142" y="244"/>
                  </a:lnTo>
                  <a:lnTo>
                    <a:pt x="8002" y="204"/>
                  </a:lnTo>
                  <a:cubicBezTo>
                    <a:pt x="7620" y="195"/>
                    <a:pt x="7237" y="187"/>
                    <a:pt x="6863" y="171"/>
                  </a:cubicBezTo>
                  <a:cubicBezTo>
                    <a:pt x="6097" y="147"/>
                    <a:pt x="5340" y="106"/>
                    <a:pt x="4575" y="73"/>
                  </a:cubicBezTo>
                  <a:cubicBezTo>
                    <a:pt x="3810" y="49"/>
                    <a:pt x="3053" y="33"/>
                    <a:pt x="2288" y="16"/>
                  </a:cubicBezTo>
                  <a:lnTo>
                    <a:pt x="114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23" name="Google Shape;3423;p50"/>
            <p:cNvSpPr/>
            <p:nvPr/>
          </p:nvSpPr>
          <p:spPr>
            <a:xfrm rot="774988">
              <a:off x="3411472" y="5494930"/>
              <a:ext cx="828471" cy="13338"/>
            </a:xfrm>
            <a:custGeom>
              <a:avLst/>
              <a:gdLst/>
              <a:ahLst/>
              <a:cxnLst/>
              <a:rect l="l" t="t" r="r" b="b"/>
              <a:pathLst>
                <a:path w="9379" h="151" extrusionOk="0">
                  <a:moveTo>
                    <a:pt x="4689" y="1"/>
                  </a:moveTo>
                  <a:cubicBezTo>
                    <a:pt x="3908" y="1"/>
                    <a:pt x="3126" y="25"/>
                    <a:pt x="2345" y="33"/>
                  </a:cubicBezTo>
                  <a:lnTo>
                    <a:pt x="1172" y="66"/>
                  </a:lnTo>
                  <a:cubicBezTo>
                    <a:pt x="969" y="66"/>
                    <a:pt x="773" y="82"/>
                    <a:pt x="578" y="90"/>
                  </a:cubicBezTo>
                  <a:cubicBezTo>
                    <a:pt x="383" y="98"/>
                    <a:pt x="187" y="106"/>
                    <a:pt x="0" y="115"/>
                  </a:cubicBezTo>
                  <a:cubicBezTo>
                    <a:pt x="383" y="115"/>
                    <a:pt x="773" y="139"/>
                    <a:pt x="1180" y="139"/>
                  </a:cubicBezTo>
                  <a:lnTo>
                    <a:pt x="2353" y="147"/>
                  </a:lnTo>
                  <a:cubicBezTo>
                    <a:pt x="2874" y="147"/>
                    <a:pt x="3395" y="151"/>
                    <a:pt x="3916" y="151"/>
                  </a:cubicBezTo>
                  <a:cubicBezTo>
                    <a:pt x="4176" y="151"/>
                    <a:pt x="4437" y="150"/>
                    <a:pt x="4697" y="147"/>
                  </a:cubicBezTo>
                  <a:cubicBezTo>
                    <a:pt x="5479" y="139"/>
                    <a:pt x="6260" y="123"/>
                    <a:pt x="7034" y="115"/>
                  </a:cubicBezTo>
                  <a:cubicBezTo>
                    <a:pt x="7815" y="98"/>
                    <a:pt x="8597" y="82"/>
                    <a:pt x="9378" y="58"/>
                  </a:cubicBezTo>
                  <a:lnTo>
                    <a:pt x="9378" y="1"/>
                  </a:lnTo>
                  <a:lnTo>
                    <a:pt x="8206" y="9"/>
                  </a:lnTo>
                  <a:cubicBezTo>
                    <a:pt x="7807" y="17"/>
                    <a:pt x="7416" y="17"/>
                    <a:pt x="7025" y="17"/>
                  </a:cubicBezTo>
                  <a:cubicBezTo>
                    <a:pt x="6244" y="17"/>
                    <a:pt x="5462" y="9"/>
                    <a:pt x="46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24" name="Google Shape;3424;p50"/>
            <p:cNvSpPr/>
            <p:nvPr/>
          </p:nvSpPr>
          <p:spPr>
            <a:xfrm rot="774988">
              <a:off x="3347662" y="5883172"/>
              <a:ext cx="799763" cy="46905"/>
            </a:xfrm>
            <a:custGeom>
              <a:avLst/>
              <a:gdLst/>
              <a:ahLst/>
              <a:cxnLst/>
              <a:rect l="l" t="t" r="r" b="b"/>
              <a:pathLst>
                <a:path w="9054" h="531" extrusionOk="0">
                  <a:moveTo>
                    <a:pt x="9053" y="1"/>
                  </a:moveTo>
                  <a:lnTo>
                    <a:pt x="7921" y="66"/>
                  </a:lnTo>
                  <a:cubicBezTo>
                    <a:pt x="7539" y="90"/>
                    <a:pt x="7164" y="107"/>
                    <a:pt x="6790" y="123"/>
                  </a:cubicBezTo>
                  <a:cubicBezTo>
                    <a:pt x="6033" y="164"/>
                    <a:pt x="5276" y="180"/>
                    <a:pt x="4527" y="213"/>
                  </a:cubicBezTo>
                  <a:cubicBezTo>
                    <a:pt x="3770" y="245"/>
                    <a:pt x="3021" y="302"/>
                    <a:pt x="2264" y="351"/>
                  </a:cubicBezTo>
                  <a:lnTo>
                    <a:pt x="1132" y="424"/>
                  </a:lnTo>
                  <a:cubicBezTo>
                    <a:pt x="945" y="441"/>
                    <a:pt x="750" y="457"/>
                    <a:pt x="562" y="481"/>
                  </a:cubicBezTo>
                  <a:cubicBezTo>
                    <a:pt x="367" y="497"/>
                    <a:pt x="188" y="514"/>
                    <a:pt x="1" y="530"/>
                  </a:cubicBezTo>
                  <a:cubicBezTo>
                    <a:pt x="367" y="514"/>
                    <a:pt x="750" y="522"/>
                    <a:pt x="1140" y="506"/>
                  </a:cubicBezTo>
                  <a:lnTo>
                    <a:pt x="2272" y="457"/>
                  </a:lnTo>
                  <a:cubicBezTo>
                    <a:pt x="3021" y="432"/>
                    <a:pt x="3778" y="400"/>
                    <a:pt x="4535" y="359"/>
                  </a:cubicBezTo>
                  <a:cubicBezTo>
                    <a:pt x="5284" y="318"/>
                    <a:pt x="6041" y="270"/>
                    <a:pt x="6790" y="221"/>
                  </a:cubicBezTo>
                  <a:cubicBezTo>
                    <a:pt x="7547" y="172"/>
                    <a:pt x="8296" y="115"/>
                    <a:pt x="9053" y="58"/>
                  </a:cubicBezTo>
                  <a:lnTo>
                    <a:pt x="905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25" name="Google Shape;3425;p50"/>
            <p:cNvSpPr/>
            <p:nvPr/>
          </p:nvSpPr>
          <p:spPr>
            <a:xfrm rot="774988">
              <a:off x="-15654" y="4185667"/>
              <a:ext cx="105027" cy="36923"/>
            </a:xfrm>
            <a:custGeom>
              <a:avLst/>
              <a:gdLst/>
              <a:ahLst/>
              <a:cxnLst/>
              <a:rect l="l" t="t" r="r" b="b"/>
              <a:pathLst>
                <a:path w="1189" h="418" extrusionOk="0">
                  <a:moveTo>
                    <a:pt x="48" y="1"/>
                  </a:moveTo>
                  <a:cubicBezTo>
                    <a:pt x="32" y="1"/>
                    <a:pt x="16" y="1"/>
                    <a:pt x="0" y="3"/>
                  </a:cubicBezTo>
                  <a:cubicBezTo>
                    <a:pt x="65" y="60"/>
                    <a:pt x="147" y="109"/>
                    <a:pt x="220" y="149"/>
                  </a:cubicBezTo>
                  <a:cubicBezTo>
                    <a:pt x="301" y="190"/>
                    <a:pt x="375" y="223"/>
                    <a:pt x="456" y="255"/>
                  </a:cubicBezTo>
                  <a:cubicBezTo>
                    <a:pt x="538" y="288"/>
                    <a:pt x="619" y="312"/>
                    <a:pt x="708" y="337"/>
                  </a:cubicBezTo>
                  <a:cubicBezTo>
                    <a:pt x="790" y="361"/>
                    <a:pt x="871" y="377"/>
                    <a:pt x="961" y="385"/>
                  </a:cubicBezTo>
                  <a:lnTo>
                    <a:pt x="1189" y="418"/>
                  </a:lnTo>
                  <a:lnTo>
                    <a:pt x="977" y="337"/>
                  </a:lnTo>
                  <a:cubicBezTo>
                    <a:pt x="904" y="304"/>
                    <a:pt x="822" y="271"/>
                    <a:pt x="741" y="231"/>
                  </a:cubicBezTo>
                  <a:cubicBezTo>
                    <a:pt x="668" y="190"/>
                    <a:pt x="586" y="149"/>
                    <a:pt x="513" y="109"/>
                  </a:cubicBezTo>
                  <a:cubicBezTo>
                    <a:pt x="432" y="76"/>
                    <a:pt x="350" y="52"/>
                    <a:pt x="269" y="35"/>
                  </a:cubicBezTo>
                  <a:cubicBezTo>
                    <a:pt x="195" y="15"/>
                    <a:pt x="121" y="1"/>
                    <a:pt x="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26" name="Google Shape;3426;p50"/>
            <p:cNvSpPr/>
            <p:nvPr/>
          </p:nvSpPr>
          <p:spPr>
            <a:xfrm rot="774988">
              <a:off x="228595" y="3929871"/>
              <a:ext cx="1061493" cy="289201"/>
            </a:xfrm>
            <a:custGeom>
              <a:avLst/>
              <a:gdLst/>
              <a:ahLst/>
              <a:cxnLst/>
              <a:rect l="l" t="t" r="r" b="b"/>
              <a:pathLst>
                <a:path w="12017" h="3274" extrusionOk="0">
                  <a:moveTo>
                    <a:pt x="1" y="1"/>
                  </a:moveTo>
                  <a:cubicBezTo>
                    <a:pt x="245" y="82"/>
                    <a:pt x="481" y="172"/>
                    <a:pt x="725" y="261"/>
                  </a:cubicBezTo>
                  <a:cubicBezTo>
                    <a:pt x="969" y="351"/>
                    <a:pt x="1222" y="440"/>
                    <a:pt x="1474" y="530"/>
                  </a:cubicBezTo>
                  <a:lnTo>
                    <a:pt x="2956" y="1002"/>
                  </a:lnTo>
                  <a:cubicBezTo>
                    <a:pt x="3949" y="1295"/>
                    <a:pt x="4942" y="1596"/>
                    <a:pt x="5943" y="1881"/>
                  </a:cubicBezTo>
                  <a:cubicBezTo>
                    <a:pt x="6945" y="2134"/>
                    <a:pt x="7954" y="2386"/>
                    <a:pt x="8964" y="2630"/>
                  </a:cubicBezTo>
                  <a:lnTo>
                    <a:pt x="10478" y="2972"/>
                  </a:lnTo>
                  <a:lnTo>
                    <a:pt x="12008" y="3273"/>
                  </a:lnTo>
                  <a:lnTo>
                    <a:pt x="12016" y="3224"/>
                  </a:lnTo>
                  <a:lnTo>
                    <a:pt x="10502" y="2891"/>
                  </a:lnTo>
                  <a:cubicBezTo>
                    <a:pt x="9989" y="2777"/>
                    <a:pt x="9493" y="2655"/>
                    <a:pt x="8988" y="2533"/>
                  </a:cubicBezTo>
                  <a:cubicBezTo>
                    <a:pt x="7978" y="2280"/>
                    <a:pt x="6977" y="2003"/>
                    <a:pt x="5976" y="1735"/>
                  </a:cubicBezTo>
                  <a:cubicBezTo>
                    <a:pt x="4983" y="1450"/>
                    <a:pt x="3981" y="1173"/>
                    <a:pt x="2988" y="896"/>
                  </a:cubicBezTo>
                  <a:cubicBezTo>
                    <a:pt x="2484" y="742"/>
                    <a:pt x="1979" y="595"/>
                    <a:pt x="1474" y="449"/>
                  </a:cubicBezTo>
                  <a:cubicBezTo>
                    <a:pt x="978" y="302"/>
                    <a:pt x="489" y="156"/>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27" name="Google Shape;3427;p50"/>
            <p:cNvSpPr/>
            <p:nvPr/>
          </p:nvSpPr>
          <p:spPr>
            <a:xfrm rot="774988">
              <a:off x="111006" y="3727875"/>
              <a:ext cx="128082" cy="49731"/>
            </a:xfrm>
            <a:custGeom>
              <a:avLst/>
              <a:gdLst/>
              <a:ahLst/>
              <a:cxnLst/>
              <a:rect l="l" t="t" r="r" b="b"/>
              <a:pathLst>
                <a:path w="1450" h="563" extrusionOk="0">
                  <a:moveTo>
                    <a:pt x="1" y="1"/>
                  </a:moveTo>
                  <a:lnTo>
                    <a:pt x="1" y="1"/>
                  </a:lnTo>
                  <a:cubicBezTo>
                    <a:pt x="106" y="49"/>
                    <a:pt x="220" y="106"/>
                    <a:pt x="326" y="163"/>
                  </a:cubicBezTo>
                  <a:cubicBezTo>
                    <a:pt x="440" y="228"/>
                    <a:pt x="562" y="285"/>
                    <a:pt x="684" y="342"/>
                  </a:cubicBezTo>
                  <a:cubicBezTo>
                    <a:pt x="937" y="424"/>
                    <a:pt x="1181" y="497"/>
                    <a:pt x="1433" y="562"/>
                  </a:cubicBezTo>
                  <a:lnTo>
                    <a:pt x="1450" y="505"/>
                  </a:lnTo>
                  <a:cubicBezTo>
                    <a:pt x="1311" y="448"/>
                    <a:pt x="1181" y="399"/>
                    <a:pt x="1043" y="351"/>
                  </a:cubicBezTo>
                  <a:cubicBezTo>
                    <a:pt x="945" y="302"/>
                    <a:pt x="847" y="245"/>
                    <a:pt x="750" y="204"/>
                  </a:cubicBezTo>
                  <a:cubicBezTo>
                    <a:pt x="619" y="155"/>
                    <a:pt x="489" y="114"/>
                    <a:pt x="351" y="90"/>
                  </a:cubicBezTo>
                  <a:cubicBezTo>
                    <a:pt x="220" y="57"/>
                    <a:pt x="98" y="33"/>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28" name="Google Shape;3428;p50"/>
            <p:cNvSpPr/>
            <p:nvPr/>
          </p:nvSpPr>
          <p:spPr>
            <a:xfrm rot="774988">
              <a:off x="-223996" y="4893392"/>
              <a:ext cx="2426231" cy="494839"/>
            </a:xfrm>
            <a:custGeom>
              <a:avLst/>
              <a:gdLst/>
              <a:ahLst/>
              <a:cxnLst/>
              <a:rect l="l" t="t" r="r" b="b"/>
              <a:pathLst>
                <a:path w="27467" h="5602" extrusionOk="0">
                  <a:moveTo>
                    <a:pt x="1" y="1"/>
                  </a:moveTo>
                  <a:lnTo>
                    <a:pt x="1" y="172"/>
                  </a:lnTo>
                  <a:lnTo>
                    <a:pt x="17" y="180"/>
                  </a:lnTo>
                  <a:lnTo>
                    <a:pt x="1653" y="815"/>
                  </a:lnTo>
                  <a:lnTo>
                    <a:pt x="1857" y="896"/>
                  </a:lnTo>
                  <a:lnTo>
                    <a:pt x="2060" y="961"/>
                  </a:lnTo>
                  <a:lnTo>
                    <a:pt x="2475" y="1108"/>
                  </a:lnTo>
                  <a:lnTo>
                    <a:pt x="3306" y="1401"/>
                  </a:lnTo>
                  <a:lnTo>
                    <a:pt x="3721" y="1539"/>
                  </a:lnTo>
                  <a:lnTo>
                    <a:pt x="4144" y="1678"/>
                  </a:lnTo>
                  <a:lnTo>
                    <a:pt x="4983" y="1938"/>
                  </a:lnTo>
                  <a:cubicBezTo>
                    <a:pt x="5260" y="2020"/>
                    <a:pt x="5536" y="2117"/>
                    <a:pt x="5821" y="2199"/>
                  </a:cubicBezTo>
                  <a:lnTo>
                    <a:pt x="6668" y="2443"/>
                  </a:lnTo>
                  <a:cubicBezTo>
                    <a:pt x="8923" y="3086"/>
                    <a:pt x="11202" y="3623"/>
                    <a:pt x="13506" y="4071"/>
                  </a:cubicBezTo>
                  <a:cubicBezTo>
                    <a:pt x="14084" y="4185"/>
                    <a:pt x="14654" y="4299"/>
                    <a:pt x="15232" y="4397"/>
                  </a:cubicBezTo>
                  <a:cubicBezTo>
                    <a:pt x="15818" y="4486"/>
                    <a:pt x="16388" y="4600"/>
                    <a:pt x="16966" y="4682"/>
                  </a:cubicBezTo>
                  <a:cubicBezTo>
                    <a:pt x="17544" y="4763"/>
                    <a:pt x="18122" y="4853"/>
                    <a:pt x="18708" y="4926"/>
                  </a:cubicBezTo>
                  <a:lnTo>
                    <a:pt x="19579" y="5048"/>
                  </a:lnTo>
                  <a:lnTo>
                    <a:pt x="20450" y="5146"/>
                  </a:lnTo>
                  <a:cubicBezTo>
                    <a:pt x="21028" y="5219"/>
                    <a:pt x="21614" y="5276"/>
                    <a:pt x="22200" y="5341"/>
                  </a:cubicBezTo>
                  <a:cubicBezTo>
                    <a:pt x="22778" y="5398"/>
                    <a:pt x="23364" y="5447"/>
                    <a:pt x="23950" y="5496"/>
                  </a:cubicBezTo>
                  <a:cubicBezTo>
                    <a:pt x="24243" y="5520"/>
                    <a:pt x="24528" y="5544"/>
                    <a:pt x="24821" y="5561"/>
                  </a:cubicBezTo>
                  <a:lnTo>
                    <a:pt x="25261" y="5593"/>
                  </a:lnTo>
                  <a:lnTo>
                    <a:pt x="25481" y="5601"/>
                  </a:lnTo>
                  <a:lnTo>
                    <a:pt x="25700" y="5601"/>
                  </a:lnTo>
                  <a:cubicBezTo>
                    <a:pt x="26295" y="5601"/>
                    <a:pt x="26881" y="5585"/>
                    <a:pt x="27467" y="5585"/>
                  </a:cubicBezTo>
                  <a:cubicBezTo>
                    <a:pt x="25114" y="5471"/>
                    <a:pt x="22786" y="5260"/>
                    <a:pt x="20458" y="4975"/>
                  </a:cubicBezTo>
                  <a:cubicBezTo>
                    <a:pt x="18130" y="4698"/>
                    <a:pt x="15826" y="4323"/>
                    <a:pt x="13530" y="3884"/>
                  </a:cubicBezTo>
                  <a:cubicBezTo>
                    <a:pt x="11227" y="3444"/>
                    <a:pt x="8947" y="2907"/>
                    <a:pt x="6692" y="2272"/>
                  </a:cubicBezTo>
                  <a:cubicBezTo>
                    <a:pt x="4437" y="1637"/>
                    <a:pt x="2215" y="880"/>
                    <a:pt x="33" y="17"/>
                  </a:cubicBez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29" name="Google Shape;3429;p50"/>
            <p:cNvSpPr/>
            <p:nvPr/>
          </p:nvSpPr>
          <p:spPr>
            <a:xfrm rot="774988">
              <a:off x="-233713" y="4972051"/>
              <a:ext cx="640765" cy="220125"/>
            </a:xfrm>
            <a:custGeom>
              <a:avLst/>
              <a:gdLst/>
              <a:ahLst/>
              <a:cxnLst/>
              <a:rect l="l" t="t" r="r" b="b"/>
              <a:pathLst>
                <a:path w="7254" h="2492" extrusionOk="0">
                  <a:moveTo>
                    <a:pt x="1" y="1"/>
                  </a:moveTo>
                  <a:lnTo>
                    <a:pt x="1" y="66"/>
                  </a:lnTo>
                  <a:lnTo>
                    <a:pt x="17" y="74"/>
                  </a:lnTo>
                  <a:cubicBezTo>
                    <a:pt x="579" y="302"/>
                    <a:pt x="1149" y="514"/>
                    <a:pt x="1710" y="725"/>
                  </a:cubicBezTo>
                  <a:cubicBezTo>
                    <a:pt x="2280" y="945"/>
                    <a:pt x="2850" y="1157"/>
                    <a:pt x="3420" y="1368"/>
                  </a:cubicBezTo>
                  <a:cubicBezTo>
                    <a:pt x="3990" y="1556"/>
                    <a:pt x="4568" y="1743"/>
                    <a:pt x="5146" y="1922"/>
                  </a:cubicBezTo>
                  <a:cubicBezTo>
                    <a:pt x="5707" y="2093"/>
                    <a:pt x="6269" y="2248"/>
                    <a:pt x="6839" y="2386"/>
                  </a:cubicBezTo>
                  <a:lnTo>
                    <a:pt x="6725" y="2427"/>
                  </a:lnTo>
                  <a:lnTo>
                    <a:pt x="6904" y="2427"/>
                  </a:lnTo>
                  <a:lnTo>
                    <a:pt x="6928" y="2435"/>
                  </a:lnTo>
                  <a:lnTo>
                    <a:pt x="6920" y="2435"/>
                  </a:lnTo>
                  <a:cubicBezTo>
                    <a:pt x="6936" y="2443"/>
                    <a:pt x="6961" y="2459"/>
                    <a:pt x="6977" y="2459"/>
                  </a:cubicBezTo>
                  <a:cubicBezTo>
                    <a:pt x="6994" y="2465"/>
                    <a:pt x="7008" y="2471"/>
                    <a:pt x="7023" y="2471"/>
                  </a:cubicBezTo>
                  <a:cubicBezTo>
                    <a:pt x="7029" y="2471"/>
                    <a:pt x="7035" y="2470"/>
                    <a:pt x="7042" y="2467"/>
                  </a:cubicBezTo>
                  <a:lnTo>
                    <a:pt x="7059" y="2467"/>
                  </a:lnTo>
                  <a:cubicBezTo>
                    <a:pt x="7075" y="2476"/>
                    <a:pt x="7083" y="2484"/>
                    <a:pt x="7091" y="2484"/>
                  </a:cubicBezTo>
                  <a:cubicBezTo>
                    <a:pt x="7124" y="2492"/>
                    <a:pt x="7164" y="2492"/>
                    <a:pt x="7197" y="2492"/>
                  </a:cubicBezTo>
                  <a:lnTo>
                    <a:pt x="7254" y="2492"/>
                  </a:lnTo>
                  <a:cubicBezTo>
                    <a:pt x="7213" y="2467"/>
                    <a:pt x="7173" y="2443"/>
                    <a:pt x="7140" y="2419"/>
                  </a:cubicBezTo>
                  <a:cubicBezTo>
                    <a:pt x="7107" y="2402"/>
                    <a:pt x="7075" y="2386"/>
                    <a:pt x="7042" y="2378"/>
                  </a:cubicBezTo>
                  <a:cubicBezTo>
                    <a:pt x="7002" y="2370"/>
                    <a:pt x="6969" y="2362"/>
                    <a:pt x="6936" y="2362"/>
                  </a:cubicBezTo>
                  <a:lnTo>
                    <a:pt x="6904" y="2370"/>
                  </a:lnTo>
                  <a:lnTo>
                    <a:pt x="6880" y="2378"/>
                  </a:lnTo>
                  <a:lnTo>
                    <a:pt x="6074" y="2109"/>
                  </a:lnTo>
                  <a:cubicBezTo>
                    <a:pt x="5781" y="2012"/>
                    <a:pt x="5496" y="1914"/>
                    <a:pt x="5203" y="1816"/>
                  </a:cubicBezTo>
                  <a:cubicBezTo>
                    <a:pt x="4633" y="1621"/>
                    <a:pt x="4055" y="1425"/>
                    <a:pt x="3477" y="1238"/>
                  </a:cubicBezTo>
                  <a:cubicBezTo>
                    <a:pt x="2899" y="1043"/>
                    <a:pt x="2329" y="831"/>
                    <a:pt x="1751" y="636"/>
                  </a:cubicBezTo>
                  <a:lnTo>
                    <a:pt x="41" y="9"/>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30" name="Google Shape;3430;p50"/>
            <p:cNvSpPr/>
            <p:nvPr/>
          </p:nvSpPr>
          <p:spPr>
            <a:xfrm rot="774988">
              <a:off x="69989" y="4398043"/>
              <a:ext cx="1262096" cy="327979"/>
            </a:xfrm>
            <a:custGeom>
              <a:avLst/>
              <a:gdLst/>
              <a:ahLst/>
              <a:cxnLst/>
              <a:rect l="l" t="t" r="r" b="b"/>
              <a:pathLst>
                <a:path w="14288" h="3713" extrusionOk="0">
                  <a:moveTo>
                    <a:pt x="17" y="0"/>
                  </a:moveTo>
                  <a:lnTo>
                    <a:pt x="17" y="0"/>
                  </a:lnTo>
                  <a:cubicBezTo>
                    <a:pt x="87" y="25"/>
                    <a:pt x="159" y="50"/>
                    <a:pt x="231" y="74"/>
                  </a:cubicBezTo>
                  <a:lnTo>
                    <a:pt x="231" y="74"/>
                  </a:lnTo>
                  <a:cubicBezTo>
                    <a:pt x="154" y="50"/>
                    <a:pt x="77" y="25"/>
                    <a:pt x="0" y="0"/>
                  </a:cubicBezTo>
                  <a:lnTo>
                    <a:pt x="0" y="0"/>
                  </a:lnTo>
                  <a:cubicBezTo>
                    <a:pt x="285" y="98"/>
                    <a:pt x="570" y="204"/>
                    <a:pt x="863" y="310"/>
                  </a:cubicBezTo>
                  <a:cubicBezTo>
                    <a:pt x="1156" y="416"/>
                    <a:pt x="1449" y="521"/>
                    <a:pt x="1742" y="627"/>
                  </a:cubicBezTo>
                  <a:lnTo>
                    <a:pt x="3501" y="1197"/>
                  </a:lnTo>
                  <a:cubicBezTo>
                    <a:pt x="4681" y="1539"/>
                    <a:pt x="5862" y="1881"/>
                    <a:pt x="7050" y="2215"/>
                  </a:cubicBezTo>
                  <a:cubicBezTo>
                    <a:pt x="8239" y="2524"/>
                    <a:pt x="9443" y="2809"/>
                    <a:pt x="10648" y="3061"/>
                  </a:cubicBezTo>
                  <a:lnTo>
                    <a:pt x="11552" y="3240"/>
                  </a:lnTo>
                  <a:lnTo>
                    <a:pt x="12464" y="3411"/>
                  </a:lnTo>
                  <a:lnTo>
                    <a:pt x="14279" y="3713"/>
                  </a:lnTo>
                  <a:lnTo>
                    <a:pt x="14287" y="3664"/>
                  </a:lnTo>
                  <a:lnTo>
                    <a:pt x="12480" y="3330"/>
                  </a:lnTo>
                  <a:lnTo>
                    <a:pt x="11568" y="3151"/>
                  </a:lnTo>
                  <a:lnTo>
                    <a:pt x="10664" y="2964"/>
                  </a:lnTo>
                  <a:cubicBezTo>
                    <a:pt x="9468" y="2703"/>
                    <a:pt x="8271" y="2394"/>
                    <a:pt x="7083" y="2076"/>
                  </a:cubicBezTo>
                  <a:cubicBezTo>
                    <a:pt x="5902" y="1743"/>
                    <a:pt x="4714" y="1417"/>
                    <a:pt x="3533" y="1091"/>
                  </a:cubicBezTo>
                  <a:cubicBezTo>
                    <a:pt x="2939" y="904"/>
                    <a:pt x="2345" y="725"/>
                    <a:pt x="1751" y="538"/>
                  </a:cubicBezTo>
                  <a:cubicBezTo>
                    <a:pt x="1322" y="409"/>
                    <a:pt x="903" y="284"/>
                    <a:pt x="485" y="154"/>
                  </a:cubicBezTo>
                  <a:lnTo>
                    <a:pt x="485" y="154"/>
                  </a:lnTo>
                  <a:cubicBezTo>
                    <a:pt x="732" y="236"/>
                    <a:pt x="977" y="319"/>
                    <a:pt x="1221" y="399"/>
                  </a:cubicBezTo>
                  <a:lnTo>
                    <a:pt x="896" y="294"/>
                  </a:lnTo>
                  <a:lnTo>
                    <a:pt x="513" y="171"/>
                  </a:lnTo>
                  <a:cubicBezTo>
                    <a:pt x="421" y="139"/>
                    <a:pt x="326" y="107"/>
                    <a:pt x="231" y="74"/>
                  </a:cubicBezTo>
                  <a:lnTo>
                    <a:pt x="231" y="74"/>
                  </a:lnTo>
                  <a:cubicBezTo>
                    <a:pt x="316" y="101"/>
                    <a:pt x="401" y="128"/>
                    <a:pt x="485" y="154"/>
                  </a:cubicBezTo>
                  <a:lnTo>
                    <a:pt x="485" y="154"/>
                  </a:lnTo>
                  <a:cubicBezTo>
                    <a:pt x="330" y="102"/>
                    <a:pt x="174" y="51"/>
                    <a:pt x="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31" name="Google Shape;3431;p50"/>
            <p:cNvSpPr/>
            <p:nvPr/>
          </p:nvSpPr>
          <p:spPr>
            <a:xfrm rot="774988">
              <a:off x="-85391" y="4894679"/>
              <a:ext cx="1234713" cy="313581"/>
            </a:xfrm>
            <a:custGeom>
              <a:avLst/>
              <a:gdLst/>
              <a:ahLst/>
              <a:cxnLst/>
              <a:rect l="l" t="t" r="r" b="b"/>
              <a:pathLst>
                <a:path w="13978" h="3550" extrusionOk="0">
                  <a:moveTo>
                    <a:pt x="0" y="0"/>
                  </a:moveTo>
                  <a:lnTo>
                    <a:pt x="16" y="9"/>
                  </a:lnTo>
                  <a:cubicBezTo>
                    <a:pt x="212" y="82"/>
                    <a:pt x="399" y="155"/>
                    <a:pt x="594" y="228"/>
                  </a:cubicBezTo>
                  <a:lnTo>
                    <a:pt x="839" y="326"/>
                  </a:lnTo>
                  <a:cubicBezTo>
                    <a:pt x="1124" y="432"/>
                    <a:pt x="1408" y="546"/>
                    <a:pt x="1693" y="652"/>
                  </a:cubicBezTo>
                  <a:lnTo>
                    <a:pt x="3403" y="1238"/>
                  </a:lnTo>
                  <a:cubicBezTo>
                    <a:pt x="4551" y="1612"/>
                    <a:pt x="5707" y="1962"/>
                    <a:pt x="6863" y="2264"/>
                  </a:cubicBezTo>
                  <a:cubicBezTo>
                    <a:pt x="8027" y="2573"/>
                    <a:pt x="9207" y="2833"/>
                    <a:pt x="10396" y="3045"/>
                  </a:cubicBezTo>
                  <a:cubicBezTo>
                    <a:pt x="11576" y="3265"/>
                    <a:pt x="12773" y="3436"/>
                    <a:pt x="13969" y="3550"/>
                  </a:cubicBezTo>
                  <a:lnTo>
                    <a:pt x="13978" y="3493"/>
                  </a:lnTo>
                  <a:lnTo>
                    <a:pt x="13082" y="3387"/>
                  </a:lnTo>
                  <a:lnTo>
                    <a:pt x="12195" y="3257"/>
                  </a:lnTo>
                  <a:lnTo>
                    <a:pt x="11299" y="3118"/>
                  </a:lnTo>
                  <a:lnTo>
                    <a:pt x="10412" y="2955"/>
                  </a:lnTo>
                  <a:cubicBezTo>
                    <a:pt x="9232" y="2719"/>
                    <a:pt x="8067" y="2434"/>
                    <a:pt x="6903" y="2125"/>
                  </a:cubicBezTo>
                  <a:cubicBezTo>
                    <a:pt x="5739" y="1816"/>
                    <a:pt x="4583" y="1490"/>
                    <a:pt x="3435" y="1132"/>
                  </a:cubicBezTo>
                  <a:cubicBezTo>
                    <a:pt x="2288" y="774"/>
                    <a:pt x="1148" y="399"/>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32" name="Google Shape;3432;p50"/>
            <p:cNvSpPr/>
            <p:nvPr/>
          </p:nvSpPr>
          <p:spPr>
            <a:xfrm rot="774988">
              <a:off x="-134243" y="4704665"/>
              <a:ext cx="82768" cy="30563"/>
            </a:xfrm>
            <a:custGeom>
              <a:avLst/>
              <a:gdLst/>
              <a:ahLst/>
              <a:cxnLst/>
              <a:rect l="l" t="t" r="r" b="b"/>
              <a:pathLst>
                <a:path w="937" h="346" extrusionOk="0">
                  <a:moveTo>
                    <a:pt x="59" y="0"/>
                  </a:moveTo>
                  <a:cubicBezTo>
                    <a:pt x="39" y="0"/>
                    <a:pt x="20" y="1"/>
                    <a:pt x="0" y="3"/>
                  </a:cubicBezTo>
                  <a:cubicBezTo>
                    <a:pt x="49" y="52"/>
                    <a:pt x="106" y="93"/>
                    <a:pt x="171" y="134"/>
                  </a:cubicBezTo>
                  <a:cubicBezTo>
                    <a:pt x="228" y="166"/>
                    <a:pt x="293" y="199"/>
                    <a:pt x="350" y="231"/>
                  </a:cubicBezTo>
                  <a:cubicBezTo>
                    <a:pt x="415" y="256"/>
                    <a:pt x="481" y="272"/>
                    <a:pt x="554" y="288"/>
                  </a:cubicBezTo>
                  <a:cubicBezTo>
                    <a:pt x="619" y="305"/>
                    <a:pt x="684" y="321"/>
                    <a:pt x="757" y="329"/>
                  </a:cubicBezTo>
                  <a:lnTo>
                    <a:pt x="936" y="345"/>
                  </a:lnTo>
                  <a:lnTo>
                    <a:pt x="936" y="345"/>
                  </a:lnTo>
                  <a:lnTo>
                    <a:pt x="774" y="280"/>
                  </a:lnTo>
                  <a:cubicBezTo>
                    <a:pt x="708" y="248"/>
                    <a:pt x="651" y="223"/>
                    <a:pt x="586" y="191"/>
                  </a:cubicBezTo>
                  <a:cubicBezTo>
                    <a:pt x="521" y="158"/>
                    <a:pt x="472" y="117"/>
                    <a:pt x="407" y="93"/>
                  </a:cubicBezTo>
                  <a:cubicBezTo>
                    <a:pt x="342" y="60"/>
                    <a:pt x="277" y="36"/>
                    <a:pt x="212" y="20"/>
                  </a:cubicBezTo>
                  <a:cubicBezTo>
                    <a:pt x="164" y="8"/>
                    <a:pt x="112" y="0"/>
                    <a:pt x="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33" name="Google Shape;3433;p50"/>
            <p:cNvSpPr/>
            <p:nvPr/>
          </p:nvSpPr>
          <p:spPr>
            <a:xfrm rot="774988">
              <a:off x="-163655" y="4359703"/>
              <a:ext cx="4498690" cy="1270664"/>
            </a:xfrm>
            <a:custGeom>
              <a:avLst/>
              <a:gdLst/>
              <a:ahLst/>
              <a:cxnLst/>
              <a:rect l="l" t="t" r="r" b="b"/>
              <a:pathLst>
                <a:path w="50929" h="14385" extrusionOk="0">
                  <a:moveTo>
                    <a:pt x="35770" y="3232"/>
                  </a:moveTo>
                  <a:lnTo>
                    <a:pt x="36153" y="3248"/>
                  </a:lnTo>
                  <a:cubicBezTo>
                    <a:pt x="36120" y="3248"/>
                    <a:pt x="36080" y="3248"/>
                    <a:pt x="36039" y="3257"/>
                  </a:cubicBezTo>
                  <a:cubicBezTo>
                    <a:pt x="35958" y="3273"/>
                    <a:pt x="35876" y="3281"/>
                    <a:pt x="35811" y="3289"/>
                  </a:cubicBezTo>
                  <a:lnTo>
                    <a:pt x="35770" y="3232"/>
                  </a:lnTo>
                  <a:close/>
                  <a:moveTo>
                    <a:pt x="35990" y="5520"/>
                  </a:moveTo>
                  <a:lnTo>
                    <a:pt x="36080" y="5536"/>
                  </a:lnTo>
                  <a:cubicBezTo>
                    <a:pt x="36145" y="5544"/>
                    <a:pt x="36202" y="5552"/>
                    <a:pt x="36259" y="5552"/>
                  </a:cubicBezTo>
                  <a:cubicBezTo>
                    <a:pt x="36218" y="5552"/>
                    <a:pt x="36177" y="5560"/>
                    <a:pt x="36137" y="5568"/>
                  </a:cubicBezTo>
                  <a:lnTo>
                    <a:pt x="35966" y="5601"/>
                  </a:lnTo>
                  <a:cubicBezTo>
                    <a:pt x="35974" y="5568"/>
                    <a:pt x="35982" y="5544"/>
                    <a:pt x="35990" y="5520"/>
                  </a:cubicBezTo>
                  <a:close/>
                  <a:moveTo>
                    <a:pt x="35958" y="5617"/>
                  </a:moveTo>
                  <a:lnTo>
                    <a:pt x="36015" y="5625"/>
                  </a:lnTo>
                  <a:lnTo>
                    <a:pt x="35958" y="5625"/>
                  </a:lnTo>
                  <a:lnTo>
                    <a:pt x="35958" y="5617"/>
                  </a:lnTo>
                  <a:close/>
                  <a:moveTo>
                    <a:pt x="33670" y="6496"/>
                  </a:moveTo>
                  <a:lnTo>
                    <a:pt x="35070" y="6553"/>
                  </a:lnTo>
                  <a:cubicBezTo>
                    <a:pt x="34598" y="6537"/>
                    <a:pt x="34134" y="6521"/>
                    <a:pt x="33670" y="6496"/>
                  </a:cubicBezTo>
                  <a:close/>
                  <a:moveTo>
                    <a:pt x="33947" y="13562"/>
                  </a:moveTo>
                  <a:cubicBezTo>
                    <a:pt x="33996" y="13579"/>
                    <a:pt x="34045" y="13587"/>
                    <a:pt x="34093" y="13595"/>
                  </a:cubicBezTo>
                  <a:cubicBezTo>
                    <a:pt x="34126" y="13595"/>
                    <a:pt x="34159" y="13603"/>
                    <a:pt x="34191" y="13603"/>
                  </a:cubicBezTo>
                  <a:cubicBezTo>
                    <a:pt x="34134" y="13603"/>
                    <a:pt x="34077" y="13611"/>
                    <a:pt x="34028" y="13619"/>
                  </a:cubicBezTo>
                  <a:cubicBezTo>
                    <a:pt x="33996" y="13619"/>
                    <a:pt x="33963" y="13628"/>
                    <a:pt x="33931" y="13636"/>
                  </a:cubicBezTo>
                  <a:lnTo>
                    <a:pt x="33922" y="13636"/>
                  </a:lnTo>
                  <a:lnTo>
                    <a:pt x="33947" y="13562"/>
                  </a:lnTo>
                  <a:close/>
                  <a:moveTo>
                    <a:pt x="1" y="0"/>
                  </a:moveTo>
                  <a:lnTo>
                    <a:pt x="1" y="220"/>
                  </a:lnTo>
                  <a:lnTo>
                    <a:pt x="17" y="228"/>
                  </a:lnTo>
                  <a:cubicBezTo>
                    <a:pt x="2866" y="1246"/>
                    <a:pt x="5781" y="2068"/>
                    <a:pt x="8711" y="2825"/>
                  </a:cubicBezTo>
                  <a:lnTo>
                    <a:pt x="9810" y="3102"/>
                  </a:lnTo>
                  <a:cubicBezTo>
                    <a:pt x="10176" y="3191"/>
                    <a:pt x="10543" y="3289"/>
                    <a:pt x="10909" y="3371"/>
                  </a:cubicBezTo>
                  <a:lnTo>
                    <a:pt x="13123" y="3883"/>
                  </a:lnTo>
                  <a:lnTo>
                    <a:pt x="15346" y="4339"/>
                  </a:lnTo>
                  <a:cubicBezTo>
                    <a:pt x="15712" y="4421"/>
                    <a:pt x="16086" y="4486"/>
                    <a:pt x="16461" y="4559"/>
                  </a:cubicBezTo>
                  <a:lnTo>
                    <a:pt x="17576" y="4763"/>
                  </a:lnTo>
                  <a:lnTo>
                    <a:pt x="18700" y="4966"/>
                  </a:lnTo>
                  <a:lnTo>
                    <a:pt x="19815" y="5145"/>
                  </a:lnTo>
                  <a:lnTo>
                    <a:pt x="20938" y="5324"/>
                  </a:lnTo>
                  <a:cubicBezTo>
                    <a:pt x="21305" y="5381"/>
                    <a:pt x="21679" y="5454"/>
                    <a:pt x="22054" y="5495"/>
                  </a:cubicBezTo>
                  <a:cubicBezTo>
                    <a:pt x="23551" y="5691"/>
                    <a:pt x="25049" y="5902"/>
                    <a:pt x="26555" y="6049"/>
                  </a:cubicBezTo>
                  <a:lnTo>
                    <a:pt x="27687" y="6171"/>
                  </a:lnTo>
                  <a:cubicBezTo>
                    <a:pt x="28061" y="6212"/>
                    <a:pt x="28436" y="6252"/>
                    <a:pt x="28818" y="6277"/>
                  </a:cubicBezTo>
                  <a:lnTo>
                    <a:pt x="31073" y="6448"/>
                  </a:lnTo>
                  <a:lnTo>
                    <a:pt x="31643" y="6496"/>
                  </a:lnTo>
                  <a:cubicBezTo>
                    <a:pt x="31830" y="6513"/>
                    <a:pt x="32018" y="6521"/>
                    <a:pt x="32205" y="6529"/>
                  </a:cubicBezTo>
                  <a:lnTo>
                    <a:pt x="33344" y="6578"/>
                  </a:lnTo>
                  <a:lnTo>
                    <a:pt x="34256" y="6619"/>
                  </a:lnTo>
                  <a:lnTo>
                    <a:pt x="34728" y="6635"/>
                  </a:lnTo>
                  <a:lnTo>
                    <a:pt x="35494" y="6667"/>
                  </a:lnTo>
                  <a:cubicBezTo>
                    <a:pt x="35290" y="7498"/>
                    <a:pt x="35087" y="8336"/>
                    <a:pt x="34883" y="9167"/>
                  </a:cubicBezTo>
                  <a:cubicBezTo>
                    <a:pt x="33418" y="9134"/>
                    <a:pt x="31969" y="9053"/>
                    <a:pt x="30512" y="8955"/>
                  </a:cubicBezTo>
                  <a:cubicBezTo>
                    <a:pt x="30137" y="8930"/>
                    <a:pt x="29771" y="8906"/>
                    <a:pt x="29396" y="8873"/>
                  </a:cubicBezTo>
                  <a:lnTo>
                    <a:pt x="28289" y="8784"/>
                  </a:lnTo>
                  <a:cubicBezTo>
                    <a:pt x="27548" y="8727"/>
                    <a:pt x="26816" y="8646"/>
                    <a:pt x="26075" y="8580"/>
                  </a:cubicBezTo>
                  <a:cubicBezTo>
                    <a:pt x="23128" y="8279"/>
                    <a:pt x="20189" y="7880"/>
                    <a:pt x="17259" y="7392"/>
                  </a:cubicBezTo>
                  <a:lnTo>
                    <a:pt x="15069" y="7001"/>
                  </a:lnTo>
                  <a:cubicBezTo>
                    <a:pt x="14344" y="6863"/>
                    <a:pt x="13620" y="6708"/>
                    <a:pt x="12895" y="6562"/>
                  </a:cubicBezTo>
                  <a:cubicBezTo>
                    <a:pt x="12529" y="6488"/>
                    <a:pt x="12163" y="6415"/>
                    <a:pt x="11805" y="6334"/>
                  </a:cubicBezTo>
                  <a:lnTo>
                    <a:pt x="10722" y="6081"/>
                  </a:lnTo>
                  <a:lnTo>
                    <a:pt x="9639" y="5829"/>
                  </a:lnTo>
                  <a:lnTo>
                    <a:pt x="9094" y="5699"/>
                  </a:lnTo>
                  <a:cubicBezTo>
                    <a:pt x="8915" y="5658"/>
                    <a:pt x="8736" y="5601"/>
                    <a:pt x="8556" y="5560"/>
                  </a:cubicBezTo>
                  <a:lnTo>
                    <a:pt x="6407" y="4982"/>
                  </a:lnTo>
                  <a:cubicBezTo>
                    <a:pt x="6049" y="4893"/>
                    <a:pt x="5699" y="4779"/>
                    <a:pt x="5341" y="4673"/>
                  </a:cubicBezTo>
                  <a:lnTo>
                    <a:pt x="4283" y="4347"/>
                  </a:lnTo>
                  <a:lnTo>
                    <a:pt x="3216" y="4022"/>
                  </a:lnTo>
                  <a:cubicBezTo>
                    <a:pt x="3037" y="3965"/>
                    <a:pt x="2866" y="3908"/>
                    <a:pt x="2687" y="3843"/>
                  </a:cubicBezTo>
                  <a:lnTo>
                    <a:pt x="2166" y="3655"/>
                  </a:lnTo>
                  <a:lnTo>
                    <a:pt x="74" y="2923"/>
                  </a:lnTo>
                  <a:lnTo>
                    <a:pt x="50" y="2898"/>
                  </a:lnTo>
                  <a:lnTo>
                    <a:pt x="1" y="2858"/>
                  </a:lnTo>
                  <a:lnTo>
                    <a:pt x="1" y="3069"/>
                  </a:lnTo>
                  <a:lnTo>
                    <a:pt x="17" y="3077"/>
                  </a:lnTo>
                  <a:cubicBezTo>
                    <a:pt x="2809" y="4095"/>
                    <a:pt x="5642" y="4974"/>
                    <a:pt x="8524" y="5723"/>
                  </a:cubicBezTo>
                  <a:cubicBezTo>
                    <a:pt x="8874" y="5829"/>
                    <a:pt x="9240" y="5910"/>
                    <a:pt x="9598" y="6000"/>
                  </a:cubicBezTo>
                  <a:lnTo>
                    <a:pt x="10681" y="6252"/>
                  </a:lnTo>
                  <a:lnTo>
                    <a:pt x="11764" y="6513"/>
                  </a:lnTo>
                  <a:lnTo>
                    <a:pt x="12855" y="6741"/>
                  </a:lnTo>
                  <a:lnTo>
                    <a:pt x="13946" y="6969"/>
                  </a:lnTo>
                  <a:cubicBezTo>
                    <a:pt x="14312" y="7042"/>
                    <a:pt x="14670" y="7123"/>
                    <a:pt x="15036" y="7188"/>
                  </a:cubicBezTo>
                  <a:lnTo>
                    <a:pt x="17234" y="7579"/>
                  </a:lnTo>
                  <a:cubicBezTo>
                    <a:pt x="17592" y="7652"/>
                    <a:pt x="17967" y="7701"/>
                    <a:pt x="18333" y="7766"/>
                  </a:cubicBezTo>
                  <a:lnTo>
                    <a:pt x="19432" y="7937"/>
                  </a:lnTo>
                  <a:cubicBezTo>
                    <a:pt x="20165" y="8059"/>
                    <a:pt x="20898" y="8157"/>
                    <a:pt x="21638" y="8247"/>
                  </a:cubicBezTo>
                  <a:lnTo>
                    <a:pt x="22737" y="8393"/>
                  </a:lnTo>
                  <a:lnTo>
                    <a:pt x="23844" y="8523"/>
                  </a:lnTo>
                  <a:lnTo>
                    <a:pt x="24952" y="8646"/>
                  </a:lnTo>
                  <a:cubicBezTo>
                    <a:pt x="25318" y="8694"/>
                    <a:pt x="25684" y="8719"/>
                    <a:pt x="26059" y="8760"/>
                  </a:cubicBezTo>
                  <a:cubicBezTo>
                    <a:pt x="28981" y="9036"/>
                    <a:pt x="31912" y="9240"/>
                    <a:pt x="34850" y="9289"/>
                  </a:cubicBezTo>
                  <a:cubicBezTo>
                    <a:pt x="34647" y="10119"/>
                    <a:pt x="34443" y="10957"/>
                    <a:pt x="34232" y="11796"/>
                  </a:cubicBezTo>
                  <a:lnTo>
                    <a:pt x="34232" y="11812"/>
                  </a:lnTo>
                  <a:cubicBezTo>
                    <a:pt x="34139" y="11813"/>
                    <a:pt x="34047" y="11813"/>
                    <a:pt x="33954" y="11813"/>
                  </a:cubicBezTo>
                  <a:cubicBezTo>
                    <a:pt x="32607" y="11813"/>
                    <a:pt x="31266" y="11759"/>
                    <a:pt x="29925" y="11698"/>
                  </a:cubicBezTo>
                  <a:cubicBezTo>
                    <a:pt x="28468" y="11625"/>
                    <a:pt x="27019" y="11527"/>
                    <a:pt x="25570" y="11397"/>
                  </a:cubicBezTo>
                  <a:cubicBezTo>
                    <a:pt x="22672" y="11128"/>
                    <a:pt x="19782" y="10754"/>
                    <a:pt x="16909" y="10282"/>
                  </a:cubicBezTo>
                  <a:cubicBezTo>
                    <a:pt x="15476" y="10038"/>
                    <a:pt x="14051" y="9769"/>
                    <a:pt x="12627" y="9476"/>
                  </a:cubicBezTo>
                  <a:lnTo>
                    <a:pt x="11560" y="9248"/>
                  </a:lnTo>
                  <a:cubicBezTo>
                    <a:pt x="11202" y="9167"/>
                    <a:pt x="10844" y="9085"/>
                    <a:pt x="10494" y="9004"/>
                  </a:cubicBezTo>
                  <a:cubicBezTo>
                    <a:pt x="10144" y="8922"/>
                    <a:pt x="9778" y="8841"/>
                    <a:pt x="9428" y="8751"/>
                  </a:cubicBezTo>
                  <a:lnTo>
                    <a:pt x="8369" y="8483"/>
                  </a:lnTo>
                  <a:cubicBezTo>
                    <a:pt x="5553" y="7766"/>
                    <a:pt x="2769" y="6912"/>
                    <a:pt x="33" y="5910"/>
                  </a:cubicBezTo>
                  <a:lnTo>
                    <a:pt x="1" y="5894"/>
                  </a:lnTo>
                  <a:lnTo>
                    <a:pt x="1" y="6065"/>
                  </a:lnTo>
                  <a:lnTo>
                    <a:pt x="17" y="6065"/>
                  </a:lnTo>
                  <a:cubicBezTo>
                    <a:pt x="2752" y="7074"/>
                    <a:pt x="5536" y="7929"/>
                    <a:pt x="8361" y="8654"/>
                  </a:cubicBezTo>
                  <a:lnTo>
                    <a:pt x="9419" y="8922"/>
                  </a:lnTo>
                  <a:lnTo>
                    <a:pt x="10478" y="9183"/>
                  </a:lnTo>
                  <a:lnTo>
                    <a:pt x="11015" y="9305"/>
                  </a:lnTo>
                  <a:lnTo>
                    <a:pt x="11544" y="9427"/>
                  </a:lnTo>
                  <a:lnTo>
                    <a:pt x="12610" y="9655"/>
                  </a:lnTo>
                  <a:cubicBezTo>
                    <a:pt x="14035" y="9956"/>
                    <a:pt x="15468" y="10225"/>
                    <a:pt x="16901" y="10469"/>
                  </a:cubicBezTo>
                  <a:cubicBezTo>
                    <a:pt x="18341" y="10713"/>
                    <a:pt x="19782" y="10933"/>
                    <a:pt x="21223" y="11112"/>
                  </a:cubicBezTo>
                  <a:cubicBezTo>
                    <a:pt x="22672" y="11291"/>
                    <a:pt x="24113" y="11438"/>
                    <a:pt x="25570" y="11568"/>
                  </a:cubicBezTo>
                  <a:cubicBezTo>
                    <a:pt x="28188" y="11783"/>
                    <a:pt x="30805" y="11930"/>
                    <a:pt x="33434" y="11930"/>
                  </a:cubicBezTo>
                  <a:cubicBezTo>
                    <a:pt x="33692" y="11930"/>
                    <a:pt x="33950" y="11929"/>
                    <a:pt x="34207" y="11926"/>
                  </a:cubicBezTo>
                  <a:lnTo>
                    <a:pt x="34207" y="11926"/>
                  </a:lnTo>
                  <a:lnTo>
                    <a:pt x="33833" y="13383"/>
                  </a:lnTo>
                  <a:lnTo>
                    <a:pt x="33833" y="13391"/>
                  </a:lnTo>
                  <a:lnTo>
                    <a:pt x="33589" y="14352"/>
                  </a:lnTo>
                  <a:lnTo>
                    <a:pt x="33581" y="14385"/>
                  </a:lnTo>
                  <a:lnTo>
                    <a:pt x="33743" y="14385"/>
                  </a:lnTo>
                  <a:lnTo>
                    <a:pt x="33743" y="14368"/>
                  </a:lnTo>
                  <a:lnTo>
                    <a:pt x="33760" y="14319"/>
                  </a:lnTo>
                  <a:cubicBezTo>
                    <a:pt x="33776" y="14328"/>
                    <a:pt x="33792" y="14336"/>
                    <a:pt x="33817" y="14336"/>
                  </a:cubicBezTo>
                  <a:cubicBezTo>
                    <a:pt x="33857" y="14344"/>
                    <a:pt x="33898" y="14352"/>
                    <a:pt x="33947" y="14360"/>
                  </a:cubicBezTo>
                  <a:cubicBezTo>
                    <a:pt x="34036" y="14368"/>
                    <a:pt x="34126" y="14376"/>
                    <a:pt x="34216" y="14376"/>
                  </a:cubicBezTo>
                  <a:cubicBezTo>
                    <a:pt x="34305" y="14376"/>
                    <a:pt x="34395" y="14376"/>
                    <a:pt x="34484" y="14368"/>
                  </a:cubicBezTo>
                  <a:cubicBezTo>
                    <a:pt x="34574" y="14360"/>
                    <a:pt x="34663" y="14344"/>
                    <a:pt x="34753" y="14328"/>
                  </a:cubicBezTo>
                  <a:lnTo>
                    <a:pt x="34981" y="14271"/>
                  </a:lnTo>
                  <a:lnTo>
                    <a:pt x="34753" y="14271"/>
                  </a:lnTo>
                  <a:cubicBezTo>
                    <a:pt x="34663" y="14271"/>
                    <a:pt x="34574" y="14271"/>
                    <a:pt x="34484" y="14262"/>
                  </a:cubicBezTo>
                  <a:cubicBezTo>
                    <a:pt x="34395" y="14254"/>
                    <a:pt x="34305" y="14238"/>
                    <a:pt x="34216" y="14230"/>
                  </a:cubicBezTo>
                  <a:cubicBezTo>
                    <a:pt x="34126" y="14230"/>
                    <a:pt x="34036" y="14230"/>
                    <a:pt x="33947" y="14238"/>
                  </a:cubicBezTo>
                  <a:cubicBezTo>
                    <a:pt x="33890" y="14246"/>
                    <a:pt x="33825" y="14254"/>
                    <a:pt x="33768" y="14271"/>
                  </a:cubicBezTo>
                  <a:lnTo>
                    <a:pt x="33800" y="14165"/>
                  </a:lnTo>
                  <a:cubicBezTo>
                    <a:pt x="33865" y="14181"/>
                    <a:pt x="33931" y="14197"/>
                    <a:pt x="33996" y="14206"/>
                  </a:cubicBezTo>
                  <a:cubicBezTo>
                    <a:pt x="34069" y="14222"/>
                    <a:pt x="34142" y="14230"/>
                    <a:pt x="34224" y="14230"/>
                  </a:cubicBezTo>
                  <a:cubicBezTo>
                    <a:pt x="34297" y="14230"/>
                    <a:pt x="34378" y="14222"/>
                    <a:pt x="34452" y="14214"/>
                  </a:cubicBezTo>
                  <a:cubicBezTo>
                    <a:pt x="34533" y="14214"/>
                    <a:pt x="34606" y="14197"/>
                    <a:pt x="34680" y="14173"/>
                  </a:cubicBezTo>
                  <a:lnTo>
                    <a:pt x="34875" y="14124"/>
                  </a:lnTo>
                  <a:lnTo>
                    <a:pt x="34680" y="14124"/>
                  </a:lnTo>
                  <a:cubicBezTo>
                    <a:pt x="34606" y="14124"/>
                    <a:pt x="34525" y="14124"/>
                    <a:pt x="34452" y="14116"/>
                  </a:cubicBezTo>
                  <a:cubicBezTo>
                    <a:pt x="34378" y="14108"/>
                    <a:pt x="34297" y="14092"/>
                    <a:pt x="34224" y="14083"/>
                  </a:cubicBezTo>
                  <a:cubicBezTo>
                    <a:pt x="34142" y="14083"/>
                    <a:pt x="34069" y="14083"/>
                    <a:pt x="33996" y="14092"/>
                  </a:cubicBezTo>
                  <a:cubicBezTo>
                    <a:pt x="33931" y="14100"/>
                    <a:pt x="33865" y="14116"/>
                    <a:pt x="33808" y="14132"/>
                  </a:cubicBezTo>
                  <a:lnTo>
                    <a:pt x="33857" y="13929"/>
                  </a:lnTo>
                  <a:cubicBezTo>
                    <a:pt x="33922" y="13945"/>
                    <a:pt x="33988" y="13961"/>
                    <a:pt x="34053" y="13969"/>
                  </a:cubicBezTo>
                  <a:cubicBezTo>
                    <a:pt x="34134" y="13986"/>
                    <a:pt x="34224" y="13994"/>
                    <a:pt x="34305" y="13994"/>
                  </a:cubicBezTo>
                  <a:cubicBezTo>
                    <a:pt x="34386" y="13994"/>
                    <a:pt x="34468" y="13994"/>
                    <a:pt x="34557" y="13978"/>
                  </a:cubicBezTo>
                  <a:cubicBezTo>
                    <a:pt x="34639" y="13978"/>
                    <a:pt x="34720" y="13961"/>
                    <a:pt x="34802" y="13937"/>
                  </a:cubicBezTo>
                  <a:lnTo>
                    <a:pt x="35013" y="13888"/>
                  </a:lnTo>
                  <a:lnTo>
                    <a:pt x="34802" y="13888"/>
                  </a:lnTo>
                  <a:cubicBezTo>
                    <a:pt x="34720" y="13888"/>
                    <a:pt x="34631" y="13888"/>
                    <a:pt x="34549" y="13880"/>
                  </a:cubicBezTo>
                  <a:cubicBezTo>
                    <a:pt x="34468" y="13872"/>
                    <a:pt x="34386" y="13855"/>
                    <a:pt x="34305" y="13847"/>
                  </a:cubicBezTo>
                  <a:cubicBezTo>
                    <a:pt x="34224" y="13847"/>
                    <a:pt x="34134" y="13847"/>
                    <a:pt x="34053" y="13855"/>
                  </a:cubicBezTo>
                  <a:cubicBezTo>
                    <a:pt x="33996" y="13864"/>
                    <a:pt x="33931" y="13872"/>
                    <a:pt x="33874" y="13896"/>
                  </a:cubicBezTo>
                  <a:lnTo>
                    <a:pt x="33914" y="13709"/>
                  </a:lnTo>
                  <a:cubicBezTo>
                    <a:pt x="33955" y="13725"/>
                    <a:pt x="33996" y="13733"/>
                    <a:pt x="34036" y="13741"/>
                  </a:cubicBezTo>
                  <a:cubicBezTo>
                    <a:pt x="34093" y="13750"/>
                    <a:pt x="34159" y="13758"/>
                    <a:pt x="34224" y="13766"/>
                  </a:cubicBezTo>
                  <a:cubicBezTo>
                    <a:pt x="34354" y="13766"/>
                    <a:pt x="34484" y="13750"/>
                    <a:pt x="34606" y="13709"/>
                  </a:cubicBezTo>
                  <a:lnTo>
                    <a:pt x="34761" y="13660"/>
                  </a:lnTo>
                  <a:lnTo>
                    <a:pt x="34606" y="13660"/>
                  </a:lnTo>
                  <a:cubicBezTo>
                    <a:pt x="34541" y="13660"/>
                    <a:pt x="34476" y="13660"/>
                    <a:pt x="34411" y="13652"/>
                  </a:cubicBezTo>
                  <a:cubicBezTo>
                    <a:pt x="34354" y="13644"/>
                    <a:pt x="34305" y="13628"/>
                    <a:pt x="34248" y="13619"/>
                  </a:cubicBezTo>
                  <a:lnTo>
                    <a:pt x="34248" y="13619"/>
                  </a:lnTo>
                  <a:lnTo>
                    <a:pt x="34338" y="13628"/>
                  </a:lnTo>
                  <a:cubicBezTo>
                    <a:pt x="34419" y="13628"/>
                    <a:pt x="34492" y="13619"/>
                    <a:pt x="34574" y="13611"/>
                  </a:cubicBezTo>
                  <a:cubicBezTo>
                    <a:pt x="34647" y="13611"/>
                    <a:pt x="34728" y="13595"/>
                    <a:pt x="34802" y="13571"/>
                  </a:cubicBezTo>
                  <a:lnTo>
                    <a:pt x="35005" y="13522"/>
                  </a:lnTo>
                  <a:lnTo>
                    <a:pt x="34802" y="13522"/>
                  </a:lnTo>
                  <a:cubicBezTo>
                    <a:pt x="34728" y="13522"/>
                    <a:pt x="34655" y="13522"/>
                    <a:pt x="34582" y="13514"/>
                  </a:cubicBezTo>
                  <a:cubicBezTo>
                    <a:pt x="35762" y="13448"/>
                    <a:pt x="36943" y="13375"/>
                    <a:pt x="38131" y="13318"/>
                  </a:cubicBezTo>
                  <a:lnTo>
                    <a:pt x="42397" y="13115"/>
                  </a:lnTo>
                  <a:cubicBezTo>
                    <a:pt x="43821" y="13041"/>
                    <a:pt x="45238" y="12952"/>
                    <a:pt x="46654" y="12862"/>
                  </a:cubicBezTo>
                  <a:cubicBezTo>
                    <a:pt x="48079" y="12773"/>
                    <a:pt x="49495" y="12675"/>
                    <a:pt x="50912" y="12561"/>
                  </a:cubicBezTo>
                  <a:lnTo>
                    <a:pt x="50920" y="12561"/>
                  </a:lnTo>
                  <a:lnTo>
                    <a:pt x="50920" y="12553"/>
                  </a:lnTo>
                  <a:lnTo>
                    <a:pt x="50920" y="12455"/>
                  </a:lnTo>
                  <a:lnTo>
                    <a:pt x="34004" y="13391"/>
                  </a:lnTo>
                  <a:lnTo>
                    <a:pt x="34411" y="11804"/>
                  </a:lnTo>
                  <a:lnTo>
                    <a:pt x="34631" y="10933"/>
                  </a:lnTo>
                  <a:cubicBezTo>
                    <a:pt x="35974" y="10884"/>
                    <a:pt x="37309" y="10819"/>
                    <a:pt x="38644" y="10778"/>
                  </a:cubicBezTo>
                  <a:cubicBezTo>
                    <a:pt x="40003" y="10730"/>
                    <a:pt x="41371" y="10697"/>
                    <a:pt x="42731" y="10656"/>
                  </a:cubicBezTo>
                  <a:cubicBezTo>
                    <a:pt x="44098" y="10616"/>
                    <a:pt x="45458" y="10567"/>
                    <a:pt x="46825" y="10510"/>
                  </a:cubicBezTo>
                  <a:cubicBezTo>
                    <a:pt x="48185" y="10461"/>
                    <a:pt x="49552" y="10396"/>
                    <a:pt x="50912" y="10331"/>
                  </a:cubicBezTo>
                  <a:lnTo>
                    <a:pt x="50920" y="10331"/>
                  </a:lnTo>
                  <a:lnTo>
                    <a:pt x="50920" y="10322"/>
                  </a:lnTo>
                  <a:lnTo>
                    <a:pt x="50920" y="10225"/>
                  </a:lnTo>
                  <a:lnTo>
                    <a:pt x="46850" y="10347"/>
                  </a:lnTo>
                  <a:lnTo>
                    <a:pt x="42755" y="10469"/>
                  </a:lnTo>
                  <a:lnTo>
                    <a:pt x="38644" y="10599"/>
                  </a:lnTo>
                  <a:lnTo>
                    <a:pt x="34671" y="10762"/>
                  </a:lnTo>
                  <a:lnTo>
                    <a:pt x="34671" y="10762"/>
                  </a:lnTo>
                  <a:lnTo>
                    <a:pt x="34720" y="10591"/>
                  </a:lnTo>
                  <a:cubicBezTo>
                    <a:pt x="34777" y="10607"/>
                    <a:pt x="34834" y="10616"/>
                    <a:pt x="34899" y="10632"/>
                  </a:cubicBezTo>
                  <a:cubicBezTo>
                    <a:pt x="34980" y="10641"/>
                    <a:pt x="35065" y="10647"/>
                    <a:pt x="35151" y="10647"/>
                  </a:cubicBezTo>
                  <a:cubicBezTo>
                    <a:pt x="35222" y="10647"/>
                    <a:pt x="35294" y="10643"/>
                    <a:pt x="35363" y="10632"/>
                  </a:cubicBezTo>
                  <a:cubicBezTo>
                    <a:pt x="35437" y="10632"/>
                    <a:pt x="35518" y="10616"/>
                    <a:pt x="35591" y="10599"/>
                  </a:cubicBezTo>
                  <a:lnTo>
                    <a:pt x="35787" y="10542"/>
                  </a:lnTo>
                  <a:lnTo>
                    <a:pt x="35591" y="10542"/>
                  </a:lnTo>
                  <a:cubicBezTo>
                    <a:pt x="35510" y="10542"/>
                    <a:pt x="35437" y="10542"/>
                    <a:pt x="35355" y="10534"/>
                  </a:cubicBezTo>
                  <a:cubicBezTo>
                    <a:pt x="35282" y="10526"/>
                    <a:pt x="35209" y="10510"/>
                    <a:pt x="35127" y="10502"/>
                  </a:cubicBezTo>
                  <a:cubicBezTo>
                    <a:pt x="35054" y="10502"/>
                    <a:pt x="34973" y="10502"/>
                    <a:pt x="34899" y="10510"/>
                  </a:cubicBezTo>
                  <a:cubicBezTo>
                    <a:pt x="34842" y="10518"/>
                    <a:pt x="34785" y="10526"/>
                    <a:pt x="34728" y="10542"/>
                  </a:cubicBezTo>
                  <a:lnTo>
                    <a:pt x="34745" y="10485"/>
                  </a:lnTo>
                  <a:lnTo>
                    <a:pt x="34753" y="10485"/>
                  </a:lnTo>
                  <a:cubicBezTo>
                    <a:pt x="34802" y="10493"/>
                    <a:pt x="34859" y="10502"/>
                    <a:pt x="34907" y="10502"/>
                  </a:cubicBezTo>
                  <a:cubicBezTo>
                    <a:pt x="35021" y="10502"/>
                    <a:pt x="35127" y="10485"/>
                    <a:pt x="35233" y="10453"/>
                  </a:cubicBezTo>
                  <a:lnTo>
                    <a:pt x="35363" y="10396"/>
                  </a:lnTo>
                  <a:lnTo>
                    <a:pt x="35233" y="10396"/>
                  </a:lnTo>
                  <a:cubicBezTo>
                    <a:pt x="35176" y="10396"/>
                    <a:pt x="35119" y="10396"/>
                    <a:pt x="35070" y="10388"/>
                  </a:cubicBezTo>
                  <a:cubicBezTo>
                    <a:pt x="35013" y="10379"/>
                    <a:pt x="34964" y="10363"/>
                    <a:pt x="34907" y="10355"/>
                  </a:cubicBezTo>
                  <a:lnTo>
                    <a:pt x="34777" y="10355"/>
                  </a:lnTo>
                  <a:lnTo>
                    <a:pt x="34802" y="10266"/>
                  </a:lnTo>
                  <a:cubicBezTo>
                    <a:pt x="34859" y="10274"/>
                    <a:pt x="34916" y="10290"/>
                    <a:pt x="34973" y="10298"/>
                  </a:cubicBezTo>
                  <a:cubicBezTo>
                    <a:pt x="35054" y="10306"/>
                    <a:pt x="35135" y="10314"/>
                    <a:pt x="35217" y="10314"/>
                  </a:cubicBezTo>
                  <a:cubicBezTo>
                    <a:pt x="35298" y="10314"/>
                    <a:pt x="35388" y="10314"/>
                    <a:pt x="35469" y="10306"/>
                  </a:cubicBezTo>
                  <a:cubicBezTo>
                    <a:pt x="35551" y="10298"/>
                    <a:pt x="35632" y="10282"/>
                    <a:pt x="35713" y="10266"/>
                  </a:cubicBezTo>
                  <a:lnTo>
                    <a:pt x="35925" y="10217"/>
                  </a:lnTo>
                  <a:lnTo>
                    <a:pt x="35713" y="10217"/>
                  </a:lnTo>
                  <a:cubicBezTo>
                    <a:pt x="35632" y="10217"/>
                    <a:pt x="35551" y="10217"/>
                    <a:pt x="35469" y="10209"/>
                  </a:cubicBezTo>
                  <a:cubicBezTo>
                    <a:pt x="35388" y="10200"/>
                    <a:pt x="35298" y="10184"/>
                    <a:pt x="35217" y="10176"/>
                  </a:cubicBezTo>
                  <a:cubicBezTo>
                    <a:pt x="35183" y="10173"/>
                    <a:pt x="35149" y="10171"/>
                    <a:pt x="35116" y="10171"/>
                  </a:cubicBezTo>
                  <a:cubicBezTo>
                    <a:pt x="35068" y="10171"/>
                    <a:pt x="35020" y="10175"/>
                    <a:pt x="34973" y="10184"/>
                  </a:cubicBezTo>
                  <a:cubicBezTo>
                    <a:pt x="34916" y="10192"/>
                    <a:pt x="34867" y="10200"/>
                    <a:pt x="34810" y="10209"/>
                  </a:cubicBezTo>
                  <a:lnTo>
                    <a:pt x="34859" y="10029"/>
                  </a:lnTo>
                  <a:cubicBezTo>
                    <a:pt x="34883" y="10038"/>
                    <a:pt x="34907" y="10046"/>
                    <a:pt x="34940" y="10054"/>
                  </a:cubicBezTo>
                  <a:cubicBezTo>
                    <a:pt x="34981" y="10062"/>
                    <a:pt x="35030" y="10070"/>
                    <a:pt x="35078" y="10070"/>
                  </a:cubicBezTo>
                  <a:cubicBezTo>
                    <a:pt x="35091" y="10071"/>
                    <a:pt x="35104" y="10072"/>
                    <a:pt x="35117" y="10072"/>
                  </a:cubicBezTo>
                  <a:cubicBezTo>
                    <a:pt x="35202" y="10072"/>
                    <a:pt x="35286" y="10050"/>
                    <a:pt x="35363" y="10021"/>
                  </a:cubicBezTo>
                  <a:lnTo>
                    <a:pt x="35477" y="9972"/>
                  </a:lnTo>
                  <a:lnTo>
                    <a:pt x="35363" y="9972"/>
                  </a:lnTo>
                  <a:cubicBezTo>
                    <a:pt x="35314" y="9972"/>
                    <a:pt x="35266" y="9964"/>
                    <a:pt x="35217" y="9964"/>
                  </a:cubicBezTo>
                  <a:cubicBezTo>
                    <a:pt x="35176" y="9956"/>
                    <a:pt x="35127" y="9932"/>
                    <a:pt x="35078" y="9932"/>
                  </a:cubicBezTo>
                  <a:cubicBezTo>
                    <a:pt x="35064" y="9929"/>
                    <a:pt x="35050" y="9928"/>
                    <a:pt x="35036" y="9928"/>
                  </a:cubicBezTo>
                  <a:cubicBezTo>
                    <a:pt x="35002" y="9928"/>
                    <a:pt x="34969" y="9934"/>
                    <a:pt x="34940" y="9940"/>
                  </a:cubicBezTo>
                  <a:cubicBezTo>
                    <a:pt x="34916" y="9940"/>
                    <a:pt x="34899" y="9948"/>
                    <a:pt x="34883" y="9956"/>
                  </a:cubicBezTo>
                  <a:lnTo>
                    <a:pt x="34924" y="9785"/>
                  </a:lnTo>
                  <a:cubicBezTo>
                    <a:pt x="34981" y="9802"/>
                    <a:pt x="35038" y="9810"/>
                    <a:pt x="35103" y="9818"/>
                  </a:cubicBezTo>
                  <a:cubicBezTo>
                    <a:pt x="35184" y="9826"/>
                    <a:pt x="35274" y="9834"/>
                    <a:pt x="35363" y="9842"/>
                  </a:cubicBezTo>
                  <a:cubicBezTo>
                    <a:pt x="35453" y="9842"/>
                    <a:pt x="35534" y="9842"/>
                    <a:pt x="35624" y="9826"/>
                  </a:cubicBezTo>
                  <a:cubicBezTo>
                    <a:pt x="35713" y="9818"/>
                    <a:pt x="35803" y="9810"/>
                    <a:pt x="35884" y="9785"/>
                  </a:cubicBezTo>
                  <a:lnTo>
                    <a:pt x="36112" y="9736"/>
                  </a:lnTo>
                  <a:lnTo>
                    <a:pt x="35884" y="9736"/>
                  </a:lnTo>
                  <a:cubicBezTo>
                    <a:pt x="35795" y="9736"/>
                    <a:pt x="35713" y="9736"/>
                    <a:pt x="35624" y="9728"/>
                  </a:cubicBezTo>
                  <a:cubicBezTo>
                    <a:pt x="35534" y="9720"/>
                    <a:pt x="35453" y="9704"/>
                    <a:pt x="35363" y="9696"/>
                  </a:cubicBezTo>
                  <a:cubicBezTo>
                    <a:pt x="35337" y="9693"/>
                    <a:pt x="35311" y="9692"/>
                    <a:pt x="35285" y="9692"/>
                  </a:cubicBezTo>
                  <a:cubicBezTo>
                    <a:pt x="35222" y="9692"/>
                    <a:pt x="35160" y="9698"/>
                    <a:pt x="35103" y="9704"/>
                  </a:cubicBezTo>
                  <a:cubicBezTo>
                    <a:pt x="35046" y="9712"/>
                    <a:pt x="34989" y="9720"/>
                    <a:pt x="34932" y="9728"/>
                  </a:cubicBezTo>
                  <a:lnTo>
                    <a:pt x="34964" y="9606"/>
                  </a:lnTo>
                  <a:lnTo>
                    <a:pt x="34981" y="9614"/>
                  </a:lnTo>
                  <a:cubicBezTo>
                    <a:pt x="35005" y="9622"/>
                    <a:pt x="35030" y="9631"/>
                    <a:pt x="35054" y="9631"/>
                  </a:cubicBezTo>
                  <a:cubicBezTo>
                    <a:pt x="35087" y="9631"/>
                    <a:pt x="35111" y="9631"/>
                    <a:pt x="35144" y="9622"/>
                  </a:cubicBezTo>
                  <a:cubicBezTo>
                    <a:pt x="35168" y="9614"/>
                    <a:pt x="35192" y="9598"/>
                    <a:pt x="35217" y="9582"/>
                  </a:cubicBezTo>
                  <a:lnTo>
                    <a:pt x="35266" y="9533"/>
                  </a:lnTo>
                  <a:lnTo>
                    <a:pt x="35217" y="9533"/>
                  </a:lnTo>
                  <a:cubicBezTo>
                    <a:pt x="35192" y="9533"/>
                    <a:pt x="35160" y="9525"/>
                    <a:pt x="35135" y="9525"/>
                  </a:cubicBezTo>
                  <a:cubicBezTo>
                    <a:pt x="35111" y="9517"/>
                    <a:pt x="35087" y="9500"/>
                    <a:pt x="35054" y="9492"/>
                  </a:cubicBezTo>
                  <a:cubicBezTo>
                    <a:pt x="35046" y="9488"/>
                    <a:pt x="35036" y="9486"/>
                    <a:pt x="35025" y="9486"/>
                  </a:cubicBezTo>
                  <a:cubicBezTo>
                    <a:pt x="35015" y="9486"/>
                    <a:pt x="35005" y="9488"/>
                    <a:pt x="34997" y="9492"/>
                  </a:cubicBezTo>
                  <a:lnTo>
                    <a:pt x="35030" y="9354"/>
                  </a:lnTo>
                  <a:cubicBezTo>
                    <a:pt x="35103" y="9362"/>
                    <a:pt x="35176" y="9370"/>
                    <a:pt x="35266" y="9386"/>
                  </a:cubicBezTo>
                  <a:cubicBezTo>
                    <a:pt x="35371" y="9411"/>
                    <a:pt x="35485" y="9427"/>
                    <a:pt x="35599" y="9427"/>
                  </a:cubicBezTo>
                  <a:cubicBezTo>
                    <a:pt x="35705" y="9427"/>
                    <a:pt x="35811" y="9419"/>
                    <a:pt x="35917" y="9411"/>
                  </a:cubicBezTo>
                  <a:cubicBezTo>
                    <a:pt x="36023" y="9403"/>
                    <a:pt x="36129" y="9394"/>
                    <a:pt x="36226" y="9378"/>
                  </a:cubicBezTo>
                  <a:lnTo>
                    <a:pt x="36226" y="9321"/>
                  </a:lnTo>
                  <a:cubicBezTo>
                    <a:pt x="36129" y="9313"/>
                    <a:pt x="36023" y="9313"/>
                    <a:pt x="35917" y="9313"/>
                  </a:cubicBezTo>
                  <a:lnTo>
                    <a:pt x="35868" y="9313"/>
                  </a:lnTo>
                  <a:cubicBezTo>
                    <a:pt x="35787" y="9305"/>
                    <a:pt x="35697" y="9289"/>
                    <a:pt x="35608" y="9281"/>
                  </a:cubicBezTo>
                  <a:cubicBezTo>
                    <a:pt x="35494" y="9281"/>
                    <a:pt x="35380" y="9289"/>
                    <a:pt x="35266" y="9305"/>
                  </a:cubicBezTo>
                  <a:cubicBezTo>
                    <a:pt x="35184" y="9321"/>
                    <a:pt x="35111" y="9337"/>
                    <a:pt x="35038" y="9346"/>
                  </a:cubicBezTo>
                  <a:lnTo>
                    <a:pt x="35070" y="9207"/>
                  </a:lnTo>
                  <a:lnTo>
                    <a:pt x="35103" y="9093"/>
                  </a:lnTo>
                  <a:cubicBezTo>
                    <a:pt x="35135" y="9101"/>
                    <a:pt x="35176" y="9110"/>
                    <a:pt x="35209" y="9110"/>
                  </a:cubicBezTo>
                  <a:cubicBezTo>
                    <a:pt x="35241" y="9110"/>
                    <a:pt x="35282" y="9110"/>
                    <a:pt x="35314" y="9101"/>
                  </a:cubicBezTo>
                  <a:cubicBezTo>
                    <a:pt x="35355" y="9093"/>
                    <a:pt x="35388" y="9077"/>
                    <a:pt x="35420" y="9053"/>
                  </a:cubicBezTo>
                  <a:lnTo>
                    <a:pt x="35502" y="9004"/>
                  </a:lnTo>
                  <a:lnTo>
                    <a:pt x="35420" y="9004"/>
                  </a:lnTo>
                  <a:cubicBezTo>
                    <a:pt x="35388" y="9004"/>
                    <a:pt x="35355" y="9004"/>
                    <a:pt x="35314" y="8996"/>
                  </a:cubicBezTo>
                  <a:cubicBezTo>
                    <a:pt x="35282" y="8987"/>
                    <a:pt x="35249" y="8971"/>
                    <a:pt x="35217" y="8963"/>
                  </a:cubicBezTo>
                  <a:lnTo>
                    <a:pt x="35135" y="8963"/>
                  </a:lnTo>
                  <a:lnTo>
                    <a:pt x="35168" y="8833"/>
                  </a:lnTo>
                  <a:cubicBezTo>
                    <a:pt x="35258" y="8833"/>
                    <a:pt x="35355" y="8849"/>
                    <a:pt x="35461" y="8865"/>
                  </a:cubicBezTo>
                  <a:cubicBezTo>
                    <a:pt x="35599" y="8882"/>
                    <a:pt x="35754" y="8898"/>
                    <a:pt x="35901" y="8898"/>
                  </a:cubicBezTo>
                  <a:cubicBezTo>
                    <a:pt x="36177" y="8890"/>
                    <a:pt x="36454" y="8873"/>
                    <a:pt x="36723" y="8849"/>
                  </a:cubicBezTo>
                  <a:lnTo>
                    <a:pt x="36723" y="8792"/>
                  </a:lnTo>
                  <a:cubicBezTo>
                    <a:pt x="36568" y="8784"/>
                    <a:pt x="36413" y="8784"/>
                    <a:pt x="36251" y="8784"/>
                  </a:cubicBezTo>
                  <a:cubicBezTo>
                    <a:pt x="36137" y="8776"/>
                    <a:pt x="36023" y="8760"/>
                    <a:pt x="35901" y="8751"/>
                  </a:cubicBezTo>
                  <a:cubicBezTo>
                    <a:pt x="35754" y="8751"/>
                    <a:pt x="35608" y="8760"/>
                    <a:pt x="35461" y="8784"/>
                  </a:cubicBezTo>
                  <a:cubicBezTo>
                    <a:pt x="35363" y="8792"/>
                    <a:pt x="35266" y="8808"/>
                    <a:pt x="35176" y="8817"/>
                  </a:cubicBezTo>
                  <a:lnTo>
                    <a:pt x="35209" y="8686"/>
                  </a:lnTo>
                  <a:lnTo>
                    <a:pt x="35225" y="8694"/>
                  </a:lnTo>
                  <a:cubicBezTo>
                    <a:pt x="35258" y="8703"/>
                    <a:pt x="35298" y="8711"/>
                    <a:pt x="35331" y="8711"/>
                  </a:cubicBezTo>
                  <a:cubicBezTo>
                    <a:pt x="35343" y="8713"/>
                    <a:pt x="35355" y="8714"/>
                    <a:pt x="35366" y="8714"/>
                  </a:cubicBezTo>
                  <a:cubicBezTo>
                    <a:pt x="35395" y="8714"/>
                    <a:pt x="35422" y="8708"/>
                    <a:pt x="35445" y="8703"/>
                  </a:cubicBezTo>
                  <a:cubicBezTo>
                    <a:pt x="35485" y="8694"/>
                    <a:pt x="35518" y="8678"/>
                    <a:pt x="35551" y="8662"/>
                  </a:cubicBezTo>
                  <a:lnTo>
                    <a:pt x="35640" y="8613"/>
                  </a:lnTo>
                  <a:lnTo>
                    <a:pt x="35551" y="8613"/>
                  </a:lnTo>
                  <a:cubicBezTo>
                    <a:pt x="35518" y="8613"/>
                    <a:pt x="35477" y="8605"/>
                    <a:pt x="35445" y="8605"/>
                  </a:cubicBezTo>
                  <a:cubicBezTo>
                    <a:pt x="35404" y="8597"/>
                    <a:pt x="35371" y="8580"/>
                    <a:pt x="35331" y="8572"/>
                  </a:cubicBezTo>
                  <a:cubicBezTo>
                    <a:pt x="35320" y="8570"/>
                    <a:pt x="35309" y="8569"/>
                    <a:pt x="35298" y="8569"/>
                  </a:cubicBezTo>
                  <a:cubicBezTo>
                    <a:pt x="35276" y="8569"/>
                    <a:pt x="35255" y="8572"/>
                    <a:pt x="35233" y="8572"/>
                  </a:cubicBezTo>
                  <a:lnTo>
                    <a:pt x="35274" y="8434"/>
                  </a:lnTo>
                  <a:cubicBezTo>
                    <a:pt x="35339" y="8442"/>
                    <a:pt x="35404" y="8450"/>
                    <a:pt x="35485" y="8458"/>
                  </a:cubicBezTo>
                  <a:cubicBezTo>
                    <a:pt x="35599" y="8483"/>
                    <a:pt x="35722" y="8499"/>
                    <a:pt x="35844" y="8499"/>
                  </a:cubicBezTo>
                  <a:cubicBezTo>
                    <a:pt x="36063" y="8491"/>
                    <a:pt x="36283" y="8475"/>
                    <a:pt x="36503" y="8450"/>
                  </a:cubicBezTo>
                  <a:lnTo>
                    <a:pt x="36503" y="8393"/>
                  </a:lnTo>
                  <a:cubicBezTo>
                    <a:pt x="36381" y="8385"/>
                    <a:pt x="36251" y="8385"/>
                    <a:pt x="36129" y="8385"/>
                  </a:cubicBezTo>
                  <a:cubicBezTo>
                    <a:pt x="36039" y="8377"/>
                    <a:pt x="35941" y="8361"/>
                    <a:pt x="35844" y="8352"/>
                  </a:cubicBezTo>
                  <a:cubicBezTo>
                    <a:pt x="35730" y="8352"/>
                    <a:pt x="35608" y="8361"/>
                    <a:pt x="35494" y="8377"/>
                  </a:cubicBezTo>
                  <a:cubicBezTo>
                    <a:pt x="35412" y="8393"/>
                    <a:pt x="35347" y="8401"/>
                    <a:pt x="35290" y="8409"/>
                  </a:cubicBezTo>
                  <a:lnTo>
                    <a:pt x="35306" y="8336"/>
                  </a:lnTo>
                  <a:cubicBezTo>
                    <a:pt x="36584" y="8320"/>
                    <a:pt x="37862" y="8296"/>
                    <a:pt x="39149" y="8279"/>
                  </a:cubicBezTo>
                  <a:cubicBezTo>
                    <a:pt x="40451" y="8263"/>
                    <a:pt x="41762" y="8263"/>
                    <a:pt x="43072" y="8255"/>
                  </a:cubicBezTo>
                  <a:cubicBezTo>
                    <a:pt x="44383" y="8247"/>
                    <a:pt x="45694" y="8222"/>
                    <a:pt x="47004" y="8198"/>
                  </a:cubicBezTo>
                  <a:cubicBezTo>
                    <a:pt x="48307" y="8182"/>
                    <a:pt x="49617" y="8149"/>
                    <a:pt x="50928" y="8116"/>
                  </a:cubicBezTo>
                  <a:lnTo>
                    <a:pt x="50912" y="8116"/>
                  </a:lnTo>
                  <a:lnTo>
                    <a:pt x="50912" y="8108"/>
                  </a:lnTo>
                  <a:lnTo>
                    <a:pt x="50912" y="8002"/>
                  </a:lnTo>
                  <a:lnTo>
                    <a:pt x="47004" y="8027"/>
                  </a:lnTo>
                  <a:lnTo>
                    <a:pt x="43072" y="8059"/>
                  </a:lnTo>
                  <a:lnTo>
                    <a:pt x="39132" y="8116"/>
                  </a:lnTo>
                  <a:lnTo>
                    <a:pt x="35323" y="8182"/>
                  </a:lnTo>
                  <a:lnTo>
                    <a:pt x="35323" y="8182"/>
                  </a:lnTo>
                  <a:lnTo>
                    <a:pt x="35722" y="6610"/>
                  </a:lnTo>
                  <a:cubicBezTo>
                    <a:pt x="35787" y="6342"/>
                    <a:pt x="35852" y="6065"/>
                    <a:pt x="35925" y="5788"/>
                  </a:cubicBezTo>
                  <a:cubicBezTo>
                    <a:pt x="37154" y="5796"/>
                    <a:pt x="38383" y="5788"/>
                    <a:pt x="39605" y="5805"/>
                  </a:cubicBezTo>
                  <a:cubicBezTo>
                    <a:pt x="40866" y="5813"/>
                    <a:pt x="42120" y="5837"/>
                    <a:pt x="43374" y="5853"/>
                  </a:cubicBezTo>
                  <a:cubicBezTo>
                    <a:pt x="44627" y="5862"/>
                    <a:pt x="45881" y="5870"/>
                    <a:pt x="47135" y="5870"/>
                  </a:cubicBezTo>
                  <a:cubicBezTo>
                    <a:pt x="47502" y="5872"/>
                    <a:pt x="47870" y="5873"/>
                    <a:pt x="48238" y="5873"/>
                  </a:cubicBezTo>
                  <a:cubicBezTo>
                    <a:pt x="49127" y="5873"/>
                    <a:pt x="50017" y="5867"/>
                    <a:pt x="50904" y="5862"/>
                  </a:cubicBezTo>
                  <a:lnTo>
                    <a:pt x="50912" y="5862"/>
                  </a:lnTo>
                  <a:lnTo>
                    <a:pt x="50912" y="5853"/>
                  </a:lnTo>
                  <a:lnTo>
                    <a:pt x="50912" y="5756"/>
                  </a:lnTo>
                  <a:lnTo>
                    <a:pt x="47159" y="5707"/>
                  </a:lnTo>
                  <a:cubicBezTo>
                    <a:pt x="45905" y="5691"/>
                    <a:pt x="44652" y="5674"/>
                    <a:pt x="43390" y="5658"/>
                  </a:cubicBezTo>
                  <a:cubicBezTo>
                    <a:pt x="42136" y="5650"/>
                    <a:pt x="40874" y="5642"/>
                    <a:pt x="39613" y="5642"/>
                  </a:cubicBezTo>
                  <a:lnTo>
                    <a:pt x="37097" y="5642"/>
                  </a:lnTo>
                  <a:lnTo>
                    <a:pt x="37317" y="5593"/>
                  </a:lnTo>
                  <a:lnTo>
                    <a:pt x="37057" y="5593"/>
                  </a:lnTo>
                  <a:cubicBezTo>
                    <a:pt x="36959" y="5593"/>
                    <a:pt x="36853" y="5593"/>
                    <a:pt x="36764" y="5585"/>
                  </a:cubicBezTo>
                  <a:cubicBezTo>
                    <a:pt x="36666" y="5577"/>
                    <a:pt x="36584" y="5568"/>
                    <a:pt x="36495" y="5560"/>
                  </a:cubicBezTo>
                  <a:lnTo>
                    <a:pt x="36519" y="5560"/>
                  </a:lnTo>
                  <a:cubicBezTo>
                    <a:pt x="36601" y="5552"/>
                    <a:pt x="36666" y="5536"/>
                    <a:pt x="36739" y="5520"/>
                  </a:cubicBezTo>
                  <a:lnTo>
                    <a:pt x="36926" y="5471"/>
                  </a:lnTo>
                  <a:lnTo>
                    <a:pt x="36739" y="5471"/>
                  </a:lnTo>
                  <a:cubicBezTo>
                    <a:pt x="36666" y="5471"/>
                    <a:pt x="36593" y="5471"/>
                    <a:pt x="36519" y="5463"/>
                  </a:cubicBezTo>
                  <a:cubicBezTo>
                    <a:pt x="36446" y="5446"/>
                    <a:pt x="36373" y="5438"/>
                    <a:pt x="36299" y="5430"/>
                  </a:cubicBezTo>
                  <a:cubicBezTo>
                    <a:pt x="36273" y="5427"/>
                    <a:pt x="36244" y="5425"/>
                    <a:pt x="36215" y="5425"/>
                  </a:cubicBezTo>
                  <a:cubicBezTo>
                    <a:pt x="36174" y="5425"/>
                    <a:pt x="36131" y="5429"/>
                    <a:pt x="36088" y="5438"/>
                  </a:cubicBezTo>
                  <a:lnTo>
                    <a:pt x="36006" y="5446"/>
                  </a:lnTo>
                  <a:lnTo>
                    <a:pt x="36063" y="5227"/>
                  </a:lnTo>
                  <a:cubicBezTo>
                    <a:pt x="36096" y="5235"/>
                    <a:pt x="36120" y="5243"/>
                    <a:pt x="36153" y="5251"/>
                  </a:cubicBezTo>
                  <a:cubicBezTo>
                    <a:pt x="36210" y="5259"/>
                    <a:pt x="36267" y="5267"/>
                    <a:pt x="36332" y="5267"/>
                  </a:cubicBezTo>
                  <a:cubicBezTo>
                    <a:pt x="36446" y="5267"/>
                    <a:pt x="36568" y="5251"/>
                    <a:pt x="36682" y="5218"/>
                  </a:cubicBezTo>
                  <a:lnTo>
                    <a:pt x="36829" y="5161"/>
                  </a:lnTo>
                  <a:lnTo>
                    <a:pt x="36682" y="5161"/>
                  </a:lnTo>
                  <a:cubicBezTo>
                    <a:pt x="36625" y="5161"/>
                    <a:pt x="36568" y="5161"/>
                    <a:pt x="36503" y="5153"/>
                  </a:cubicBezTo>
                  <a:cubicBezTo>
                    <a:pt x="36446" y="5145"/>
                    <a:pt x="36389" y="5129"/>
                    <a:pt x="36332" y="5121"/>
                  </a:cubicBezTo>
                  <a:cubicBezTo>
                    <a:pt x="36267" y="5121"/>
                    <a:pt x="36210" y="5121"/>
                    <a:pt x="36153" y="5129"/>
                  </a:cubicBezTo>
                  <a:cubicBezTo>
                    <a:pt x="36129" y="5137"/>
                    <a:pt x="36104" y="5137"/>
                    <a:pt x="36080" y="5145"/>
                  </a:cubicBezTo>
                  <a:cubicBezTo>
                    <a:pt x="36096" y="5096"/>
                    <a:pt x="36104" y="5056"/>
                    <a:pt x="36120" y="5007"/>
                  </a:cubicBezTo>
                  <a:cubicBezTo>
                    <a:pt x="36161" y="5015"/>
                    <a:pt x="36202" y="5023"/>
                    <a:pt x="36251" y="5031"/>
                  </a:cubicBezTo>
                  <a:cubicBezTo>
                    <a:pt x="36324" y="5039"/>
                    <a:pt x="36397" y="5047"/>
                    <a:pt x="36470" y="5047"/>
                  </a:cubicBezTo>
                  <a:cubicBezTo>
                    <a:pt x="36552" y="5047"/>
                    <a:pt x="36625" y="5047"/>
                    <a:pt x="36698" y="5039"/>
                  </a:cubicBezTo>
                  <a:cubicBezTo>
                    <a:pt x="36780" y="5031"/>
                    <a:pt x="36853" y="5015"/>
                    <a:pt x="36926" y="4999"/>
                  </a:cubicBezTo>
                  <a:lnTo>
                    <a:pt x="37122" y="4950"/>
                  </a:lnTo>
                  <a:lnTo>
                    <a:pt x="36926" y="4950"/>
                  </a:lnTo>
                  <a:cubicBezTo>
                    <a:pt x="36853" y="4950"/>
                    <a:pt x="36772" y="4950"/>
                    <a:pt x="36698" y="4933"/>
                  </a:cubicBezTo>
                  <a:cubicBezTo>
                    <a:pt x="36625" y="4925"/>
                    <a:pt x="36552" y="4917"/>
                    <a:pt x="36470" y="4909"/>
                  </a:cubicBezTo>
                  <a:cubicBezTo>
                    <a:pt x="36440" y="4906"/>
                    <a:pt x="36410" y="4904"/>
                    <a:pt x="36379" y="4904"/>
                  </a:cubicBezTo>
                  <a:cubicBezTo>
                    <a:pt x="36336" y="4904"/>
                    <a:pt x="36294" y="4908"/>
                    <a:pt x="36251" y="4917"/>
                  </a:cubicBezTo>
                  <a:cubicBezTo>
                    <a:pt x="36210" y="4917"/>
                    <a:pt x="36177" y="4925"/>
                    <a:pt x="36137" y="4933"/>
                  </a:cubicBezTo>
                  <a:cubicBezTo>
                    <a:pt x="36153" y="4877"/>
                    <a:pt x="36169" y="4820"/>
                    <a:pt x="36177" y="4754"/>
                  </a:cubicBezTo>
                  <a:cubicBezTo>
                    <a:pt x="36234" y="4763"/>
                    <a:pt x="36299" y="4779"/>
                    <a:pt x="36365" y="4787"/>
                  </a:cubicBezTo>
                  <a:cubicBezTo>
                    <a:pt x="36479" y="4811"/>
                    <a:pt x="36584" y="4820"/>
                    <a:pt x="36690" y="4828"/>
                  </a:cubicBezTo>
                  <a:cubicBezTo>
                    <a:pt x="36796" y="4828"/>
                    <a:pt x="36894" y="4820"/>
                    <a:pt x="37000" y="4811"/>
                  </a:cubicBezTo>
                  <a:cubicBezTo>
                    <a:pt x="37097" y="4803"/>
                    <a:pt x="37203" y="4787"/>
                    <a:pt x="37301" y="4779"/>
                  </a:cubicBezTo>
                  <a:lnTo>
                    <a:pt x="37301" y="4697"/>
                  </a:lnTo>
                  <a:lnTo>
                    <a:pt x="37293" y="4697"/>
                  </a:lnTo>
                  <a:cubicBezTo>
                    <a:pt x="37203" y="4689"/>
                    <a:pt x="37114" y="4689"/>
                    <a:pt x="37032" y="4689"/>
                  </a:cubicBezTo>
                  <a:lnTo>
                    <a:pt x="37000" y="4689"/>
                  </a:lnTo>
                  <a:cubicBezTo>
                    <a:pt x="36894" y="4681"/>
                    <a:pt x="36796" y="4665"/>
                    <a:pt x="36698" y="4657"/>
                  </a:cubicBezTo>
                  <a:cubicBezTo>
                    <a:pt x="36584" y="4657"/>
                    <a:pt x="36479" y="4665"/>
                    <a:pt x="36373" y="4689"/>
                  </a:cubicBezTo>
                  <a:cubicBezTo>
                    <a:pt x="36308" y="4697"/>
                    <a:pt x="36243" y="4706"/>
                    <a:pt x="36186" y="4714"/>
                  </a:cubicBezTo>
                  <a:cubicBezTo>
                    <a:pt x="36210" y="4632"/>
                    <a:pt x="36226" y="4551"/>
                    <a:pt x="36251" y="4469"/>
                  </a:cubicBezTo>
                  <a:cubicBezTo>
                    <a:pt x="36267" y="4478"/>
                    <a:pt x="36291" y="4486"/>
                    <a:pt x="36316" y="4486"/>
                  </a:cubicBezTo>
                  <a:cubicBezTo>
                    <a:pt x="36356" y="4494"/>
                    <a:pt x="36405" y="4502"/>
                    <a:pt x="36446" y="4510"/>
                  </a:cubicBezTo>
                  <a:cubicBezTo>
                    <a:pt x="36536" y="4518"/>
                    <a:pt x="36633" y="4526"/>
                    <a:pt x="36723" y="4526"/>
                  </a:cubicBezTo>
                  <a:cubicBezTo>
                    <a:pt x="36812" y="4526"/>
                    <a:pt x="36902" y="4526"/>
                    <a:pt x="36991" y="4518"/>
                  </a:cubicBezTo>
                  <a:cubicBezTo>
                    <a:pt x="37081" y="4510"/>
                    <a:pt x="37171" y="4494"/>
                    <a:pt x="37260" y="4478"/>
                  </a:cubicBezTo>
                  <a:lnTo>
                    <a:pt x="37496" y="4429"/>
                  </a:lnTo>
                  <a:lnTo>
                    <a:pt x="37260" y="4429"/>
                  </a:lnTo>
                  <a:cubicBezTo>
                    <a:pt x="37171" y="4429"/>
                    <a:pt x="37081" y="4429"/>
                    <a:pt x="36991" y="4413"/>
                  </a:cubicBezTo>
                  <a:cubicBezTo>
                    <a:pt x="36902" y="4404"/>
                    <a:pt x="36812" y="4396"/>
                    <a:pt x="36723" y="4388"/>
                  </a:cubicBezTo>
                  <a:cubicBezTo>
                    <a:pt x="36686" y="4385"/>
                    <a:pt x="36647" y="4383"/>
                    <a:pt x="36608" y="4383"/>
                  </a:cubicBezTo>
                  <a:cubicBezTo>
                    <a:pt x="36554" y="4383"/>
                    <a:pt x="36498" y="4387"/>
                    <a:pt x="36446" y="4396"/>
                  </a:cubicBezTo>
                  <a:cubicBezTo>
                    <a:pt x="36389" y="4396"/>
                    <a:pt x="36324" y="4413"/>
                    <a:pt x="36259" y="4429"/>
                  </a:cubicBezTo>
                  <a:lnTo>
                    <a:pt x="36299" y="4258"/>
                  </a:lnTo>
                  <a:cubicBezTo>
                    <a:pt x="36356" y="4274"/>
                    <a:pt x="36413" y="4290"/>
                    <a:pt x="36462" y="4299"/>
                  </a:cubicBezTo>
                  <a:cubicBezTo>
                    <a:pt x="36544" y="4307"/>
                    <a:pt x="36625" y="4315"/>
                    <a:pt x="36698" y="4315"/>
                  </a:cubicBezTo>
                  <a:cubicBezTo>
                    <a:pt x="36780" y="4315"/>
                    <a:pt x="36861" y="4315"/>
                    <a:pt x="36934" y="4307"/>
                  </a:cubicBezTo>
                  <a:cubicBezTo>
                    <a:pt x="37016" y="4299"/>
                    <a:pt x="37097" y="4282"/>
                    <a:pt x="37171" y="4266"/>
                  </a:cubicBezTo>
                  <a:lnTo>
                    <a:pt x="37374" y="4209"/>
                  </a:lnTo>
                  <a:lnTo>
                    <a:pt x="37171" y="4209"/>
                  </a:lnTo>
                  <a:cubicBezTo>
                    <a:pt x="37089" y="4209"/>
                    <a:pt x="37016" y="4209"/>
                    <a:pt x="36934" y="4201"/>
                  </a:cubicBezTo>
                  <a:cubicBezTo>
                    <a:pt x="36861" y="4193"/>
                    <a:pt x="36780" y="4176"/>
                    <a:pt x="36698" y="4168"/>
                  </a:cubicBezTo>
                  <a:cubicBezTo>
                    <a:pt x="36625" y="4168"/>
                    <a:pt x="36544" y="4168"/>
                    <a:pt x="36462" y="4176"/>
                  </a:cubicBezTo>
                  <a:cubicBezTo>
                    <a:pt x="36413" y="4185"/>
                    <a:pt x="36365" y="4193"/>
                    <a:pt x="36316" y="4209"/>
                  </a:cubicBezTo>
                  <a:lnTo>
                    <a:pt x="36348" y="4071"/>
                  </a:lnTo>
                  <a:lnTo>
                    <a:pt x="36373" y="4079"/>
                  </a:lnTo>
                  <a:cubicBezTo>
                    <a:pt x="36422" y="4087"/>
                    <a:pt x="36470" y="4095"/>
                    <a:pt x="36519" y="4095"/>
                  </a:cubicBezTo>
                  <a:cubicBezTo>
                    <a:pt x="36532" y="4096"/>
                    <a:pt x="36545" y="4097"/>
                    <a:pt x="36558" y="4097"/>
                  </a:cubicBezTo>
                  <a:cubicBezTo>
                    <a:pt x="36643" y="4097"/>
                    <a:pt x="36726" y="4074"/>
                    <a:pt x="36804" y="4046"/>
                  </a:cubicBezTo>
                  <a:lnTo>
                    <a:pt x="36926" y="3997"/>
                  </a:lnTo>
                  <a:lnTo>
                    <a:pt x="36804" y="3997"/>
                  </a:lnTo>
                  <a:cubicBezTo>
                    <a:pt x="36755" y="3997"/>
                    <a:pt x="36715" y="3989"/>
                    <a:pt x="36666" y="3989"/>
                  </a:cubicBezTo>
                  <a:cubicBezTo>
                    <a:pt x="36617" y="3981"/>
                    <a:pt x="36568" y="3965"/>
                    <a:pt x="36519" y="3957"/>
                  </a:cubicBezTo>
                  <a:cubicBezTo>
                    <a:pt x="36499" y="3953"/>
                    <a:pt x="36479" y="3951"/>
                    <a:pt x="36459" y="3951"/>
                  </a:cubicBezTo>
                  <a:cubicBezTo>
                    <a:pt x="36430" y="3951"/>
                    <a:pt x="36401" y="3955"/>
                    <a:pt x="36373" y="3965"/>
                  </a:cubicBezTo>
                  <a:lnTo>
                    <a:pt x="36340" y="3973"/>
                  </a:lnTo>
                  <a:lnTo>
                    <a:pt x="36316" y="3957"/>
                  </a:lnTo>
                  <a:lnTo>
                    <a:pt x="36186" y="3786"/>
                  </a:lnTo>
                  <a:lnTo>
                    <a:pt x="36226" y="3794"/>
                  </a:lnTo>
                  <a:cubicBezTo>
                    <a:pt x="36291" y="3802"/>
                    <a:pt x="36365" y="3810"/>
                    <a:pt x="36430" y="3810"/>
                  </a:cubicBezTo>
                  <a:cubicBezTo>
                    <a:pt x="36495" y="3810"/>
                    <a:pt x="36560" y="3810"/>
                    <a:pt x="36625" y="3802"/>
                  </a:cubicBezTo>
                  <a:cubicBezTo>
                    <a:pt x="36698" y="3794"/>
                    <a:pt x="36764" y="3778"/>
                    <a:pt x="36829" y="3761"/>
                  </a:cubicBezTo>
                  <a:lnTo>
                    <a:pt x="37000" y="3704"/>
                  </a:lnTo>
                  <a:lnTo>
                    <a:pt x="36829" y="3704"/>
                  </a:lnTo>
                  <a:cubicBezTo>
                    <a:pt x="36764" y="3704"/>
                    <a:pt x="36690" y="3704"/>
                    <a:pt x="36625" y="3696"/>
                  </a:cubicBezTo>
                  <a:cubicBezTo>
                    <a:pt x="36560" y="3688"/>
                    <a:pt x="36495" y="3672"/>
                    <a:pt x="36430" y="3664"/>
                  </a:cubicBezTo>
                  <a:cubicBezTo>
                    <a:pt x="36365" y="3664"/>
                    <a:pt x="36291" y="3664"/>
                    <a:pt x="36226" y="3672"/>
                  </a:cubicBezTo>
                  <a:cubicBezTo>
                    <a:pt x="36194" y="3680"/>
                    <a:pt x="36153" y="3688"/>
                    <a:pt x="36120" y="3696"/>
                  </a:cubicBezTo>
                  <a:lnTo>
                    <a:pt x="35982" y="3517"/>
                  </a:lnTo>
                  <a:lnTo>
                    <a:pt x="35982" y="3517"/>
                  </a:lnTo>
                  <a:cubicBezTo>
                    <a:pt x="36023" y="3525"/>
                    <a:pt x="36063" y="3533"/>
                    <a:pt x="36112" y="3533"/>
                  </a:cubicBezTo>
                  <a:cubicBezTo>
                    <a:pt x="36202" y="3550"/>
                    <a:pt x="36299" y="3550"/>
                    <a:pt x="36389" y="3558"/>
                  </a:cubicBezTo>
                  <a:cubicBezTo>
                    <a:pt x="36487" y="3558"/>
                    <a:pt x="36584" y="3550"/>
                    <a:pt x="36674" y="3541"/>
                  </a:cubicBezTo>
                  <a:cubicBezTo>
                    <a:pt x="36772" y="3533"/>
                    <a:pt x="36869" y="3525"/>
                    <a:pt x="36959" y="3501"/>
                  </a:cubicBezTo>
                  <a:lnTo>
                    <a:pt x="37203" y="3452"/>
                  </a:lnTo>
                  <a:lnTo>
                    <a:pt x="36959" y="3452"/>
                  </a:lnTo>
                  <a:cubicBezTo>
                    <a:pt x="36861" y="3452"/>
                    <a:pt x="36772" y="3452"/>
                    <a:pt x="36674" y="3444"/>
                  </a:cubicBezTo>
                  <a:cubicBezTo>
                    <a:pt x="36576" y="3436"/>
                    <a:pt x="36487" y="3419"/>
                    <a:pt x="36389" y="3411"/>
                  </a:cubicBezTo>
                  <a:cubicBezTo>
                    <a:pt x="36363" y="3409"/>
                    <a:pt x="36336" y="3408"/>
                    <a:pt x="36309" y="3408"/>
                  </a:cubicBezTo>
                  <a:cubicBezTo>
                    <a:pt x="36243" y="3408"/>
                    <a:pt x="36176" y="3414"/>
                    <a:pt x="36112" y="3419"/>
                  </a:cubicBezTo>
                  <a:cubicBezTo>
                    <a:pt x="36047" y="3428"/>
                    <a:pt x="35990" y="3436"/>
                    <a:pt x="35925" y="3444"/>
                  </a:cubicBezTo>
                  <a:cubicBezTo>
                    <a:pt x="35892" y="3403"/>
                    <a:pt x="35860" y="3362"/>
                    <a:pt x="35827" y="3314"/>
                  </a:cubicBezTo>
                  <a:lnTo>
                    <a:pt x="35827" y="3314"/>
                  </a:lnTo>
                  <a:cubicBezTo>
                    <a:pt x="35892" y="3322"/>
                    <a:pt x="35966" y="3330"/>
                    <a:pt x="36039" y="3346"/>
                  </a:cubicBezTo>
                  <a:cubicBezTo>
                    <a:pt x="36161" y="3362"/>
                    <a:pt x="36291" y="3379"/>
                    <a:pt x="36422" y="3387"/>
                  </a:cubicBezTo>
                  <a:cubicBezTo>
                    <a:pt x="36658" y="3379"/>
                    <a:pt x="36894" y="3362"/>
                    <a:pt x="37130" y="3330"/>
                  </a:cubicBezTo>
                  <a:lnTo>
                    <a:pt x="37130" y="3273"/>
                  </a:lnTo>
                  <a:lnTo>
                    <a:pt x="37122" y="3273"/>
                  </a:lnTo>
                  <a:cubicBezTo>
                    <a:pt x="36983" y="3265"/>
                    <a:pt x="36853" y="3265"/>
                    <a:pt x="36723" y="3265"/>
                  </a:cubicBezTo>
                  <a:lnTo>
                    <a:pt x="36650" y="3257"/>
                  </a:lnTo>
                  <a:lnTo>
                    <a:pt x="36650" y="3257"/>
                  </a:lnTo>
                  <a:cubicBezTo>
                    <a:pt x="37578" y="3281"/>
                    <a:pt x="38506" y="3297"/>
                    <a:pt x="39425" y="3330"/>
                  </a:cubicBezTo>
                  <a:cubicBezTo>
                    <a:pt x="40704" y="3362"/>
                    <a:pt x="41973" y="3419"/>
                    <a:pt x="43252" y="3460"/>
                  </a:cubicBezTo>
                  <a:cubicBezTo>
                    <a:pt x="44538" y="3501"/>
                    <a:pt x="45800" y="3533"/>
                    <a:pt x="47078" y="3558"/>
                  </a:cubicBezTo>
                  <a:cubicBezTo>
                    <a:pt x="48356" y="3590"/>
                    <a:pt x="49626" y="3615"/>
                    <a:pt x="50904" y="3631"/>
                  </a:cubicBezTo>
                  <a:lnTo>
                    <a:pt x="50912" y="3631"/>
                  </a:lnTo>
                  <a:lnTo>
                    <a:pt x="50912" y="3623"/>
                  </a:lnTo>
                  <a:lnTo>
                    <a:pt x="50912" y="3525"/>
                  </a:lnTo>
                  <a:lnTo>
                    <a:pt x="47102" y="3395"/>
                  </a:lnTo>
                  <a:cubicBezTo>
                    <a:pt x="45832" y="3346"/>
                    <a:pt x="44562" y="3305"/>
                    <a:pt x="43284" y="3273"/>
                  </a:cubicBezTo>
                  <a:cubicBezTo>
                    <a:pt x="41998" y="3240"/>
                    <a:pt x="40720" y="3200"/>
                    <a:pt x="39442" y="3167"/>
                  </a:cubicBezTo>
                  <a:lnTo>
                    <a:pt x="35648" y="3086"/>
                  </a:lnTo>
                  <a:cubicBezTo>
                    <a:pt x="35420" y="2784"/>
                    <a:pt x="35184" y="2491"/>
                    <a:pt x="34956" y="2198"/>
                  </a:cubicBezTo>
                  <a:cubicBezTo>
                    <a:pt x="34720" y="1905"/>
                    <a:pt x="34476" y="1612"/>
                    <a:pt x="34240" y="1319"/>
                  </a:cubicBezTo>
                  <a:lnTo>
                    <a:pt x="33532" y="473"/>
                  </a:lnTo>
                  <a:lnTo>
                    <a:pt x="33442" y="521"/>
                  </a:lnTo>
                  <a:lnTo>
                    <a:pt x="33434" y="529"/>
                  </a:lnTo>
                  <a:lnTo>
                    <a:pt x="33442" y="538"/>
                  </a:lnTo>
                  <a:cubicBezTo>
                    <a:pt x="33662" y="839"/>
                    <a:pt x="33882" y="1140"/>
                    <a:pt x="34110" y="1441"/>
                  </a:cubicBezTo>
                  <a:lnTo>
                    <a:pt x="34460" y="1889"/>
                  </a:lnTo>
                  <a:lnTo>
                    <a:pt x="34810" y="2329"/>
                  </a:lnTo>
                  <a:cubicBezTo>
                    <a:pt x="34997" y="2556"/>
                    <a:pt x="35184" y="2784"/>
                    <a:pt x="35371" y="3020"/>
                  </a:cubicBezTo>
                  <a:lnTo>
                    <a:pt x="35314" y="2955"/>
                  </a:lnTo>
                  <a:cubicBezTo>
                    <a:pt x="35176" y="2825"/>
                    <a:pt x="35021" y="2687"/>
                    <a:pt x="34875" y="2556"/>
                  </a:cubicBezTo>
                  <a:cubicBezTo>
                    <a:pt x="34566" y="2329"/>
                    <a:pt x="34264" y="2101"/>
                    <a:pt x="33955" y="1889"/>
                  </a:cubicBezTo>
                  <a:lnTo>
                    <a:pt x="33914" y="1930"/>
                  </a:lnTo>
                  <a:cubicBezTo>
                    <a:pt x="34085" y="2076"/>
                    <a:pt x="34248" y="2206"/>
                    <a:pt x="34419" y="2337"/>
                  </a:cubicBezTo>
                  <a:cubicBezTo>
                    <a:pt x="34541" y="2451"/>
                    <a:pt x="34655" y="2556"/>
                    <a:pt x="34777" y="2670"/>
                  </a:cubicBezTo>
                  <a:cubicBezTo>
                    <a:pt x="34932" y="2793"/>
                    <a:pt x="35095" y="2907"/>
                    <a:pt x="35258" y="3020"/>
                  </a:cubicBezTo>
                  <a:cubicBezTo>
                    <a:pt x="35347" y="3077"/>
                    <a:pt x="35428" y="3126"/>
                    <a:pt x="35510" y="3183"/>
                  </a:cubicBezTo>
                  <a:lnTo>
                    <a:pt x="35518" y="3191"/>
                  </a:lnTo>
                  <a:cubicBezTo>
                    <a:pt x="35583" y="3273"/>
                    <a:pt x="35648" y="3362"/>
                    <a:pt x="35713" y="3444"/>
                  </a:cubicBezTo>
                  <a:cubicBezTo>
                    <a:pt x="35632" y="3379"/>
                    <a:pt x="35551" y="3305"/>
                    <a:pt x="35461" y="3240"/>
                  </a:cubicBezTo>
                  <a:cubicBezTo>
                    <a:pt x="35298" y="3102"/>
                    <a:pt x="35119" y="2955"/>
                    <a:pt x="34940" y="2833"/>
                  </a:cubicBezTo>
                  <a:cubicBezTo>
                    <a:pt x="34590" y="2597"/>
                    <a:pt x="34240" y="2369"/>
                    <a:pt x="33874" y="2149"/>
                  </a:cubicBezTo>
                  <a:lnTo>
                    <a:pt x="33841" y="2198"/>
                  </a:lnTo>
                  <a:cubicBezTo>
                    <a:pt x="34036" y="2337"/>
                    <a:pt x="34240" y="2475"/>
                    <a:pt x="34435" y="2613"/>
                  </a:cubicBezTo>
                  <a:cubicBezTo>
                    <a:pt x="34574" y="2727"/>
                    <a:pt x="34712" y="2841"/>
                    <a:pt x="34859" y="2947"/>
                  </a:cubicBezTo>
                  <a:cubicBezTo>
                    <a:pt x="35038" y="3077"/>
                    <a:pt x="35225" y="3200"/>
                    <a:pt x="35412" y="3305"/>
                  </a:cubicBezTo>
                  <a:cubicBezTo>
                    <a:pt x="35534" y="3371"/>
                    <a:pt x="35648" y="3444"/>
                    <a:pt x="35762" y="3509"/>
                  </a:cubicBezTo>
                  <a:lnTo>
                    <a:pt x="35933" y="3729"/>
                  </a:lnTo>
                  <a:cubicBezTo>
                    <a:pt x="35892" y="3696"/>
                    <a:pt x="35860" y="3672"/>
                    <a:pt x="35819" y="3647"/>
                  </a:cubicBezTo>
                  <a:cubicBezTo>
                    <a:pt x="35713" y="3558"/>
                    <a:pt x="35599" y="3468"/>
                    <a:pt x="35477" y="3387"/>
                  </a:cubicBezTo>
                  <a:cubicBezTo>
                    <a:pt x="35249" y="3240"/>
                    <a:pt x="35030" y="3086"/>
                    <a:pt x="34793" y="2931"/>
                  </a:cubicBezTo>
                  <a:cubicBezTo>
                    <a:pt x="34566" y="2784"/>
                    <a:pt x="34329" y="2646"/>
                    <a:pt x="34102" y="2508"/>
                  </a:cubicBezTo>
                  <a:cubicBezTo>
                    <a:pt x="33865" y="2369"/>
                    <a:pt x="33621" y="2231"/>
                    <a:pt x="33385" y="2101"/>
                  </a:cubicBezTo>
                  <a:lnTo>
                    <a:pt x="33361" y="2149"/>
                  </a:lnTo>
                  <a:cubicBezTo>
                    <a:pt x="33475" y="2223"/>
                    <a:pt x="33597" y="2304"/>
                    <a:pt x="33719" y="2377"/>
                  </a:cubicBezTo>
                  <a:cubicBezTo>
                    <a:pt x="33841" y="2459"/>
                    <a:pt x="33939" y="2516"/>
                    <a:pt x="34045" y="2589"/>
                  </a:cubicBezTo>
                  <a:cubicBezTo>
                    <a:pt x="34272" y="2744"/>
                    <a:pt x="34492" y="2898"/>
                    <a:pt x="34720" y="3053"/>
                  </a:cubicBezTo>
                  <a:cubicBezTo>
                    <a:pt x="34940" y="3208"/>
                    <a:pt x="35184" y="3346"/>
                    <a:pt x="35412" y="3484"/>
                  </a:cubicBezTo>
                  <a:cubicBezTo>
                    <a:pt x="35534" y="3558"/>
                    <a:pt x="35665" y="3623"/>
                    <a:pt x="35795" y="3688"/>
                  </a:cubicBezTo>
                  <a:cubicBezTo>
                    <a:pt x="35852" y="3721"/>
                    <a:pt x="35917" y="3753"/>
                    <a:pt x="35974" y="3786"/>
                  </a:cubicBezTo>
                  <a:lnTo>
                    <a:pt x="35998" y="3810"/>
                  </a:lnTo>
                  <a:cubicBezTo>
                    <a:pt x="35575" y="3598"/>
                    <a:pt x="35160" y="3395"/>
                    <a:pt x="34728" y="3183"/>
                  </a:cubicBezTo>
                  <a:cubicBezTo>
                    <a:pt x="34484" y="3069"/>
                    <a:pt x="34232" y="2955"/>
                    <a:pt x="33988" y="2850"/>
                  </a:cubicBezTo>
                  <a:cubicBezTo>
                    <a:pt x="33743" y="2736"/>
                    <a:pt x="33515" y="2630"/>
                    <a:pt x="33279" y="2524"/>
                  </a:cubicBezTo>
                  <a:lnTo>
                    <a:pt x="33279" y="2524"/>
                  </a:lnTo>
                  <a:cubicBezTo>
                    <a:pt x="33515" y="2646"/>
                    <a:pt x="33752" y="2776"/>
                    <a:pt x="33988" y="2915"/>
                  </a:cubicBezTo>
                  <a:cubicBezTo>
                    <a:pt x="34232" y="3053"/>
                    <a:pt x="34484" y="3191"/>
                    <a:pt x="34737" y="3322"/>
                  </a:cubicBezTo>
                  <a:lnTo>
                    <a:pt x="35127" y="3525"/>
                  </a:lnTo>
                  <a:lnTo>
                    <a:pt x="34875" y="3428"/>
                  </a:lnTo>
                  <a:cubicBezTo>
                    <a:pt x="34403" y="3273"/>
                    <a:pt x="33939" y="3110"/>
                    <a:pt x="33467" y="2955"/>
                  </a:cubicBezTo>
                  <a:lnTo>
                    <a:pt x="33450" y="3004"/>
                  </a:lnTo>
                  <a:cubicBezTo>
                    <a:pt x="33711" y="3102"/>
                    <a:pt x="33963" y="3191"/>
                    <a:pt x="34224" y="3289"/>
                  </a:cubicBezTo>
                  <a:cubicBezTo>
                    <a:pt x="34460" y="3379"/>
                    <a:pt x="34696" y="3468"/>
                    <a:pt x="34932" y="3558"/>
                  </a:cubicBezTo>
                  <a:cubicBezTo>
                    <a:pt x="35176" y="3655"/>
                    <a:pt x="35428" y="3753"/>
                    <a:pt x="35673" y="3851"/>
                  </a:cubicBezTo>
                  <a:lnTo>
                    <a:pt x="35876" y="3932"/>
                  </a:lnTo>
                  <a:lnTo>
                    <a:pt x="35779" y="3924"/>
                  </a:lnTo>
                  <a:cubicBezTo>
                    <a:pt x="35665" y="3883"/>
                    <a:pt x="35551" y="3843"/>
                    <a:pt x="35437" y="3810"/>
                  </a:cubicBezTo>
                  <a:cubicBezTo>
                    <a:pt x="35209" y="3745"/>
                    <a:pt x="34981" y="3680"/>
                    <a:pt x="34753" y="3623"/>
                  </a:cubicBezTo>
                  <a:cubicBezTo>
                    <a:pt x="34525" y="3566"/>
                    <a:pt x="34297" y="3525"/>
                    <a:pt x="34069" y="3468"/>
                  </a:cubicBezTo>
                  <a:cubicBezTo>
                    <a:pt x="33841" y="3419"/>
                    <a:pt x="33605" y="3387"/>
                    <a:pt x="33369" y="3346"/>
                  </a:cubicBezTo>
                  <a:lnTo>
                    <a:pt x="33361" y="3395"/>
                  </a:lnTo>
                  <a:cubicBezTo>
                    <a:pt x="33507" y="3436"/>
                    <a:pt x="33654" y="3468"/>
                    <a:pt x="33800" y="3509"/>
                  </a:cubicBezTo>
                  <a:cubicBezTo>
                    <a:pt x="33882" y="3525"/>
                    <a:pt x="33963" y="3550"/>
                    <a:pt x="34045" y="3574"/>
                  </a:cubicBezTo>
                  <a:cubicBezTo>
                    <a:pt x="34272" y="3631"/>
                    <a:pt x="34492" y="3704"/>
                    <a:pt x="34720" y="3769"/>
                  </a:cubicBezTo>
                  <a:cubicBezTo>
                    <a:pt x="34867" y="3802"/>
                    <a:pt x="35013" y="3835"/>
                    <a:pt x="35160" y="3867"/>
                  </a:cubicBezTo>
                  <a:lnTo>
                    <a:pt x="32636" y="3655"/>
                  </a:lnTo>
                  <a:lnTo>
                    <a:pt x="32636" y="3769"/>
                  </a:lnTo>
                  <a:lnTo>
                    <a:pt x="32644" y="3769"/>
                  </a:lnTo>
                  <a:lnTo>
                    <a:pt x="34411" y="3957"/>
                  </a:lnTo>
                  <a:lnTo>
                    <a:pt x="36145" y="4136"/>
                  </a:lnTo>
                  <a:cubicBezTo>
                    <a:pt x="35941" y="4950"/>
                    <a:pt x="35722" y="5756"/>
                    <a:pt x="35526" y="6570"/>
                  </a:cubicBezTo>
                  <a:lnTo>
                    <a:pt x="33344" y="6448"/>
                  </a:lnTo>
                  <a:cubicBezTo>
                    <a:pt x="32587" y="6407"/>
                    <a:pt x="31838" y="6374"/>
                    <a:pt x="31081" y="6301"/>
                  </a:cubicBezTo>
                  <a:lnTo>
                    <a:pt x="28826" y="6122"/>
                  </a:lnTo>
                  <a:cubicBezTo>
                    <a:pt x="28639" y="6106"/>
                    <a:pt x="28452" y="6098"/>
                    <a:pt x="28265" y="6073"/>
                  </a:cubicBezTo>
                  <a:lnTo>
                    <a:pt x="27695" y="6008"/>
                  </a:lnTo>
                  <a:lnTo>
                    <a:pt x="26580" y="5886"/>
                  </a:lnTo>
                  <a:lnTo>
                    <a:pt x="25448" y="5764"/>
                  </a:lnTo>
                  <a:cubicBezTo>
                    <a:pt x="25261" y="5739"/>
                    <a:pt x="25074" y="5723"/>
                    <a:pt x="24886" y="5699"/>
                  </a:cubicBezTo>
                  <a:lnTo>
                    <a:pt x="24325" y="5617"/>
                  </a:lnTo>
                  <a:lnTo>
                    <a:pt x="22078" y="5316"/>
                  </a:lnTo>
                  <a:cubicBezTo>
                    <a:pt x="21703" y="5267"/>
                    <a:pt x="21337" y="5202"/>
                    <a:pt x="20963" y="5145"/>
                  </a:cubicBezTo>
                  <a:lnTo>
                    <a:pt x="19839" y="4966"/>
                  </a:lnTo>
                  <a:lnTo>
                    <a:pt x="18724" y="4787"/>
                  </a:lnTo>
                  <a:lnTo>
                    <a:pt x="17601" y="4583"/>
                  </a:lnTo>
                  <a:lnTo>
                    <a:pt x="16494" y="4380"/>
                  </a:lnTo>
                  <a:cubicBezTo>
                    <a:pt x="16119" y="4307"/>
                    <a:pt x="15745" y="4242"/>
                    <a:pt x="15378" y="4168"/>
                  </a:cubicBezTo>
                  <a:lnTo>
                    <a:pt x="13156" y="3704"/>
                  </a:lnTo>
                  <a:lnTo>
                    <a:pt x="10950" y="3208"/>
                  </a:lnTo>
                  <a:cubicBezTo>
                    <a:pt x="10583" y="3126"/>
                    <a:pt x="10217" y="3029"/>
                    <a:pt x="9851" y="2939"/>
                  </a:cubicBezTo>
                  <a:lnTo>
                    <a:pt x="8752" y="2662"/>
                  </a:lnTo>
                  <a:cubicBezTo>
                    <a:pt x="5821" y="1913"/>
                    <a:pt x="2915" y="1091"/>
                    <a:pt x="74" y="82"/>
                  </a:cubicBezTo>
                  <a:lnTo>
                    <a:pt x="50" y="57"/>
                  </a:ln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34" name="Google Shape;3434;p50"/>
            <p:cNvSpPr/>
            <p:nvPr/>
          </p:nvSpPr>
          <p:spPr>
            <a:xfrm rot="774988">
              <a:off x="3641846" y="4897455"/>
              <a:ext cx="707632" cy="28090"/>
            </a:xfrm>
            <a:custGeom>
              <a:avLst/>
              <a:gdLst/>
              <a:ahLst/>
              <a:cxnLst/>
              <a:rect l="l" t="t" r="r" b="b"/>
              <a:pathLst>
                <a:path w="8011" h="318" extrusionOk="0">
                  <a:moveTo>
                    <a:pt x="1" y="0"/>
                  </a:moveTo>
                  <a:cubicBezTo>
                    <a:pt x="326" y="9"/>
                    <a:pt x="660" y="49"/>
                    <a:pt x="1010" y="74"/>
                  </a:cubicBezTo>
                  <a:lnTo>
                    <a:pt x="2003" y="123"/>
                  </a:lnTo>
                  <a:cubicBezTo>
                    <a:pt x="2671" y="155"/>
                    <a:pt x="3338" y="188"/>
                    <a:pt x="4006" y="220"/>
                  </a:cubicBezTo>
                  <a:cubicBezTo>
                    <a:pt x="4673" y="253"/>
                    <a:pt x="5341" y="261"/>
                    <a:pt x="6008" y="285"/>
                  </a:cubicBezTo>
                  <a:cubicBezTo>
                    <a:pt x="6676" y="302"/>
                    <a:pt x="7343" y="310"/>
                    <a:pt x="8011" y="318"/>
                  </a:cubicBezTo>
                  <a:lnTo>
                    <a:pt x="8011" y="261"/>
                  </a:lnTo>
                  <a:cubicBezTo>
                    <a:pt x="7677" y="253"/>
                    <a:pt x="7343" y="236"/>
                    <a:pt x="7010" y="220"/>
                  </a:cubicBezTo>
                  <a:cubicBezTo>
                    <a:pt x="6676" y="204"/>
                    <a:pt x="6342" y="196"/>
                    <a:pt x="6008" y="180"/>
                  </a:cubicBezTo>
                  <a:cubicBezTo>
                    <a:pt x="5341" y="155"/>
                    <a:pt x="4673" y="106"/>
                    <a:pt x="4006" y="82"/>
                  </a:cubicBezTo>
                  <a:cubicBezTo>
                    <a:pt x="3338" y="49"/>
                    <a:pt x="2671" y="33"/>
                    <a:pt x="2003" y="17"/>
                  </a:cubicBezTo>
                  <a:lnTo>
                    <a:pt x="101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35" name="Google Shape;3435;p50"/>
            <p:cNvSpPr/>
            <p:nvPr/>
          </p:nvSpPr>
          <p:spPr>
            <a:xfrm rot="774988">
              <a:off x="3529638" y="4789420"/>
              <a:ext cx="86389" cy="13515"/>
            </a:xfrm>
            <a:custGeom>
              <a:avLst/>
              <a:gdLst/>
              <a:ahLst/>
              <a:cxnLst/>
              <a:rect l="l" t="t" r="r" b="b"/>
              <a:pathLst>
                <a:path w="978" h="153" extrusionOk="0">
                  <a:moveTo>
                    <a:pt x="306" y="0"/>
                  </a:moveTo>
                  <a:cubicBezTo>
                    <a:pt x="271" y="0"/>
                    <a:pt x="237" y="2"/>
                    <a:pt x="204" y="6"/>
                  </a:cubicBezTo>
                  <a:cubicBezTo>
                    <a:pt x="131" y="15"/>
                    <a:pt x="66" y="31"/>
                    <a:pt x="1" y="55"/>
                  </a:cubicBezTo>
                  <a:cubicBezTo>
                    <a:pt x="66" y="88"/>
                    <a:pt x="131" y="112"/>
                    <a:pt x="196" y="129"/>
                  </a:cubicBezTo>
                  <a:cubicBezTo>
                    <a:pt x="261" y="137"/>
                    <a:pt x="334" y="145"/>
                    <a:pt x="400" y="153"/>
                  </a:cubicBezTo>
                  <a:lnTo>
                    <a:pt x="603" y="153"/>
                  </a:lnTo>
                  <a:cubicBezTo>
                    <a:pt x="668" y="145"/>
                    <a:pt x="741" y="137"/>
                    <a:pt x="807" y="120"/>
                  </a:cubicBezTo>
                  <a:lnTo>
                    <a:pt x="978" y="72"/>
                  </a:lnTo>
                  <a:lnTo>
                    <a:pt x="807" y="63"/>
                  </a:lnTo>
                  <a:cubicBezTo>
                    <a:pt x="741" y="63"/>
                    <a:pt x="676" y="55"/>
                    <a:pt x="603" y="47"/>
                  </a:cubicBezTo>
                  <a:cubicBezTo>
                    <a:pt x="538" y="39"/>
                    <a:pt x="473" y="23"/>
                    <a:pt x="408" y="6"/>
                  </a:cubicBezTo>
                  <a:cubicBezTo>
                    <a:pt x="375" y="2"/>
                    <a:pt x="341" y="0"/>
                    <a:pt x="3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36" name="Google Shape;3436;p50"/>
            <p:cNvSpPr/>
            <p:nvPr/>
          </p:nvSpPr>
          <p:spPr>
            <a:xfrm rot="774988">
              <a:off x="3501444" y="5314261"/>
              <a:ext cx="767345" cy="13868"/>
            </a:xfrm>
            <a:custGeom>
              <a:avLst/>
              <a:gdLst/>
              <a:ahLst/>
              <a:cxnLst/>
              <a:rect l="l" t="t" r="r" b="b"/>
              <a:pathLst>
                <a:path w="8687" h="157" extrusionOk="0">
                  <a:moveTo>
                    <a:pt x="3623" y="0"/>
                  </a:moveTo>
                  <a:cubicBezTo>
                    <a:pt x="3141" y="0"/>
                    <a:pt x="2660" y="4"/>
                    <a:pt x="2182" y="4"/>
                  </a:cubicBezTo>
                  <a:lnTo>
                    <a:pt x="1091" y="12"/>
                  </a:lnTo>
                  <a:cubicBezTo>
                    <a:pt x="904" y="12"/>
                    <a:pt x="725" y="20"/>
                    <a:pt x="538" y="28"/>
                  </a:cubicBezTo>
                  <a:cubicBezTo>
                    <a:pt x="359" y="36"/>
                    <a:pt x="180" y="36"/>
                    <a:pt x="1" y="44"/>
                  </a:cubicBezTo>
                  <a:cubicBezTo>
                    <a:pt x="359" y="44"/>
                    <a:pt x="717" y="77"/>
                    <a:pt x="1091" y="85"/>
                  </a:cubicBezTo>
                  <a:lnTo>
                    <a:pt x="2174" y="110"/>
                  </a:lnTo>
                  <a:cubicBezTo>
                    <a:pt x="2899" y="126"/>
                    <a:pt x="3623" y="142"/>
                    <a:pt x="4348" y="150"/>
                  </a:cubicBezTo>
                  <a:cubicBezTo>
                    <a:pt x="4710" y="154"/>
                    <a:pt x="5072" y="156"/>
                    <a:pt x="5433" y="156"/>
                  </a:cubicBezTo>
                  <a:cubicBezTo>
                    <a:pt x="5795" y="156"/>
                    <a:pt x="6155" y="154"/>
                    <a:pt x="6513" y="150"/>
                  </a:cubicBezTo>
                  <a:cubicBezTo>
                    <a:pt x="7237" y="150"/>
                    <a:pt x="7962" y="142"/>
                    <a:pt x="8686" y="134"/>
                  </a:cubicBezTo>
                  <a:lnTo>
                    <a:pt x="8686" y="77"/>
                  </a:lnTo>
                  <a:lnTo>
                    <a:pt x="7604" y="69"/>
                  </a:lnTo>
                  <a:cubicBezTo>
                    <a:pt x="7237" y="69"/>
                    <a:pt x="6879" y="61"/>
                    <a:pt x="6513" y="53"/>
                  </a:cubicBezTo>
                  <a:cubicBezTo>
                    <a:pt x="5797" y="44"/>
                    <a:pt x="5072" y="20"/>
                    <a:pt x="4348" y="4"/>
                  </a:cubicBezTo>
                  <a:cubicBezTo>
                    <a:pt x="4106" y="1"/>
                    <a:pt x="3865" y="0"/>
                    <a:pt x="36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37" name="Google Shape;3437;p50"/>
            <p:cNvSpPr/>
            <p:nvPr/>
          </p:nvSpPr>
          <p:spPr>
            <a:xfrm rot="774988">
              <a:off x="3413447" y="5212446"/>
              <a:ext cx="87891" cy="13338"/>
            </a:xfrm>
            <a:custGeom>
              <a:avLst/>
              <a:gdLst/>
              <a:ahLst/>
              <a:cxnLst/>
              <a:rect l="l" t="t" r="r" b="b"/>
              <a:pathLst>
                <a:path w="995" h="151" extrusionOk="0">
                  <a:moveTo>
                    <a:pt x="349" y="1"/>
                  </a:moveTo>
                  <a:cubicBezTo>
                    <a:pt x="301" y="1"/>
                    <a:pt x="251" y="6"/>
                    <a:pt x="204" y="12"/>
                  </a:cubicBezTo>
                  <a:cubicBezTo>
                    <a:pt x="131" y="20"/>
                    <a:pt x="66" y="37"/>
                    <a:pt x="1" y="69"/>
                  </a:cubicBezTo>
                  <a:cubicBezTo>
                    <a:pt x="66" y="102"/>
                    <a:pt x="131" y="118"/>
                    <a:pt x="204" y="126"/>
                  </a:cubicBezTo>
                  <a:cubicBezTo>
                    <a:pt x="270" y="142"/>
                    <a:pt x="335" y="151"/>
                    <a:pt x="408" y="151"/>
                  </a:cubicBezTo>
                  <a:cubicBezTo>
                    <a:pt x="473" y="151"/>
                    <a:pt x="546" y="151"/>
                    <a:pt x="612" y="142"/>
                  </a:cubicBezTo>
                  <a:cubicBezTo>
                    <a:pt x="677" y="134"/>
                    <a:pt x="750" y="118"/>
                    <a:pt x="815" y="102"/>
                  </a:cubicBezTo>
                  <a:lnTo>
                    <a:pt x="994" y="53"/>
                  </a:lnTo>
                  <a:lnTo>
                    <a:pt x="815" y="45"/>
                  </a:lnTo>
                  <a:cubicBezTo>
                    <a:pt x="742" y="45"/>
                    <a:pt x="677" y="45"/>
                    <a:pt x="612" y="37"/>
                  </a:cubicBezTo>
                  <a:cubicBezTo>
                    <a:pt x="546" y="28"/>
                    <a:pt x="473" y="20"/>
                    <a:pt x="408" y="4"/>
                  </a:cubicBezTo>
                  <a:cubicBezTo>
                    <a:pt x="389" y="2"/>
                    <a:pt x="369" y="1"/>
                    <a:pt x="3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38" name="Google Shape;3438;p50"/>
            <p:cNvSpPr/>
            <p:nvPr/>
          </p:nvSpPr>
          <p:spPr>
            <a:xfrm rot="774988">
              <a:off x="3444918" y="5704355"/>
              <a:ext cx="746499" cy="26941"/>
            </a:xfrm>
            <a:custGeom>
              <a:avLst/>
              <a:gdLst/>
              <a:ahLst/>
              <a:cxnLst/>
              <a:rect l="l" t="t" r="r" b="b"/>
              <a:pathLst>
                <a:path w="8451" h="305" extrusionOk="0">
                  <a:moveTo>
                    <a:pt x="8442" y="1"/>
                  </a:moveTo>
                  <a:lnTo>
                    <a:pt x="7392" y="33"/>
                  </a:lnTo>
                  <a:cubicBezTo>
                    <a:pt x="7042" y="42"/>
                    <a:pt x="6684" y="58"/>
                    <a:pt x="6333" y="66"/>
                  </a:cubicBezTo>
                  <a:cubicBezTo>
                    <a:pt x="5633" y="82"/>
                    <a:pt x="4925" y="82"/>
                    <a:pt x="4225" y="99"/>
                  </a:cubicBezTo>
                  <a:cubicBezTo>
                    <a:pt x="3517" y="115"/>
                    <a:pt x="2817" y="147"/>
                    <a:pt x="2117" y="180"/>
                  </a:cubicBezTo>
                  <a:lnTo>
                    <a:pt x="1058" y="229"/>
                  </a:lnTo>
                  <a:cubicBezTo>
                    <a:pt x="879" y="237"/>
                    <a:pt x="700" y="253"/>
                    <a:pt x="521" y="269"/>
                  </a:cubicBezTo>
                  <a:cubicBezTo>
                    <a:pt x="342" y="286"/>
                    <a:pt x="171" y="294"/>
                    <a:pt x="0" y="302"/>
                  </a:cubicBezTo>
                  <a:cubicBezTo>
                    <a:pt x="72" y="300"/>
                    <a:pt x="145" y="300"/>
                    <a:pt x="219" y="300"/>
                  </a:cubicBezTo>
                  <a:cubicBezTo>
                    <a:pt x="420" y="300"/>
                    <a:pt x="625" y="304"/>
                    <a:pt x="831" y="304"/>
                  </a:cubicBezTo>
                  <a:cubicBezTo>
                    <a:pt x="907" y="304"/>
                    <a:pt x="983" y="304"/>
                    <a:pt x="1058" y="302"/>
                  </a:cubicBezTo>
                  <a:lnTo>
                    <a:pt x="2117" y="286"/>
                  </a:lnTo>
                  <a:cubicBezTo>
                    <a:pt x="2817" y="278"/>
                    <a:pt x="3525" y="261"/>
                    <a:pt x="4225" y="245"/>
                  </a:cubicBezTo>
                  <a:cubicBezTo>
                    <a:pt x="4933" y="221"/>
                    <a:pt x="5633" y="188"/>
                    <a:pt x="6342" y="155"/>
                  </a:cubicBezTo>
                  <a:cubicBezTo>
                    <a:pt x="7042" y="131"/>
                    <a:pt x="7742" y="90"/>
                    <a:pt x="8450" y="58"/>
                  </a:cubicBezTo>
                  <a:lnTo>
                    <a:pt x="845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39" name="Google Shape;3439;p50"/>
            <p:cNvSpPr/>
            <p:nvPr/>
          </p:nvSpPr>
          <p:spPr>
            <a:xfrm rot="774988">
              <a:off x="3356007" y="5629353"/>
              <a:ext cx="65543" cy="12985"/>
            </a:xfrm>
            <a:custGeom>
              <a:avLst/>
              <a:gdLst/>
              <a:ahLst/>
              <a:cxnLst/>
              <a:rect l="l" t="t" r="r" b="b"/>
              <a:pathLst>
                <a:path w="742" h="147" extrusionOk="0">
                  <a:moveTo>
                    <a:pt x="301" y="0"/>
                  </a:moveTo>
                  <a:cubicBezTo>
                    <a:pt x="253" y="0"/>
                    <a:pt x="204" y="0"/>
                    <a:pt x="147" y="17"/>
                  </a:cubicBezTo>
                  <a:cubicBezTo>
                    <a:pt x="122" y="17"/>
                    <a:pt x="98" y="25"/>
                    <a:pt x="74" y="41"/>
                  </a:cubicBezTo>
                  <a:cubicBezTo>
                    <a:pt x="49" y="49"/>
                    <a:pt x="17" y="57"/>
                    <a:pt x="0" y="82"/>
                  </a:cubicBezTo>
                  <a:cubicBezTo>
                    <a:pt x="49" y="106"/>
                    <a:pt x="98" y="122"/>
                    <a:pt x="155" y="131"/>
                  </a:cubicBezTo>
                  <a:cubicBezTo>
                    <a:pt x="204" y="147"/>
                    <a:pt x="261" y="147"/>
                    <a:pt x="310" y="147"/>
                  </a:cubicBezTo>
                  <a:cubicBezTo>
                    <a:pt x="415" y="147"/>
                    <a:pt x="521" y="122"/>
                    <a:pt x="619" y="90"/>
                  </a:cubicBezTo>
                  <a:lnTo>
                    <a:pt x="741" y="33"/>
                  </a:lnTo>
                  <a:lnTo>
                    <a:pt x="611" y="33"/>
                  </a:lnTo>
                  <a:cubicBezTo>
                    <a:pt x="562" y="33"/>
                    <a:pt x="513" y="33"/>
                    <a:pt x="464" y="25"/>
                  </a:cubicBezTo>
                  <a:cubicBezTo>
                    <a:pt x="407" y="25"/>
                    <a:pt x="358" y="8"/>
                    <a:pt x="3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40" name="Google Shape;3440;p50"/>
            <p:cNvSpPr/>
            <p:nvPr/>
          </p:nvSpPr>
          <p:spPr>
            <a:xfrm rot="774988">
              <a:off x="2606462" y="4774006"/>
              <a:ext cx="2404678" cy="1660387"/>
            </a:xfrm>
            <a:custGeom>
              <a:avLst/>
              <a:gdLst/>
              <a:ahLst/>
              <a:cxnLst/>
              <a:rect l="l" t="t" r="r" b="b"/>
              <a:pathLst>
                <a:path w="27223" h="18797" extrusionOk="0">
                  <a:moveTo>
                    <a:pt x="1018" y="0"/>
                  </a:moveTo>
                  <a:lnTo>
                    <a:pt x="114" y="3500"/>
                  </a:lnTo>
                  <a:cubicBezTo>
                    <a:pt x="188" y="3500"/>
                    <a:pt x="261" y="3509"/>
                    <a:pt x="334" y="3533"/>
                  </a:cubicBezTo>
                  <a:lnTo>
                    <a:pt x="1148" y="318"/>
                  </a:lnTo>
                  <a:cubicBezTo>
                    <a:pt x="7221" y="708"/>
                    <a:pt x="13400" y="887"/>
                    <a:pt x="19424" y="1091"/>
                  </a:cubicBezTo>
                  <a:cubicBezTo>
                    <a:pt x="21890" y="1172"/>
                    <a:pt x="24446" y="1254"/>
                    <a:pt x="26962" y="1359"/>
                  </a:cubicBezTo>
                  <a:lnTo>
                    <a:pt x="23274" y="15817"/>
                  </a:lnTo>
                  <a:cubicBezTo>
                    <a:pt x="20645" y="16126"/>
                    <a:pt x="18007" y="16468"/>
                    <a:pt x="15419" y="16802"/>
                  </a:cubicBezTo>
                  <a:cubicBezTo>
                    <a:pt x="10331" y="17453"/>
                    <a:pt x="5218" y="18113"/>
                    <a:pt x="82" y="18560"/>
                  </a:cubicBezTo>
                  <a:cubicBezTo>
                    <a:pt x="74" y="18642"/>
                    <a:pt x="41" y="18723"/>
                    <a:pt x="0" y="18796"/>
                  </a:cubicBezTo>
                  <a:cubicBezTo>
                    <a:pt x="5170" y="18349"/>
                    <a:pt x="10339" y="17657"/>
                    <a:pt x="15443" y="16997"/>
                  </a:cubicBezTo>
                  <a:cubicBezTo>
                    <a:pt x="18048" y="16672"/>
                    <a:pt x="23486" y="15996"/>
                    <a:pt x="23486" y="15996"/>
                  </a:cubicBezTo>
                  <a:lnTo>
                    <a:pt x="27222" y="1164"/>
                  </a:lnTo>
                  <a:lnTo>
                    <a:pt x="27035" y="1156"/>
                  </a:lnTo>
                  <a:cubicBezTo>
                    <a:pt x="24495" y="1050"/>
                    <a:pt x="21923" y="969"/>
                    <a:pt x="19416" y="887"/>
                  </a:cubicBezTo>
                  <a:cubicBezTo>
                    <a:pt x="13392" y="684"/>
                    <a:pt x="1018" y="0"/>
                    <a:pt x="1018"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41" name="Google Shape;3441;p50"/>
            <p:cNvSpPr/>
            <p:nvPr/>
          </p:nvSpPr>
          <p:spPr>
            <a:xfrm rot="774988">
              <a:off x="-784923" y="3807142"/>
              <a:ext cx="3814024" cy="2383125"/>
            </a:xfrm>
            <a:custGeom>
              <a:avLst/>
              <a:gdLst/>
              <a:ahLst/>
              <a:cxnLst/>
              <a:rect l="l" t="t" r="r" b="b"/>
              <a:pathLst>
                <a:path w="43178" h="26979" extrusionOk="0">
                  <a:moveTo>
                    <a:pt x="4689" y="277"/>
                  </a:moveTo>
                  <a:cubicBezTo>
                    <a:pt x="15247" y="4364"/>
                    <a:pt x="27051" y="6692"/>
                    <a:pt x="42925" y="7823"/>
                  </a:cubicBezTo>
                  <a:lnTo>
                    <a:pt x="38188" y="26628"/>
                  </a:lnTo>
                  <a:cubicBezTo>
                    <a:pt x="36275" y="26726"/>
                    <a:pt x="34410" y="26775"/>
                    <a:pt x="32644" y="26775"/>
                  </a:cubicBezTo>
                  <a:cubicBezTo>
                    <a:pt x="27361" y="26775"/>
                    <a:pt x="22704" y="26359"/>
                    <a:pt x="18406" y="25505"/>
                  </a:cubicBezTo>
                  <a:cubicBezTo>
                    <a:pt x="11552" y="24137"/>
                    <a:pt x="5609" y="21687"/>
                    <a:pt x="236" y="17983"/>
                  </a:cubicBezTo>
                  <a:lnTo>
                    <a:pt x="4689" y="277"/>
                  </a:lnTo>
                  <a:close/>
                  <a:moveTo>
                    <a:pt x="4551" y="0"/>
                  </a:moveTo>
                  <a:lnTo>
                    <a:pt x="0" y="18072"/>
                  </a:lnTo>
                  <a:lnTo>
                    <a:pt x="90" y="18129"/>
                  </a:lnTo>
                  <a:cubicBezTo>
                    <a:pt x="5495" y="21858"/>
                    <a:pt x="11470" y="24332"/>
                    <a:pt x="18365" y="25700"/>
                  </a:cubicBezTo>
                  <a:cubicBezTo>
                    <a:pt x="22680" y="26555"/>
                    <a:pt x="27352" y="26978"/>
                    <a:pt x="32644" y="26978"/>
                  </a:cubicBezTo>
                  <a:cubicBezTo>
                    <a:pt x="34427" y="26978"/>
                    <a:pt x="36307" y="26921"/>
                    <a:pt x="38236" y="26832"/>
                  </a:cubicBezTo>
                  <a:lnTo>
                    <a:pt x="38350" y="26823"/>
                  </a:lnTo>
                  <a:lnTo>
                    <a:pt x="43178" y="7636"/>
                  </a:lnTo>
                  <a:lnTo>
                    <a:pt x="42999" y="7628"/>
                  </a:lnTo>
                  <a:cubicBezTo>
                    <a:pt x="27084" y="6497"/>
                    <a:pt x="15272" y="4160"/>
                    <a:pt x="4714" y="66"/>
                  </a:cubicBezTo>
                  <a:lnTo>
                    <a:pt x="4551"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42" name="Google Shape;3442;p50"/>
            <p:cNvSpPr/>
            <p:nvPr/>
          </p:nvSpPr>
          <p:spPr>
            <a:xfrm rot="774988">
              <a:off x="2789600" y="4561690"/>
              <a:ext cx="335840" cy="343790"/>
            </a:xfrm>
            <a:custGeom>
              <a:avLst/>
              <a:gdLst/>
              <a:ahLst/>
              <a:cxnLst/>
              <a:rect l="l" t="t" r="r" b="b"/>
              <a:pathLst>
                <a:path w="3802" h="3892" extrusionOk="0">
                  <a:moveTo>
                    <a:pt x="993" y="456"/>
                  </a:moveTo>
                  <a:lnTo>
                    <a:pt x="3493" y="3680"/>
                  </a:lnTo>
                  <a:lnTo>
                    <a:pt x="253" y="3395"/>
                  </a:lnTo>
                  <a:lnTo>
                    <a:pt x="993" y="456"/>
                  </a:lnTo>
                  <a:close/>
                  <a:moveTo>
                    <a:pt x="896" y="0"/>
                  </a:moveTo>
                  <a:lnTo>
                    <a:pt x="0" y="3574"/>
                  </a:lnTo>
                  <a:lnTo>
                    <a:pt x="3802" y="3891"/>
                  </a:lnTo>
                  <a:lnTo>
                    <a:pt x="896"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3443" name="Google Shape;3443;p50"/>
          <p:cNvGrpSpPr/>
          <p:nvPr/>
        </p:nvGrpSpPr>
        <p:grpSpPr>
          <a:xfrm rot="8751516">
            <a:off x="-619976" y="-1725112"/>
            <a:ext cx="6168900" cy="3284162"/>
            <a:chOff x="-1003020" y="3411017"/>
            <a:chExt cx="6169310" cy="3284380"/>
          </a:xfrm>
        </p:grpSpPr>
        <p:sp>
          <p:nvSpPr>
            <p:cNvPr id="3444" name="Google Shape;3444;p50"/>
            <p:cNvSpPr/>
            <p:nvPr/>
          </p:nvSpPr>
          <p:spPr>
            <a:xfrm rot="774988">
              <a:off x="2285548" y="4764594"/>
              <a:ext cx="2708895" cy="1648904"/>
            </a:xfrm>
            <a:custGeom>
              <a:avLst/>
              <a:gdLst/>
              <a:ahLst/>
              <a:cxnLst/>
              <a:rect l="l" t="t" r="r" b="b"/>
              <a:pathLst>
                <a:path w="30667" h="18667" extrusionOk="0">
                  <a:moveTo>
                    <a:pt x="4698" y="1"/>
                  </a:moveTo>
                  <a:lnTo>
                    <a:pt x="1" y="18667"/>
                  </a:lnTo>
                  <a:cubicBezTo>
                    <a:pt x="8890" y="18097"/>
                    <a:pt x="17991" y="16697"/>
                    <a:pt x="27003" y="15630"/>
                  </a:cubicBezTo>
                  <a:lnTo>
                    <a:pt x="30666" y="1083"/>
                  </a:lnTo>
                  <a:cubicBezTo>
                    <a:pt x="22013" y="741"/>
                    <a:pt x="13302" y="554"/>
                    <a:pt x="46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45" name="Google Shape;3445;p50"/>
            <p:cNvSpPr/>
            <p:nvPr/>
          </p:nvSpPr>
          <p:spPr>
            <a:xfrm rot="774988">
              <a:off x="2786153" y="4816880"/>
              <a:ext cx="2362278" cy="292028"/>
            </a:xfrm>
            <a:custGeom>
              <a:avLst/>
              <a:gdLst/>
              <a:ahLst/>
              <a:cxnLst/>
              <a:rect l="l" t="t" r="r" b="b"/>
              <a:pathLst>
                <a:path w="26743" h="3306" extrusionOk="0">
                  <a:moveTo>
                    <a:pt x="668" y="1"/>
                  </a:moveTo>
                  <a:lnTo>
                    <a:pt x="1" y="2646"/>
                  </a:lnTo>
                  <a:lnTo>
                    <a:pt x="66" y="2646"/>
                  </a:lnTo>
                  <a:cubicBezTo>
                    <a:pt x="6171" y="2956"/>
                    <a:pt x="12439" y="3061"/>
                    <a:pt x="18496" y="3167"/>
                  </a:cubicBezTo>
                  <a:cubicBezTo>
                    <a:pt x="21003" y="3208"/>
                    <a:pt x="23592" y="3249"/>
                    <a:pt x="26140" y="3306"/>
                  </a:cubicBezTo>
                  <a:lnTo>
                    <a:pt x="26181" y="3306"/>
                  </a:lnTo>
                  <a:lnTo>
                    <a:pt x="26742" y="1075"/>
                  </a:lnTo>
                  <a:lnTo>
                    <a:pt x="26677" y="1083"/>
                  </a:lnTo>
                  <a:cubicBezTo>
                    <a:pt x="24146" y="978"/>
                    <a:pt x="21565" y="896"/>
                    <a:pt x="19074" y="815"/>
                  </a:cubicBezTo>
                  <a:cubicBezTo>
                    <a:pt x="13034" y="611"/>
                    <a:pt x="6798" y="400"/>
                    <a:pt x="7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46" name="Google Shape;3446;p50"/>
            <p:cNvSpPr/>
            <p:nvPr/>
          </p:nvSpPr>
          <p:spPr>
            <a:xfrm rot="774988">
              <a:off x="2577914" y="5235615"/>
              <a:ext cx="2382330" cy="243798"/>
            </a:xfrm>
            <a:custGeom>
              <a:avLst/>
              <a:gdLst/>
              <a:ahLst/>
              <a:cxnLst/>
              <a:rect l="l" t="t" r="r" b="b"/>
              <a:pathLst>
                <a:path w="26970" h="2760" extrusionOk="0">
                  <a:moveTo>
                    <a:pt x="684" y="0"/>
                  </a:moveTo>
                  <a:lnTo>
                    <a:pt x="0" y="2719"/>
                  </a:lnTo>
                  <a:lnTo>
                    <a:pt x="65" y="2719"/>
                  </a:lnTo>
                  <a:cubicBezTo>
                    <a:pt x="1693" y="2744"/>
                    <a:pt x="3338" y="2760"/>
                    <a:pt x="4990" y="2760"/>
                  </a:cubicBezTo>
                  <a:cubicBezTo>
                    <a:pt x="9557" y="2760"/>
                    <a:pt x="14165" y="2662"/>
                    <a:pt x="18658" y="2564"/>
                  </a:cubicBezTo>
                  <a:cubicBezTo>
                    <a:pt x="21190" y="2507"/>
                    <a:pt x="23811" y="2450"/>
                    <a:pt x="26376" y="2410"/>
                  </a:cubicBezTo>
                  <a:lnTo>
                    <a:pt x="26416" y="2410"/>
                  </a:lnTo>
                  <a:lnTo>
                    <a:pt x="26970" y="204"/>
                  </a:lnTo>
                  <a:lnTo>
                    <a:pt x="26905" y="204"/>
                  </a:lnTo>
                  <a:cubicBezTo>
                    <a:pt x="25627" y="200"/>
                    <a:pt x="24338" y="198"/>
                    <a:pt x="23055" y="198"/>
                  </a:cubicBezTo>
                  <a:cubicBezTo>
                    <a:pt x="21772" y="198"/>
                    <a:pt x="20494" y="200"/>
                    <a:pt x="19236" y="204"/>
                  </a:cubicBezTo>
                  <a:cubicBezTo>
                    <a:pt x="18086" y="205"/>
                    <a:pt x="16928" y="207"/>
                    <a:pt x="15765" y="207"/>
                  </a:cubicBezTo>
                  <a:cubicBezTo>
                    <a:pt x="10775" y="207"/>
                    <a:pt x="5696" y="178"/>
                    <a:pt x="72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47" name="Google Shape;3447;p50"/>
            <p:cNvSpPr/>
            <p:nvPr/>
          </p:nvSpPr>
          <p:spPr>
            <a:xfrm rot="774988">
              <a:off x="2365366" y="5589364"/>
              <a:ext cx="2409006" cy="324357"/>
            </a:xfrm>
            <a:custGeom>
              <a:avLst/>
              <a:gdLst/>
              <a:ahLst/>
              <a:cxnLst/>
              <a:rect l="l" t="t" r="r" b="b"/>
              <a:pathLst>
                <a:path w="27272" h="3672" extrusionOk="0">
                  <a:moveTo>
                    <a:pt x="27198" y="0"/>
                  </a:moveTo>
                  <a:cubicBezTo>
                    <a:pt x="24618" y="98"/>
                    <a:pt x="21988" y="212"/>
                    <a:pt x="19440" y="326"/>
                  </a:cubicBezTo>
                  <a:cubicBezTo>
                    <a:pt x="13294" y="594"/>
                    <a:pt x="6928" y="871"/>
                    <a:pt x="750" y="871"/>
                  </a:cubicBezTo>
                  <a:lnTo>
                    <a:pt x="709" y="871"/>
                  </a:lnTo>
                  <a:lnTo>
                    <a:pt x="1" y="3671"/>
                  </a:lnTo>
                  <a:lnTo>
                    <a:pt x="66" y="3671"/>
                  </a:lnTo>
                  <a:cubicBezTo>
                    <a:pt x="6285" y="3549"/>
                    <a:pt x="12684" y="3110"/>
                    <a:pt x="18879" y="2686"/>
                  </a:cubicBezTo>
                  <a:cubicBezTo>
                    <a:pt x="21443" y="2507"/>
                    <a:pt x="24089" y="2320"/>
                    <a:pt x="26686" y="2165"/>
                  </a:cubicBezTo>
                  <a:lnTo>
                    <a:pt x="26726" y="2165"/>
                  </a:lnTo>
                  <a:lnTo>
                    <a:pt x="2727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48" name="Google Shape;3448;p50"/>
            <p:cNvSpPr/>
            <p:nvPr/>
          </p:nvSpPr>
          <p:spPr>
            <a:xfrm rot="774988">
              <a:off x="2148173" y="5916777"/>
              <a:ext cx="2442042" cy="454559"/>
            </a:xfrm>
            <a:custGeom>
              <a:avLst/>
              <a:gdLst/>
              <a:ahLst/>
              <a:cxnLst/>
              <a:rect l="l" t="t" r="r" b="b"/>
              <a:pathLst>
                <a:path w="27646" h="5146" extrusionOk="0">
                  <a:moveTo>
                    <a:pt x="27581" y="1"/>
                  </a:moveTo>
                  <a:cubicBezTo>
                    <a:pt x="24959" y="229"/>
                    <a:pt x="22289" y="489"/>
                    <a:pt x="19717" y="742"/>
                  </a:cubicBezTo>
                  <a:cubicBezTo>
                    <a:pt x="13481" y="1344"/>
                    <a:pt x="7034" y="1971"/>
                    <a:pt x="790" y="2215"/>
                  </a:cubicBezTo>
                  <a:lnTo>
                    <a:pt x="749" y="2215"/>
                  </a:lnTo>
                  <a:lnTo>
                    <a:pt x="0" y="5146"/>
                  </a:lnTo>
                  <a:lnTo>
                    <a:pt x="74" y="5146"/>
                  </a:lnTo>
                  <a:cubicBezTo>
                    <a:pt x="6358" y="4739"/>
                    <a:pt x="12854" y="3908"/>
                    <a:pt x="19139" y="3102"/>
                  </a:cubicBezTo>
                  <a:cubicBezTo>
                    <a:pt x="21744" y="2769"/>
                    <a:pt x="24430" y="2427"/>
                    <a:pt x="27076" y="2109"/>
                  </a:cubicBezTo>
                  <a:lnTo>
                    <a:pt x="27109" y="2109"/>
                  </a:lnTo>
                  <a:lnTo>
                    <a:pt x="2764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49" name="Google Shape;3449;p50"/>
            <p:cNvSpPr/>
            <p:nvPr/>
          </p:nvSpPr>
          <p:spPr>
            <a:xfrm rot="774988">
              <a:off x="-770772" y="3833622"/>
              <a:ext cx="3782401" cy="2350972"/>
            </a:xfrm>
            <a:custGeom>
              <a:avLst/>
              <a:gdLst/>
              <a:ahLst/>
              <a:cxnLst/>
              <a:rect l="l" t="t" r="r" b="b"/>
              <a:pathLst>
                <a:path w="42820" h="26615" extrusionOk="0">
                  <a:moveTo>
                    <a:pt x="4486" y="1"/>
                  </a:moveTo>
                  <a:lnTo>
                    <a:pt x="0" y="17796"/>
                  </a:lnTo>
                  <a:cubicBezTo>
                    <a:pt x="9837" y="24578"/>
                    <a:pt x="20867" y="26614"/>
                    <a:pt x="32412" y="26614"/>
                  </a:cubicBezTo>
                  <a:cubicBezTo>
                    <a:pt x="34281" y="26614"/>
                    <a:pt x="36164" y="26561"/>
                    <a:pt x="38058" y="26465"/>
                  </a:cubicBezTo>
                  <a:lnTo>
                    <a:pt x="42820" y="7571"/>
                  </a:lnTo>
                  <a:cubicBezTo>
                    <a:pt x="29640" y="6635"/>
                    <a:pt x="16705" y="4738"/>
                    <a:pt x="44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50" name="Google Shape;3450;p50"/>
            <p:cNvSpPr/>
            <p:nvPr/>
          </p:nvSpPr>
          <p:spPr>
            <a:xfrm rot="774988">
              <a:off x="-279276" y="3883383"/>
              <a:ext cx="3454511" cy="906822"/>
            </a:xfrm>
            <a:custGeom>
              <a:avLst/>
              <a:gdLst/>
              <a:ahLst/>
              <a:cxnLst/>
              <a:rect l="l" t="t" r="r" b="b"/>
              <a:pathLst>
                <a:path w="39108" h="10266" extrusionOk="0">
                  <a:moveTo>
                    <a:pt x="684" y="0"/>
                  </a:moveTo>
                  <a:lnTo>
                    <a:pt x="1" y="2703"/>
                  </a:lnTo>
                  <a:lnTo>
                    <a:pt x="41" y="2719"/>
                  </a:lnTo>
                  <a:cubicBezTo>
                    <a:pt x="10575" y="7018"/>
                    <a:pt x="22403" y="9346"/>
                    <a:pt x="38400" y="10266"/>
                  </a:cubicBezTo>
                  <a:lnTo>
                    <a:pt x="38440" y="10266"/>
                  </a:lnTo>
                  <a:lnTo>
                    <a:pt x="39108" y="7595"/>
                  </a:lnTo>
                  <a:lnTo>
                    <a:pt x="39051" y="7595"/>
                  </a:lnTo>
                  <a:cubicBezTo>
                    <a:pt x="23128" y="6456"/>
                    <a:pt x="11308" y="4128"/>
                    <a:pt x="733" y="25"/>
                  </a:cubicBezTo>
                  <a:lnTo>
                    <a:pt x="68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51" name="Google Shape;3451;p50"/>
            <p:cNvSpPr/>
            <p:nvPr/>
          </p:nvSpPr>
          <p:spPr>
            <a:xfrm rot="774988">
              <a:off x="-495441" y="4306106"/>
              <a:ext cx="3455305" cy="910444"/>
            </a:xfrm>
            <a:custGeom>
              <a:avLst/>
              <a:gdLst/>
              <a:ahLst/>
              <a:cxnLst/>
              <a:rect l="l" t="t" r="r" b="b"/>
              <a:pathLst>
                <a:path w="39117" h="10307" extrusionOk="0">
                  <a:moveTo>
                    <a:pt x="677" y="0"/>
                  </a:moveTo>
                  <a:lnTo>
                    <a:pt x="1" y="2695"/>
                  </a:lnTo>
                  <a:lnTo>
                    <a:pt x="42" y="2711"/>
                  </a:lnTo>
                  <a:cubicBezTo>
                    <a:pt x="10453" y="7514"/>
                    <a:pt x="22273" y="9858"/>
                    <a:pt x="38384" y="10306"/>
                  </a:cubicBezTo>
                  <a:lnTo>
                    <a:pt x="38424" y="10306"/>
                  </a:lnTo>
                  <a:lnTo>
                    <a:pt x="39116" y="7563"/>
                  </a:lnTo>
                  <a:lnTo>
                    <a:pt x="39059" y="7555"/>
                  </a:lnTo>
                  <a:cubicBezTo>
                    <a:pt x="23022" y="6863"/>
                    <a:pt x="11202" y="4543"/>
                    <a:pt x="734" y="25"/>
                  </a:cubicBezTo>
                  <a:lnTo>
                    <a:pt x="6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52" name="Google Shape;3452;p50"/>
            <p:cNvSpPr/>
            <p:nvPr/>
          </p:nvSpPr>
          <p:spPr>
            <a:xfrm rot="774988">
              <a:off x="-710574" y="4724207"/>
              <a:ext cx="3450271" cy="933410"/>
            </a:xfrm>
            <a:custGeom>
              <a:avLst/>
              <a:gdLst/>
              <a:ahLst/>
              <a:cxnLst/>
              <a:rect l="l" t="t" r="r" b="b"/>
              <a:pathLst>
                <a:path w="39060" h="10567" extrusionOk="0">
                  <a:moveTo>
                    <a:pt x="668" y="0"/>
                  </a:moveTo>
                  <a:lnTo>
                    <a:pt x="1" y="2646"/>
                  </a:lnTo>
                  <a:lnTo>
                    <a:pt x="33" y="2662"/>
                  </a:lnTo>
                  <a:cubicBezTo>
                    <a:pt x="5593" y="5707"/>
                    <a:pt x="11658" y="7807"/>
                    <a:pt x="18553" y="9077"/>
                  </a:cubicBezTo>
                  <a:cubicBezTo>
                    <a:pt x="24007" y="10078"/>
                    <a:pt x="30088" y="10567"/>
                    <a:pt x="37114" y="10567"/>
                  </a:cubicBezTo>
                  <a:lnTo>
                    <a:pt x="38351" y="10567"/>
                  </a:lnTo>
                  <a:lnTo>
                    <a:pt x="39059" y="7734"/>
                  </a:lnTo>
                  <a:lnTo>
                    <a:pt x="39002" y="7726"/>
                  </a:lnTo>
                  <a:cubicBezTo>
                    <a:pt x="22835" y="7547"/>
                    <a:pt x="11031" y="5178"/>
                    <a:pt x="725" y="33"/>
                  </a:cubicBezTo>
                  <a:lnTo>
                    <a:pt x="6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53" name="Google Shape;3453;p50"/>
            <p:cNvSpPr/>
            <p:nvPr/>
          </p:nvSpPr>
          <p:spPr>
            <a:xfrm rot="774988">
              <a:off x="-923029" y="5130011"/>
              <a:ext cx="3436579" cy="1001691"/>
            </a:xfrm>
            <a:custGeom>
              <a:avLst/>
              <a:gdLst/>
              <a:ahLst/>
              <a:cxnLst/>
              <a:rect l="l" t="t" r="r" b="b"/>
              <a:pathLst>
                <a:path w="38905" h="11340" extrusionOk="0">
                  <a:moveTo>
                    <a:pt x="627" y="0"/>
                  </a:moveTo>
                  <a:lnTo>
                    <a:pt x="0" y="2499"/>
                  </a:lnTo>
                  <a:lnTo>
                    <a:pt x="33" y="2524"/>
                  </a:lnTo>
                  <a:cubicBezTo>
                    <a:pt x="5422" y="6236"/>
                    <a:pt x="11389" y="8710"/>
                    <a:pt x="18268" y="10070"/>
                  </a:cubicBezTo>
                  <a:cubicBezTo>
                    <a:pt x="22550" y="10925"/>
                    <a:pt x="27255" y="11340"/>
                    <a:pt x="32530" y="11340"/>
                  </a:cubicBezTo>
                  <a:cubicBezTo>
                    <a:pt x="34321" y="11340"/>
                    <a:pt x="36185" y="11291"/>
                    <a:pt x="38115" y="11193"/>
                  </a:cubicBezTo>
                  <a:lnTo>
                    <a:pt x="38155" y="11193"/>
                  </a:lnTo>
                  <a:lnTo>
                    <a:pt x="38904" y="8230"/>
                  </a:lnTo>
                  <a:lnTo>
                    <a:pt x="38831" y="8230"/>
                  </a:lnTo>
                  <a:cubicBezTo>
                    <a:pt x="37593" y="8265"/>
                    <a:pt x="36381" y="8282"/>
                    <a:pt x="35193" y="8282"/>
                  </a:cubicBezTo>
                  <a:cubicBezTo>
                    <a:pt x="20740" y="8282"/>
                    <a:pt x="9983" y="5698"/>
                    <a:pt x="692" y="41"/>
                  </a:cubicBezTo>
                  <a:lnTo>
                    <a:pt x="6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54" name="Google Shape;3454;p50"/>
            <p:cNvSpPr/>
            <p:nvPr/>
          </p:nvSpPr>
          <p:spPr>
            <a:xfrm rot="774988">
              <a:off x="2798421" y="4590747"/>
              <a:ext cx="317909" cy="315789"/>
            </a:xfrm>
            <a:custGeom>
              <a:avLst/>
              <a:gdLst/>
              <a:ahLst/>
              <a:cxnLst/>
              <a:rect l="l" t="t" r="r" b="b"/>
              <a:pathLst>
                <a:path w="3599" h="3575" extrusionOk="0">
                  <a:moveTo>
                    <a:pt x="823" y="1"/>
                  </a:moveTo>
                  <a:lnTo>
                    <a:pt x="1" y="3257"/>
                  </a:lnTo>
                  <a:lnTo>
                    <a:pt x="3599" y="3574"/>
                  </a:lnTo>
                  <a:lnTo>
                    <a:pt x="82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55" name="Google Shape;3455;p50"/>
            <p:cNvSpPr/>
            <p:nvPr/>
          </p:nvSpPr>
          <p:spPr>
            <a:xfrm rot="774988">
              <a:off x="1534440" y="4907993"/>
              <a:ext cx="1379225" cy="144600"/>
            </a:xfrm>
            <a:custGeom>
              <a:avLst/>
              <a:gdLst/>
              <a:ahLst/>
              <a:cxnLst/>
              <a:rect l="l" t="t" r="r" b="b"/>
              <a:pathLst>
                <a:path w="15614" h="1637" extrusionOk="0">
                  <a:moveTo>
                    <a:pt x="0" y="1"/>
                  </a:moveTo>
                  <a:lnTo>
                    <a:pt x="52" y="7"/>
                  </a:lnTo>
                  <a:lnTo>
                    <a:pt x="52" y="7"/>
                  </a:lnTo>
                  <a:cubicBezTo>
                    <a:pt x="38" y="5"/>
                    <a:pt x="23" y="3"/>
                    <a:pt x="8" y="1"/>
                  </a:cubicBezTo>
                  <a:close/>
                  <a:moveTo>
                    <a:pt x="52" y="7"/>
                  </a:moveTo>
                  <a:cubicBezTo>
                    <a:pt x="486" y="70"/>
                    <a:pt x="927" y="141"/>
                    <a:pt x="1368" y="204"/>
                  </a:cubicBezTo>
                  <a:lnTo>
                    <a:pt x="1742" y="261"/>
                  </a:lnTo>
                  <a:lnTo>
                    <a:pt x="1930" y="294"/>
                  </a:lnTo>
                  <a:lnTo>
                    <a:pt x="3883" y="587"/>
                  </a:lnTo>
                  <a:cubicBezTo>
                    <a:pt x="5186" y="749"/>
                    <a:pt x="6480" y="912"/>
                    <a:pt x="7783" y="1067"/>
                  </a:cubicBezTo>
                  <a:lnTo>
                    <a:pt x="11690" y="1425"/>
                  </a:lnTo>
                  <a:cubicBezTo>
                    <a:pt x="13001" y="1523"/>
                    <a:pt x="14303" y="1588"/>
                    <a:pt x="15614" y="1637"/>
                  </a:cubicBezTo>
                  <a:lnTo>
                    <a:pt x="15614" y="1580"/>
                  </a:lnTo>
                  <a:lnTo>
                    <a:pt x="13652" y="1466"/>
                  </a:lnTo>
                  <a:cubicBezTo>
                    <a:pt x="13001" y="1425"/>
                    <a:pt x="12350" y="1376"/>
                    <a:pt x="11698" y="1327"/>
                  </a:cubicBezTo>
                  <a:cubicBezTo>
                    <a:pt x="10396" y="1197"/>
                    <a:pt x="9093" y="1059"/>
                    <a:pt x="7799" y="920"/>
                  </a:cubicBezTo>
                  <a:cubicBezTo>
                    <a:pt x="6497" y="766"/>
                    <a:pt x="5194" y="627"/>
                    <a:pt x="3900" y="481"/>
                  </a:cubicBezTo>
                  <a:lnTo>
                    <a:pt x="52" y="7"/>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56" name="Google Shape;3456;p50"/>
            <p:cNvSpPr/>
            <p:nvPr/>
          </p:nvSpPr>
          <p:spPr>
            <a:xfrm rot="774988">
              <a:off x="1044282" y="5213178"/>
              <a:ext cx="1364915" cy="158999"/>
            </a:xfrm>
            <a:custGeom>
              <a:avLst/>
              <a:gdLst/>
              <a:ahLst/>
              <a:cxnLst/>
              <a:rect l="l" t="t" r="r" b="b"/>
              <a:pathLst>
                <a:path w="15452" h="1800" extrusionOk="0">
                  <a:moveTo>
                    <a:pt x="1" y="0"/>
                  </a:moveTo>
                  <a:lnTo>
                    <a:pt x="1" y="0"/>
                  </a:lnTo>
                  <a:cubicBezTo>
                    <a:pt x="1279" y="301"/>
                    <a:pt x="2549" y="529"/>
                    <a:pt x="3827" y="749"/>
                  </a:cubicBezTo>
                  <a:cubicBezTo>
                    <a:pt x="5113" y="936"/>
                    <a:pt x="6399" y="1124"/>
                    <a:pt x="7685" y="1311"/>
                  </a:cubicBezTo>
                  <a:cubicBezTo>
                    <a:pt x="8972" y="1466"/>
                    <a:pt x="10266" y="1580"/>
                    <a:pt x="11560" y="1669"/>
                  </a:cubicBezTo>
                  <a:cubicBezTo>
                    <a:pt x="12855" y="1767"/>
                    <a:pt x="14157" y="1799"/>
                    <a:pt x="15451" y="1799"/>
                  </a:cubicBezTo>
                  <a:lnTo>
                    <a:pt x="15451" y="1742"/>
                  </a:lnTo>
                  <a:lnTo>
                    <a:pt x="14483" y="1718"/>
                  </a:lnTo>
                  <a:lnTo>
                    <a:pt x="14084" y="1710"/>
                  </a:lnTo>
                  <a:lnTo>
                    <a:pt x="13937" y="1702"/>
                  </a:lnTo>
                  <a:lnTo>
                    <a:pt x="13506" y="1685"/>
                  </a:lnTo>
                  <a:lnTo>
                    <a:pt x="12537" y="1637"/>
                  </a:lnTo>
                  <a:lnTo>
                    <a:pt x="11568" y="1571"/>
                  </a:lnTo>
                  <a:cubicBezTo>
                    <a:pt x="10274" y="1466"/>
                    <a:pt x="8988" y="1335"/>
                    <a:pt x="7702" y="1164"/>
                  </a:cubicBezTo>
                  <a:cubicBezTo>
                    <a:pt x="6415" y="977"/>
                    <a:pt x="5129" y="806"/>
                    <a:pt x="3843" y="635"/>
                  </a:cubicBezTo>
                  <a:lnTo>
                    <a:pt x="1930" y="334"/>
                  </a:lnTo>
                  <a:cubicBezTo>
                    <a:pt x="1279" y="212"/>
                    <a:pt x="627" y="122"/>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57" name="Google Shape;3457;p50"/>
            <p:cNvSpPr/>
            <p:nvPr/>
          </p:nvSpPr>
          <p:spPr>
            <a:xfrm rot="774988">
              <a:off x="3524459" y="5084872"/>
              <a:ext cx="807536" cy="25970"/>
            </a:xfrm>
            <a:custGeom>
              <a:avLst/>
              <a:gdLst/>
              <a:ahLst/>
              <a:cxnLst/>
              <a:rect l="l" t="t" r="r" b="b"/>
              <a:pathLst>
                <a:path w="9142" h="294" extrusionOk="0">
                  <a:moveTo>
                    <a:pt x="1148" y="0"/>
                  </a:moveTo>
                  <a:cubicBezTo>
                    <a:pt x="952" y="0"/>
                    <a:pt x="749" y="0"/>
                    <a:pt x="562" y="8"/>
                  </a:cubicBezTo>
                  <a:cubicBezTo>
                    <a:pt x="497" y="11"/>
                    <a:pt x="432" y="12"/>
                    <a:pt x="369" y="12"/>
                  </a:cubicBezTo>
                  <a:cubicBezTo>
                    <a:pt x="242" y="12"/>
                    <a:pt x="119" y="8"/>
                    <a:pt x="0" y="8"/>
                  </a:cubicBezTo>
                  <a:cubicBezTo>
                    <a:pt x="366" y="24"/>
                    <a:pt x="749" y="65"/>
                    <a:pt x="1140" y="81"/>
                  </a:cubicBezTo>
                  <a:lnTo>
                    <a:pt x="2288" y="130"/>
                  </a:lnTo>
                  <a:cubicBezTo>
                    <a:pt x="3045" y="163"/>
                    <a:pt x="3810" y="195"/>
                    <a:pt x="4575" y="220"/>
                  </a:cubicBezTo>
                  <a:cubicBezTo>
                    <a:pt x="5332" y="236"/>
                    <a:pt x="6097" y="252"/>
                    <a:pt x="6854" y="269"/>
                  </a:cubicBezTo>
                  <a:cubicBezTo>
                    <a:pt x="7620" y="285"/>
                    <a:pt x="8385" y="293"/>
                    <a:pt x="9142" y="293"/>
                  </a:cubicBezTo>
                  <a:lnTo>
                    <a:pt x="9142" y="244"/>
                  </a:lnTo>
                  <a:lnTo>
                    <a:pt x="8002" y="204"/>
                  </a:lnTo>
                  <a:cubicBezTo>
                    <a:pt x="7620" y="195"/>
                    <a:pt x="7237" y="187"/>
                    <a:pt x="6863" y="171"/>
                  </a:cubicBezTo>
                  <a:cubicBezTo>
                    <a:pt x="6097" y="147"/>
                    <a:pt x="5340" y="106"/>
                    <a:pt x="4575" y="73"/>
                  </a:cubicBezTo>
                  <a:cubicBezTo>
                    <a:pt x="3810" y="49"/>
                    <a:pt x="3053" y="33"/>
                    <a:pt x="2288" y="16"/>
                  </a:cubicBezTo>
                  <a:lnTo>
                    <a:pt x="114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58" name="Google Shape;3458;p50"/>
            <p:cNvSpPr/>
            <p:nvPr/>
          </p:nvSpPr>
          <p:spPr>
            <a:xfrm rot="774988">
              <a:off x="3411472" y="5494930"/>
              <a:ext cx="828471" cy="13338"/>
            </a:xfrm>
            <a:custGeom>
              <a:avLst/>
              <a:gdLst/>
              <a:ahLst/>
              <a:cxnLst/>
              <a:rect l="l" t="t" r="r" b="b"/>
              <a:pathLst>
                <a:path w="9379" h="151" extrusionOk="0">
                  <a:moveTo>
                    <a:pt x="4689" y="1"/>
                  </a:moveTo>
                  <a:cubicBezTo>
                    <a:pt x="3908" y="1"/>
                    <a:pt x="3126" y="25"/>
                    <a:pt x="2345" y="33"/>
                  </a:cubicBezTo>
                  <a:lnTo>
                    <a:pt x="1172" y="66"/>
                  </a:lnTo>
                  <a:cubicBezTo>
                    <a:pt x="969" y="66"/>
                    <a:pt x="773" y="82"/>
                    <a:pt x="578" y="90"/>
                  </a:cubicBezTo>
                  <a:cubicBezTo>
                    <a:pt x="383" y="98"/>
                    <a:pt x="187" y="106"/>
                    <a:pt x="0" y="115"/>
                  </a:cubicBezTo>
                  <a:cubicBezTo>
                    <a:pt x="383" y="115"/>
                    <a:pt x="773" y="139"/>
                    <a:pt x="1180" y="139"/>
                  </a:cubicBezTo>
                  <a:lnTo>
                    <a:pt x="2353" y="147"/>
                  </a:lnTo>
                  <a:cubicBezTo>
                    <a:pt x="2874" y="147"/>
                    <a:pt x="3395" y="151"/>
                    <a:pt x="3916" y="151"/>
                  </a:cubicBezTo>
                  <a:cubicBezTo>
                    <a:pt x="4176" y="151"/>
                    <a:pt x="4437" y="150"/>
                    <a:pt x="4697" y="147"/>
                  </a:cubicBezTo>
                  <a:cubicBezTo>
                    <a:pt x="5479" y="139"/>
                    <a:pt x="6260" y="123"/>
                    <a:pt x="7034" y="115"/>
                  </a:cubicBezTo>
                  <a:cubicBezTo>
                    <a:pt x="7815" y="98"/>
                    <a:pt x="8597" y="82"/>
                    <a:pt x="9378" y="58"/>
                  </a:cubicBezTo>
                  <a:lnTo>
                    <a:pt x="9378" y="1"/>
                  </a:lnTo>
                  <a:lnTo>
                    <a:pt x="8206" y="9"/>
                  </a:lnTo>
                  <a:cubicBezTo>
                    <a:pt x="7807" y="17"/>
                    <a:pt x="7416" y="17"/>
                    <a:pt x="7025" y="17"/>
                  </a:cubicBezTo>
                  <a:cubicBezTo>
                    <a:pt x="6244" y="17"/>
                    <a:pt x="5462" y="9"/>
                    <a:pt x="46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59" name="Google Shape;3459;p50"/>
            <p:cNvSpPr/>
            <p:nvPr/>
          </p:nvSpPr>
          <p:spPr>
            <a:xfrm rot="774988">
              <a:off x="3347662" y="5883172"/>
              <a:ext cx="799763" cy="46905"/>
            </a:xfrm>
            <a:custGeom>
              <a:avLst/>
              <a:gdLst/>
              <a:ahLst/>
              <a:cxnLst/>
              <a:rect l="l" t="t" r="r" b="b"/>
              <a:pathLst>
                <a:path w="9054" h="531" extrusionOk="0">
                  <a:moveTo>
                    <a:pt x="9053" y="1"/>
                  </a:moveTo>
                  <a:lnTo>
                    <a:pt x="7921" y="66"/>
                  </a:lnTo>
                  <a:cubicBezTo>
                    <a:pt x="7539" y="90"/>
                    <a:pt x="7164" y="107"/>
                    <a:pt x="6790" y="123"/>
                  </a:cubicBezTo>
                  <a:cubicBezTo>
                    <a:pt x="6033" y="164"/>
                    <a:pt x="5276" y="180"/>
                    <a:pt x="4527" y="213"/>
                  </a:cubicBezTo>
                  <a:cubicBezTo>
                    <a:pt x="3770" y="245"/>
                    <a:pt x="3021" y="302"/>
                    <a:pt x="2264" y="351"/>
                  </a:cubicBezTo>
                  <a:lnTo>
                    <a:pt x="1132" y="424"/>
                  </a:lnTo>
                  <a:cubicBezTo>
                    <a:pt x="945" y="441"/>
                    <a:pt x="750" y="457"/>
                    <a:pt x="562" y="481"/>
                  </a:cubicBezTo>
                  <a:cubicBezTo>
                    <a:pt x="367" y="497"/>
                    <a:pt x="188" y="514"/>
                    <a:pt x="1" y="530"/>
                  </a:cubicBezTo>
                  <a:cubicBezTo>
                    <a:pt x="367" y="514"/>
                    <a:pt x="750" y="522"/>
                    <a:pt x="1140" y="506"/>
                  </a:cubicBezTo>
                  <a:lnTo>
                    <a:pt x="2272" y="457"/>
                  </a:lnTo>
                  <a:cubicBezTo>
                    <a:pt x="3021" y="432"/>
                    <a:pt x="3778" y="400"/>
                    <a:pt x="4535" y="359"/>
                  </a:cubicBezTo>
                  <a:cubicBezTo>
                    <a:pt x="5284" y="318"/>
                    <a:pt x="6041" y="270"/>
                    <a:pt x="6790" y="221"/>
                  </a:cubicBezTo>
                  <a:cubicBezTo>
                    <a:pt x="7547" y="172"/>
                    <a:pt x="8296" y="115"/>
                    <a:pt x="9053" y="58"/>
                  </a:cubicBezTo>
                  <a:lnTo>
                    <a:pt x="905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60" name="Google Shape;3460;p50"/>
            <p:cNvSpPr/>
            <p:nvPr/>
          </p:nvSpPr>
          <p:spPr>
            <a:xfrm rot="774988">
              <a:off x="-15654" y="4185667"/>
              <a:ext cx="105027" cy="36923"/>
            </a:xfrm>
            <a:custGeom>
              <a:avLst/>
              <a:gdLst/>
              <a:ahLst/>
              <a:cxnLst/>
              <a:rect l="l" t="t" r="r" b="b"/>
              <a:pathLst>
                <a:path w="1189" h="418" extrusionOk="0">
                  <a:moveTo>
                    <a:pt x="48" y="1"/>
                  </a:moveTo>
                  <a:cubicBezTo>
                    <a:pt x="32" y="1"/>
                    <a:pt x="16" y="1"/>
                    <a:pt x="0" y="3"/>
                  </a:cubicBezTo>
                  <a:cubicBezTo>
                    <a:pt x="65" y="60"/>
                    <a:pt x="147" y="109"/>
                    <a:pt x="220" y="149"/>
                  </a:cubicBezTo>
                  <a:cubicBezTo>
                    <a:pt x="301" y="190"/>
                    <a:pt x="375" y="223"/>
                    <a:pt x="456" y="255"/>
                  </a:cubicBezTo>
                  <a:cubicBezTo>
                    <a:pt x="538" y="288"/>
                    <a:pt x="619" y="312"/>
                    <a:pt x="708" y="337"/>
                  </a:cubicBezTo>
                  <a:cubicBezTo>
                    <a:pt x="790" y="361"/>
                    <a:pt x="871" y="377"/>
                    <a:pt x="961" y="385"/>
                  </a:cubicBezTo>
                  <a:lnTo>
                    <a:pt x="1189" y="418"/>
                  </a:lnTo>
                  <a:lnTo>
                    <a:pt x="977" y="337"/>
                  </a:lnTo>
                  <a:cubicBezTo>
                    <a:pt x="904" y="304"/>
                    <a:pt x="822" y="271"/>
                    <a:pt x="741" y="231"/>
                  </a:cubicBezTo>
                  <a:cubicBezTo>
                    <a:pt x="668" y="190"/>
                    <a:pt x="586" y="149"/>
                    <a:pt x="513" y="109"/>
                  </a:cubicBezTo>
                  <a:cubicBezTo>
                    <a:pt x="432" y="76"/>
                    <a:pt x="350" y="52"/>
                    <a:pt x="269" y="35"/>
                  </a:cubicBezTo>
                  <a:cubicBezTo>
                    <a:pt x="195" y="15"/>
                    <a:pt x="121" y="1"/>
                    <a:pt x="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61" name="Google Shape;3461;p50"/>
            <p:cNvSpPr/>
            <p:nvPr/>
          </p:nvSpPr>
          <p:spPr>
            <a:xfrm rot="774988">
              <a:off x="228595" y="3929871"/>
              <a:ext cx="1061493" cy="289201"/>
            </a:xfrm>
            <a:custGeom>
              <a:avLst/>
              <a:gdLst/>
              <a:ahLst/>
              <a:cxnLst/>
              <a:rect l="l" t="t" r="r" b="b"/>
              <a:pathLst>
                <a:path w="12017" h="3274" extrusionOk="0">
                  <a:moveTo>
                    <a:pt x="1" y="1"/>
                  </a:moveTo>
                  <a:cubicBezTo>
                    <a:pt x="245" y="82"/>
                    <a:pt x="481" y="172"/>
                    <a:pt x="725" y="261"/>
                  </a:cubicBezTo>
                  <a:cubicBezTo>
                    <a:pt x="969" y="351"/>
                    <a:pt x="1222" y="440"/>
                    <a:pt x="1474" y="530"/>
                  </a:cubicBezTo>
                  <a:lnTo>
                    <a:pt x="2956" y="1002"/>
                  </a:lnTo>
                  <a:cubicBezTo>
                    <a:pt x="3949" y="1295"/>
                    <a:pt x="4942" y="1596"/>
                    <a:pt x="5943" y="1881"/>
                  </a:cubicBezTo>
                  <a:cubicBezTo>
                    <a:pt x="6945" y="2134"/>
                    <a:pt x="7954" y="2386"/>
                    <a:pt x="8964" y="2630"/>
                  </a:cubicBezTo>
                  <a:lnTo>
                    <a:pt x="10478" y="2972"/>
                  </a:lnTo>
                  <a:lnTo>
                    <a:pt x="12008" y="3273"/>
                  </a:lnTo>
                  <a:lnTo>
                    <a:pt x="12016" y="3224"/>
                  </a:lnTo>
                  <a:lnTo>
                    <a:pt x="10502" y="2891"/>
                  </a:lnTo>
                  <a:cubicBezTo>
                    <a:pt x="9989" y="2777"/>
                    <a:pt x="9493" y="2655"/>
                    <a:pt x="8988" y="2533"/>
                  </a:cubicBezTo>
                  <a:cubicBezTo>
                    <a:pt x="7978" y="2280"/>
                    <a:pt x="6977" y="2003"/>
                    <a:pt x="5976" y="1735"/>
                  </a:cubicBezTo>
                  <a:cubicBezTo>
                    <a:pt x="4983" y="1450"/>
                    <a:pt x="3981" y="1173"/>
                    <a:pt x="2988" y="896"/>
                  </a:cubicBezTo>
                  <a:cubicBezTo>
                    <a:pt x="2484" y="742"/>
                    <a:pt x="1979" y="595"/>
                    <a:pt x="1474" y="449"/>
                  </a:cubicBezTo>
                  <a:cubicBezTo>
                    <a:pt x="978" y="302"/>
                    <a:pt x="489" y="156"/>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62" name="Google Shape;3462;p50"/>
            <p:cNvSpPr/>
            <p:nvPr/>
          </p:nvSpPr>
          <p:spPr>
            <a:xfrm rot="774988">
              <a:off x="111006" y="3727875"/>
              <a:ext cx="128082" cy="49731"/>
            </a:xfrm>
            <a:custGeom>
              <a:avLst/>
              <a:gdLst/>
              <a:ahLst/>
              <a:cxnLst/>
              <a:rect l="l" t="t" r="r" b="b"/>
              <a:pathLst>
                <a:path w="1450" h="563" extrusionOk="0">
                  <a:moveTo>
                    <a:pt x="1" y="1"/>
                  </a:moveTo>
                  <a:lnTo>
                    <a:pt x="1" y="1"/>
                  </a:lnTo>
                  <a:cubicBezTo>
                    <a:pt x="106" y="49"/>
                    <a:pt x="220" y="106"/>
                    <a:pt x="326" y="163"/>
                  </a:cubicBezTo>
                  <a:cubicBezTo>
                    <a:pt x="440" y="228"/>
                    <a:pt x="562" y="285"/>
                    <a:pt x="684" y="342"/>
                  </a:cubicBezTo>
                  <a:cubicBezTo>
                    <a:pt x="937" y="424"/>
                    <a:pt x="1181" y="497"/>
                    <a:pt x="1433" y="562"/>
                  </a:cubicBezTo>
                  <a:lnTo>
                    <a:pt x="1450" y="505"/>
                  </a:lnTo>
                  <a:cubicBezTo>
                    <a:pt x="1311" y="448"/>
                    <a:pt x="1181" y="399"/>
                    <a:pt x="1043" y="351"/>
                  </a:cubicBezTo>
                  <a:cubicBezTo>
                    <a:pt x="945" y="302"/>
                    <a:pt x="847" y="245"/>
                    <a:pt x="750" y="204"/>
                  </a:cubicBezTo>
                  <a:cubicBezTo>
                    <a:pt x="619" y="155"/>
                    <a:pt x="489" y="114"/>
                    <a:pt x="351" y="90"/>
                  </a:cubicBezTo>
                  <a:cubicBezTo>
                    <a:pt x="220" y="57"/>
                    <a:pt x="98" y="33"/>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63" name="Google Shape;3463;p50"/>
            <p:cNvSpPr/>
            <p:nvPr/>
          </p:nvSpPr>
          <p:spPr>
            <a:xfrm rot="774988">
              <a:off x="-223996" y="4893392"/>
              <a:ext cx="2426231" cy="494839"/>
            </a:xfrm>
            <a:custGeom>
              <a:avLst/>
              <a:gdLst/>
              <a:ahLst/>
              <a:cxnLst/>
              <a:rect l="l" t="t" r="r" b="b"/>
              <a:pathLst>
                <a:path w="27467" h="5602" extrusionOk="0">
                  <a:moveTo>
                    <a:pt x="1" y="1"/>
                  </a:moveTo>
                  <a:lnTo>
                    <a:pt x="1" y="172"/>
                  </a:lnTo>
                  <a:lnTo>
                    <a:pt x="17" y="180"/>
                  </a:lnTo>
                  <a:lnTo>
                    <a:pt x="1653" y="815"/>
                  </a:lnTo>
                  <a:lnTo>
                    <a:pt x="1857" y="896"/>
                  </a:lnTo>
                  <a:lnTo>
                    <a:pt x="2060" y="961"/>
                  </a:lnTo>
                  <a:lnTo>
                    <a:pt x="2475" y="1108"/>
                  </a:lnTo>
                  <a:lnTo>
                    <a:pt x="3306" y="1401"/>
                  </a:lnTo>
                  <a:lnTo>
                    <a:pt x="3721" y="1539"/>
                  </a:lnTo>
                  <a:lnTo>
                    <a:pt x="4144" y="1678"/>
                  </a:lnTo>
                  <a:lnTo>
                    <a:pt x="4983" y="1938"/>
                  </a:lnTo>
                  <a:cubicBezTo>
                    <a:pt x="5260" y="2020"/>
                    <a:pt x="5536" y="2117"/>
                    <a:pt x="5821" y="2199"/>
                  </a:cubicBezTo>
                  <a:lnTo>
                    <a:pt x="6668" y="2443"/>
                  </a:lnTo>
                  <a:cubicBezTo>
                    <a:pt x="8923" y="3086"/>
                    <a:pt x="11202" y="3623"/>
                    <a:pt x="13506" y="4071"/>
                  </a:cubicBezTo>
                  <a:cubicBezTo>
                    <a:pt x="14084" y="4185"/>
                    <a:pt x="14654" y="4299"/>
                    <a:pt x="15232" y="4397"/>
                  </a:cubicBezTo>
                  <a:cubicBezTo>
                    <a:pt x="15818" y="4486"/>
                    <a:pt x="16388" y="4600"/>
                    <a:pt x="16966" y="4682"/>
                  </a:cubicBezTo>
                  <a:cubicBezTo>
                    <a:pt x="17544" y="4763"/>
                    <a:pt x="18122" y="4853"/>
                    <a:pt x="18708" y="4926"/>
                  </a:cubicBezTo>
                  <a:lnTo>
                    <a:pt x="19579" y="5048"/>
                  </a:lnTo>
                  <a:lnTo>
                    <a:pt x="20450" y="5146"/>
                  </a:lnTo>
                  <a:cubicBezTo>
                    <a:pt x="21028" y="5219"/>
                    <a:pt x="21614" y="5276"/>
                    <a:pt x="22200" y="5341"/>
                  </a:cubicBezTo>
                  <a:cubicBezTo>
                    <a:pt x="22778" y="5398"/>
                    <a:pt x="23364" y="5447"/>
                    <a:pt x="23950" y="5496"/>
                  </a:cubicBezTo>
                  <a:cubicBezTo>
                    <a:pt x="24243" y="5520"/>
                    <a:pt x="24528" y="5544"/>
                    <a:pt x="24821" y="5561"/>
                  </a:cubicBezTo>
                  <a:lnTo>
                    <a:pt x="25261" y="5593"/>
                  </a:lnTo>
                  <a:lnTo>
                    <a:pt x="25481" y="5601"/>
                  </a:lnTo>
                  <a:lnTo>
                    <a:pt x="25700" y="5601"/>
                  </a:lnTo>
                  <a:cubicBezTo>
                    <a:pt x="26295" y="5601"/>
                    <a:pt x="26881" y="5585"/>
                    <a:pt x="27467" y="5585"/>
                  </a:cubicBezTo>
                  <a:cubicBezTo>
                    <a:pt x="25114" y="5471"/>
                    <a:pt x="22786" y="5260"/>
                    <a:pt x="20458" y="4975"/>
                  </a:cubicBezTo>
                  <a:cubicBezTo>
                    <a:pt x="18130" y="4698"/>
                    <a:pt x="15826" y="4323"/>
                    <a:pt x="13530" y="3884"/>
                  </a:cubicBezTo>
                  <a:cubicBezTo>
                    <a:pt x="11227" y="3444"/>
                    <a:pt x="8947" y="2907"/>
                    <a:pt x="6692" y="2272"/>
                  </a:cubicBezTo>
                  <a:cubicBezTo>
                    <a:pt x="4437" y="1637"/>
                    <a:pt x="2215" y="880"/>
                    <a:pt x="33" y="17"/>
                  </a:cubicBez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64" name="Google Shape;3464;p50"/>
            <p:cNvSpPr/>
            <p:nvPr/>
          </p:nvSpPr>
          <p:spPr>
            <a:xfrm rot="774988">
              <a:off x="-233713" y="4972051"/>
              <a:ext cx="640765" cy="220125"/>
            </a:xfrm>
            <a:custGeom>
              <a:avLst/>
              <a:gdLst/>
              <a:ahLst/>
              <a:cxnLst/>
              <a:rect l="l" t="t" r="r" b="b"/>
              <a:pathLst>
                <a:path w="7254" h="2492" extrusionOk="0">
                  <a:moveTo>
                    <a:pt x="1" y="1"/>
                  </a:moveTo>
                  <a:lnTo>
                    <a:pt x="1" y="66"/>
                  </a:lnTo>
                  <a:lnTo>
                    <a:pt x="17" y="74"/>
                  </a:lnTo>
                  <a:cubicBezTo>
                    <a:pt x="579" y="302"/>
                    <a:pt x="1149" y="514"/>
                    <a:pt x="1710" y="725"/>
                  </a:cubicBezTo>
                  <a:cubicBezTo>
                    <a:pt x="2280" y="945"/>
                    <a:pt x="2850" y="1157"/>
                    <a:pt x="3420" y="1368"/>
                  </a:cubicBezTo>
                  <a:cubicBezTo>
                    <a:pt x="3990" y="1556"/>
                    <a:pt x="4568" y="1743"/>
                    <a:pt x="5146" y="1922"/>
                  </a:cubicBezTo>
                  <a:cubicBezTo>
                    <a:pt x="5707" y="2093"/>
                    <a:pt x="6269" y="2248"/>
                    <a:pt x="6839" y="2386"/>
                  </a:cubicBezTo>
                  <a:lnTo>
                    <a:pt x="6725" y="2427"/>
                  </a:lnTo>
                  <a:lnTo>
                    <a:pt x="6904" y="2427"/>
                  </a:lnTo>
                  <a:lnTo>
                    <a:pt x="6928" y="2435"/>
                  </a:lnTo>
                  <a:lnTo>
                    <a:pt x="6920" y="2435"/>
                  </a:lnTo>
                  <a:cubicBezTo>
                    <a:pt x="6936" y="2443"/>
                    <a:pt x="6961" y="2459"/>
                    <a:pt x="6977" y="2459"/>
                  </a:cubicBezTo>
                  <a:cubicBezTo>
                    <a:pt x="6994" y="2465"/>
                    <a:pt x="7008" y="2471"/>
                    <a:pt x="7023" y="2471"/>
                  </a:cubicBezTo>
                  <a:cubicBezTo>
                    <a:pt x="7029" y="2471"/>
                    <a:pt x="7035" y="2470"/>
                    <a:pt x="7042" y="2467"/>
                  </a:cubicBezTo>
                  <a:lnTo>
                    <a:pt x="7059" y="2467"/>
                  </a:lnTo>
                  <a:cubicBezTo>
                    <a:pt x="7075" y="2476"/>
                    <a:pt x="7083" y="2484"/>
                    <a:pt x="7091" y="2484"/>
                  </a:cubicBezTo>
                  <a:cubicBezTo>
                    <a:pt x="7124" y="2492"/>
                    <a:pt x="7164" y="2492"/>
                    <a:pt x="7197" y="2492"/>
                  </a:cubicBezTo>
                  <a:lnTo>
                    <a:pt x="7254" y="2492"/>
                  </a:lnTo>
                  <a:cubicBezTo>
                    <a:pt x="7213" y="2467"/>
                    <a:pt x="7173" y="2443"/>
                    <a:pt x="7140" y="2419"/>
                  </a:cubicBezTo>
                  <a:cubicBezTo>
                    <a:pt x="7107" y="2402"/>
                    <a:pt x="7075" y="2386"/>
                    <a:pt x="7042" y="2378"/>
                  </a:cubicBezTo>
                  <a:cubicBezTo>
                    <a:pt x="7002" y="2370"/>
                    <a:pt x="6969" y="2362"/>
                    <a:pt x="6936" y="2362"/>
                  </a:cubicBezTo>
                  <a:lnTo>
                    <a:pt x="6904" y="2370"/>
                  </a:lnTo>
                  <a:lnTo>
                    <a:pt x="6880" y="2378"/>
                  </a:lnTo>
                  <a:lnTo>
                    <a:pt x="6074" y="2109"/>
                  </a:lnTo>
                  <a:cubicBezTo>
                    <a:pt x="5781" y="2012"/>
                    <a:pt x="5496" y="1914"/>
                    <a:pt x="5203" y="1816"/>
                  </a:cubicBezTo>
                  <a:cubicBezTo>
                    <a:pt x="4633" y="1621"/>
                    <a:pt x="4055" y="1425"/>
                    <a:pt x="3477" y="1238"/>
                  </a:cubicBezTo>
                  <a:cubicBezTo>
                    <a:pt x="2899" y="1043"/>
                    <a:pt x="2329" y="831"/>
                    <a:pt x="1751" y="636"/>
                  </a:cubicBezTo>
                  <a:lnTo>
                    <a:pt x="41" y="9"/>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65" name="Google Shape;3465;p50"/>
            <p:cNvSpPr/>
            <p:nvPr/>
          </p:nvSpPr>
          <p:spPr>
            <a:xfrm rot="774988">
              <a:off x="69989" y="4398043"/>
              <a:ext cx="1262096" cy="327979"/>
            </a:xfrm>
            <a:custGeom>
              <a:avLst/>
              <a:gdLst/>
              <a:ahLst/>
              <a:cxnLst/>
              <a:rect l="l" t="t" r="r" b="b"/>
              <a:pathLst>
                <a:path w="14288" h="3713" extrusionOk="0">
                  <a:moveTo>
                    <a:pt x="17" y="0"/>
                  </a:moveTo>
                  <a:lnTo>
                    <a:pt x="17" y="0"/>
                  </a:lnTo>
                  <a:cubicBezTo>
                    <a:pt x="87" y="25"/>
                    <a:pt x="159" y="50"/>
                    <a:pt x="231" y="74"/>
                  </a:cubicBezTo>
                  <a:lnTo>
                    <a:pt x="231" y="74"/>
                  </a:lnTo>
                  <a:cubicBezTo>
                    <a:pt x="154" y="50"/>
                    <a:pt x="77" y="25"/>
                    <a:pt x="0" y="0"/>
                  </a:cubicBezTo>
                  <a:lnTo>
                    <a:pt x="0" y="0"/>
                  </a:lnTo>
                  <a:cubicBezTo>
                    <a:pt x="285" y="98"/>
                    <a:pt x="570" y="204"/>
                    <a:pt x="863" y="310"/>
                  </a:cubicBezTo>
                  <a:cubicBezTo>
                    <a:pt x="1156" y="416"/>
                    <a:pt x="1449" y="521"/>
                    <a:pt x="1742" y="627"/>
                  </a:cubicBezTo>
                  <a:lnTo>
                    <a:pt x="3501" y="1197"/>
                  </a:lnTo>
                  <a:cubicBezTo>
                    <a:pt x="4681" y="1539"/>
                    <a:pt x="5862" y="1881"/>
                    <a:pt x="7050" y="2215"/>
                  </a:cubicBezTo>
                  <a:cubicBezTo>
                    <a:pt x="8239" y="2524"/>
                    <a:pt x="9443" y="2809"/>
                    <a:pt x="10648" y="3061"/>
                  </a:cubicBezTo>
                  <a:lnTo>
                    <a:pt x="11552" y="3240"/>
                  </a:lnTo>
                  <a:lnTo>
                    <a:pt x="12464" y="3411"/>
                  </a:lnTo>
                  <a:lnTo>
                    <a:pt x="14279" y="3713"/>
                  </a:lnTo>
                  <a:lnTo>
                    <a:pt x="14287" y="3664"/>
                  </a:lnTo>
                  <a:lnTo>
                    <a:pt x="12480" y="3330"/>
                  </a:lnTo>
                  <a:lnTo>
                    <a:pt x="11568" y="3151"/>
                  </a:lnTo>
                  <a:lnTo>
                    <a:pt x="10664" y="2964"/>
                  </a:lnTo>
                  <a:cubicBezTo>
                    <a:pt x="9468" y="2703"/>
                    <a:pt x="8271" y="2394"/>
                    <a:pt x="7083" y="2076"/>
                  </a:cubicBezTo>
                  <a:cubicBezTo>
                    <a:pt x="5902" y="1743"/>
                    <a:pt x="4714" y="1417"/>
                    <a:pt x="3533" y="1091"/>
                  </a:cubicBezTo>
                  <a:cubicBezTo>
                    <a:pt x="2939" y="904"/>
                    <a:pt x="2345" y="725"/>
                    <a:pt x="1751" y="538"/>
                  </a:cubicBezTo>
                  <a:cubicBezTo>
                    <a:pt x="1322" y="409"/>
                    <a:pt x="903" y="284"/>
                    <a:pt x="485" y="154"/>
                  </a:cubicBezTo>
                  <a:lnTo>
                    <a:pt x="485" y="154"/>
                  </a:lnTo>
                  <a:cubicBezTo>
                    <a:pt x="732" y="236"/>
                    <a:pt x="977" y="319"/>
                    <a:pt x="1221" y="399"/>
                  </a:cubicBezTo>
                  <a:lnTo>
                    <a:pt x="896" y="294"/>
                  </a:lnTo>
                  <a:lnTo>
                    <a:pt x="513" y="171"/>
                  </a:lnTo>
                  <a:cubicBezTo>
                    <a:pt x="421" y="139"/>
                    <a:pt x="326" y="107"/>
                    <a:pt x="231" y="74"/>
                  </a:cubicBezTo>
                  <a:lnTo>
                    <a:pt x="231" y="74"/>
                  </a:lnTo>
                  <a:cubicBezTo>
                    <a:pt x="316" y="101"/>
                    <a:pt x="401" y="128"/>
                    <a:pt x="485" y="154"/>
                  </a:cubicBezTo>
                  <a:lnTo>
                    <a:pt x="485" y="154"/>
                  </a:lnTo>
                  <a:cubicBezTo>
                    <a:pt x="330" y="102"/>
                    <a:pt x="174" y="51"/>
                    <a:pt x="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66" name="Google Shape;3466;p50"/>
            <p:cNvSpPr/>
            <p:nvPr/>
          </p:nvSpPr>
          <p:spPr>
            <a:xfrm rot="774988">
              <a:off x="-85391" y="4894679"/>
              <a:ext cx="1234713" cy="313581"/>
            </a:xfrm>
            <a:custGeom>
              <a:avLst/>
              <a:gdLst/>
              <a:ahLst/>
              <a:cxnLst/>
              <a:rect l="l" t="t" r="r" b="b"/>
              <a:pathLst>
                <a:path w="13978" h="3550" extrusionOk="0">
                  <a:moveTo>
                    <a:pt x="0" y="0"/>
                  </a:moveTo>
                  <a:lnTo>
                    <a:pt x="16" y="9"/>
                  </a:lnTo>
                  <a:cubicBezTo>
                    <a:pt x="212" y="82"/>
                    <a:pt x="399" y="155"/>
                    <a:pt x="594" y="228"/>
                  </a:cubicBezTo>
                  <a:lnTo>
                    <a:pt x="839" y="326"/>
                  </a:lnTo>
                  <a:cubicBezTo>
                    <a:pt x="1124" y="432"/>
                    <a:pt x="1408" y="546"/>
                    <a:pt x="1693" y="652"/>
                  </a:cubicBezTo>
                  <a:lnTo>
                    <a:pt x="3403" y="1238"/>
                  </a:lnTo>
                  <a:cubicBezTo>
                    <a:pt x="4551" y="1612"/>
                    <a:pt x="5707" y="1962"/>
                    <a:pt x="6863" y="2264"/>
                  </a:cubicBezTo>
                  <a:cubicBezTo>
                    <a:pt x="8027" y="2573"/>
                    <a:pt x="9207" y="2833"/>
                    <a:pt x="10396" y="3045"/>
                  </a:cubicBezTo>
                  <a:cubicBezTo>
                    <a:pt x="11576" y="3265"/>
                    <a:pt x="12773" y="3436"/>
                    <a:pt x="13969" y="3550"/>
                  </a:cubicBezTo>
                  <a:lnTo>
                    <a:pt x="13978" y="3493"/>
                  </a:lnTo>
                  <a:lnTo>
                    <a:pt x="13082" y="3387"/>
                  </a:lnTo>
                  <a:lnTo>
                    <a:pt x="12195" y="3257"/>
                  </a:lnTo>
                  <a:lnTo>
                    <a:pt x="11299" y="3118"/>
                  </a:lnTo>
                  <a:lnTo>
                    <a:pt x="10412" y="2955"/>
                  </a:lnTo>
                  <a:cubicBezTo>
                    <a:pt x="9232" y="2719"/>
                    <a:pt x="8067" y="2434"/>
                    <a:pt x="6903" y="2125"/>
                  </a:cubicBezTo>
                  <a:cubicBezTo>
                    <a:pt x="5739" y="1816"/>
                    <a:pt x="4583" y="1490"/>
                    <a:pt x="3435" y="1132"/>
                  </a:cubicBezTo>
                  <a:cubicBezTo>
                    <a:pt x="2288" y="774"/>
                    <a:pt x="1148" y="399"/>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67" name="Google Shape;3467;p50"/>
            <p:cNvSpPr/>
            <p:nvPr/>
          </p:nvSpPr>
          <p:spPr>
            <a:xfrm rot="774988">
              <a:off x="-134243" y="4704665"/>
              <a:ext cx="82768" cy="30563"/>
            </a:xfrm>
            <a:custGeom>
              <a:avLst/>
              <a:gdLst/>
              <a:ahLst/>
              <a:cxnLst/>
              <a:rect l="l" t="t" r="r" b="b"/>
              <a:pathLst>
                <a:path w="937" h="346" extrusionOk="0">
                  <a:moveTo>
                    <a:pt x="59" y="0"/>
                  </a:moveTo>
                  <a:cubicBezTo>
                    <a:pt x="39" y="0"/>
                    <a:pt x="20" y="1"/>
                    <a:pt x="0" y="3"/>
                  </a:cubicBezTo>
                  <a:cubicBezTo>
                    <a:pt x="49" y="52"/>
                    <a:pt x="106" y="93"/>
                    <a:pt x="171" y="134"/>
                  </a:cubicBezTo>
                  <a:cubicBezTo>
                    <a:pt x="228" y="166"/>
                    <a:pt x="293" y="199"/>
                    <a:pt x="350" y="231"/>
                  </a:cubicBezTo>
                  <a:cubicBezTo>
                    <a:pt x="415" y="256"/>
                    <a:pt x="481" y="272"/>
                    <a:pt x="554" y="288"/>
                  </a:cubicBezTo>
                  <a:cubicBezTo>
                    <a:pt x="619" y="305"/>
                    <a:pt x="684" y="321"/>
                    <a:pt x="757" y="329"/>
                  </a:cubicBezTo>
                  <a:lnTo>
                    <a:pt x="936" y="345"/>
                  </a:lnTo>
                  <a:lnTo>
                    <a:pt x="936" y="345"/>
                  </a:lnTo>
                  <a:lnTo>
                    <a:pt x="774" y="280"/>
                  </a:lnTo>
                  <a:cubicBezTo>
                    <a:pt x="708" y="248"/>
                    <a:pt x="651" y="223"/>
                    <a:pt x="586" y="191"/>
                  </a:cubicBezTo>
                  <a:cubicBezTo>
                    <a:pt x="521" y="158"/>
                    <a:pt x="472" y="117"/>
                    <a:pt x="407" y="93"/>
                  </a:cubicBezTo>
                  <a:cubicBezTo>
                    <a:pt x="342" y="60"/>
                    <a:pt x="277" y="36"/>
                    <a:pt x="212" y="20"/>
                  </a:cubicBezTo>
                  <a:cubicBezTo>
                    <a:pt x="164" y="8"/>
                    <a:pt x="112" y="0"/>
                    <a:pt x="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68" name="Google Shape;3468;p50"/>
            <p:cNvSpPr/>
            <p:nvPr/>
          </p:nvSpPr>
          <p:spPr>
            <a:xfrm rot="774988">
              <a:off x="-163655" y="4359703"/>
              <a:ext cx="4498690" cy="1270664"/>
            </a:xfrm>
            <a:custGeom>
              <a:avLst/>
              <a:gdLst/>
              <a:ahLst/>
              <a:cxnLst/>
              <a:rect l="l" t="t" r="r" b="b"/>
              <a:pathLst>
                <a:path w="50929" h="14385" extrusionOk="0">
                  <a:moveTo>
                    <a:pt x="35770" y="3232"/>
                  </a:moveTo>
                  <a:lnTo>
                    <a:pt x="36153" y="3248"/>
                  </a:lnTo>
                  <a:cubicBezTo>
                    <a:pt x="36120" y="3248"/>
                    <a:pt x="36080" y="3248"/>
                    <a:pt x="36039" y="3257"/>
                  </a:cubicBezTo>
                  <a:cubicBezTo>
                    <a:pt x="35958" y="3273"/>
                    <a:pt x="35876" y="3281"/>
                    <a:pt x="35811" y="3289"/>
                  </a:cubicBezTo>
                  <a:lnTo>
                    <a:pt x="35770" y="3232"/>
                  </a:lnTo>
                  <a:close/>
                  <a:moveTo>
                    <a:pt x="35990" y="5520"/>
                  </a:moveTo>
                  <a:lnTo>
                    <a:pt x="36080" y="5536"/>
                  </a:lnTo>
                  <a:cubicBezTo>
                    <a:pt x="36145" y="5544"/>
                    <a:pt x="36202" y="5552"/>
                    <a:pt x="36259" y="5552"/>
                  </a:cubicBezTo>
                  <a:cubicBezTo>
                    <a:pt x="36218" y="5552"/>
                    <a:pt x="36177" y="5560"/>
                    <a:pt x="36137" y="5568"/>
                  </a:cubicBezTo>
                  <a:lnTo>
                    <a:pt x="35966" y="5601"/>
                  </a:lnTo>
                  <a:cubicBezTo>
                    <a:pt x="35974" y="5568"/>
                    <a:pt x="35982" y="5544"/>
                    <a:pt x="35990" y="5520"/>
                  </a:cubicBezTo>
                  <a:close/>
                  <a:moveTo>
                    <a:pt x="35958" y="5617"/>
                  </a:moveTo>
                  <a:lnTo>
                    <a:pt x="36015" y="5625"/>
                  </a:lnTo>
                  <a:lnTo>
                    <a:pt x="35958" y="5625"/>
                  </a:lnTo>
                  <a:lnTo>
                    <a:pt x="35958" y="5617"/>
                  </a:lnTo>
                  <a:close/>
                  <a:moveTo>
                    <a:pt x="33670" y="6496"/>
                  </a:moveTo>
                  <a:lnTo>
                    <a:pt x="35070" y="6553"/>
                  </a:lnTo>
                  <a:cubicBezTo>
                    <a:pt x="34598" y="6537"/>
                    <a:pt x="34134" y="6521"/>
                    <a:pt x="33670" y="6496"/>
                  </a:cubicBezTo>
                  <a:close/>
                  <a:moveTo>
                    <a:pt x="33947" y="13562"/>
                  </a:moveTo>
                  <a:cubicBezTo>
                    <a:pt x="33996" y="13579"/>
                    <a:pt x="34045" y="13587"/>
                    <a:pt x="34093" y="13595"/>
                  </a:cubicBezTo>
                  <a:cubicBezTo>
                    <a:pt x="34126" y="13595"/>
                    <a:pt x="34159" y="13603"/>
                    <a:pt x="34191" y="13603"/>
                  </a:cubicBezTo>
                  <a:cubicBezTo>
                    <a:pt x="34134" y="13603"/>
                    <a:pt x="34077" y="13611"/>
                    <a:pt x="34028" y="13619"/>
                  </a:cubicBezTo>
                  <a:cubicBezTo>
                    <a:pt x="33996" y="13619"/>
                    <a:pt x="33963" y="13628"/>
                    <a:pt x="33931" y="13636"/>
                  </a:cubicBezTo>
                  <a:lnTo>
                    <a:pt x="33922" y="13636"/>
                  </a:lnTo>
                  <a:lnTo>
                    <a:pt x="33947" y="13562"/>
                  </a:lnTo>
                  <a:close/>
                  <a:moveTo>
                    <a:pt x="1" y="0"/>
                  </a:moveTo>
                  <a:lnTo>
                    <a:pt x="1" y="220"/>
                  </a:lnTo>
                  <a:lnTo>
                    <a:pt x="17" y="228"/>
                  </a:lnTo>
                  <a:cubicBezTo>
                    <a:pt x="2866" y="1246"/>
                    <a:pt x="5781" y="2068"/>
                    <a:pt x="8711" y="2825"/>
                  </a:cubicBezTo>
                  <a:lnTo>
                    <a:pt x="9810" y="3102"/>
                  </a:lnTo>
                  <a:cubicBezTo>
                    <a:pt x="10176" y="3191"/>
                    <a:pt x="10543" y="3289"/>
                    <a:pt x="10909" y="3371"/>
                  </a:cubicBezTo>
                  <a:lnTo>
                    <a:pt x="13123" y="3883"/>
                  </a:lnTo>
                  <a:lnTo>
                    <a:pt x="15346" y="4339"/>
                  </a:lnTo>
                  <a:cubicBezTo>
                    <a:pt x="15712" y="4421"/>
                    <a:pt x="16086" y="4486"/>
                    <a:pt x="16461" y="4559"/>
                  </a:cubicBezTo>
                  <a:lnTo>
                    <a:pt x="17576" y="4763"/>
                  </a:lnTo>
                  <a:lnTo>
                    <a:pt x="18700" y="4966"/>
                  </a:lnTo>
                  <a:lnTo>
                    <a:pt x="19815" y="5145"/>
                  </a:lnTo>
                  <a:lnTo>
                    <a:pt x="20938" y="5324"/>
                  </a:lnTo>
                  <a:cubicBezTo>
                    <a:pt x="21305" y="5381"/>
                    <a:pt x="21679" y="5454"/>
                    <a:pt x="22054" y="5495"/>
                  </a:cubicBezTo>
                  <a:cubicBezTo>
                    <a:pt x="23551" y="5691"/>
                    <a:pt x="25049" y="5902"/>
                    <a:pt x="26555" y="6049"/>
                  </a:cubicBezTo>
                  <a:lnTo>
                    <a:pt x="27687" y="6171"/>
                  </a:lnTo>
                  <a:cubicBezTo>
                    <a:pt x="28061" y="6212"/>
                    <a:pt x="28436" y="6252"/>
                    <a:pt x="28818" y="6277"/>
                  </a:cubicBezTo>
                  <a:lnTo>
                    <a:pt x="31073" y="6448"/>
                  </a:lnTo>
                  <a:lnTo>
                    <a:pt x="31643" y="6496"/>
                  </a:lnTo>
                  <a:cubicBezTo>
                    <a:pt x="31830" y="6513"/>
                    <a:pt x="32018" y="6521"/>
                    <a:pt x="32205" y="6529"/>
                  </a:cubicBezTo>
                  <a:lnTo>
                    <a:pt x="33344" y="6578"/>
                  </a:lnTo>
                  <a:lnTo>
                    <a:pt x="34256" y="6619"/>
                  </a:lnTo>
                  <a:lnTo>
                    <a:pt x="34728" y="6635"/>
                  </a:lnTo>
                  <a:lnTo>
                    <a:pt x="35494" y="6667"/>
                  </a:lnTo>
                  <a:cubicBezTo>
                    <a:pt x="35290" y="7498"/>
                    <a:pt x="35087" y="8336"/>
                    <a:pt x="34883" y="9167"/>
                  </a:cubicBezTo>
                  <a:cubicBezTo>
                    <a:pt x="33418" y="9134"/>
                    <a:pt x="31969" y="9053"/>
                    <a:pt x="30512" y="8955"/>
                  </a:cubicBezTo>
                  <a:cubicBezTo>
                    <a:pt x="30137" y="8930"/>
                    <a:pt x="29771" y="8906"/>
                    <a:pt x="29396" y="8873"/>
                  </a:cubicBezTo>
                  <a:lnTo>
                    <a:pt x="28289" y="8784"/>
                  </a:lnTo>
                  <a:cubicBezTo>
                    <a:pt x="27548" y="8727"/>
                    <a:pt x="26816" y="8646"/>
                    <a:pt x="26075" y="8580"/>
                  </a:cubicBezTo>
                  <a:cubicBezTo>
                    <a:pt x="23128" y="8279"/>
                    <a:pt x="20189" y="7880"/>
                    <a:pt x="17259" y="7392"/>
                  </a:cubicBezTo>
                  <a:lnTo>
                    <a:pt x="15069" y="7001"/>
                  </a:lnTo>
                  <a:cubicBezTo>
                    <a:pt x="14344" y="6863"/>
                    <a:pt x="13620" y="6708"/>
                    <a:pt x="12895" y="6562"/>
                  </a:cubicBezTo>
                  <a:cubicBezTo>
                    <a:pt x="12529" y="6488"/>
                    <a:pt x="12163" y="6415"/>
                    <a:pt x="11805" y="6334"/>
                  </a:cubicBezTo>
                  <a:lnTo>
                    <a:pt x="10722" y="6081"/>
                  </a:lnTo>
                  <a:lnTo>
                    <a:pt x="9639" y="5829"/>
                  </a:lnTo>
                  <a:lnTo>
                    <a:pt x="9094" y="5699"/>
                  </a:lnTo>
                  <a:cubicBezTo>
                    <a:pt x="8915" y="5658"/>
                    <a:pt x="8736" y="5601"/>
                    <a:pt x="8556" y="5560"/>
                  </a:cubicBezTo>
                  <a:lnTo>
                    <a:pt x="6407" y="4982"/>
                  </a:lnTo>
                  <a:cubicBezTo>
                    <a:pt x="6049" y="4893"/>
                    <a:pt x="5699" y="4779"/>
                    <a:pt x="5341" y="4673"/>
                  </a:cubicBezTo>
                  <a:lnTo>
                    <a:pt x="4283" y="4347"/>
                  </a:lnTo>
                  <a:lnTo>
                    <a:pt x="3216" y="4022"/>
                  </a:lnTo>
                  <a:cubicBezTo>
                    <a:pt x="3037" y="3965"/>
                    <a:pt x="2866" y="3908"/>
                    <a:pt x="2687" y="3843"/>
                  </a:cubicBezTo>
                  <a:lnTo>
                    <a:pt x="2166" y="3655"/>
                  </a:lnTo>
                  <a:lnTo>
                    <a:pt x="74" y="2923"/>
                  </a:lnTo>
                  <a:lnTo>
                    <a:pt x="50" y="2898"/>
                  </a:lnTo>
                  <a:lnTo>
                    <a:pt x="1" y="2858"/>
                  </a:lnTo>
                  <a:lnTo>
                    <a:pt x="1" y="3069"/>
                  </a:lnTo>
                  <a:lnTo>
                    <a:pt x="17" y="3077"/>
                  </a:lnTo>
                  <a:cubicBezTo>
                    <a:pt x="2809" y="4095"/>
                    <a:pt x="5642" y="4974"/>
                    <a:pt x="8524" y="5723"/>
                  </a:cubicBezTo>
                  <a:cubicBezTo>
                    <a:pt x="8874" y="5829"/>
                    <a:pt x="9240" y="5910"/>
                    <a:pt x="9598" y="6000"/>
                  </a:cubicBezTo>
                  <a:lnTo>
                    <a:pt x="10681" y="6252"/>
                  </a:lnTo>
                  <a:lnTo>
                    <a:pt x="11764" y="6513"/>
                  </a:lnTo>
                  <a:lnTo>
                    <a:pt x="12855" y="6741"/>
                  </a:lnTo>
                  <a:lnTo>
                    <a:pt x="13946" y="6969"/>
                  </a:lnTo>
                  <a:cubicBezTo>
                    <a:pt x="14312" y="7042"/>
                    <a:pt x="14670" y="7123"/>
                    <a:pt x="15036" y="7188"/>
                  </a:cubicBezTo>
                  <a:lnTo>
                    <a:pt x="17234" y="7579"/>
                  </a:lnTo>
                  <a:cubicBezTo>
                    <a:pt x="17592" y="7652"/>
                    <a:pt x="17967" y="7701"/>
                    <a:pt x="18333" y="7766"/>
                  </a:cubicBezTo>
                  <a:lnTo>
                    <a:pt x="19432" y="7937"/>
                  </a:lnTo>
                  <a:cubicBezTo>
                    <a:pt x="20165" y="8059"/>
                    <a:pt x="20898" y="8157"/>
                    <a:pt x="21638" y="8247"/>
                  </a:cubicBezTo>
                  <a:lnTo>
                    <a:pt x="22737" y="8393"/>
                  </a:lnTo>
                  <a:lnTo>
                    <a:pt x="23844" y="8523"/>
                  </a:lnTo>
                  <a:lnTo>
                    <a:pt x="24952" y="8646"/>
                  </a:lnTo>
                  <a:cubicBezTo>
                    <a:pt x="25318" y="8694"/>
                    <a:pt x="25684" y="8719"/>
                    <a:pt x="26059" y="8760"/>
                  </a:cubicBezTo>
                  <a:cubicBezTo>
                    <a:pt x="28981" y="9036"/>
                    <a:pt x="31912" y="9240"/>
                    <a:pt x="34850" y="9289"/>
                  </a:cubicBezTo>
                  <a:cubicBezTo>
                    <a:pt x="34647" y="10119"/>
                    <a:pt x="34443" y="10957"/>
                    <a:pt x="34232" y="11796"/>
                  </a:cubicBezTo>
                  <a:lnTo>
                    <a:pt x="34232" y="11812"/>
                  </a:lnTo>
                  <a:cubicBezTo>
                    <a:pt x="34139" y="11813"/>
                    <a:pt x="34047" y="11813"/>
                    <a:pt x="33954" y="11813"/>
                  </a:cubicBezTo>
                  <a:cubicBezTo>
                    <a:pt x="32607" y="11813"/>
                    <a:pt x="31266" y="11759"/>
                    <a:pt x="29925" y="11698"/>
                  </a:cubicBezTo>
                  <a:cubicBezTo>
                    <a:pt x="28468" y="11625"/>
                    <a:pt x="27019" y="11527"/>
                    <a:pt x="25570" y="11397"/>
                  </a:cubicBezTo>
                  <a:cubicBezTo>
                    <a:pt x="22672" y="11128"/>
                    <a:pt x="19782" y="10754"/>
                    <a:pt x="16909" y="10282"/>
                  </a:cubicBezTo>
                  <a:cubicBezTo>
                    <a:pt x="15476" y="10038"/>
                    <a:pt x="14051" y="9769"/>
                    <a:pt x="12627" y="9476"/>
                  </a:cubicBezTo>
                  <a:lnTo>
                    <a:pt x="11560" y="9248"/>
                  </a:lnTo>
                  <a:cubicBezTo>
                    <a:pt x="11202" y="9167"/>
                    <a:pt x="10844" y="9085"/>
                    <a:pt x="10494" y="9004"/>
                  </a:cubicBezTo>
                  <a:cubicBezTo>
                    <a:pt x="10144" y="8922"/>
                    <a:pt x="9778" y="8841"/>
                    <a:pt x="9428" y="8751"/>
                  </a:cubicBezTo>
                  <a:lnTo>
                    <a:pt x="8369" y="8483"/>
                  </a:lnTo>
                  <a:cubicBezTo>
                    <a:pt x="5553" y="7766"/>
                    <a:pt x="2769" y="6912"/>
                    <a:pt x="33" y="5910"/>
                  </a:cubicBezTo>
                  <a:lnTo>
                    <a:pt x="1" y="5894"/>
                  </a:lnTo>
                  <a:lnTo>
                    <a:pt x="1" y="6065"/>
                  </a:lnTo>
                  <a:lnTo>
                    <a:pt x="17" y="6065"/>
                  </a:lnTo>
                  <a:cubicBezTo>
                    <a:pt x="2752" y="7074"/>
                    <a:pt x="5536" y="7929"/>
                    <a:pt x="8361" y="8654"/>
                  </a:cubicBezTo>
                  <a:lnTo>
                    <a:pt x="9419" y="8922"/>
                  </a:lnTo>
                  <a:lnTo>
                    <a:pt x="10478" y="9183"/>
                  </a:lnTo>
                  <a:lnTo>
                    <a:pt x="11015" y="9305"/>
                  </a:lnTo>
                  <a:lnTo>
                    <a:pt x="11544" y="9427"/>
                  </a:lnTo>
                  <a:lnTo>
                    <a:pt x="12610" y="9655"/>
                  </a:lnTo>
                  <a:cubicBezTo>
                    <a:pt x="14035" y="9956"/>
                    <a:pt x="15468" y="10225"/>
                    <a:pt x="16901" y="10469"/>
                  </a:cubicBezTo>
                  <a:cubicBezTo>
                    <a:pt x="18341" y="10713"/>
                    <a:pt x="19782" y="10933"/>
                    <a:pt x="21223" y="11112"/>
                  </a:cubicBezTo>
                  <a:cubicBezTo>
                    <a:pt x="22672" y="11291"/>
                    <a:pt x="24113" y="11438"/>
                    <a:pt x="25570" y="11568"/>
                  </a:cubicBezTo>
                  <a:cubicBezTo>
                    <a:pt x="28188" y="11783"/>
                    <a:pt x="30805" y="11930"/>
                    <a:pt x="33434" y="11930"/>
                  </a:cubicBezTo>
                  <a:cubicBezTo>
                    <a:pt x="33692" y="11930"/>
                    <a:pt x="33950" y="11929"/>
                    <a:pt x="34207" y="11926"/>
                  </a:cubicBezTo>
                  <a:lnTo>
                    <a:pt x="34207" y="11926"/>
                  </a:lnTo>
                  <a:lnTo>
                    <a:pt x="33833" y="13383"/>
                  </a:lnTo>
                  <a:lnTo>
                    <a:pt x="33833" y="13391"/>
                  </a:lnTo>
                  <a:lnTo>
                    <a:pt x="33589" y="14352"/>
                  </a:lnTo>
                  <a:lnTo>
                    <a:pt x="33581" y="14385"/>
                  </a:lnTo>
                  <a:lnTo>
                    <a:pt x="33743" y="14385"/>
                  </a:lnTo>
                  <a:lnTo>
                    <a:pt x="33743" y="14368"/>
                  </a:lnTo>
                  <a:lnTo>
                    <a:pt x="33760" y="14319"/>
                  </a:lnTo>
                  <a:cubicBezTo>
                    <a:pt x="33776" y="14328"/>
                    <a:pt x="33792" y="14336"/>
                    <a:pt x="33817" y="14336"/>
                  </a:cubicBezTo>
                  <a:cubicBezTo>
                    <a:pt x="33857" y="14344"/>
                    <a:pt x="33898" y="14352"/>
                    <a:pt x="33947" y="14360"/>
                  </a:cubicBezTo>
                  <a:cubicBezTo>
                    <a:pt x="34036" y="14368"/>
                    <a:pt x="34126" y="14376"/>
                    <a:pt x="34216" y="14376"/>
                  </a:cubicBezTo>
                  <a:cubicBezTo>
                    <a:pt x="34305" y="14376"/>
                    <a:pt x="34395" y="14376"/>
                    <a:pt x="34484" y="14368"/>
                  </a:cubicBezTo>
                  <a:cubicBezTo>
                    <a:pt x="34574" y="14360"/>
                    <a:pt x="34663" y="14344"/>
                    <a:pt x="34753" y="14328"/>
                  </a:cubicBezTo>
                  <a:lnTo>
                    <a:pt x="34981" y="14271"/>
                  </a:lnTo>
                  <a:lnTo>
                    <a:pt x="34753" y="14271"/>
                  </a:lnTo>
                  <a:cubicBezTo>
                    <a:pt x="34663" y="14271"/>
                    <a:pt x="34574" y="14271"/>
                    <a:pt x="34484" y="14262"/>
                  </a:cubicBezTo>
                  <a:cubicBezTo>
                    <a:pt x="34395" y="14254"/>
                    <a:pt x="34305" y="14238"/>
                    <a:pt x="34216" y="14230"/>
                  </a:cubicBezTo>
                  <a:cubicBezTo>
                    <a:pt x="34126" y="14230"/>
                    <a:pt x="34036" y="14230"/>
                    <a:pt x="33947" y="14238"/>
                  </a:cubicBezTo>
                  <a:cubicBezTo>
                    <a:pt x="33890" y="14246"/>
                    <a:pt x="33825" y="14254"/>
                    <a:pt x="33768" y="14271"/>
                  </a:cubicBezTo>
                  <a:lnTo>
                    <a:pt x="33800" y="14165"/>
                  </a:lnTo>
                  <a:cubicBezTo>
                    <a:pt x="33865" y="14181"/>
                    <a:pt x="33931" y="14197"/>
                    <a:pt x="33996" y="14206"/>
                  </a:cubicBezTo>
                  <a:cubicBezTo>
                    <a:pt x="34069" y="14222"/>
                    <a:pt x="34142" y="14230"/>
                    <a:pt x="34224" y="14230"/>
                  </a:cubicBezTo>
                  <a:cubicBezTo>
                    <a:pt x="34297" y="14230"/>
                    <a:pt x="34378" y="14222"/>
                    <a:pt x="34452" y="14214"/>
                  </a:cubicBezTo>
                  <a:cubicBezTo>
                    <a:pt x="34533" y="14214"/>
                    <a:pt x="34606" y="14197"/>
                    <a:pt x="34680" y="14173"/>
                  </a:cubicBezTo>
                  <a:lnTo>
                    <a:pt x="34875" y="14124"/>
                  </a:lnTo>
                  <a:lnTo>
                    <a:pt x="34680" y="14124"/>
                  </a:lnTo>
                  <a:cubicBezTo>
                    <a:pt x="34606" y="14124"/>
                    <a:pt x="34525" y="14124"/>
                    <a:pt x="34452" y="14116"/>
                  </a:cubicBezTo>
                  <a:cubicBezTo>
                    <a:pt x="34378" y="14108"/>
                    <a:pt x="34297" y="14092"/>
                    <a:pt x="34224" y="14083"/>
                  </a:cubicBezTo>
                  <a:cubicBezTo>
                    <a:pt x="34142" y="14083"/>
                    <a:pt x="34069" y="14083"/>
                    <a:pt x="33996" y="14092"/>
                  </a:cubicBezTo>
                  <a:cubicBezTo>
                    <a:pt x="33931" y="14100"/>
                    <a:pt x="33865" y="14116"/>
                    <a:pt x="33808" y="14132"/>
                  </a:cubicBezTo>
                  <a:lnTo>
                    <a:pt x="33857" y="13929"/>
                  </a:lnTo>
                  <a:cubicBezTo>
                    <a:pt x="33922" y="13945"/>
                    <a:pt x="33988" y="13961"/>
                    <a:pt x="34053" y="13969"/>
                  </a:cubicBezTo>
                  <a:cubicBezTo>
                    <a:pt x="34134" y="13986"/>
                    <a:pt x="34224" y="13994"/>
                    <a:pt x="34305" y="13994"/>
                  </a:cubicBezTo>
                  <a:cubicBezTo>
                    <a:pt x="34386" y="13994"/>
                    <a:pt x="34468" y="13994"/>
                    <a:pt x="34557" y="13978"/>
                  </a:cubicBezTo>
                  <a:cubicBezTo>
                    <a:pt x="34639" y="13978"/>
                    <a:pt x="34720" y="13961"/>
                    <a:pt x="34802" y="13937"/>
                  </a:cubicBezTo>
                  <a:lnTo>
                    <a:pt x="35013" y="13888"/>
                  </a:lnTo>
                  <a:lnTo>
                    <a:pt x="34802" y="13888"/>
                  </a:lnTo>
                  <a:cubicBezTo>
                    <a:pt x="34720" y="13888"/>
                    <a:pt x="34631" y="13888"/>
                    <a:pt x="34549" y="13880"/>
                  </a:cubicBezTo>
                  <a:cubicBezTo>
                    <a:pt x="34468" y="13872"/>
                    <a:pt x="34386" y="13855"/>
                    <a:pt x="34305" y="13847"/>
                  </a:cubicBezTo>
                  <a:cubicBezTo>
                    <a:pt x="34224" y="13847"/>
                    <a:pt x="34134" y="13847"/>
                    <a:pt x="34053" y="13855"/>
                  </a:cubicBezTo>
                  <a:cubicBezTo>
                    <a:pt x="33996" y="13864"/>
                    <a:pt x="33931" y="13872"/>
                    <a:pt x="33874" y="13896"/>
                  </a:cubicBezTo>
                  <a:lnTo>
                    <a:pt x="33914" y="13709"/>
                  </a:lnTo>
                  <a:cubicBezTo>
                    <a:pt x="33955" y="13725"/>
                    <a:pt x="33996" y="13733"/>
                    <a:pt x="34036" y="13741"/>
                  </a:cubicBezTo>
                  <a:cubicBezTo>
                    <a:pt x="34093" y="13750"/>
                    <a:pt x="34159" y="13758"/>
                    <a:pt x="34224" y="13766"/>
                  </a:cubicBezTo>
                  <a:cubicBezTo>
                    <a:pt x="34354" y="13766"/>
                    <a:pt x="34484" y="13750"/>
                    <a:pt x="34606" y="13709"/>
                  </a:cubicBezTo>
                  <a:lnTo>
                    <a:pt x="34761" y="13660"/>
                  </a:lnTo>
                  <a:lnTo>
                    <a:pt x="34606" y="13660"/>
                  </a:lnTo>
                  <a:cubicBezTo>
                    <a:pt x="34541" y="13660"/>
                    <a:pt x="34476" y="13660"/>
                    <a:pt x="34411" y="13652"/>
                  </a:cubicBezTo>
                  <a:cubicBezTo>
                    <a:pt x="34354" y="13644"/>
                    <a:pt x="34305" y="13628"/>
                    <a:pt x="34248" y="13619"/>
                  </a:cubicBezTo>
                  <a:lnTo>
                    <a:pt x="34248" y="13619"/>
                  </a:lnTo>
                  <a:lnTo>
                    <a:pt x="34338" y="13628"/>
                  </a:lnTo>
                  <a:cubicBezTo>
                    <a:pt x="34419" y="13628"/>
                    <a:pt x="34492" y="13619"/>
                    <a:pt x="34574" y="13611"/>
                  </a:cubicBezTo>
                  <a:cubicBezTo>
                    <a:pt x="34647" y="13611"/>
                    <a:pt x="34728" y="13595"/>
                    <a:pt x="34802" y="13571"/>
                  </a:cubicBezTo>
                  <a:lnTo>
                    <a:pt x="35005" y="13522"/>
                  </a:lnTo>
                  <a:lnTo>
                    <a:pt x="34802" y="13522"/>
                  </a:lnTo>
                  <a:cubicBezTo>
                    <a:pt x="34728" y="13522"/>
                    <a:pt x="34655" y="13522"/>
                    <a:pt x="34582" y="13514"/>
                  </a:cubicBezTo>
                  <a:cubicBezTo>
                    <a:pt x="35762" y="13448"/>
                    <a:pt x="36943" y="13375"/>
                    <a:pt x="38131" y="13318"/>
                  </a:cubicBezTo>
                  <a:lnTo>
                    <a:pt x="42397" y="13115"/>
                  </a:lnTo>
                  <a:cubicBezTo>
                    <a:pt x="43821" y="13041"/>
                    <a:pt x="45238" y="12952"/>
                    <a:pt x="46654" y="12862"/>
                  </a:cubicBezTo>
                  <a:cubicBezTo>
                    <a:pt x="48079" y="12773"/>
                    <a:pt x="49495" y="12675"/>
                    <a:pt x="50912" y="12561"/>
                  </a:cubicBezTo>
                  <a:lnTo>
                    <a:pt x="50920" y="12561"/>
                  </a:lnTo>
                  <a:lnTo>
                    <a:pt x="50920" y="12553"/>
                  </a:lnTo>
                  <a:lnTo>
                    <a:pt x="50920" y="12455"/>
                  </a:lnTo>
                  <a:lnTo>
                    <a:pt x="34004" y="13391"/>
                  </a:lnTo>
                  <a:lnTo>
                    <a:pt x="34411" y="11804"/>
                  </a:lnTo>
                  <a:lnTo>
                    <a:pt x="34631" y="10933"/>
                  </a:lnTo>
                  <a:cubicBezTo>
                    <a:pt x="35974" y="10884"/>
                    <a:pt x="37309" y="10819"/>
                    <a:pt x="38644" y="10778"/>
                  </a:cubicBezTo>
                  <a:cubicBezTo>
                    <a:pt x="40003" y="10730"/>
                    <a:pt x="41371" y="10697"/>
                    <a:pt x="42731" y="10656"/>
                  </a:cubicBezTo>
                  <a:cubicBezTo>
                    <a:pt x="44098" y="10616"/>
                    <a:pt x="45458" y="10567"/>
                    <a:pt x="46825" y="10510"/>
                  </a:cubicBezTo>
                  <a:cubicBezTo>
                    <a:pt x="48185" y="10461"/>
                    <a:pt x="49552" y="10396"/>
                    <a:pt x="50912" y="10331"/>
                  </a:cubicBezTo>
                  <a:lnTo>
                    <a:pt x="50920" y="10331"/>
                  </a:lnTo>
                  <a:lnTo>
                    <a:pt x="50920" y="10322"/>
                  </a:lnTo>
                  <a:lnTo>
                    <a:pt x="50920" y="10225"/>
                  </a:lnTo>
                  <a:lnTo>
                    <a:pt x="46850" y="10347"/>
                  </a:lnTo>
                  <a:lnTo>
                    <a:pt x="42755" y="10469"/>
                  </a:lnTo>
                  <a:lnTo>
                    <a:pt x="38644" y="10599"/>
                  </a:lnTo>
                  <a:lnTo>
                    <a:pt x="34671" y="10762"/>
                  </a:lnTo>
                  <a:lnTo>
                    <a:pt x="34671" y="10762"/>
                  </a:lnTo>
                  <a:lnTo>
                    <a:pt x="34720" y="10591"/>
                  </a:lnTo>
                  <a:cubicBezTo>
                    <a:pt x="34777" y="10607"/>
                    <a:pt x="34834" y="10616"/>
                    <a:pt x="34899" y="10632"/>
                  </a:cubicBezTo>
                  <a:cubicBezTo>
                    <a:pt x="34980" y="10641"/>
                    <a:pt x="35065" y="10647"/>
                    <a:pt x="35151" y="10647"/>
                  </a:cubicBezTo>
                  <a:cubicBezTo>
                    <a:pt x="35222" y="10647"/>
                    <a:pt x="35294" y="10643"/>
                    <a:pt x="35363" y="10632"/>
                  </a:cubicBezTo>
                  <a:cubicBezTo>
                    <a:pt x="35437" y="10632"/>
                    <a:pt x="35518" y="10616"/>
                    <a:pt x="35591" y="10599"/>
                  </a:cubicBezTo>
                  <a:lnTo>
                    <a:pt x="35787" y="10542"/>
                  </a:lnTo>
                  <a:lnTo>
                    <a:pt x="35591" y="10542"/>
                  </a:lnTo>
                  <a:cubicBezTo>
                    <a:pt x="35510" y="10542"/>
                    <a:pt x="35437" y="10542"/>
                    <a:pt x="35355" y="10534"/>
                  </a:cubicBezTo>
                  <a:cubicBezTo>
                    <a:pt x="35282" y="10526"/>
                    <a:pt x="35209" y="10510"/>
                    <a:pt x="35127" y="10502"/>
                  </a:cubicBezTo>
                  <a:cubicBezTo>
                    <a:pt x="35054" y="10502"/>
                    <a:pt x="34973" y="10502"/>
                    <a:pt x="34899" y="10510"/>
                  </a:cubicBezTo>
                  <a:cubicBezTo>
                    <a:pt x="34842" y="10518"/>
                    <a:pt x="34785" y="10526"/>
                    <a:pt x="34728" y="10542"/>
                  </a:cubicBezTo>
                  <a:lnTo>
                    <a:pt x="34745" y="10485"/>
                  </a:lnTo>
                  <a:lnTo>
                    <a:pt x="34753" y="10485"/>
                  </a:lnTo>
                  <a:cubicBezTo>
                    <a:pt x="34802" y="10493"/>
                    <a:pt x="34859" y="10502"/>
                    <a:pt x="34907" y="10502"/>
                  </a:cubicBezTo>
                  <a:cubicBezTo>
                    <a:pt x="35021" y="10502"/>
                    <a:pt x="35127" y="10485"/>
                    <a:pt x="35233" y="10453"/>
                  </a:cubicBezTo>
                  <a:lnTo>
                    <a:pt x="35363" y="10396"/>
                  </a:lnTo>
                  <a:lnTo>
                    <a:pt x="35233" y="10396"/>
                  </a:lnTo>
                  <a:cubicBezTo>
                    <a:pt x="35176" y="10396"/>
                    <a:pt x="35119" y="10396"/>
                    <a:pt x="35070" y="10388"/>
                  </a:cubicBezTo>
                  <a:cubicBezTo>
                    <a:pt x="35013" y="10379"/>
                    <a:pt x="34964" y="10363"/>
                    <a:pt x="34907" y="10355"/>
                  </a:cubicBezTo>
                  <a:lnTo>
                    <a:pt x="34777" y="10355"/>
                  </a:lnTo>
                  <a:lnTo>
                    <a:pt x="34802" y="10266"/>
                  </a:lnTo>
                  <a:cubicBezTo>
                    <a:pt x="34859" y="10274"/>
                    <a:pt x="34916" y="10290"/>
                    <a:pt x="34973" y="10298"/>
                  </a:cubicBezTo>
                  <a:cubicBezTo>
                    <a:pt x="35054" y="10306"/>
                    <a:pt x="35135" y="10314"/>
                    <a:pt x="35217" y="10314"/>
                  </a:cubicBezTo>
                  <a:cubicBezTo>
                    <a:pt x="35298" y="10314"/>
                    <a:pt x="35388" y="10314"/>
                    <a:pt x="35469" y="10306"/>
                  </a:cubicBezTo>
                  <a:cubicBezTo>
                    <a:pt x="35551" y="10298"/>
                    <a:pt x="35632" y="10282"/>
                    <a:pt x="35713" y="10266"/>
                  </a:cubicBezTo>
                  <a:lnTo>
                    <a:pt x="35925" y="10217"/>
                  </a:lnTo>
                  <a:lnTo>
                    <a:pt x="35713" y="10217"/>
                  </a:lnTo>
                  <a:cubicBezTo>
                    <a:pt x="35632" y="10217"/>
                    <a:pt x="35551" y="10217"/>
                    <a:pt x="35469" y="10209"/>
                  </a:cubicBezTo>
                  <a:cubicBezTo>
                    <a:pt x="35388" y="10200"/>
                    <a:pt x="35298" y="10184"/>
                    <a:pt x="35217" y="10176"/>
                  </a:cubicBezTo>
                  <a:cubicBezTo>
                    <a:pt x="35183" y="10173"/>
                    <a:pt x="35149" y="10171"/>
                    <a:pt x="35116" y="10171"/>
                  </a:cubicBezTo>
                  <a:cubicBezTo>
                    <a:pt x="35068" y="10171"/>
                    <a:pt x="35020" y="10175"/>
                    <a:pt x="34973" y="10184"/>
                  </a:cubicBezTo>
                  <a:cubicBezTo>
                    <a:pt x="34916" y="10192"/>
                    <a:pt x="34867" y="10200"/>
                    <a:pt x="34810" y="10209"/>
                  </a:cubicBezTo>
                  <a:lnTo>
                    <a:pt x="34859" y="10029"/>
                  </a:lnTo>
                  <a:cubicBezTo>
                    <a:pt x="34883" y="10038"/>
                    <a:pt x="34907" y="10046"/>
                    <a:pt x="34940" y="10054"/>
                  </a:cubicBezTo>
                  <a:cubicBezTo>
                    <a:pt x="34981" y="10062"/>
                    <a:pt x="35030" y="10070"/>
                    <a:pt x="35078" y="10070"/>
                  </a:cubicBezTo>
                  <a:cubicBezTo>
                    <a:pt x="35091" y="10071"/>
                    <a:pt x="35104" y="10072"/>
                    <a:pt x="35117" y="10072"/>
                  </a:cubicBezTo>
                  <a:cubicBezTo>
                    <a:pt x="35202" y="10072"/>
                    <a:pt x="35286" y="10050"/>
                    <a:pt x="35363" y="10021"/>
                  </a:cubicBezTo>
                  <a:lnTo>
                    <a:pt x="35477" y="9972"/>
                  </a:lnTo>
                  <a:lnTo>
                    <a:pt x="35363" y="9972"/>
                  </a:lnTo>
                  <a:cubicBezTo>
                    <a:pt x="35314" y="9972"/>
                    <a:pt x="35266" y="9964"/>
                    <a:pt x="35217" y="9964"/>
                  </a:cubicBezTo>
                  <a:cubicBezTo>
                    <a:pt x="35176" y="9956"/>
                    <a:pt x="35127" y="9932"/>
                    <a:pt x="35078" y="9932"/>
                  </a:cubicBezTo>
                  <a:cubicBezTo>
                    <a:pt x="35064" y="9929"/>
                    <a:pt x="35050" y="9928"/>
                    <a:pt x="35036" y="9928"/>
                  </a:cubicBezTo>
                  <a:cubicBezTo>
                    <a:pt x="35002" y="9928"/>
                    <a:pt x="34969" y="9934"/>
                    <a:pt x="34940" y="9940"/>
                  </a:cubicBezTo>
                  <a:cubicBezTo>
                    <a:pt x="34916" y="9940"/>
                    <a:pt x="34899" y="9948"/>
                    <a:pt x="34883" y="9956"/>
                  </a:cubicBezTo>
                  <a:lnTo>
                    <a:pt x="34924" y="9785"/>
                  </a:lnTo>
                  <a:cubicBezTo>
                    <a:pt x="34981" y="9802"/>
                    <a:pt x="35038" y="9810"/>
                    <a:pt x="35103" y="9818"/>
                  </a:cubicBezTo>
                  <a:cubicBezTo>
                    <a:pt x="35184" y="9826"/>
                    <a:pt x="35274" y="9834"/>
                    <a:pt x="35363" y="9842"/>
                  </a:cubicBezTo>
                  <a:cubicBezTo>
                    <a:pt x="35453" y="9842"/>
                    <a:pt x="35534" y="9842"/>
                    <a:pt x="35624" y="9826"/>
                  </a:cubicBezTo>
                  <a:cubicBezTo>
                    <a:pt x="35713" y="9818"/>
                    <a:pt x="35803" y="9810"/>
                    <a:pt x="35884" y="9785"/>
                  </a:cubicBezTo>
                  <a:lnTo>
                    <a:pt x="36112" y="9736"/>
                  </a:lnTo>
                  <a:lnTo>
                    <a:pt x="35884" y="9736"/>
                  </a:lnTo>
                  <a:cubicBezTo>
                    <a:pt x="35795" y="9736"/>
                    <a:pt x="35713" y="9736"/>
                    <a:pt x="35624" y="9728"/>
                  </a:cubicBezTo>
                  <a:cubicBezTo>
                    <a:pt x="35534" y="9720"/>
                    <a:pt x="35453" y="9704"/>
                    <a:pt x="35363" y="9696"/>
                  </a:cubicBezTo>
                  <a:cubicBezTo>
                    <a:pt x="35337" y="9693"/>
                    <a:pt x="35311" y="9692"/>
                    <a:pt x="35285" y="9692"/>
                  </a:cubicBezTo>
                  <a:cubicBezTo>
                    <a:pt x="35222" y="9692"/>
                    <a:pt x="35160" y="9698"/>
                    <a:pt x="35103" y="9704"/>
                  </a:cubicBezTo>
                  <a:cubicBezTo>
                    <a:pt x="35046" y="9712"/>
                    <a:pt x="34989" y="9720"/>
                    <a:pt x="34932" y="9728"/>
                  </a:cubicBezTo>
                  <a:lnTo>
                    <a:pt x="34964" y="9606"/>
                  </a:lnTo>
                  <a:lnTo>
                    <a:pt x="34981" y="9614"/>
                  </a:lnTo>
                  <a:cubicBezTo>
                    <a:pt x="35005" y="9622"/>
                    <a:pt x="35030" y="9631"/>
                    <a:pt x="35054" y="9631"/>
                  </a:cubicBezTo>
                  <a:cubicBezTo>
                    <a:pt x="35087" y="9631"/>
                    <a:pt x="35111" y="9631"/>
                    <a:pt x="35144" y="9622"/>
                  </a:cubicBezTo>
                  <a:cubicBezTo>
                    <a:pt x="35168" y="9614"/>
                    <a:pt x="35192" y="9598"/>
                    <a:pt x="35217" y="9582"/>
                  </a:cubicBezTo>
                  <a:lnTo>
                    <a:pt x="35266" y="9533"/>
                  </a:lnTo>
                  <a:lnTo>
                    <a:pt x="35217" y="9533"/>
                  </a:lnTo>
                  <a:cubicBezTo>
                    <a:pt x="35192" y="9533"/>
                    <a:pt x="35160" y="9525"/>
                    <a:pt x="35135" y="9525"/>
                  </a:cubicBezTo>
                  <a:cubicBezTo>
                    <a:pt x="35111" y="9517"/>
                    <a:pt x="35087" y="9500"/>
                    <a:pt x="35054" y="9492"/>
                  </a:cubicBezTo>
                  <a:cubicBezTo>
                    <a:pt x="35046" y="9488"/>
                    <a:pt x="35036" y="9486"/>
                    <a:pt x="35025" y="9486"/>
                  </a:cubicBezTo>
                  <a:cubicBezTo>
                    <a:pt x="35015" y="9486"/>
                    <a:pt x="35005" y="9488"/>
                    <a:pt x="34997" y="9492"/>
                  </a:cubicBezTo>
                  <a:lnTo>
                    <a:pt x="35030" y="9354"/>
                  </a:lnTo>
                  <a:cubicBezTo>
                    <a:pt x="35103" y="9362"/>
                    <a:pt x="35176" y="9370"/>
                    <a:pt x="35266" y="9386"/>
                  </a:cubicBezTo>
                  <a:cubicBezTo>
                    <a:pt x="35371" y="9411"/>
                    <a:pt x="35485" y="9427"/>
                    <a:pt x="35599" y="9427"/>
                  </a:cubicBezTo>
                  <a:cubicBezTo>
                    <a:pt x="35705" y="9427"/>
                    <a:pt x="35811" y="9419"/>
                    <a:pt x="35917" y="9411"/>
                  </a:cubicBezTo>
                  <a:cubicBezTo>
                    <a:pt x="36023" y="9403"/>
                    <a:pt x="36129" y="9394"/>
                    <a:pt x="36226" y="9378"/>
                  </a:cubicBezTo>
                  <a:lnTo>
                    <a:pt x="36226" y="9321"/>
                  </a:lnTo>
                  <a:cubicBezTo>
                    <a:pt x="36129" y="9313"/>
                    <a:pt x="36023" y="9313"/>
                    <a:pt x="35917" y="9313"/>
                  </a:cubicBezTo>
                  <a:lnTo>
                    <a:pt x="35868" y="9313"/>
                  </a:lnTo>
                  <a:cubicBezTo>
                    <a:pt x="35787" y="9305"/>
                    <a:pt x="35697" y="9289"/>
                    <a:pt x="35608" y="9281"/>
                  </a:cubicBezTo>
                  <a:cubicBezTo>
                    <a:pt x="35494" y="9281"/>
                    <a:pt x="35380" y="9289"/>
                    <a:pt x="35266" y="9305"/>
                  </a:cubicBezTo>
                  <a:cubicBezTo>
                    <a:pt x="35184" y="9321"/>
                    <a:pt x="35111" y="9337"/>
                    <a:pt x="35038" y="9346"/>
                  </a:cubicBezTo>
                  <a:lnTo>
                    <a:pt x="35070" y="9207"/>
                  </a:lnTo>
                  <a:lnTo>
                    <a:pt x="35103" y="9093"/>
                  </a:lnTo>
                  <a:cubicBezTo>
                    <a:pt x="35135" y="9101"/>
                    <a:pt x="35176" y="9110"/>
                    <a:pt x="35209" y="9110"/>
                  </a:cubicBezTo>
                  <a:cubicBezTo>
                    <a:pt x="35241" y="9110"/>
                    <a:pt x="35282" y="9110"/>
                    <a:pt x="35314" y="9101"/>
                  </a:cubicBezTo>
                  <a:cubicBezTo>
                    <a:pt x="35355" y="9093"/>
                    <a:pt x="35388" y="9077"/>
                    <a:pt x="35420" y="9053"/>
                  </a:cubicBezTo>
                  <a:lnTo>
                    <a:pt x="35502" y="9004"/>
                  </a:lnTo>
                  <a:lnTo>
                    <a:pt x="35420" y="9004"/>
                  </a:lnTo>
                  <a:cubicBezTo>
                    <a:pt x="35388" y="9004"/>
                    <a:pt x="35355" y="9004"/>
                    <a:pt x="35314" y="8996"/>
                  </a:cubicBezTo>
                  <a:cubicBezTo>
                    <a:pt x="35282" y="8987"/>
                    <a:pt x="35249" y="8971"/>
                    <a:pt x="35217" y="8963"/>
                  </a:cubicBezTo>
                  <a:lnTo>
                    <a:pt x="35135" y="8963"/>
                  </a:lnTo>
                  <a:lnTo>
                    <a:pt x="35168" y="8833"/>
                  </a:lnTo>
                  <a:cubicBezTo>
                    <a:pt x="35258" y="8833"/>
                    <a:pt x="35355" y="8849"/>
                    <a:pt x="35461" y="8865"/>
                  </a:cubicBezTo>
                  <a:cubicBezTo>
                    <a:pt x="35599" y="8882"/>
                    <a:pt x="35754" y="8898"/>
                    <a:pt x="35901" y="8898"/>
                  </a:cubicBezTo>
                  <a:cubicBezTo>
                    <a:pt x="36177" y="8890"/>
                    <a:pt x="36454" y="8873"/>
                    <a:pt x="36723" y="8849"/>
                  </a:cubicBezTo>
                  <a:lnTo>
                    <a:pt x="36723" y="8792"/>
                  </a:lnTo>
                  <a:cubicBezTo>
                    <a:pt x="36568" y="8784"/>
                    <a:pt x="36413" y="8784"/>
                    <a:pt x="36251" y="8784"/>
                  </a:cubicBezTo>
                  <a:cubicBezTo>
                    <a:pt x="36137" y="8776"/>
                    <a:pt x="36023" y="8760"/>
                    <a:pt x="35901" y="8751"/>
                  </a:cubicBezTo>
                  <a:cubicBezTo>
                    <a:pt x="35754" y="8751"/>
                    <a:pt x="35608" y="8760"/>
                    <a:pt x="35461" y="8784"/>
                  </a:cubicBezTo>
                  <a:cubicBezTo>
                    <a:pt x="35363" y="8792"/>
                    <a:pt x="35266" y="8808"/>
                    <a:pt x="35176" y="8817"/>
                  </a:cubicBezTo>
                  <a:lnTo>
                    <a:pt x="35209" y="8686"/>
                  </a:lnTo>
                  <a:lnTo>
                    <a:pt x="35225" y="8694"/>
                  </a:lnTo>
                  <a:cubicBezTo>
                    <a:pt x="35258" y="8703"/>
                    <a:pt x="35298" y="8711"/>
                    <a:pt x="35331" y="8711"/>
                  </a:cubicBezTo>
                  <a:cubicBezTo>
                    <a:pt x="35343" y="8713"/>
                    <a:pt x="35355" y="8714"/>
                    <a:pt x="35366" y="8714"/>
                  </a:cubicBezTo>
                  <a:cubicBezTo>
                    <a:pt x="35395" y="8714"/>
                    <a:pt x="35422" y="8708"/>
                    <a:pt x="35445" y="8703"/>
                  </a:cubicBezTo>
                  <a:cubicBezTo>
                    <a:pt x="35485" y="8694"/>
                    <a:pt x="35518" y="8678"/>
                    <a:pt x="35551" y="8662"/>
                  </a:cubicBezTo>
                  <a:lnTo>
                    <a:pt x="35640" y="8613"/>
                  </a:lnTo>
                  <a:lnTo>
                    <a:pt x="35551" y="8613"/>
                  </a:lnTo>
                  <a:cubicBezTo>
                    <a:pt x="35518" y="8613"/>
                    <a:pt x="35477" y="8605"/>
                    <a:pt x="35445" y="8605"/>
                  </a:cubicBezTo>
                  <a:cubicBezTo>
                    <a:pt x="35404" y="8597"/>
                    <a:pt x="35371" y="8580"/>
                    <a:pt x="35331" y="8572"/>
                  </a:cubicBezTo>
                  <a:cubicBezTo>
                    <a:pt x="35320" y="8570"/>
                    <a:pt x="35309" y="8569"/>
                    <a:pt x="35298" y="8569"/>
                  </a:cubicBezTo>
                  <a:cubicBezTo>
                    <a:pt x="35276" y="8569"/>
                    <a:pt x="35255" y="8572"/>
                    <a:pt x="35233" y="8572"/>
                  </a:cubicBezTo>
                  <a:lnTo>
                    <a:pt x="35274" y="8434"/>
                  </a:lnTo>
                  <a:cubicBezTo>
                    <a:pt x="35339" y="8442"/>
                    <a:pt x="35404" y="8450"/>
                    <a:pt x="35485" y="8458"/>
                  </a:cubicBezTo>
                  <a:cubicBezTo>
                    <a:pt x="35599" y="8483"/>
                    <a:pt x="35722" y="8499"/>
                    <a:pt x="35844" y="8499"/>
                  </a:cubicBezTo>
                  <a:cubicBezTo>
                    <a:pt x="36063" y="8491"/>
                    <a:pt x="36283" y="8475"/>
                    <a:pt x="36503" y="8450"/>
                  </a:cubicBezTo>
                  <a:lnTo>
                    <a:pt x="36503" y="8393"/>
                  </a:lnTo>
                  <a:cubicBezTo>
                    <a:pt x="36381" y="8385"/>
                    <a:pt x="36251" y="8385"/>
                    <a:pt x="36129" y="8385"/>
                  </a:cubicBezTo>
                  <a:cubicBezTo>
                    <a:pt x="36039" y="8377"/>
                    <a:pt x="35941" y="8361"/>
                    <a:pt x="35844" y="8352"/>
                  </a:cubicBezTo>
                  <a:cubicBezTo>
                    <a:pt x="35730" y="8352"/>
                    <a:pt x="35608" y="8361"/>
                    <a:pt x="35494" y="8377"/>
                  </a:cubicBezTo>
                  <a:cubicBezTo>
                    <a:pt x="35412" y="8393"/>
                    <a:pt x="35347" y="8401"/>
                    <a:pt x="35290" y="8409"/>
                  </a:cubicBezTo>
                  <a:lnTo>
                    <a:pt x="35306" y="8336"/>
                  </a:lnTo>
                  <a:cubicBezTo>
                    <a:pt x="36584" y="8320"/>
                    <a:pt x="37862" y="8296"/>
                    <a:pt x="39149" y="8279"/>
                  </a:cubicBezTo>
                  <a:cubicBezTo>
                    <a:pt x="40451" y="8263"/>
                    <a:pt x="41762" y="8263"/>
                    <a:pt x="43072" y="8255"/>
                  </a:cubicBezTo>
                  <a:cubicBezTo>
                    <a:pt x="44383" y="8247"/>
                    <a:pt x="45694" y="8222"/>
                    <a:pt x="47004" y="8198"/>
                  </a:cubicBezTo>
                  <a:cubicBezTo>
                    <a:pt x="48307" y="8182"/>
                    <a:pt x="49617" y="8149"/>
                    <a:pt x="50928" y="8116"/>
                  </a:cubicBezTo>
                  <a:lnTo>
                    <a:pt x="50912" y="8116"/>
                  </a:lnTo>
                  <a:lnTo>
                    <a:pt x="50912" y="8108"/>
                  </a:lnTo>
                  <a:lnTo>
                    <a:pt x="50912" y="8002"/>
                  </a:lnTo>
                  <a:lnTo>
                    <a:pt x="47004" y="8027"/>
                  </a:lnTo>
                  <a:lnTo>
                    <a:pt x="43072" y="8059"/>
                  </a:lnTo>
                  <a:lnTo>
                    <a:pt x="39132" y="8116"/>
                  </a:lnTo>
                  <a:lnTo>
                    <a:pt x="35323" y="8182"/>
                  </a:lnTo>
                  <a:lnTo>
                    <a:pt x="35323" y="8182"/>
                  </a:lnTo>
                  <a:lnTo>
                    <a:pt x="35722" y="6610"/>
                  </a:lnTo>
                  <a:cubicBezTo>
                    <a:pt x="35787" y="6342"/>
                    <a:pt x="35852" y="6065"/>
                    <a:pt x="35925" y="5788"/>
                  </a:cubicBezTo>
                  <a:cubicBezTo>
                    <a:pt x="37154" y="5796"/>
                    <a:pt x="38383" y="5788"/>
                    <a:pt x="39605" y="5805"/>
                  </a:cubicBezTo>
                  <a:cubicBezTo>
                    <a:pt x="40866" y="5813"/>
                    <a:pt x="42120" y="5837"/>
                    <a:pt x="43374" y="5853"/>
                  </a:cubicBezTo>
                  <a:cubicBezTo>
                    <a:pt x="44627" y="5862"/>
                    <a:pt x="45881" y="5870"/>
                    <a:pt x="47135" y="5870"/>
                  </a:cubicBezTo>
                  <a:cubicBezTo>
                    <a:pt x="47502" y="5872"/>
                    <a:pt x="47870" y="5873"/>
                    <a:pt x="48238" y="5873"/>
                  </a:cubicBezTo>
                  <a:cubicBezTo>
                    <a:pt x="49127" y="5873"/>
                    <a:pt x="50017" y="5867"/>
                    <a:pt x="50904" y="5862"/>
                  </a:cubicBezTo>
                  <a:lnTo>
                    <a:pt x="50912" y="5862"/>
                  </a:lnTo>
                  <a:lnTo>
                    <a:pt x="50912" y="5853"/>
                  </a:lnTo>
                  <a:lnTo>
                    <a:pt x="50912" y="5756"/>
                  </a:lnTo>
                  <a:lnTo>
                    <a:pt x="47159" y="5707"/>
                  </a:lnTo>
                  <a:cubicBezTo>
                    <a:pt x="45905" y="5691"/>
                    <a:pt x="44652" y="5674"/>
                    <a:pt x="43390" y="5658"/>
                  </a:cubicBezTo>
                  <a:cubicBezTo>
                    <a:pt x="42136" y="5650"/>
                    <a:pt x="40874" y="5642"/>
                    <a:pt x="39613" y="5642"/>
                  </a:cubicBezTo>
                  <a:lnTo>
                    <a:pt x="37097" y="5642"/>
                  </a:lnTo>
                  <a:lnTo>
                    <a:pt x="37317" y="5593"/>
                  </a:lnTo>
                  <a:lnTo>
                    <a:pt x="37057" y="5593"/>
                  </a:lnTo>
                  <a:cubicBezTo>
                    <a:pt x="36959" y="5593"/>
                    <a:pt x="36853" y="5593"/>
                    <a:pt x="36764" y="5585"/>
                  </a:cubicBezTo>
                  <a:cubicBezTo>
                    <a:pt x="36666" y="5577"/>
                    <a:pt x="36584" y="5568"/>
                    <a:pt x="36495" y="5560"/>
                  </a:cubicBezTo>
                  <a:lnTo>
                    <a:pt x="36519" y="5560"/>
                  </a:lnTo>
                  <a:cubicBezTo>
                    <a:pt x="36601" y="5552"/>
                    <a:pt x="36666" y="5536"/>
                    <a:pt x="36739" y="5520"/>
                  </a:cubicBezTo>
                  <a:lnTo>
                    <a:pt x="36926" y="5471"/>
                  </a:lnTo>
                  <a:lnTo>
                    <a:pt x="36739" y="5471"/>
                  </a:lnTo>
                  <a:cubicBezTo>
                    <a:pt x="36666" y="5471"/>
                    <a:pt x="36593" y="5471"/>
                    <a:pt x="36519" y="5463"/>
                  </a:cubicBezTo>
                  <a:cubicBezTo>
                    <a:pt x="36446" y="5446"/>
                    <a:pt x="36373" y="5438"/>
                    <a:pt x="36299" y="5430"/>
                  </a:cubicBezTo>
                  <a:cubicBezTo>
                    <a:pt x="36273" y="5427"/>
                    <a:pt x="36244" y="5425"/>
                    <a:pt x="36215" y="5425"/>
                  </a:cubicBezTo>
                  <a:cubicBezTo>
                    <a:pt x="36174" y="5425"/>
                    <a:pt x="36131" y="5429"/>
                    <a:pt x="36088" y="5438"/>
                  </a:cubicBezTo>
                  <a:lnTo>
                    <a:pt x="36006" y="5446"/>
                  </a:lnTo>
                  <a:lnTo>
                    <a:pt x="36063" y="5227"/>
                  </a:lnTo>
                  <a:cubicBezTo>
                    <a:pt x="36096" y="5235"/>
                    <a:pt x="36120" y="5243"/>
                    <a:pt x="36153" y="5251"/>
                  </a:cubicBezTo>
                  <a:cubicBezTo>
                    <a:pt x="36210" y="5259"/>
                    <a:pt x="36267" y="5267"/>
                    <a:pt x="36332" y="5267"/>
                  </a:cubicBezTo>
                  <a:cubicBezTo>
                    <a:pt x="36446" y="5267"/>
                    <a:pt x="36568" y="5251"/>
                    <a:pt x="36682" y="5218"/>
                  </a:cubicBezTo>
                  <a:lnTo>
                    <a:pt x="36829" y="5161"/>
                  </a:lnTo>
                  <a:lnTo>
                    <a:pt x="36682" y="5161"/>
                  </a:lnTo>
                  <a:cubicBezTo>
                    <a:pt x="36625" y="5161"/>
                    <a:pt x="36568" y="5161"/>
                    <a:pt x="36503" y="5153"/>
                  </a:cubicBezTo>
                  <a:cubicBezTo>
                    <a:pt x="36446" y="5145"/>
                    <a:pt x="36389" y="5129"/>
                    <a:pt x="36332" y="5121"/>
                  </a:cubicBezTo>
                  <a:cubicBezTo>
                    <a:pt x="36267" y="5121"/>
                    <a:pt x="36210" y="5121"/>
                    <a:pt x="36153" y="5129"/>
                  </a:cubicBezTo>
                  <a:cubicBezTo>
                    <a:pt x="36129" y="5137"/>
                    <a:pt x="36104" y="5137"/>
                    <a:pt x="36080" y="5145"/>
                  </a:cubicBezTo>
                  <a:cubicBezTo>
                    <a:pt x="36096" y="5096"/>
                    <a:pt x="36104" y="5056"/>
                    <a:pt x="36120" y="5007"/>
                  </a:cubicBezTo>
                  <a:cubicBezTo>
                    <a:pt x="36161" y="5015"/>
                    <a:pt x="36202" y="5023"/>
                    <a:pt x="36251" y="5031"/>
                  </a:cubicBezTo>
                  <a:cubicBezTo>
                    <a:pt x="36324" y="5039"/>
                    <a:pt x="36397" y="5047"/>
                    <a:pt x="36470" y="5047"/>
                  </a:cubicBezTo>
                  <a:cubicBezTo>
                    <a:pt x="36552" y="5047"/>
                    <a:pt x="36625" y="5047"/>
                    <a:pt x="36698" y="5039"/>
                  </a:cubicBezTo>
                  <a:cubicBezTo>
                    <a:pt x="36780" y="5031"/>
                    <a:pt x="36853" y="5015"/>
                    <a:pt x="36926" y="4999"/>
                  </a:cubicBezTo>
                  <a:lnTo>
                    <a:pt x="37122" y="4950"/>
                  </a:lnTo>
                  <a:lnTo>
                    <a:pt x="36926" y="4950"/>
                  </a:lnTo>
                  <a:cubicBezTo>
                    <a:pt x="36853" y="4950"/>
                    <a:pt x="36772" y="4950"/>
                    <a:pt x="36698" y="4933"/>
                  </a:cubicBezTo>
                  <a:cubicBezTo>
                    <a:pt x="36625" y="4925"/>
                    <a:pt x="36552" y="4917"/>
                    <a:pt x="36470" y="4909"/>
                  </a:cubicBezTo>
                  <a:cubicBezTo>
                    <a:pt x="36440" y="4906"/>
                    <a:pt x="36410" y="4904"/>
                    <a:pt x="36379" y="4904"/>
                  </a:cubicBezTo>
                  <a:cubicBezTo>
                    <a:pt x="36336" y="4904"/>
                    <a:pt x="36294" y="4908"/>
                    <a:pt x="36251" y="4917"/>
                  </a:cubicBezTo>
                  <a:cubicBezTo>
                    <a:pt x="36210" y="4917"/>
                    <a:pt x="36177" y="4925"/>
                    <a:pt x="36137" y="4933"/>
                  </a:cubicBezTo>
                  <a:cubicBezTo>
                    <a:pt x="36153" y="4877"/>
                    <a:pt x="36169" y="4820"/>
                    <a:pt x="36177" y="4754"/>
                  </a:cubicBezTo>
                  <a:cubicBezTo>
                    <a:pt x="36234" y="4763"/>
                    <a:pt x="36299" y="4779"/>
                    <a:pt x="36365" y="4787"/>
                  </a:cubicBezTo>
                  <a:cubicBezTo>
                    <a:pt x="36479" y="4811"/>
                    <a:pt x="36584" y="4820"/>
                    <a:pt x="36690" y="4828"/>
                  </a:cubicBezTo>
                  <a:cubicBezTo>
                    <a:pt x="36796" y="4828"/>
                    <a:pt x="36894" y="4820"/>
                    <a:pt x="37000" y="4811"/>
                  </a:cubicBezTo>
                  <a:cubicBezTo>
                    <a:pt x="37097" y="4803"/>
                    <a:pt x="37203" y="4787"/>
                    <a:pt x="37301" y="4779"/>
                  </a:cubicBezTo>
                  <a:lnTo>
                    <a:pt x="37301" y="4697"/>
                  </a:lnTo>
                  <a:lnTo>
                    <a:pt x="37293" y="4697"/>
                  </a:lnTo>
                  <a:cubicBezTo>
                    <a:pt x="37203" y="4689"/>
                    <a:pt x="37114" y="4689"/>
                    <a:pt x="37032" y="4689"/>
                  </a:cubicBezTo>
                  <a:lnTo>
                    <a:pt x="37000" y="4689"/>
                  </a:lnTo>
                  <a:cubicBezTo>
                    <a:pt x="36894" y="4681"/>
                    <a:pt x="36796" y="4665"/>
                    <a:pt x="36698" y="4657"/>
                  </a:cubicBezTo>
                  <a:cubicBezTo>
                    <a:pt x="36584" y="4657"/>
                    <a:pt x="36479" y="4665"/>
                    <a:pt x="36373" y="4689"/>
                  </a:cubicBezTo>
                  <a:cubicBezTo>
                    <a:pt x="36308" y="4697"/>
                    <a:pt x="36243" y="4706"/>
                    <a:pt x="36186" y="4714"/>
                  </a:cubicBezTo>
                  <a:cubicBezTo>
                    <a:pt x="36210" y="4632"/>
                    <a:pt x="36226" y="4551"/>
                    <a:pt x="36251" y="4469"/>
                  </a:cubicBezTo>
                  <a:cubicBezTo>
                    <a:pt x="36267" y="4478"/>
                    <a:pt x="36291" y="4486"/>
                    <a:pt x="36316" y="4486"/>
                  </a:cubicBezTo>
                  <a:cubicBezTo>
                    <a:pt x="36356" y="4494"/>
                    <a:pt x="36405" y="4502"/>
                    <a:pt x="36446" y="4510"/>
                  </a:cubicBezTo>
                  <a:cubicBezTo>
                    <a:pt x="36536" y="4518"/>
                    <a:pt x="36633" y="4526"/>
                    <a:pt x="36723" y="4526"/>
                  </a:cubicBezTo>
                  <a:cubicBezTo>
                    <a:pt x="36812" y="4526"/>
                    <a:pt x="36902" y="4526"/>
                    <a:pt x="36991" y="4518"/>
                  </a:cubicBezTo>
                  <a:cubicBezTo>
                    <a:pt x="37081" y="4510"/>
                    <a:pt x="37171" y="4494"/>
                    <a:pt x="37260" y="4478"/>
                  </a:cubicBezTo>
                  <a:lnTo>
                    <a:pt x="37496" y="4429"/>
                  </a:lnTo>
                  <a:lnTo>
                    <a:pt x="37260" y="4429"/>
                  </a:lnTo>
                  <a:cubicBezTo>
                    <a:pt x="37171" y="4429"/>
                    <a:pt x="37081" y="4429"/>
                    <a:pt x="36991" y="4413"/>
                  </a:cubicBezTo>
                  <a:cubicBezTo>
                    <a:pt x="36902" y="4404"/>
                    <a:pt x="36812" y="4396"/>
                    <a:pt x="36723" y="4388"/>
                  </a:cubicBezTo>
                  <a:cubicBezTo>
                    <a:pt x="36686" y="4385"/>
                    <a:pt x="36647" y="4383"/>
                    <a:pt x="36608" y="4383"/>
                  </a:cubicBezTo>
                  <a:cubicBezTo>
                    <a:pt x="36554" y="4383"/>
                    <a:pt x="36498" y="4387"/>
                    <a:pt x="36446" y="4396"/>
                  </a:cubicBezTo>
                  <a:cubicBezTo>
                    <a:pt x="36389" y="4396"/>
                    <a:pt x="36324" y="4413"/>
                    <a:pt x="36259" y="4429"/>
                  </a:cubicBezTo>
                  <a:lnTo>
                    <a:pt x="36299" y="4258"/>
                  </a:lnTo>
                  <a:cubicBezTo>
                    <a:pt x="36356" y="4274"/>
                    <a:pt x="36413" y="4290"/>
                    <a:pt x="36462" y="4299"/>
                  </a:cubicBezTo>
                  <a:cubicBezTo>
                    <a:pt x="36544" y="4307"/>
                    <a:pt x="36625" y="4315"/>
                    <a:pt x="36698" y="4315"/>
                  </a:cubicBezTo>
                  <a:cubicBezTo>
                    <a:pt x="36780" y="4315"/>
                    <a:pt x="36861" y="4315"/>
                    <a:pt x="36934" y="4307"/>
                  </a:cubicBezTo>
                  <a:cubicBezTo>
                    <a:pt x="37016" y="4299"/>
                    <a:pt x="37097" y="4282"/>
                    <a:pt x="37171" y="4266"/>
                  </a:cubicBezTo>
                  <a:lnTo>
                    <a:pt x="37374" y="4209"/>
                  </a:lnTo>
                  <a:lnTo>
                    <a:pt x="37171" y="4209"/>
                  </a:lnTo>
                  <a:cubicBezTo>
                    <a:pt x="37089" y="4209"/>
                    <a:pt x="37016" y="4209"/>
                    <a:pt x="36934" y="4201"/>
                  </a:cubicBezTo>
                  <a:cubicBezTo>
                    <a:pt x="36861" y="4193"/>
                    <a:pt x="36780" y="4176"/>
                    <a:pt x="36698" y="4168"/>
                  </a:cubicBezTo>
                  <a:cubicBezTo>
                    <a:pt x="36625" y="4168"/>
                    <a:pt x="36544" y="4168"/>
                    <a:pt x="36462" y="4176"/>
                  </a:cubicBezTo>
                  <a:cubicBezTo>
                    <a:pt x="36413" y="4185"/>
                    <a:pt x="36365" y="4193"/>
                    <a:pt x="36316" y="4209"/>
                  </a:cubicBezTo>
                  <a:lnTo>
                    <a:pt x="36348" y="4071"/>
                  </a:lnTo>
                  <a:lnTo>
                    <a:pt x="36373" y="4079"/>
                  </a:lnTo>
                  <a:cubicBezTo>
                    <a:pt x="36422" y="4087"/>
                    <a:pt x="36470" y="4095"/>
                    <a:pt x="36519" y="4095"/>
                  </a:cubicBezTo>
                  <a:cubicBezTo>
                    <a:pt x="36532" y="4096"/>
                    <a:pt x="36545" y="4097"/>
                    <a:pt x="36558" y="4097"/>
                  </a:cubicBezTo>
                  <a:cubicBezTo>
                    <a:pt x="36643" y="4097"/>
                    <a:pt x="36726" y="4074"/>
                    <a:pt x="36804" y="4046"/>
                  </a:cubicBezTo>
                  <a:lnTo>
                    <a:pt x="36926" y="3997"/>
                  </a:lnTo>
                  <a:lnTo>
                    <a:pt x="36804" y="3997"/>
                  </a:lnTo>
                  <a:cubicBezTo>
                    <a:pt x="36755" y="3997"/>
                    <a:pt x="36715" y="3989"/>
                    <a:pt x="36666" y="3989"/>
                  </a:cubicBezTo>
                  <a:cubicBezTo>
                    <a:pt x="36617" y="3981"/>
                    <a:pt x="36568" y="3965"/>
                    <a:pt x="36519" y="3957"/>
                  </a:cubicBezTo>
                  <a:cubicBezTo>
                    <a:pt x="36499" y="3953"/>
                    <a:pt x="36479" y="3951"/>
                    <a:pt x="36459" y="3951"/>
                  </a:cubicBezTo>
                  <a:cubicBezTo>
                    <a:pt x="36430" y="3951"/>
                    <a:pt x="36401" y="3955"/>
                    <a:pt x="36373" y="3965"/>
                  </a:cubicBezTo>
                  <a:lnTo>
                    <a:pt x="36340" y="3973"/>
                  </a:lnTo>
                  <a:lnTo>
                    <a:pt x="36316" y="3957"/>
                  </a:lnTo>
                  <a:lnTo>
                    <a:pt x="36186" y="3786"/>
                  </a:lnTo>
                  <a:lnTo>
                    <a:pt x="36226" y="3794"/>
                  </a:lnTo>
                  <a:cubicBezTo>
                    <a:pt x="36291" y="3802"/>
                    <a:pt x="36365" y="3810"/>
                    <a:pt x="36430" y="3810"/>
                  </a:cubicBezTo>
                  <a:cubicBezTo>
                    <a:pt x="36495" y="3810"/>
                    <a:pt x="36560" y="3810"/>
                    <a:pt x="36625" y="3802"/>
                  </a:cubicBezTo>
                  <a:cubicBezTo>
                    <a:pt x="36698" y="3794"/>
                    <a:pt x="36764" y="3778"/>
                    <a:pt x="36829" y="3761"/>
                  </a:cubicBezTo>
                  <a:lnTo>
                    <a:pt x="37000" y="3704"/>
                  </a:lnTo>
                  <a:lnTo>
                    <a:pt x="36829" y="3704"/>
                  </a:lnTo>
                  <a:cubicBezTo>
                    <a:pt x="36764" y="3704"/>
                    <a:pt x="36690" y="3704"/>
                    <a:pt x="36625" y="3696"/>
                  </a:cubicBezTo>
                  <a:cubicBezTo>
                    <a:pt x="36560" y="3688"/>
                    <a:pt x="36495" y="3672"/>
                    <a:pt x="36430" y="3664"/>
                  </a:cubicBezTo>
                  <a:cubicBezTo>
                    <a:pt x="36365" y="3664"/>
                    <a:pt x="36291" y="3664"/>
                    <a:pt x="36226" y="3672"/>
                  </a:cubicBezTo>
                  <a:cubicBezTo>
                    <a:pt x="36194" y="3680"/>
                    <a:pt x="36153" y="3688"/>
                    <a:pt x="36120" y="3696"/>
                  </a:cubicBezTo>
                  <a:lnTo>
                    <a:pt x="35982" y="3517"/>
                  </a:lnTo>
                  <a:lnTo>
                    <a:pt x="35982" y="3517"/>
                  </a:lnTo>
                  <a:cubicBezTo>
                    <a:pt x="36023" y="3525"/>
                    <a:pt x="36063" y="3533"/>
                    <a:pt x="36112" y="3533"/>
                  </a:cubicBezTo>
                  <a:cubicBezTo>
                    <a:pt x="36202" y="3550"/>
                    <a:pt x="36299" y="3550"/>
                    <a:pt x="36389" y="3558"/>
                  </a:cubicBezTo>
                  <a:cubicBezTo>
                    <a:pt x="36487" y="3558"/>
                    <a:pt x="36584" y="3550"/>
                    <a:pt x="36674" y="3541"/>
                  </a:cubicBezTo>
                  <a:cubicBezTo>
                    <a:pt x="36772" y="3533"/>
                    <a:pt x="36869" y="3525"/>
                    <a:pt x="36959" y="3501"/>
                  </a:cubicBezTo>
                  <a:lnTo>
                    <a:pt x="37203" y="3452"/>
                  </a:lnTo>
                  <a:lnTo>
                    <a:pt x="36959" y="3452"/>
                  </a:lnTo>
                  <a:cubicBezTo>
                    <a:pt x="36861" y="3452"/>
                    <a:pt x="36772" y="3452"/>
                    <a:pt x="36674" y="3444"/>
                  </a:cubicBezTo>
                  <a:cubicBezTo>
                    <a:pt x="36576" y="3436"/>
                    <a:pt x="36487" y="3419"/>
                    <a:pt x="36389" y="3411"/>
                  </a:cubicBezTo>
                  <a:cubicBezTo>
                    <a:pt x="36363" y="3409"/>
                    <a:pt x="36336" y="3408"/>
                    <a:pt x="36309" y="3408"/>
                  </a:cubicBezTo>
                  <a:cubicBezTo>
                    <a:pt x="36243" y="3408"/>
                    <a:pt x="36176" y="3414"/>
                    <a:pt x="36112" y="3419"/>
                  </a:cubicBezTo>
                  <a:cubicBezTo>
                    <a:pt x="36047" y="3428"/>
                    <a:pt x="35990" y="3436"/>
                    <a:pt x="35925" y="3444"/>
                  </a:cubicBezTo>
                  <a:cubicBezTo>
                    <a:pt x="35892" y="3403"/>
                    <a:pt x="35860" y="3362"/>
                    <a:pt x="35827" y="3314"/>
                  </a:cubicBezTo>
                  <a:lnTo>
                    <a:pt x="35827" y="3314"/>
                  </a:lnTo>
                  <a:cubicBezTo>
                    <a:pt x="35892" y="3322"/>
                    <a:pt x="35966" y="3330"/>
                    <a:pt x="36039" y="3346"/>
                  </a:cubicBezTo>
                  <a:cubicBezTo>
                    <a:pt x="36161" y="3362"/>
                    <a:pt x="36291" y="3379"/>
                    <a:pt x="36422" y="3387"/>
                  </a:cubicBezTo>
                  <a:cubicBezTo>
                    <a:pt x="36658" y="3379"/>
                    <a:pt x="36894" y="3362"/>
                    <a:pt x="37130" y="3330"/>
                  </a:cubicBezTo>
                  <a:lnTo>
                    <a:pt x="37130" y="3273"/>
                  </a:lnTo>
                  <a:lnTo>
                    <a:pt x="37122" y="3273"/>
                  </a:lnTo>
                  <a:cubicBezTo>
                    <a:pt x="36983" y="3265"/>
                    <a:pt x="36853" y="3265"/>
                    <a:pt x="36723" y="3265"/>
                  </a:cubicBezTo>
                  <a:lnTo>
                    <a:pt x="36650" y="3257"/>
                  </a:lnTo>
                  <a:lnTo>
                    <a:pt x="36650" y="3257"/>
                  </a:lnTo>
                  <a:cubicBezTo>
                    <a:pt x="37578" y="3281"/>
                    <a:pt x="38506" y="3297"/>
                    <a:pt x="39425" y="3330"/>
                  </a:cubicBezTo>
                  <a:cubicBezTo>
                    <a:pt x="40704" y="3362"/>
                    <a:pt x="41973" y="3419"/>
                    <a:pt x="43252" y="3460"/>
                  </a:cubicBezTo>
                  <a:cubicBezTo>
                    <a:pt x="44538" y="3501"/>
                    <a:pt x="45800" y="3533"/>
                    <a:pt x="47078" y="3558"/>
                  </a:cubicBezTo>
                  <a:cubicBezTo>
                    <a:pt x="48356" y="3590"/>
                    <a:pt x="49626" y="3615"/>
                    <a:pt x="50904" y="3631"/>
                  </a:cubicBezTo>
                  <a:lnTo>
                    <a:pt x="50912" y="3631"/>
                  </a:lnTo>
                  <a:lnTo>
                    <a:pt x="50912" y="3623"/>
                  </a:lnTo>
                  <a:lnTo>
                    <a:pt x="50912" y="3525"/>
                  </a:lnTo>
                  <a:lnTo>
                    <a:pt x="47102" y="3395"/>
                  </a:lnTo>
                  <a:cubicBezTo>
                    <a:pt x="45832" y="3346"/>
                    <a:pt x="44562" y="3305"/>
                    <a:pt x="43284" y="3273"/>
                  </a:cubicBezTo>
                  <a:cubicBezTo>
                    <a:pt x="41998" y="3240"/>
                    <a:pt x="40720" y="3200"/>
                    <a:pt x="39442" y="3167"/>
                  </a:cubicBezTo>
                  <a:lnTo>
                    <a:pt x="35648" y="3086"/>
                  </a:lnTo>
                  <a:cubicBezTo>
                    <a:pt x="35420" y="2784"/>
                    <a:pt x="35184" y="2491"/>
                    <a:pt x="34956" y="2198"/>
                  </a:cubicBezTo>
                  <a:cubicBezTo>
                    <a:pt x="34720" y="1905"/>
                    <a:pt x="34476" y="1612"/>
                    <a:pt x="34240" y="1319"/>
                  </a:cubicBezTo>
                  <a:lnTo>
                    <a:pt x="33532" y="473"/>
                  </a:lnTo>
                  <a:lnTo>
                    <a:pt x="33442" y="521"/>
                  </a:lnTo>
                  <a:lnTo>
                    <a:pt x="33434" y="529"/>
                  </a:lnTo>
                  <a:lnTo>
                    <a:pt x="33442" y="538"/>
                  </a:lnTo>
                  <a:cubicBezTo>
                    <a:pt x="33662" y="839"/>
                    <a:pt x="33882" y="1140"/>
                    <a:pt x="34110" y="1441"/>
                  </a:cubicBezTo>
                  <a:lnTo>
                    <a:pt x="34460" y="1889"/>
                  </a:lnTo>
                  <a:lnTo>
                    <a:pt x="34810" y="2329"/>
                  </a:lnTo>
                  <a:cubicBezTo>
                    <a:pt x="34997" y="2556"/>
                    <a:pt x="35184" y="2784"/>
                    <a:pt x="35371" y="3020"/>
                  </a:cubicBezTo>
                  <a:lnTo>
                    <a:pt x="35314" y="2955"/>
                  </a:lnTo>
                  <a:cubicBezTo>
                    <a:pt x="35176" y="2825"/>
                    <a:pt x="35021" y="2687"/>
                    <a:pt x="34875" y="2556"/>
                  </a:cubicBezTo>
                  <a:cubicBezTo>
                    <a:pt x="34566" y="2329"/>
                    <a:pt x="34264" y="2101"/>
                    <a:pt x="33955" y="1889"/>
                  </a:cubicBezTo>
                  <a:lnTo>
                    <a:pt x="33914" y="1930"/>
                  </a:lnTo>
                  <a:cubicBezTo>
                    <a:pt x="34085" y="2076"/>
                    <a:pt x="34248" y="2206"/>
                    <a:pt x="34419" y="2337"/>
                  </a:cubicBezTo>
                  <a:cubicBezTo>
                    <a:pt x="34541" y="2451"/>
                    <a:pt x="34655" y="2556"/>
                    <a:pt x="34777" y="2670"/>
                  </a:cubicBezTo>
                  <a:cubicBezTo>
                    <a:pt x="34932" y="2793"/>
                    <a:pt x="35095" y="2907"/>
                    <a:pt x="35258" y="3020"/>
                  </a:cubicBezTo>
                  <a:cubicBezTo>
                    <a:pt x="35347" y="3077"/>
                    <a:pt x="35428" y="3126"/>
                    <a:pt x="35510" y="3183"/>
                  </a:cubicBezTo>
                  <a:lnTo>
                    <a:pt x="35518" y="3191"/>
                  </a:lnTo>
                  <a:cubicBezTo>
                    <a:pt x="35583" y="3273"/>
                    <a:pt x="35648" y="3362"/>
                    <a:pt x="35713" y="3444"/>
                  </a:cubicBezTo>
                  <a:cubicBezTo>
                    <a:pt x="35632" y="3379"/>
                    <a:pt x="35551" y="3305"/>
                    <a:pt x="35461" y="3240"/>
                  </a:cubicBezTo>
                  <a:cubicBezTo>
                    <a:pt x="35298" y="3102"/>
                    <a:pt x="35119" y="2955"/>
                    <a:pt x="34940" y="2833"/>
                  </a:cubicBezTo>
                  <a:cubicBezTo>
                    <a:pt x="34590" y="2597"/>
                    <a:pt x="34240" y="2369"/>
                    <a:pt x="33874" y="2149"/>
                  </a:cubicBezTo>
                  <a:lnTo>
                    <a:pt x="33841" y="2198"/>
                  </a:lnTo>
                  <a:cubicBezTo>
                    <a:pt x="34036" y="2337"/>
                    <a:pt x="34240" y="2475"/>
                    <a:pt x="34435" y="2613"/>
                  </a:cubicBezTo>
                  <a:cubicBezTo>
                    <a:pt x="34574" y="2727"/>
                    <a:pt x="34712" y="2841"/>
                    <a:pt x="34859" y="2947"/>
                  </a:cubicBezTo>
                  <a:cubicBezTo>
                    <a:pt x="35038" y="3077"/>
                    <a:pt x="35225" y="3200"/>
                    <a:pt x="35412" y="3305"/>
                  </a:cubicBezTo>
                  <a:cubicBezTo>
                    <a:pt x="35534" y="3371"/>
                    <a:pt x="35648" y="3444"/>
                    <a:pt x="35762" y="3509"/>
                  </a:cubicBezTo>
                  <a:lnTo>
                    <a:pt x="35933" y="3729"/>
                  </a:lnTo>
                  <a:cubicBezTo>
                    <a:pt x="35892" y="3696"/>
                    <a:pt x="35860" y="3672"/>
                    <a:pt x="35819" y="3647"/>
                  </a:cubicBezTo>
                  <a:cubicBezTo>
                    <a:pt x="35713" y="3558"/>
                    <a:pt x="35599" y="3468"/>
                    <a:pt x="35477" y="3387"/>
                  </a:cubicBezTo>
                  <a:cubicBezTo>
                    <a:pt x="35249" y="3240"/>
                    <a:pt x="35030" y="3086"/>
                    <a:pt x="34793" y="2931"/>
                  </a:cubicBezTo>
                  <a:cubicBezTo>
                    <a:pt x="34566" y="2784"/>
                    <a:pt x="34329" y="2646"/>
                    <a:pt x="34102" y="2508"/>
                  </a:cubicBezTo>
                  <a:cubicBezTo>
                    <a:pt x="33865" y="2369"/>
                    <a:pt x="33621" y="2231"/>
                    <a:pt x="33385" y="2101"/>
                  </a:cubicBezTo>
                  <a:lnTo>
                    <a:pt x="33361" y="2149"/>
                  </a:lnTo>
                  <a:cubicBezTo>
                    <a:pt x="33475" y="2223"/>
                    <a:pt x="33597" y="2304"/>
                    <a:pt x="33719" y="2377"/>
                  </a:cubicBezTo>
                  <a:cubicBezTo>
                    <a:pt x="33841" y="2459"/>
                    <a:pt x="33939" y="2516"/>
                    <a:pt x="34045" y="2589"/>
                  </a:cubicBezTo>
                  <a:cubicBezTo>
                    <a:pt x="34272" y="2744"/>
                    <a:pt x="34492" y="2898"/>
                    <a:pt x="34720" y="3053"/>
                  </a:cubicBezTo>
                  <a:cubicBezTo>
                    <a:pt x="34940" y="3208"/>
                    <a:pt x="35184" y="3346"/>
                    <a:pt x="35412" y="3484"/>
                  </a:cubicBezTo>
                  <a:cubicBezTo>
                    <a:pt x="35534" y="3558"/>
                    <a:pt x="35665" y="3623"/>
                    <a:pt x="35795" y="3688"/>
                  </a:cubicBezTo>
                  <a:cubicBezTo>
                    <a:pt x="35852" y="3721"/>
                    <a:pt x="35917" y="3753"/>
                    <a:pt x="35974" y="3786"/>
                  </a:cubicBezTo>
                  <a:lnTo>
                    <a:pt x="35998" y="3810"/>
                  </a:lnTo>
                  <a:cubicBezTo>
                    <a:pt x="35575" y="3598"/>
                    <a:pt x="35160" y="3395"/>
                    <a:pt x="34728" y="3183"/>
                  </a:cubicBezTo>
                  <a:cubicBezTo>
                    <a:pt x="34484" y="3069"/>
                    <a:pt x="34232" y="2955"/>
                    <a:pt x="33988" y="2850"/>
                  </a:cubicBezTo>
                  <a:cubicBezTo>
                    <a:pt x="33743" y="2736"/>
                    <a:pt x="33515" y="2630"/>
                    <a:pt x="33279" y="2524"/>
                  </a:cubicBezTo>
                  <a:lnTo>
                    <a:pt x="33279" y="2524"/>
                  </a:lnTo>
                  <a:cubicBezTo>
                    <a:pt x="33515" y="2646"/>
                    <a:pt x="33752" y="2776"/>
                    <a:pt x="33988" y="2915"/>
                  </a:cubicBezTo>
                  <a:cubicBezTo>
                    <a:pt x="34232" y="3053"/>
                    <a:pt x="34484" y="3191"/>
                    <a:pt x="34737" y="3322"/>
                  </a:cubicBezTo>
                  <a:lnTo>
                    <a:pt x="35127" y="3525"/>
                  </a:lnTo>
                  <a:lnTo>
                    <a:pt x="34875" y="3428"/>
                  </a:lnTo>
                  <a:cubicBezTo>
                    <a:pt x="34403" y="3273"/>
                    <a:pt x="33939" y="3110"/>
                    <a:pt x="33467" y="2955"/>
                  </a:cubicBezTo>
                  <a:lnTo>
                    <a:pt x="33450" y="3004"/>
                  </a:lnTo>
                  <a:cubicBezTo>
                    <a:pt x="33711" y="3102"/>
                    <a:pt x="33963" y="3191"/>
                    <a:pt x="34224" y="3289"/>
                  </a:cubicBezTo>
                  <a:cubicBezTo>
                    <a:pt x="34460" y="3379"/>
                    <a:pt x="34696" y="3468"/>
                    <a:pt x="34932" y="3558"/>
                  </a:cubicBezTo>
                  <a:cubicBezTo>
                    <a:pt x="35176" y="3655"/>
                    <a:pt x="35428" y="3753"/>
                    <a:pt x="35673" y="3851"/>
                  </a:cubicBezTo>
                  <a:lnTo>
                    <a:pt x="35876" y="3932"/>
                  </a:lnTo>
                  <a:lnTo>
                    <a:pt x="35779" y="3924"/>
                  </a:lnTo>
                  <a:cubicBezTo>
                    <a:pt x="35665" y="3883"/>
                    <a:pt x="35551" y="3843"/>
                    <a:pt x="35437" y="3810"/>
                  </a:cubicBezTo>
                  <a:cubicBezTo>
                    <a:pt x="35209" y="3745"/>
                    <a:pt x="34981" y="3680"/>
                    <a:pt x="34753" y="3623"/>
                  </a:cubicBezTo>
                  <a:cubicBezTo>
                    <a:pt x="34525" y="3566"/>
                    <a:pt x="34297" y="3525"/>
                    <a:pt x="34069" y="3468"/>
                  </a:cubicBezTo>
                  <a:cubicBezTo>
                    <a:pt x="33841" y="3419"/>
                    <a:pt x="33605" y="3387"/>
                    <a:pt x="33369" y="3346"/>
                  </a:cubicBezTo>
                  <a:lnTo>
                    <a:pt x="33361" y="3395"/>
                  </a:lnTo>
                  <a:cubicBezTo>
                    <a:pt x="33507" y="3436"/>
                    <a:pt x="33654" y="3468"/>
                    <a:pt x="33800" y="3509"/>
                  </a:cubicBezTo>
                  <a:cubicBezTo>
                    <a:pt x="33882" y="3525"/>
                    <a:pt x="33963" y="3550"/>
                    <a:pt x="34045" y="3574"/>
                  </a:cubicBezTo>
                  <a:cubicBezTo>
                    <a:pt x="34272" y="3631"/>
                    <a:pt x="34492" y="3704"/>
                    <a:pt x="34720" y="3769"/>
                  </a:cubicBezTo>
                  <a:cubicBezTo>
                    <a:pt x="34867" y="3802"/>
                    <a:pt x="35013" y="3835"/>
                    <a:pt x="35160" y="3867"/>
                  </a:cubicBezTo>
                  <a:lnTo>
                    <a:pt x="32636" y="3655"/>
                  </a:lnTo>
                  <a:lnTo>
                    <a:pt x="32636" y="3769"/>
                  </a:lnTo>
                  <a:lnTo>
                    <a:pt x="32644" y="3769"/>
                  </a:lnTo>
                  <a:lnTo>
                    <a:pt x="34411" y="3957"/>
                  </a:lnTo>
                  <a:lnTo>
                    <a:pt x="36145" y="4136"/>
                  </a:lnTo>
                  <a:cubicBezTo>
                    <a:pt x="35941" y="4950"/>
                    <a:pt x="35722" y="5756"/>
                    <a:pt x="35526" y="6570"/>
                  </a:cubicBezTo>
                  <a:lnTo>
                    <a:pt x="33344" y="6448"/>
                  </a:lnTo>
                  <a:cubicBezTo>
                    <a:pt x="32587" y="6407"/>
                    <a:pt x="31838" y="6374"/>
                    <a:pt x="31081" y="6301"/>
                  </a:cubicBezTo>
                  <a:lnTo>
                    <a:pt x="28826" y="6122"/>
                  </a:lnTo>
                  <a:cubicBezTo>
                    <a:pt x="28639" y="6106"/>
                    <a:pt x="28452" y="6098"/>
                    <a:pt x="28265" y="6073"/>
                  </a:cubicBezTo>
                  <a:lnTo>
                    <a:pt x="27695" y="6008"/>
                  </a:lnTo>
                  <a:lnTo>
                    <a:pt x="26580" y="5886"/>
                  </a:lnTo>
                  <a:lnTo>
                    <a:pt x="25448" y="5764"/>
                  </a:lnTo>
                  <a:cubicBezTo>
                    <a:pt x="25261" y="5739"/>
                    <a:pt x="25074" y="5723"/>
                    <a:pt x="24886" y="5699"/>
                  </a:cubicBezTo>
                  <a:lnTo>
                    <a:pt x="24325" y="5617"/>
                  </a:lnTo>
                  <a:lnTo>
                    <a:pt x="22078" y="5316"/>
                  </a:lnTo>
                  <a:cubicBezTo>
                    <a:pt x="21703" y="5267"/>
                    <a:pt x="21337" y="5202"/>
                    <a:pt x="20963" y="5145"/>
                  </a:cubicBezTo>
                  <a:lnTo>
                    <a:pt x="19839" y="4966"/>
                  </a:lnTo>
                  <a:lnTo>
                    <a:pt x="18724" y="4787"/>
                  </a:lnTo>
                  <a:lnTo>
                    <a:pt x="17601" y="4583"/>
                  </a:lnTo>
                  <a:lnTo>
                    <a:pt x="16494" y="4380"/>
                  </a:lnTo>
                  <a:cubicBezTo>
                    <a:pt x="16119" y="4307"/>
                    <a:pt x="15745" y="4242"/>
                    <a:pt x="15378" y="4168"/>
                  </a:cubicBezTo>
                  <a:lnTo>
                    <a:pt x="13156" y="3704"/>
                  </a:lnTo>
                  <a:lnTo>
                    <a:pt x="10950" y="3208"/>
                  </a:lnTo>
                  <a:cubicBezTo>
                    <a:pt x="10583" y="3126"/>
                    <a:pt x="10217" y="3029"/>
                    <a:pt x="9851" y="2939"/>
                  </a:cubicBezTo>
                  <a:lnTo>
                    <a:pt x="8752" y="2662"/>
                  </a:lnTo>
                  <a:cubicBezTo>
                    <a:pt x="5821" y="1913"/>
                    <a:pt x="2915" y="1091"/>
                    <a:pt x="74" y="82"/>
                  </a:cubicBezTo>
                  <a:lnTo>
                    <a:pt x="50" y="57"/>
                  </a:ln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69" name="Google Shape;3469;p50"/>
            <p:cNvSpPr/>
            <p:nvPr/>
          </p:nvSpPr>
          <p:spPr>
            <a:xfrm rot="774988">
              <a:off x="3641846" y="4897455"/>
              <a:ext cx="707632" cy="28090"/>
            </a:xfrm>
            <a:custGeom>
              <a:avLst/>
              <a:gdLst/>
              <a:ahLst/>
              <a:cxnLst/>
              <a:rect l="l" t="t" r="r" b="b"/>
              <a:pathLst>
                <a:path w="8011" h="318" extrusionOk="0">
                  <a:moveTo>
                    <a:pt x="1" y="0"/>
                  </a:moveTo>
                  <a:cubicBezTo>
                    <a:pt x="326" y="9"/>
                    <a:pt x="660" y="49"/>
                    <a:pt x="1010" y="74"/>
                  </a:cubicBezTo>
                  <a:lnTo>
                    <a:pt x="2003" y="123"/>
                  </a:lnTo>
                  <a:cubicBezTo>
                    <a:pt x="2671" y="155"/>
                    <a:pt x="3338" y="188"/>
                    <a:pt x="4006" y="220"/>
                  </a:cubicBezTo>
                  <a:cubicBezTo>
                    <a:pt x="4673" y="253"/>
                    <a:pt x="5341" y="261"/>
                    <a:pt x="6008" y="285"/>
                  </a:cubicBezTo>
                  <a:cubicBezTo>
                    <a:pt x="6676" y="302"/>
                    <a:pt x="7343" y="310"/>
                    <a:pt x="8011" y="318"/>
                  </a:cubicBezTo>
                  <a:lnTo>
                    <a:pt x="8011" y="261"/>
                  </a:lnTo>
                  <a:cubicBezTo>
                    <a:pt x="7677" y="253"/>
                    <a:pt x="7343" y="236"/>
                    <a:pt x="7010" y="220"/>
                  </a:cubicBezTo>
                  <a:cubicBezTo>
                    <a:pt x="6676" y="204"/>
                    <a:pt x="6342" y="196"/>
                    <a:pt x="6008" y="180"/>
                  </a:cubicBezTo>
                  <a:cubicBezTo>
                    <a:pt x="5341" y="155"/>
                    <a:pt x="4673" y="106"/>
                    <a:pt x="4006" y="82"/>
                  </a:cubicBezTo>
                  <a:cubicBezTo>
                    <a:pt x="3338" y="49"/>
                    <a:pt x="2671" y="33"/>
                    <a:pt x="2003" y="17"/>
                  </a:cubicBezTo>
                  <a:lnTo>
                    <a:pt x="101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70" name="Google Shape;3470;p50"/>
            <p:cNvSpPr/>
            <p:nvPr/>
          </p:nvSpPr>
          <p:spPr>
            <a:xfrm rot="774988">
              <a:off x="3529638" y="4789420"/>
              <a:ext cx="86389" cy="13515"/>
            </a:xfrm>
            <a:custGeom>
              <a:avLst/>
              <a:gdLst/>
              <a:ahLst/>
              <a:cxnLst/>
              <a:rect l="l" t="t" r="r" b="b"/>
              <a:pathLst>
                <a:path w="978" h="153" extrusionOk="0">
                  <a:moveTo>
                    <a:pt x="306" y="0"/>
                  </a:moveTo>
                  <a:cubicBezTo>
                    <a:pt x="271" y="0"/>
                    <a:pt x="237" y="2"/>
                    <a:pt x="204" y="6"/>
                  </a:cubicBezTo>
                  <a:cubicBezTo>
                    <a:pt x="131" y="15"/>
                    <a:pt x="66" y="31"/>
                    <a:pt x="1" y="55"/>
                  </a:cubicBezTo>
                  <a:cubicBezTo>
                    <a:pt x="66" y="88"/>
                    <a:pt x="131" y="112"/>
                    <a:pt x="196" y="129"/>
                  </a:cubicBezTo>
                  <a:cubicBezTo>
                    <a:pt x="261" y="137"/>
                    <a:pt x="334" y="145"/>
                    <a:pt x="400" y="153"/>
                  </a:cubicBezTo>
                  <a:lnTo>
                    <a:pt x="603" y="153"/>
                  </a:lnTo>
                  <a:cubicBezTo>
                    <a:pt x="668" y="145"/>
                    <a:pt x="741" y="137"/>
                    <a:pt x="807" y="120"/>
                  </a:cubicBezTo>
                  <a:lnTo>
                    <a:pt x="978" y="72"/>
                  </a:lnTo>
                  <a:lnTo>
                    <a:pt x="807" y="63"/>
                  </a:lnTo>
                  <a:cubicBezTo>
                    <a:pt x="741" y="63"/>
                    <a:pt x="676" y="55"/>
                    <a:pt x="603" y="47"/>
                  </a:cubicBezTo>
                  <a:cubicBezTo>
                    <a:pt x="538" y="39"/>
                    <a:pt x="473" y="23"/>
                    <a:pt x="408" y="6"/>
                  </a:cubicBezTo>
                  <a:cubicBezTo>
                    <a:pt x="375" y="2"/>
                    <a:pt x="341" y="0"/>
                    <a:pt x="3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71" name="Google Shape;3471;p50"/>
            <p:cNvSpPr/>
            <p:nvPr/>
          </p:nvSpPr>
          <p:spPr>
            <a:xfrm rot="774988">
              <a:off x="3501444" y="5314261"/>
              <a:ext cx="767345" cy="13868"/>
            </a:xfrm>
            <a:custGeom>
              <a:avLst/>
              <a:gdLst/>
              <a:ahLst/>
              <a:cxnLst/>
              <a:rect l="l" t="t" r="r" b="b"/>
              <a:pathLst>
                <a:path w="8687" h="157" extrusionOk="0">
                  <a:moveTo>
                    <a:pt x="3623" y="0"/>
                  </a:moveTo>
                  <a:cubicBezTo>
                    <a:pt x="3141" y="0"/>
                    <a:pt x="2660" y="4"/>
                    <a:pt x="2182" y="4"/>
                  </a:cubicBezTo>
                  <a:lnTo>
                    <a:pt x="1091" y="12"/>
                  </a:lnTo>
                  <a:cubicBezTo>
                    <a:pt x="904" y="12"/>
                    <a:pt x="725" y="20"/>
                    <a:pt x="538" y="28"/>
                  </a:cubicBezTo>
                  <a:cubicBezTo>
                    <a:pt x="359" y="36"/>
                    <a:pt x="180" y="36"/>
                    <a:pt x="1" y="44"/>
                  </a:cubicBezTo>
                  <a:cubicBezTo>
                    <a:pt x="359" y="44"/>
                    <a:pt x="717" y="77"/>
                    <a:pt x="1091" y="85"/>
                  </a:cubicBezTo>
                  <a:lnTo>
                    <a:pt x="2174" y="110"/>
                  </a:lnTo>
                  <a:cubicBezTo>
                    <a:pt x="2899" y="126"/>
                    <a:pt x="3623" y="142"/>
                    <a:pt x="4348" y="150"/>
                  </a:cubicBezTo>
                  <a:cubicBezTo>
                    <a:pt x="4710" y="154"/>
                    <a:pt x="5072" y="156"/>
                    <a:pt x="5433" y="156"/>
                  </a:cubicBezTo>
                  <a:cubicBezTo>
                    <a:pt x="5795" y="156"/>
                    <a:pt x="6155" y="154"/>
                    <a:pt x="6513" y="150"/>
                  </a:cubicBezTo>
                  <a:cubicBezTo>
                    <a:pt x="7237" y="150"/>
                    <a:pt x="7962" y="142"/>
                    <a:pt x="8686" y="134"/>
                  </a:cubicBezTo>
                  <a:lnTo>
                    <a:pt x="8686" y="77"/>
                  </a:lnTo>
                  <a:lnTo>
                    <a:pt x="7604" y="69"/>
                  </a:lnTo>
                  <a:cubicBezTo>
                    <a:pt x="7237" y="69"/>
                    <a:pt x="6879" y="61"/>
                    <a:pt x="6513" y="53"/>
                  </a:cubicBezTo>
                  <a:cubicBezTo>
                    <a:pt x="5797" y="44"/>
                    <a:pt x="5072" y="20"/>
                    <a:pt x="4348" y="4"/>
                  </a:cubicBezTo>
                  <a:cubicBezTo>
                    <a:pt x="4106" y="1"/>
                    <a:pt x="3865" y="0"/>
                    <a:pt x="36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72" name="Google Shape;3472;p50"/>
            <p:cNvSpPr/>
            <p:nvPr/>
          </p:nvSpPr>
          <p:spPr>
            <a:xfrm rot="774988">
              <a:off x="3413447" y="5212446"/>
              <a:ext cx="87891" cy="13338"/>
            </a:xfrm>
            <a:custGeom>
              <a:avLst/>
              <a:gdLst/>
              <a:ahLst/>
              <a:cxnLst/>
              <a:rect l="l" t="t" r="r" b="b"/>
              <a:pathLst>
                <a:path w="995" h="151" extrusionOk="0">
                  <a:moveTo>
                    <a:pt x="349" y="1"/>
                  </a:moveTo>
                  <a:cubicBezTo>
                    <a:pt x="301" y="1"/>
                    <a:pt x="251" y="6"/>
                    <a:pt x="204" y="12"/>
                  </a:cubicBezTo>
                  <a:cubicBezTo>
                    <a:pt x="131" y="20"/>
                    <a:pt x="66" y="37"/>
                    <a:pt x="1" y="69"/>
                  </a:cubicBezTo>
                  <a:cubicBezTo>
                    <a:pt x="66" y="102"/>
                    <a:pt x="131" y="118"/>
                    <a:pt x="204" y="126"/>
                  </a:cubicBezTo>
                  <a:cubicBezTo>
                    <a:pt x="270" y="142"/>
                    <a:pt x="335" y="151"/>
                    <a:pt x="408" y="151"/>
                  </a:cubicBezTo>
                  <a:cubicBezTo>
                    <a:pt x="473" y="151"/>
                    <a:pt x="546" y="151"/>
                    <a:pt x="612" y="142"/>
                  </a:cubicBezTo>
                  <a:cubicBezTo>
                    <a:pt x="677" y="134"/>
                    <a:pt x="750" y="118"/>
                    <a:pt x="815" y="102"/>
                  </a:cubicBezTo>
                  <a:lnTo>
                    <a:pt x="994" y="53"/>
                  </a:lnTo>
                  <a:lnTo>
                    <a:pt x="815" y="45"/>
                  </a:lnTo>
                  <a:cubicBezTo>
                    <a:pt x="742" y="45"/>
                    <a:pt x="677" y="45"/>
                    <a:pt x="612" y="37"/>
                  </a:cubicBezTo>
                  <a:cubicBezTo>
                    <a:pt x="546" y="28"/>
                    <a:pt x="473" y="20"/>
                    <a:pt x="408" y="4"/>
                  </a:cubicBezTo>
                  <a:cubicBezTo>
                    <a:pt x="389" y="2"/>
                    <a:pt x="369" y="1"/>
                    <a:pt x="3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73" name="Google Shape;3473;p50"/>
            <p:cNvSpPr/>
            <p:nvPr/>
          </p:nvSpPr>
          <p:spPr>
            <a:xfrm rot="774988">
              <a:off x="3444918" y="5704355"/>
              <a:ext cx="746499" cy="26941"/>
            </a:xfrm>
            <a:custGeom>
              <a:avLst/>
              <a:gdLst/>
              <a:ahLst/>
              <a:cxnLst/>
              <a:rect l="l" t="t" r="r" b="b"/>
              <a:pathLst>
                <a:path w="8451" h="305" extrusionOk="0">
                  <a:moveTo>
                    <a:pt x="8442" y="1"/>
                  </a:moveTo>
                  <a:lnTo>
                    <a:pt x="7392" y="33"/>
                  </a:lnTo>
                  <a:cubicBezTo>
                    <a:pt x="7042" y="42"/>
                    <a:pt x="6684" y="58"/>
                    <a:pt x="6333" y="66"/>
                  </a:cubicBezTo>
                  <a:cubicBezTo>
                    <a:pt x="5633" y="82"/>
                    <a:pt x="4925" y="82"/>
                    <a:pt x="4225" y="99"/>
                  </a:cubicBezTo>
                  <a:cubicBezTo>
                    <a:pt x="3517" y="115"/>
                    <a:pt x="2817" y="147"/>
                    <a:pt x="2117" y="180"/>
                  </a:cubicBezTo>
                  <a:lnTo>
                    <a:pt x="1058" y="229"/>
                  </a:lnTo>
                  <a:cubicBezTo>
                    <a:pt x="879" y="237"/>
                    <a:pt x="700" y="253"/>
                    <a:pt x="521" y="269"/>
                  </a:cubicBezTo>
                  <a:cubicBezTo>
                    <a:pt x="342" y="286"/>
                    <a:pt x="171" y="294"/>
                    <a:pt x="0" y="302"/>
                  </a:cubicBezTo>
                  <a:cubicBezTo>
                    <a:pt x="72" y="300"/>
                    <a:pt x="145" y="300"/>
                    <a:pt x="219" y="300"/>
                  </a:cubicBezTo>
                  <a:cubicBezTo>
                    <a:pt x="420" y="300"/>
                    <a:pt x="625" y="304"/>
                    <a:pt x="831" y="304"/>
                  </a:cubicBezTo>
                  <a:cubicBezTo>
                    <a:pt x="907" y="304"/>
                    <a:pt x="983" y="304"/>
                    <a:pt x="1058" y="302"/>
                  </a:cubicBezTo>
                  <a:lnTo>
                    <a:pt x="2117" y="286"/>
                  </a:lnTo>
                  <a:cubicBezTo>
                    <a:pt x="2817" y="278"/>
                    <a:pt x="3525" y="261"/>
                    <a:pt x="4225" y="245"/>
                  </a:cubicBezTo>
                  <a:cubicBezTo>
                    <a:pt x="4933" y="221"/>
                    <a:pt x="5633" y="188"/>
                    <a:pt x="6342" y="155"/>
                  </a:cubicBezTo>
                  <a:cubicBezTo>
                    <a:pt x="7042" y="131"/>
                    <a:pt x="7742" y="90"/>
                    <a:pt x="8450" y="58"/>
                  </a:cubicBezTo>
                  <a:lnTo>
                    <a:pt x="845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74" name="Google Shape;3474;p50"/>
            <p:cNvSpPr/>
            <p:nvPr/>
          </p:nvSpPr>
          <p:spPr>
            <a:xfrm rot="774988">
              <a:off x="3356007" y="5629353"/>
              <a:ext cx="65543" cy="12985"/>
            </a:xfrm>
            <a:custGeom>
              <a:avLst/>
              <a:gdLst/>
              <a:ahLst/>
              <a:cxnLst/>
              <a:rect l="l" t="t" r="r" b="b"/>
              <a:pathLst>
                <a:path w="742" h="147" extrusionOk="0">
                  <a:moveTo>
                    <a:pt x="301" y="0"/>
                  </a:moveTo>
                  <a:cubicBezTo>
                    <a:pt x="253" y="0"/>
                    <a:pt x="204" y="0"/>
                    <a:pt x="147" y="17"/>
                  </a:cubicBezTo>
                  <a:cubicBezTo>
                    <a:pt x="122" y="17"/>
                    <a:pt x="98" y="25"/>
                    <a:pt x="74" y="41"/>
                  </a:cubicBezTo>
                  <a:cubicBezTo>
                    <a:pt x="49" y="49"/>
                    <a:pt x="17" y="57"/>
                    <a:pt x="0" y="82"/>
                  </a:cubicBezTo>
                  <a:cubicBezTo>
                    <a:pt x="49" y="106"/>
                    <a:pt x="98" y="122"/>
                    <a:pt x="155" y="131"/>
                  </a:cubicBezTo>
                  <a:cubicBezTo>
                    <a:pt x="204" y="147"/>
                    <a:pt x="261" y="147"/>
                    <a:pt x="310" y="147"/>
                  </a:cubicBezTo>
                  <a:cubicBezTo>
                    <a:pt x="415" y="147"/>
                    <a:pt x="521" y="122"/>
                    <a:pt x="619" y="90"/>
                  </a:cubicBezTo>
                  <a:lnTo>
                    <a:pt x="741" y="33"/>
                  </a:lnTo>
                  <a:lnTo>
                    <a:pt x="611" y="33"/>
                  </a:lnTo>
                  <a:cubicBezTo>
                    <a:pt x="562" y="33"/>
                    <a:pt x="513" y="33"/>
                    <a:pt x="464" y="25"/>
                  </a:cubicBezTo>
                  <a:cubicBezTo>
                    <a:pt x="407" y="25"/>
                    <a:pt x="358" y="8"/>
                    <a:pt x="3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75" name="Google Shape;3475;p50"/>
            <p:cNvSpPr/>
            <p:nvPr/>
          </p:nvSpPr>
          <p:spPr>
            <a:xfrm rot="774988">
              <a:off x="2606462" y="4774006"/>
              <a:ext cx="2404678" cy="1660387"/>
            </a:xfrm>
            <a:custGeom>
              <a:avLst/>
              <a:gdLst/>
              <a:ahLst/>
              <a:cxnLst/>
              <a:rect l="l" t="t" r="r" b="b"/>
              <a:pathLst>
                <a:path w="27223" h="18797" extrusionOk="0">
                  <a:moveTo>
                    <a:pt x="1018" y="0"/>
                  </a:moveTo>
                  <a:lnTo>
                    <a:pt x="114" y="3500"/>
                  </a:lnTo>
                  <a:cubicBezTo>
                    <a:pt x="188" y="3500"/>
                    <a:pt x="261" y="3509"/>
                    <a:pt x="334" y="3533"/>
                  </a:cubicBezTo>
                  <a:lnTo>
                    <a:pt x="1148" y="318"/>
                  </a:lnTo>
                  <a:cubicBezTo>
                    <a:pt x="7221" y="708"/>
                    <a:pt x="13400" y="887"/>
                    <a:pt x="19424" y="1091"/>
                  </a:cubicBezTo>
                  <a:cubicBezTo>
                    <a:pt x="21890" y="1172"/>
                    <a:pt x="24446" y="1254"/>
                    <a:pt x="26962" y="1359"/>
                  </a:cubicBezTo>
                  <a:lnTo>
                    <a:pt x="23274" y="15817"/>
                  </a:lnTo>
                  <a:cubicBezTo>
                    <a:pt x="20645" y="16126"/>
                    <a:pt x="18007" y="16468"/>
                    <a:pt x="15419" y="16802"/>
                  </a:cubicBezTo>
                  <a:cubicBezTo>
                    <a:pt x="10331" y="17453"/>
                    <a:pt x="5218" y="18113"/>
                    <a:pt x="82" y="18560"/>
                  </a:cubicBezTo>
                  <a:cubicBezTo>
                    <a:pt x="74" y="18642"/>
                    <a:pt x="41" y="18723"/>
                    <a:pt x="0" y="18796"/>
                  </a:cubicBezTo>
                  <a:cubicBezTo>
                    <a:pt x="5170" y="18349"/>
                    <a:pt x="10339" y="17657"/>
                    <a:pt x="15443" y="16997"/>
                  </a:cubicBezTo>
                  <a:cubicBezTo>
                    <a:pt x="18048" y="16672"/>
                    <a:pt x="23486" y="15996"/>
                    <a:pt x="23486" y="15996"/>
                  </a:cubicBezTo>
                  <a:lnTo>
                    <a:pt x="27222" y="1164"/>
                  </a:lnTo>
                  <a:lnTo>
                    <a:pt x="27035" y="1156"/>
                  </a:lnTo>
                  <a:cubicBezTo>
                    <a:pt x="24495" y="1050"/>
                    <a:pt x="21923" y="969"/>
                    <a:pt x="19416" y="887"/>
                  </a:cubicBezTo>
                  <a:cubicBezTo>
                    <a:pt x="13392" y="684"/>
                    <a:pt x="1018" y="0"/>
                    <a:pt x="1018"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76" name="Google Shape;3476;p50"/>
            <p:cNvSpPr/>
            <p:nvPr/>
          </p:nvSpPr>
          <p:spPr>
            <a:xfrm rot="774988">
              <a:off x="-784923" y="3807142"/>
              <a:ext cx="3814024" cy="2383125"/>
            </a:xfrm>
            <a:custGeom>
              <a:avLst/>
              <a:gdLst/>
              <a:ahLst/>
              <a:cxnLst/>
              <a:rect l="l" t="t" r="r" b="b"/>
              <a:pathLst>
                <a:path w="43178" h="26979" extrusionOk="0">
                  <a:moveTo>
                    <a:pt x="4689" y="277"/>
                  </a:moveTo>
                  <a:cubicBezTo>
                    <a:pt x="15247" y="4364"/>
                    <a:pt x="27051" y="6692"/>
                    <a:pt x="42925" y="7823"/>
                  </a:cubicBezTo>
                  <a:lnTo>
                    <a:pt x="38188" y="26628"/>
                  </a:lnTo>
                  <a:cubicBezTo>
                    <a:pt x="36275" y="26726"/>
                    <a:pt x="34410" y="26775"/>
                    <a:pt x="32644" y="26775"/>
                  </a:cubicBezTo>
                  <a:cubicBezTo>
                    <a:pt x="27361" y="26775"/>
                    <a:pt x="22704" y="26359"/>
                    <a:pt x="18406" y="25505"/>
                  </a:cubicBezTo>
                  <a:cubicBezTo>
                    <a:pt x="11552" y="24137"/>
                    <a:pt x="5609" y="21687"/>
                    <a:pt x="236" y="17983"/>
                  </a:cubicBezTo>
                  <a:lnTo>
                    <a:pt x="4689" y="277"/>
                  </a:lnTo>
                  <a:close/>
                  <a:moveTo>
                    <a:pt x="4551" y="0"/>
                  </a:moveTo>
                  <a:lnTo>
                    <a:pt x="0" y="18072"/>
                  </a:lnTo>
                  <a:lnTo>
                    <a:pt x="90" y="18129"/>
                  </a:lnTo>
                  <a:cubicBezTo>
                    <a:pt x="5495" y="21858"/>
                    <a:pt x="11470" y="24332"/>
                    <a:pt x="18365" y="25700"/>
                  </a:cubicBezTo>
                  <a:cubicBezTo>
                    <a:pt x="22680" y="26555"/>
                    <a:pt x="27352" y="26978"/>
                    <a:pt x="32644" y="26978"/>
                  </a:cubicBezTo>
                  <a:cubicBezTo>
                    <a:pt x="34427" y="26978"/>
                    <a:pt x="36307" y="26921"/>
                    <a:pt x="38236" y="26832"/>
                  </a:cubicBezTo>
                  <a:lnTo>
                    <a:pt x="38350" y="26823"/>
                  </a:lnTo>
                  <a:lnTo>
                    <a:pt x="43178" y="7636"/>
                  </a:lnTo>
                  <a:lnTo>
                    <a:pt x="42999" y="7628"/>
                  </a:lnTo>
                  <a:cubicBezTo>
                    <a:pt x="27084" y="6497"/>
                    <a:pt x="15272" y="4160"/>
                    <a:pt x="4714" y="66"/>
                  </a:cubicBezTo>
                  <a:lnTo>
                    <a:pt x="4551"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77" name="Google Shape;3477;p50"/>
            <p:cNvSpPr/>
            <p:nvPr/>
          </p:nvSpPr>
          <p:spPr>
            <a:xfrm rot="774988">
              <a:off x="2789600" y="4561690"/>
              <a:ext cx="335840" cy="343790"/>
            </a:xfrm>
            <a:custGeom>
              <a:avLst/>
              <a:gdLst/>
              <a:ahLst/>
              <a:cxnLst/>
              <a:rect l="l" t="t" r="r" b="b"/>
              <a:pathLst>
                <a:path w="3802" h="3892" extrusionOk="0">
                  <a:moveTo>
                    <a:pt x="993" y="456"/>
                  </a:moveTo>
                  <a:lnTo>
                    <a:pt x="3493" y="3680"/>
                  </a:lnTo>
                  <a:lnTo>
                    <a:pt x="253" y="3395"/>
                  </a:lnTo>
                  <a:lnTo>
                    <a:pt x="993" y="456"/>
                  </a:lnTo>
                  <a:close/>
                  <a:moveTo>
                    <a:pt x="896" y="0"/>
                  </a:moveTo>
                  <a:lnTo>
                    <a:pt x="0" y="3574"/>
                  </a:lnTo>
                  <a:lnTo>
                    <a:pt x="3802" y="3891"/>
                  </a:lnTo>
                  <a:lnTo>
                    <a:pt x="896"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4" name="TextBox 3"/>
          <p:cNvSpPr txBox="1"/>
          <p:nvPr/>
        </p:nvSpPr>
        <p:spPr>
          <a:xfrm>
            <a:off x="-140970" y="1565910"/>
            <a:ext cx="9217660" cy="1014730"/>
          </a:xfrm>
          <a:prstGeom prst="rect">
            <a:avLst/>
          </a:prstGeom>
          <a:noFill/>
        </p:spPr>
        <p:txBody>
          <a:bodyPr wrap="square">
            <a:spAutoFit/>
          </a:bodyPr>
          <a:lstStyle/>
          <a:p>
            <a:pPr lvl="0" algn="ctr">
              <a:lnSpc>
                <a:spcPct val="150000"/>
              </a:lnSpc>
              <a:spcAft>
                <a:spcPts val="1000"/>
              </a:spcAft>
            </a:pPr>
            <a:r>
              <a:rPr lang="en-US" sz="4000" b="1">
                <a:solidFill>
                  <a:srgbClr val="553223"/>
                </a:solidFill>
                <a:effectLst/>
                <a:latin typeface="+mj-lt"/>
                <a:ea typeface="Calibri" panose="020F0502020204030204" pitchFamily="34" charset="0"/>
                <a:cs typeface="Times New Roman" panose="02020603050405020304" pitchFamily="18" charset="0"/>
              </a:rPr>
              <a:t>CẢM ƠN THẦY CÔ ĐÃ LẮNG NGHE! </a:t>
            </a:r>
            <a:endParaRPr lang="en-US" sz="3200" b="1">
              <a:solidFill>
                <a:srgbClr val="E03232"/>
              </a:solidFill>
              <a:effectLst/>
              <a:latin typeface="+mj-lt"/>
              <a:ea typeface="Calibri" panose="020F0502020204030204" pitchFamily="34" charset="0"/>
              <a:cs typeface="Times New Roman" panose="02020603050405020304" pitchFamily="18" charset="0"/>
            </a:endParaRPr>
          </a:p>
        </p:txBody>
      </p:sp>
    </p:spTree>
  </p:cSld>
  <p:clrMapOvr>
    <a:masterClrMapping/>
  </p:clrMapOvr>
  <p:transition>
    <p:split orient="vert" dir="in"/>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671"/>
        <p:cNvGrpSpPr/>
        <p:nvPr/>
      </p:nvGrpSpPr>
      <p:grpSpPr>
        <a:xfrm>
          <a:off x="0" y="0"/>
          <a:ext cx="0" cy="0"/>
          <a:chOff x="0" y="0"/>
          <a:chExt cx="0" cy="0"/>
        </a:xfrm>
      </p:grpSpPr>
      <p:grpSp>
        <p:nvGrpSpPr>
          <p:cNvPr id="4675" name="Google Shape;4675;p68"/>
          <p:cNvGrpSpPr/>
          <p:nvPr/>
        </p:nvGrpSpPr>
        <p:grpSpPr>
          <a:xfrm>
            <a:off x="514976" y="1733057"/>
            <a:ext cx="2807757" cy="3260288"/>
            <a:chOff x="6056771" y="1077324"/>
            <a:chExt cx="2942216" cy="3416418"/>
          </a:xfrm>
        </p:grpSpPr>
        <p:sp>
          <p:nvSpPr>
            <p:cNvPr id="4676" name="Google Shape;4676;p68"/>
            <p:cNvSpPr/>
            <p:nvPr/>
          </p:nvSpPr>
          <p:spPr>
            <a:xfrm rot="461254">
              <a:off x="6966784" y="1945461"/>
              <a:ext cx="849806" cy="745223"/>
            </a:xfrm>
            <a:custGeom>
              <a:avLst/>
              <a:gdLst/>
              <a:ahLst/>
              <a:cxnLst/>
              <a:rect l="l" t="t" r="r" b="b"/>
              <a:pathLst>
                <a:path w="8857" h="7767" extrusionOk="0">
                  <a:moveTo>
                    <a:pt x="2253" y="0"/>
                  </a:moveTo>
                  <a:cubicBezTo>
                    <a:pt x="2177" y="0"/>
                    <a:pt x="2114" y="63"/>
                    <a:pt x="2076" y="186"/>
                  </a:cubicBezTo>
                  <a:cubicBezTo>
                    <a:pt x="2060" y="219"/>
                    <a:pt x="2051" y="251"/>
                    <a:pt x="2043" y="284"/>
                  </a:cubicBezTo>
                  <a:cubicBezTo>
                    <a:pt x="2037" y="315"/>
                    <a:pt x="2031" y="327"/>
                    <a:pt x="2013" y="327"/>
                  </a:cubicBezTo>
                  <a:cubicBezTo>
                    <a:pt x="2008" y="327"/>
                    <a:pt x="2002" y="326"/>
                    <a:pt x="1994" y="324"/>
                  </a:cubicBezTo>
                  <a:cubicBezTo>
                    <a:pt x="1947" y="315"/>
                    <a:pt x="1912" y="309"/>
                    <a:pt x="1885" y="309"/>
                  </a:cubicBezTo>
                  <a:cubicBezTo>
                    <a:pt x="1819" y="309"/>
                    <a:pt x="1801" y="345"/>
                    <a:pt x="1767" y="455"/>
                  </a:cubicBezTo>
                  <a:cubicBezTo>
                    <a:pt x="1758" y="471"/>
                    <a:pt x="1750" y="487"/>
                    <a:pt x="1742" y="503"/>
                  </a:cubicBezTo>
                  <a:cubicBezTo>
                    <a:pt x="1636" y="406"/>
                    <a:pt x="1530" y="316"/>
                    <a:pt x="1408" y="227"/>
                  </a:cubicBezTo>
                  <a:cubicBezTo>
                    <a:pt x="1333" y="175"/>
                    <a:pt x="1274" y="147"/>
                    <a:pt x="1226" y="147"/>
                  </a:cubicBezTo>
                  <a:cubicBezTo>
                    <a:pt x="1153" y="147"/>
                    <a:pt x="1106" y="209"/>
                    <a:pt x="1066" y="341"/>
                  </a:cubicBezTo>
                  <a:cubicBezTo>
                    <a:pt x="1052" y="379"/>
                    <a:pt x="1038" y="395"/>
                    <a:pt x="1017" y="395"/>
                  </a:cubicBezTo>
                  <a:cubicBezTo>
                    <a:pt x="1002" y="395"/>
                    <a:pt x="984" y="387"/>
                    <a:pt x="961" y="373"/>
                  </a:cubicBezTo>
                  <a:cubicBezTo>
                    <a:pt x="895" y="337"/>
                    <a:pt x="850" y="316"/>
                    <a:pt x="811" y="316"/>
                  </a:cubicBezTo>
                  <a:cubicBezTo>
                    <a:pt x="763" y="316"/>
                    <a:pt x="722" y="347"/>
                    <a:pt x="659" y="414"/>
                  </a:cubicBezTo>
                  <a:cubicBezTo>
                    <a:pt x="637" y="436"/>
                    <a:pt x="619" y="445"/>
                    <a:pt x="601" y="445"/>
                  </a:cubicBezTo>
                  <a:cubicBezTo>
                    <a:pt x="580" y="445"/>
                    <a:pt x="560" y="432"/>
                    <a:pt x="537" y="414"/>
                  </a:cubicBezTo>
                  <a:cubicBezTo>
                    <a:pt x="472" y="365"/>
                    <a:pt x="418" y="341"/>
                    <a:pt x="369" y="341"/>
                  </a:cubicBezTo>
                  <a:cubicBezTo>
                    <a:pt x="295" y="341"/>
                    <a:pt x="235" y="396"/>
                    <a:pt x="171" y="503"/>
                  </a:cubicBezTo>
                  <a:cubicBezTo>
                    <a:pt x="0" y="797"/>
                    <a:pt x="41" y="1122"/>
                    <a:pt x="33" y="1448"/>
                  </a:cubicBezTo>
                  <a:cubicBezTo>
                    <a:pt x="41" y="1668"/>
                    <a:pt x="98" y="1887"/>
                    <a:pt x="204" y="2091"/>
                  </a:cubicBezTo>
                  <a:cubicBezTo>
                    <a:pt x="269" y="2270"/>
                    <a:pt x="358" y="2449"/>
                    <a:pt x="456" y="2612"/>
                  </a:cubicBezTo>
                  <a:cubicBezTo>
                    <a:pt x="594" y="2815"/>
                    <a:pt x="757" y="3003"/>
                    <a:pt x="936" y="3174"/>
                  </a:cubicBezTo>
                  <a:cubicBezTo>
                    <a:pt x="1254" y="3442"/>
                    <a:pt x="1587" y="3703"/>
                    <a:pt x="1929" y="3939"/>
                  </a:cubicBezTo>
                  <a:cubicBezTo>
                    <a:pt x="1978" y="3971"/>
                    <a:pt x="2035" y="4004"/>
                    <a:pt x="2092" y="4028"/>
                  </a:cubicBezTo>
                  <a:cubicBezTo>
                    <a:pt x="2532" y="4232"/>
                    <a:pt x="2979" y="4427"/>
                    <a:pt x="3419" y="4631"/>
                  </a:cubicBezTo>
                  <a:cubicBezTo>
                    <a:pt x="3712" y="4769"/>
                    <a:pt x="3989" y="4964"/>
                    <a:pt x="4217" y="5192"/>
                  </a:cubicBezTo>
                  <a:cubicBezTo>
                    <a:pt x="4648" y="5608"/>
                    <a:pt x="4966" y="6104"/>
                    <a:pt x="5357" y="6560"/>
                  </a:cubicBezTo>
                  <a:cubicBezTo>
                    <a:pt x="5772" y="7040"/>
                    <a:pt x="6317" y="7407"/>
                    <a:pt x="6920" y="7618"/>
                  </a:cubicBezTo>
                  <a:cubicBezTo>
                    <a:pt x="7107" y="7691"/>
                    <a:pt x="7310" y="7740"/>
                    <a:pt x="7514" y="7765"/>
                  </a:cubicBezTo>
                  <a:cubicBezTo>
                    <a:pt x="7529" y="7766"/>
                    <a:pt x="7544" y="7767"/>
                    <a:pt x="7559" y="7767"/>
                  </a:cubicBezTo>
                  <a:cubicBezTo>
                    <a:pt x="7631" y="7767"/>
                    <a:pt x="7699" y="7751"/>
                    <a:pt x="7766" y="7724"/>
                  </a:cubicBezTo>
                  <a:cubicBezTo>
                    <a:pt x="7834" y="7693"/>
                    <a:pt x="7909" y="7678"/>
                    <a:pt x="7983" y="7678"/>
                  </a:cubicBezTo>
                  <a:cubicBezTo>
                    <a:pt x="8025" y="7678"/>
                    <a:pt x="8067" y="7683"/>
                    <a:pt x="8108" y="7691"/>
                  </a:cubicBezTo>
                  <a:cubicBezTo>
                    <a:pt x="8128" y="7693"/>
                    <a:pt x="8147" y="7694"/>
                    <a:pt x="8167" y="7694"/>
                  </a:cubicBezTo>
                  <a:cubicBezTo>
                    <a:pt x="8346" y="7694"/>
                    <a:pt x="8508" y="7631"/>
                    <a:pt x="8670" y="7594"/>
                  </a:cubicBezTo>
                  <a:cubicBezTo>
                    <a:pt x="8735" y="7578"/>
                    <a:pt x="8767" y="7504"/>
                    <a:pt x="8727" y="7455"/>
                  </a:cubicBezTo>
                  <a:cubicBezTo>
                    <a:pt x="8694" y="7407"/>
                    <a:pt x="8710" y="7366"/>
                    <a:pt x="8759" y="7333"/>
                  </a:cubicBezTo>
                  <a:cubicBezTo>
                    <a:pt x="8857" y="7252"/>
                    <a:pt x="8849" y="7154"/>
                    <a:pt x="8735" y="7081"/>
                  </a:cubicBezTo>
                  <a:cubicBezTo>
                    <a:pt x="8621" y="7008"/>
                    <a:pt x="8621" y="7016"/>
                    <a:pt x="8727" y="6926"/>
                  </a:cubicBezTo>
                  <a:cubicBezTo>
                    <a:pt x="8824" y="6837"/>
                    <a:pt x="8841" y="6739"/>
                    <a:pt x="8727" y="6633"/>
                  </a:cubicBezTo>
                  <a:cubicBezTo>
                    <a:pt x="8702" y="6609"/>
                    <a:pt x="8678" y="6593"/>
                    <a:pt x="8653" y="6576"/>
                  </a:cubicBezTo>
                  <a:cubicBezTo>
                    <a:pt x="8580" y="6536"/>
                    <a:pt x="8572" y="6446"/>
                    <a:pt x="8629" y="6389"/>
                  </a:cubicBezTo>
                  <a:cubicBezTo>
                    <a:pt x="8645" y="6365"/>
                    <a:pt x="8662" y="6340"/>
                    <a:pt x="8678" y="6316"/>
                  </a:cubicBezTo>
                  <a:cubicBezTo>
                    <a:pt x="8743" y="6218"/>
                    <a:pt x="8727" y="6153"/>
                    <a:pt x="8629" y="6104"/>
                  </a:cubicBezTo>
                  <a:cubicBezTo>
                    <a:pt x="8523" y="6055"/>
                    <a:pt x="8531" y="5998"/>
                    <a:pt x="8588" y="5917"/>
                  </a:cubicBezTo>
                  <a:lnTo>
                    <a:pt x="8645" y="5827"/>
                  </a:lnTo>
                  <a:cubicBezTo>
                    <a:pt x="8710" y="5762"/>
                    <a:pt x="8694" y="5665"/>
                    <a:pt x="8629" y="5616"/>
                  </a:cubicBezTo>
                  <a:cubicBezTo>
                    <a:pt x="8564" y="5542"/>
                    <a:pt x="8548" y="5437"/>
                    <a:pt x="8588" y="5347"/>
                  </a:cubicBezTo>
                  <a:cubicBezTo>
                    <a:pt x="8613" y="5314"/>
                    <a:pt x="8637" y="5282"/>
                    <a:pt x="8653" y="5249"/>
                  </a:cubicBezTo>
                  <a:cubicBezTo>
                    <a:pt x="8735" y="5103"/>
                    <a:pt x="8710" y="5013"/>
                    <a:pt x="8556" y="4956"/>
                  </a:cubicBezTo>
                  <a:cubicBezTo>
                    <a:pt x="8474" y="4924"/>
                    <a:pt x="8466" y="4883"/>
                    <a:pt x="8491" y="4818"/>
                  </a:cubicBezTo>
                  <a:cubicBezTo>
                    <a:pt x="8515" y="4712"/>
                    <a:pt x="8531" y="4623"/>
                    <a:pt x="8409" y="4582"/>
                  </a:cubicBezTo>
                  <a:cubicBezTo>
                    <a:pt x="8369" y="4566"/>
                    <a:pt x="8385" y="4541"/>
                    <a:pt x="8401" y="4517"/>
                  </a:cubicBezTo>
                  <a:cubicBezTo>
                    <a:pt x="8426" y="4460"/>
                    <a:pt x="8458" y="4411"/>
                    <a:pt x="8491" y="4354"/>
                  </a:cubicBezTo>
                  <a:cubicBezTo>
                    <a:pt x="8572" y="4183"/>
                    <a:pt x="8539" y="4093"/>
                    <a:pt x="8352" y="4028"/>
                  </a:cubicBezTo>
                  <a:cubicBezTo>
                    <a:pt x="8328" y="4020"/>
                    <a:pt x="8312" y="4012"/>
                    <a:pt x="8287" y="4012"/>
                  </a:cubicBezTo>
                  <a:cubicBezTo>
                    <a:pt x="8189" y="3996"/>
                    <a:pt x="8165" y="3955"/>
                    <a:pt x="8214" y="3857"/>
                  </a:cubicBezTo>
                  <a:cubicBezTo>
                    <a:pt x="8255" y="3760"/>
                    <a:pt x="8214" y="3678"/>
                    <a:pt x="8092" y="3670"/>
                  </a:cubicBezTo>
                  <a:cubicBezTo>
                    <a:pt x="7986" y="3662"/>
                    <a:pt x="7937" y="3638"/>
                    <a:pt x="7970" y="3524"/>
                  </a:cubicBezTo>
                  <a:cubicBezTo>
                    <a:pt x="7978" y="3450"/>
                    <a:pt x="7970" y="3377"/>
                    <a:pt x="7945" y="3304"/>
                  </a:cubicBezTo>
                  <a:cubicBezTo>
                    <a:pt x="7937" y="3263"/>
                    <a:pt x="7921" y="3214"/>
                    <a:pt x="7872" y="3206"/>
                  </a:cubicBezTo>
                  <a:cubicBezTo>
                    <a:pt x="7758" y="3182"/>
                    <a:pt x="7750" y="3108"/>
                    <a:pt x="7766" y="3011"/>
                  </a:cubicBezTo>
                  <a:cubicBezTo>
                    <a:pt x="7774" y="2937"/>
                    <a:pt x="7774" y="2872"/>
                    <a:pt x="7766" y="2799"/>
                  </a:cubicBezTo>
                  <a:cubicBezTo>
                    <a:pt x="7759" y="2683"/>
                    <a:pt x="7713" y="2625"/>
                    <a:pt x="7617" y="2625"/>
                  </a:cubicBezTo>
                  <a:cubicBezTo>
                    <a:pt x="7605" y="2625"/>
                    <a:pt x="7592" y="2626"/>
                    <a:pt x="7579" y="2628"/>
                  </a:cubicBezTo>
                  <a:cubicBezTo>
                    <a:pt x="7565" y="2632"/>
                    <a:pt x="7551" y="2633"/>
                    <a:pt x="7538" y="2633"/>
                  </a:cubicBezTo>
                  <a:cubicBezTo>
                    <a:pt x="7457" y="2633"/>
                    <a:pt x="7389" y="2573"/>
                    <a:pt x="7375" y="2490"/>
                  </a:cubicBezTo>
                  <a:cubicBezTo>
                    <a:pt x="7359" y="2449"/>
                    <a:pt x="7343" y="2416"/>
                    <a:pt x="7318" y="2384"/>
                  </a:cubicBezTo>
                  <a:cubicBezTo>
                    <a:pt x="7297" y="2341"/>
                    <a:pt x="7251" y="2317"/>
                    <a:pt x="7207" y="2317"/>
                  </a:cubicBezTo>
                  <a:cubicBezTo>
                    <a:pt x="7201" y="2317"/>
                    <a:pt x="7194" y="2318"/>
                    <a:pt x="7188" y="2319"/>
                  </a:cubicBezTo>
                  <a:cubicBezTo>
                    <a:pt x="7165" y="2327"/>
                    <a:pt x="7141" y="2331"/>
                    <a:pt x="7119" y="2331"/>
                  </a:cubicBezTo>
                  <a:cubicBezTo>
                    <a:pt x="7031" y="2331"/>
                    <a:pt x="6955" y="2273"/>
                    <a:pt x="6936" y="2189"/>
                  </a:cubicBezTo>
                  <a:cubicBezTo>
                    <a:pt x="6920" y="2148"/>
                    <a:pt x="6903" y="2099"/>
                    <a:pt x="6887" y="2058"/>
                  </a:cubicBezTo>
                  <a:cubicBezTo>
                    <a:pt x="6866" y="1983"/>
                    <a:pt x="6800" y="1931"/>
                    <a:pt x="6725" y="1931"/>
                  </a:cubicBezTo>
                  <a:cubicBezTo>
                    <a:pt x="6712" y="1931"/>
                    <a:pt x="6698" y="1932"/>
                    <a:pt x="6683" y="1936"/>
                  </a:cubicBezTo>
                  <a:cubicBezTo>
                    <a:pt x="6678" y="1937"/>
                    <a:pt x="6672" y="1937"/>
                    <a:pt x="6666" y="1937"/>
                  </a:cubicBezTo>
                  <a:cubicBezTo>
                    <a:pt x="6615" y="1937"/>
                    <a:pt x="6568" y="1906"/>
                    <a:pt x="6553" y="1855"/>
                  </a:cubicBezTo>
                  <a:cubicBezTo>
                    <a:pt x="6537" y="1790"/>
                    <a:pt x="6512" y="1733"/>
                    <a:pt x="6496" y="1668"/>
                  </a:cubicBezTo>
                  <a:cubicBezTo>
                    <a:pt x="6483" y="1602"/>
                    <a:pt x="6422" y="1563"/>
                    <a:pt x="6361" y="1563"/>
                  </a:cubicBezTo>
                  <a:cubicBezTo>
                    <a:pt x="6346" y="1563"/>
                    <a:pt x="6331" y="1565"/>
                    <a:pt x="6317" y="1570"/>
                  </a:cubicBezTo>
                  <a:cubicBezTo>
                    <a:pt x="6305" y="1574"/>
                    <a:pt x="6292" y="1576"/>
                    <a:pt x="6280" y="1576"/>
                  </a:cubicBezTo>
                  <a:cubicBezTo>
                    <a:pt x="6244" y="1576"/>
                    <a:pt x="6211" y="1559"/>
                    <a:pt x="6187" y="1529"/>
                  </a:cubicBezTo>
                  <a:cubicBezTo>
                    <a:pt x="6138" y="1464"/>
                    <a:pt x="6089" y="1399"/>
                    <a:pt x="6032" y="1334"/>
                  </a:cubicBezTo>
                  <a:cubicBezTo>
                    <a:pt x="5977" y="1274"/>
                    <a:pt x="5933" y="1243"/>
                    <a:pt x="5884" y="1243"/>
                  </a:cubicBezTo>
                  <a:cubicBezTo>
                    <a:pt x="5846" y="1243"/>
                    <a:pt x="5805" y="1262"/>
                    <a:pt x="5755" y="1301"/>
                  </a:cubicBezTo>
                  <a:cubicBezTo>
                    <a:pt x="5728" y="1323"/>
                    <a:pt x="5706" y="1333"/>
                    <a:pt x="5687" y="1333"/>
                  </a:cubicBezTo>
                  <a:cubicBezTo>
                    <a:pt x="5657" y="1333"/>
                    <a:pt x="5637" y="1306"/>
                    <a:pt x="5617" y="1261"/>
                  </a:cubicBezTo>
                  <a:cubicBezTo>
                    <a:pt x="5576" y="1179"/>
                    <a:pt x="5536" y="1098"/>
                    <a:pt x="5487" y="1016"/>
                  </a:cubicBezTo>
                  <a:cubicBezTo>
                    <a:pt x="5438" y="942"/>
                    <a:pt x="5397" y="907"/>
                    <a:pt x="5344" y="907"/>
                  </a:cubicBezTo>
                  <a:cubicBezTo>
                    <a:pt x="5310" y="907"/>
                    <a:pt x="5270" y="922"/>
                    <a:pt x="5218" y="951"/>
                  </a:cubicBezTo>
                  <a:cubicBezTo>
                    <a:pt x="5207" y="957"/>
                    <a:pt x="5199" y="959"/>
                    <a:pt x="5191" y="959"/>
                  </a:cubicBezTo>
                  <a:cubicBezTo>
                    <a:pt x="5165" y="959"/>
                    <a:pt x="5158" y="931"/>
                    <a:pt x="5145" y="919"/>
                  </a:cubicBezTo>
                  <a:cubicBezTo>
                    <a:pt x="5080" y="829"/>
                    <a:pt x="5006" y="748"/>
                    <a:pt x="4917" y="674"/>
                  </a:cubicBezTo>
                  <a:cubicBezTo>
                    <a:pt x="4863" y="631"/>
                    <a:pt x="4818" y="609"/>
                    <a:pt x="4776" y="609"/>
                  </a:cubicBezTo>
                  <a:cubicBezTo>
                    <a:pt x="4723" y="609"/>
                    <a:pt x="4678" y="646"/>
                    <a:pt x="4632" y="723"/>
                  </a:cubicBezTo>
                  <a:cubicBezTo>
                    <a:pt x="4608" y="763"/>
                    <a:pt x="4588" y="781"/>
                    <a:pt x="4569" y="781"/>
                  </a:cubicBezTo>
                  <a:cubicBezTo>
                    <a:pt x="4548" y="781"/>
                    <a:pt x="4527" y="761"/>
                    <a:pt x="4502" y="723"/>
                  </a:cubicBezTo>
                  <a:cubicBezTo>
                    <a:pt x="4453" y="658"/>
                    <a:pt x="4404" y="601"/>
                    <a:pt x="4347" y="552"/>
                  </a:cubicBezTo>
                  <a:cubicBezTo>
                    <a:pt x="4304" y="512"/>
                    <a:pt x="4264" y="493"/>
                    <a:pt x="4230" y="493"/>
                  </a:cubicBezTo>
                  <a:cubicBezTo>
                    <a:pt x="4181" y="493"/>
                    <a:pt x="4143" y="533"/>
                    <a:pt x="4119" y="609"/>
                  </a:cubicBezTo>
                  <a:cubicBezTo>
                    <a:pt x="4103" y="674"/>
                    <a:pt x="4078" y="731"/>
                    <a:pt x="4046" y="788"/>
                  </a:cubicBezTo>
                  <a:cubicBezTo>
                    <a:pt x="3997" y="772"/>
                    <a:pt x="3981" y="723"/>
                    <a:pt x="3956" y="683"/>
                  </a:cubicBezTo>
                  <a:cubicBezTo>
                    <a:pt x="3851" y="520"/>
                    <a:pt x="3720" y="373"/>
                    <a:pt x="3574" y="251"/>
                  </a:cubicBezTo>
                  <a:cubicBezTo>
                    <a:pt x="3522" y="215"/>
                    <a:pt x="3477" y="197"/>
                    <a:pt x="3437" y="197"/>
                  </a:cubicBezTo>
                  <a:cubicBezTo>
                    <a:pt x="3370" y="197"/>
                    <a:pt x="3320" y="249"/>
                    <a:pt x="3289" y="357"/>
                  </a:cubicBezTo>
                  <a:cubicBezTo>
                    <a:pt x="3273" y="389"/>
                    <a:pt x="3289" y="446"/>
                    <a:pt x="3232" y="455"/>
                  </a:cubicBezTo>
                  <a:cubicBezTo>
                    <a:pt x="3229" y="455"/>
                    <a:pt x="3226" y="455"/>
                    <a:pt x="3223" y="455"/>
                  </a:cubicBezTo>
                  <a:cubicBezTo>
                    <a:pt x="3181" y="455"/>
                    <a:pt x="3165" y="404"/>
                    <a:pt x="3142" y="373"/>
                  </a:cubicBezTo>
                  <a:cubicBezTo>
                    <a:pt x="3085" y="300"/>
                    <a:pt x="3028" y="235"/>
                    <a:pt x="2963" y="178"/>
                  </a:cubicBezTo>
                  <a:cubicBezTo>
                    <a:pt x="2909" y="137"/>
                    <a:pt x="2862" y="116"/>
                    <a:pt x="2819" y="116"/>
                  </a:cubicBezTo>
                  <a:cubicBezTo>
                    <a:pt x="2760" y="116"/>
                    <a:pt x="2710" y="157"/>
                    <a:pt x="2662" y="243"/>
                  </a:cubicBezTo>
                  <a:lnTo>
                    <a:pt x="2621" y="316"/>
                  </a:lnTo>
                  <a:cubicBezTo>
                    <a:pt x="2556" y="235"/>
                    <a:pt x="2499" y="162"/>
                    <a:pt x="2434" y="96"/>
                  </a:cubicBezTo>
                  <a:cubicBezTo>
                    <a:pt x="2370" y="32"/>
                    <a:pt x="2308" y="0"/>
                    <a:pt x="2253" y="0"/>
                  </a:cubicBezTo>
                  <a:close/>
                </a:path>
              </a:pathLst>
            </a:custGeom>
            <a:solidFill>
              <a:schemeClr val="accent1"/>
            </a:solidFill>
            <a:ln w="19050" cap="flat" cmpd="sng">
              <a:solidFill>
                <a:schemeClr val="lt1"/>
              </a:solidFill>
              <a:prstDash val="solid"/>
              <a:miter lim="814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77" name="Google Shape;4677;p68"/>
            <p:cNvSpPr/>
            <p:nvPr/>
          </p:nvSpPr>
          <p:spPr>
            <a:xfrm rot="461254">
              <a:off x="6918387" y="2093970"/>
              <a:ext cx="738987" cy="608402"/>
            </a:xfrm>
            <a:custGeom>
              <a:avLst/>
              <a:gdLst/>
              <a:ahLst/>
              <a:cxnLst/>
              <a:rect l="l" t="t" r="r" b="b"/>
              <a:pathLst>
                <a:path w="7702" h="6341" extrusionOk="0">
                  <a:moveTo>
                    <a:pt x="1721" y="1"/>
                  </a:moveTo>
                  <a:cubicBezTo>
                    <a:pt x="1669" y="1"/>
                    <a:pt x="1624" y="44"/>
                    <a:pt x="1588" y="129"/>
                  </a:cubicBezTo>
                  <a:lnTo>
                    <a:pt x="1547" y="210"/>
                  </a:lnTo>
                  <a:cubicBezTo>
                    <a:pt x="1490" y="182"/>
                    <a:pt x="1427" y="116"/>
                    <a:pt x="1363" y="116"/>
                  </a:cubicBezTo>
                  <a:cubicBezTo>
                    <a:pt x="1354" y="116"/>
                    <a:pt x="1345" y="118"/>
                    <a:pt x="1335" y="121"/>
                  </a:cubicBezTo>
                  <a:cubicBezTo>
                    <a:pt x="1241" y="149"/>
                    <a:pt x="1146" y="161"/>
                    <a:pt x="1049" y="161"/>
                  </a:cubicBezTo>
                  <a:cubicBezTo>
                    <a:pt x="1004" y="161"/>
                    <a:pt x="959" y="159"/>
                    <a:pt x="912" y="153"/>
                  </a:cubicBezTo>
                  <a:cubicBezTo>
                    <a:pt x="909" y="153"/>
                    <a:pt x="906" y="153"/>
                    <a:pt x="903" y="153"/>
                  </a:cubicBezTo>
                  <a:cubicBezTo>
                    <a:pt x="828" y="153"/>
                    <a:pt x="788" y="253"/>
                    <a:pt x="725" y="300"/>
                  </a:cubicBezTo>
                  <a:cubicBezTo>
                    <a:pt x="714" y="308"/>
                    <a:pt x="701" y="311"/>
                    <a:pt x="687" y="311"/>
                  </a:cubicBezTo>
                  <a:cubicBezTo>
                    <a:pt x="648" y="311"/>
                    <a:pt x="602" y="289"/>
                    <a:pt x="557" y="289"/>
                  </a:cubicBezTo>
                  <a:cubicBezTo>
                    <a:pt x="536" y="289"/>
                    <a:pt x="516" y="294"/>
                    <a:pt x="497" y="308"/>
                  </a:cubicBezTo>
                  <a:cubicBezTo>
                    <a:pt x="440" y="357"/>
                    <a:pt x="367" y="390"/>
                    <a:pt x="285" y="398"/>
                  </a:cubicBezTo>
                  <a:cubicBezTo>
                    <a:pt x="98" y="438"/>
                    <a:pt x="0" y="642"/>
                    <a:pt x="82" y="813"/>
                  </a:cubicBezTo>
                  <a:cubicBezTo>
                    <a:pt x="180" y="1025"/>
                    <a:pt x="350" y="1187"/>
                    <a:pt x="489" y="1375"/>
                  </a:cubicBezTo>
                  <a:cubicBezTo>
                    <a:pt x="782" y="1765"/>
                    <a:pt x="1059" y="2172"/>
                    <a:pt x="1401" y="2522"/>
                  </a:cubicBezTo>
                  <a:cubicBezTo>
                    <a:pt x="1653" y="2758"/>
                    <a:pt x="1808" y="3060"/>
                    <a:pt x="2003" y="3328"/>
                  </a:cubicBezTo>
                  <a:cubicBezTo>
                    <a:pt x="2198" y="3556"/>
                    <a:pt x="2418" y="3743"/>
                    <a:pt x="2679" y="3890"/>
                  </a:cubicBezTo>
                  <a:cubicBezTo>
                    <a:pt x="3086" y="4159"/>
                    <a:pt x="3509" y="4419"/>
                    <a:pt x="3932" y="4671"/>
                  </a:cubicBezTo>
                  <a:cubicBezTo>
                    <a:pt x="4136" y="4785"/>
                    <a:pt x="4323" y="4932"/>
                    <a:pt x="4543" y="4989"/>
                  </a:cubicBezTo>
                  <a:cubicBezTo>
                    <a:pt x="4828" y="5062"/>
                    <a:pt x="5080" y="5225"/>
                    <a:pt x="5259" y="5453"/>
                  </a:cubicBezTo>
                  <a:cubicBezTo>
                    <a:pt x="5308" y="5510"/>
                    <a:pt x="5365" y="5551"/>
                    <a:pt x="5430" y="5583"/>
                  </a:cubicBezTo>
                  <a:cubicBezTo>
                    <a:pt x="5650" y="5689"/>
                    <a:pt x="5854" y="5819"/>
                    <a:pt x="6065" y="5941"/>
                  </a:cubicBezTo>
                  <a:cubicBezTo>
                    <a:pt x="6383" y="6129"/>
                    <a:pt x="6733" y="6251"/>
                    <a:pt x="7099" y="6300"/>
                  </a:cubicBezTo>
                  <a:cubicBezTo>
                    <a:pt x="7197" y="6324"/>
                    <a:pt x="7303" y="6340"/>
                    <a:pt x="7408" y="6340"/>
                  </a:cubicBezTo>
                  <a:cubicBezTo>
                    <a:pt x="7498" y="6324"/>
                    <a:pt x="7571" y="6300"/>
                    <a:pt x="7587" y="6202"/>
                  </a:cubicBezTo>
                  <a:cubicBezTo>
                    <a:pt x="7604" y="6120"/>
                    <a:pt x="7555" y="6039"/>
                    <a:pt x="7482" y="6015"/>
                  </a:cubicBezTo>
                  <a:lnTo>
                    <a:pt x="7368" y="5958"/>
                  </a:lnTo>
                  <a:cubicBezTo>
                    <a:pt x="7433" y="5893"/>
                    <a:pt x="7498" y="5827"/>
                    <a:pt x="7465" y="5730"/>
                  </a:cubicBezTo>
                  <a:cubicBezTo>
                    <a:pt x="7457" y="5705"/>
                    <a:pt x="7482" y="5689"/>
                    <a:pt x="7498" y="5681"/>
                  </a:cubicBezTo>
                  <a:lnTo>
                    <a:pt x="7587" y="5632"/>
                  </a:lnTo>
                  <a:cubicBezTo>
                    <a:pt x="7644" y="5591"/>
                    <a:pt x="7701" y="5551"/>
                    <a:pt x="7693" y="5469"/>
                  </a:cubicBezTo>
                  <a:cubicBezTo>
                    <a:pt x="7677" y="5380"/>
                    <a:pt x="7612" y="5355"/>
                    <a:pt x="7539" y="5339"/>
                  </a:cubicBezTo>
                  <a:cubicBezTo>
                    <a:pt x="7530" y="5339"/>
                    <a:pt x="7522" y="5339"/>
                    <a:pt x="7506" y="5331"/>
                  </a:cubicBezTo>
                  <a:cubicBezTo>
                    <a:pt x="7522" y="5274"/>
                    <a:pt x="7571" y="5258"/>
                    <a:pt x="7604" y="5217"/>
                  </a:cubicBezTo>
                  <a:cubicBezTo>
                    <a:pt x="7669" y="5168"/>
                    <a:pt x="7693" y="5087"/>
                    <a:pt x="7669" y="5013"/>
                  </a:cubicBezTo>
                  <a:cubicBezTo>
                    <a:pt x="7642" y="4953"/>
                    <a:pt x="7594" y="4948"/>
                    <a:pt x="7537" y="4948"/>
                  </a:cubicBezTo>
                  <a:cubicBezTo>
                    <a:pt x="7524" y="4948"/>
                    <a:pt x="7511" y="4948"/>
                    <a:pt x="7498" y="4948"/>
                  </a:cubicBezTo>
                  <a:cubicBezTo>
                    <a:pt x="7506" y="4891"/>
                    <a:pt x="7555" y="4867"/>
                    <a:pt x="7579" y="4826"/>
                  </a:cubicBezTo>
                  <a:cubicBezTo>
                    <a:pt x="7636" y="4720"/>
                    <a:pt x="7587" y="4631"/>
                    <a:pt x="7473" y="4623"/>
                  </a:cubicBezTo>
                  <a:cubicBezTo>
                    <a:pt x="7425" y="4623"/>
                    <a:pt x="7408" y="4582"/>
                    <a:pt x="7376" y="4566"/>
                  </a:cubicBezTo>
                  <a:cubicBezTo>
                    <a:pt x="7335" y="4541"/>
                    <a:pt x="7303" y="4525"/>
                    <a:pt x="7270" y="4501"/>
                  </a:cubicBezTo>
                  <a:cubicBezTo>
                    <a:pt x="7327" y="4419"/>
                    <a:pt x="7441" y="4354"/>
                    <a:pt x="7392" y="4232"/>
                  </a:cubicBezTo>
                  <a:cubicBezTo>
                    <a:pt x="7360" y="4159"/>
                    <a:pt x="7286" y="4175"/>
                    <a:pt x="7229" y="4167"/>
                  </a:cubicBezTo>
                  <a:cubicBezTo>
                    <a:pt x="7213" y="4126"/>
                    <a:pt x="7254" y="4110"/>
                    <a:pt x="7270" y="4077"/>
                  </a:cubicBezTo>
                  <a:cubicBezTo>
                    <a:pt x="7303" y="4036"/>
                    <a:pt x="7311" y="3980"/>
                    <a:pt x="7286" y="3931"/>
                  </a:cubicBezTo>
                  <a:cubicBezTo>
                    <a:pt x="7263" y="3896"/>
                    <a:pt x="7232" y="3886"/>
                    <a:pt x="7198" y="3886"/>
                  </a:cubicBezTo>
                  <a:cubicBezTo>
                    <a:pt x="7184" y="3886"/>
                    <a:pt x="7170" y="3888"/>
                    <a:pt x="7156" y="3890"/>
                  </a:cubicBezTo>
                  <a:lnTo>
                    <a:pt x="7099" y="3890"/>
                  </a:lnTo>
                  <a:cubicBezTo>
                    <a:pt x="7026" y="3890"/>
                    <a:pt x="6985" y="3809"/>
                    <a:pt x="7018" y="3752"/>
                  </a:cubicBezTo>
                  <a:cubicBezTo>
                    <a:pt x="7058" y="3686"/>
                    <a:pt x="7083" y="3613"/>
                    <a:pt x="7099" y="3548"/>
                  </a:cubicBezTo>
                  <a:cubicBezTo>
                    <a:pt x="7107" y="3432"/>
                    <a:pt x="7056" y="3360"/>
                    <a:pt x="6946" y="3360"/>
                  </a:cubicBezTo>
                  <a:cubicBezTo>
                    <a:pt x="6940" y="3360"/>
                    <a:pt x="6934" y="3360"/>
                    <a:pt x="6928" y="3361"/>
                  </a:cubicBezTo>
                  <a:cubicBezTo>
                    <a:pt x="6913" y="3364"/>
                    <a:pt x="6900" y="3365"/>
                    <a:pt x="6890" y="3365"/>
                  </a:cubicBezTo>
                  <a:cubicBezTo>
                    <a:pt x="6839" y="3365"/>
                    <a:pt x="6840" y="3332"/>
                    <a:pt x="6847" y="3271"/>
                  </a:cubicBezTo>
                  <a:cubicBezTo>
                    <a:pt x="6863" y="3149"/>
                    <a:pt x="6830" y="3100"/>
                    <a:pt x="6708" y="3076"/>
                  </a:cubicBezTo>
                  <a:cubicBezTo>
                    <a:pt x="6643" y="3060"/>
                    <a:pt x="6635" y="3027"/>
                    <a:pt x="6643" y="2970"/>
                  </a:cubicBezTo>
                  <a:cubicBezTo>
                    <a:pt x="6651" y="2921"/>
                    <a:pt x="6659" y="2881"/>
                    <a:pt x="6668" y="2840"/>
                  </a:cubicBezTo>
                  <a:cubicBezTo>
                    <a:pt x="6686" y="2693"/>
                    <a:pt x="6663" y="2634"/>
                    <a:pt x="6568" y="2634"/>
                  </a:cubicBezTo>
                  <a:cubicBezTo>
                    <a:pt x="6536" y="2634"/>
                    <a:pt x="6497" y="2640"/>
                    <a:pt x="6448" y="2653"/>
                  </a:cubicBezTo>
                  <a:cubicBezTo>
                    <a:pt x="6456" y="2555"/>
                    <a:pt x="6448" y="2465"/>
                    <a:pt x="6431" y="2368"/>
                  </a:cubicBezTo>
                  <a:cubicBezTo>
                    <a:pt x="6407" y="2237"/>
                    <a:pt x="6358" y="2189"/>
                    <a:pt x="6228" y="2189"/>
                  </a:cubicBezTo>
                  <a:cubicBezTo>
                    <a:pt x="6163" y="2189"/>
                    <a:pt x="6171" y="2148"/>
                    <a:pt x="6163" y="2107"/>
                  </a:cubicBezTo>
                  <a:cubicBezTo>
                    <a:pt x="6155" y="2034"/>
                    <a:pt x="6130" y="1953"/>
                    <a:pt x="6098" y="1887"/>
                  </a:cubicBezTo>
                  <a:cubicBezTo>
                    <a:pt x="6062" y="1828"/>
                    <a:pt x="6022" y="1790"/>
                    <a:pt x="5968" y="1790"/>
                  </a:cubicBezTo>
                  <a:cubicBezTo>
                    <a:pt x="5948" y="1790"/>
                    <a:pt x="5926" y="1795"/>
                    <a:pt x="5902" y="1806"/>
                  </a:cubicBezTo>
                  <a:cubicBezTo>
                    <a:pt x="5884" y="1816"/>
                    <a:pt x="5871" y="1821"/>
                    <a:pt x="5860" y="1821"/>
                  </a:cubicBezTo>
                  <a:cubicBezTo>
                    <a:pt x="5837" y="1821"/>
                    <a:pt x="5829" y="1799"/>
                    <a:pt x="5829" y="1765"/>
                  </a:cubicBezTo>
                  <a:cubicBezTo>
                    <a:pt x="5821" y="1692"/>
                    <a:pt x="5797" y="1619"/>
                    <a:pt x="5764" y="1562"/>
                  </a:cubicBezTo>
                  <a:cubicBezTo>
                    <a:pt x="5726" y="1496"/>
                    <a:pt x="5675" y="1460"/>
                    <a:pt x="5623" y="1460"/>
                  </a:cubicBezTo>
                  <a:cubicBezTo>
                    <a:pt x="5585" y="1460"/>
                    <a:pt x="5546" y="1480"/>
                    <a:pt x="5512" y="1521"/>
                  </a:cubicBezTo>
                  <a:cubicBezTo>
                    <a:pt x="5481" y="1555"/>
                    <a:pt x="5460" y="1569"/>
                    <a:pt x="5443" y="1569"/>
                  </a:cubicBezTo>
                  <a:cubicBezTo>
                    <a:pt x="5418" y="1569"/>
                    <a:pt x="5404" y="1540"/>
                    <a:pt x="5389" y="1497"/>
                  </a:cubicBezTo>
                  <a:cubicBezTo>
                    <a:pt x="5373" y="1415"/>
                    <a:pt x="5341" y="1342"/>
                    <a:pt x="5300" y="1277"/>
                  </a:cubicBezTo>
                  <a:cubicBezTo>
                    <a:pt x="5257" y="1215"/>
                    <a:pt x="5214" y="1184"/>
                    <a:pt x="5173" y="1184"/>
                  </a:cubicBezTo>
                  <a:cubicBezTo>
                    <a:pt x="5127" y="1184"/>
                    <a:pt x="5082" y="1221"/>
                    <a:pt x="5039" y="1293"/>
                  </a:cubicBezTo>
                  <a:cubicBezTo>
                    <a:pt x="5015" y="1326"/>
                    <a:pt x="5007" y="1358"/>
                    <a:pt x="4966" y="1375"/>
                  </a:cubicBezTo>
                  <a:cubicBezTo>
                    <a:pt x="4934" y="1293"/>
                    <a:pt x="4909" y="1212"/>
                    <a:pt x="4868" y="1147"/>
                  </a:cubicBezTo>
                  <a:cubicBezTo>
                    <a:pt x="4821" y="1052"/>
                    <a:pt x="4761" y="1005"/>
                    <a:pt x="4694" y="1005"/>
                  </a:cubicBezTo>
                  <a:cubicBezTo>
                    <a:pt x="4646" y="1005"/>
                    <a:pt x="4594" y="1030"/>
                    <a:pt x="4543" y="1082"/>
                  </a:cubicBezTo>
                  <a:cubicBezTo>
                    <a:pt x="4519" y="1105"/>
                    <a:pt x="4502" y="1117"/>
                    <a:pt x="4486" y="1117"/>
                  </a:cubicBezTo>
                  <a:cubicBezTo>
                    <a:pt x="4469" y="1117"/>
                    <a:pt x="4454" y="1103"/>
                    <a:pt x="4437" y="1073"/>
                  </a:cubicBezTo>
                  <a:cubicBezTo>
                    <a:pt x="4404" y="1016"/>
                    <a:pt x="4372" y="968"/>
                    <a:pt x="4339" y="919"/>
                  </a:cubicBezTo>
                  <a:cubicBezTo>
                    <a:pt x="4278" y="840"/>
                    <a:pt x="4226" y="800"/>
                    <a:pt x="4174" y="800"/>
                  </a:cubicBezTo>
                  <a:cubicBezTo>
                    <a:pt x="4122" y="800"/>
                    <a:pt x="4070" y="838"/>
                    <a:pt x="4006" y="919"/>
                  </a:cubicBezTo>
                  <a:cubicBezTo>
                    <a:pt x="3957" y="862"/>
                    <a:pt x="3908" y="797"/>
                    <a:pt x="3859" y="748"/>
                  </a:cubicBezTo>
                  <a:cubicBezTo>
                    <a:pt x="3799" y="687"/>
                    <a:pt x="3745" y="657"/>
                    <a:pt x="3695" y="657"/>
                  </a:cubicBezTo>
                  <a:cubicBezTo>
                    <a:pt x="3636" y="657"/>
                    <a:pt x="3582" y="697"/>
                    <a:pt x="3525" y="780"/>
                  </a:cubicBezTo>
                  <a:cubicBezTo>
                    <a:pt x="3476" y="715"/>
                    <a:pt x="3436" y="650"/>
                    <a:pt x="3387" y="593"/>
                  </a:cubicBezTo>
                  <a:cubicBezTo>
                    <a:pt x="3312" y="494"/>
                    <a:pt x="3246" y="443"/>
                    <a:pt x="3184" y="443"/>
                  </a:cubicBezTo>
                  <a:cubicBezTo>
                    <a:pt x="3118" y="443"/>
                    <a:pt x="3055" y="500"/>
                    <a:pt x="2988" y="617"/>
                  </a:cubicBezTo>
                  <a:cubicBezTo>
                    <a:pt x="2931" y="585"/>
                    <a:pt x="2915" y="520"/>
                    <a:pt x="2866" y="479"/>
                  </a:cubicBezTo>
                  <a:cubicBezTo>
                    <a:pt x="2830" y="443"/>
                    <a:pt x="2787" y="387"/>
                    <a:pt x="2720" y="387"/>
                  </a:cubicBezTo>
                  <a:cubicBezTo>
                    <a:pt x="2712" y="387"/>
                    <a:pt x="2704" y="388"/>
                    <a:pt x="2695" y="390"/>
                  </a:cubicBezTo>
                  <a:cubicBezTo>
                    <a:pt x="2605" y="406"/>
                    <a:pt x="2589" y="471"/>
                    <a:pt x="2565" y="536"/>
                  </a:cubicBezTo>
                  <a:cubicBezTo>
                    <a:pt x="2557" y="561"/>
                    <a:pt x="2565" y="601"/>
                    <a:pt x="2524" y="634"/>
                  </a:cubicBezTo>
                  <a:cubicBezTo>
                    <a:pt x="2491" y="552"/>
                    <a:pt x="2467" y="479"/>
                    <a:pt x="2434" y="414"/>
                  </a:cubicBezTo>
                  <a:cubicBezTo>
                    <a:pt x="2383" y="293"/>
                    <a:pt x="2321" y="233"/>
                    <a:pt x="2247" y="233"/>
                  </a:cubicBezTo>
                  <a:cubicBezTo>
                    <a:pt x="2192" y="233"/>
                    <a:pt x="2130" y="266"/>
                    <a:pt x="2060" y="333"/>
                  </a:cubicBezTo>
                  <a:cubicBezTo>
                    <a:pt x="2047" y="349"/>
                    <a:pt x="2036" y="356"/>
                    <a:pt x="2027" y="356"/>
                  </a:cubicBezTo>
                  <a:cubicBezTo>
                    <a:pt x="2014" y="356"/>
                    <a:pt x="2005" y="341"/>
                    <a:pt x="1995" y="316"/>
                  </a:cubicBezTo>
                  <a:cubicBezTo>
                    <a:pt x="1954" y="235"/>
                    <a:pt x="1913" y="162"/>
                    <a:pt x="1856" y="88"/>
                  </a:cubicBezTo>
                  <a:cubicBezTo>
                    <a:pt x="1809" y="30"/>
                    <a:pt x="1763" y="1"/>
                    <a:pt x="1721" y="1"/>
                  </a:cubicBezTo>
                  <a:close/>
                </a:path>
              </a:pathLst>
            </a:custGeom>
            <a:solidFill>
              <a:schemeClr val="dk1"/>
            </a:solidFill>
            <a:ln w="19050" cap="flat" cmpd="sng">
              <a:solidFill>
                <a:schemeClr val="lt1"/>
              </a:solidFill>
              <a:prstDash val="solid"/>
              <a:miter lim="814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78" name="Google Shape;4678;p68"/>
            <p:cNvSpPr/>
            <p:nvPr/>
          </p:nvSpPr>
          <p:spPr>
            <a:xfrm rot="461254">
              <a:off x="7311893" y="2561804"/>
              <a:ext cx="211756" cy="136053"/>
            </a:xfrm>
            <a:custGeom>
              <a:avLst/>
              <a:gdLst/>
              <a:ahLst/>
              <a:cxnLst/>
              <a:rect l="l" t="t" r="r" b="b"/>
              <a:pathLst>
                <a:path w="2207" h="1418" extrusionOk="0">
                  <a:moveTo>
                    <a:pt x="63" y="0"/>
                  </a:moveTo>
                  <a:cubicBezTo>
                    <a:pt x="41" y="0"/>
                    <a:pt x="23" y="13"/>
                    <a:pt x="17" y="31"/>
                  </a:cubicBezTo>
                  <a:cubicBezTo>
                    <a:pt x="1" y="55"/>
                    <a:pt x="25" y="80"/>
                    <a:pt x="41" y="96"/>
                  </a:cubicBezTo>
                  <a:cubicBezTo>
                    <a:pt x="334" y="373"/>
                    <a:pt x="603" y="674"/>
                    <a:pt x="961" y="861"/>
                  </a:cubicBezTo>
                  <a:cubicBezTo>
                    <a:pt x="1328" y="1049"/>
                    <a:pt x="1686" y="1260"/>
                    <a:pt x="2085" y="1390"/>
                  </a:cubicBezTo>
                  <a:cubicBezTo>
                    <a:pt x="2115" y="1409"/>
                    <a:pt x="2146" y="1418"/>
                    <a:pt x="2176" y="1418"/>
                  </a:cubicBezTo>
                  <a:cubicBezTo>
                    <a:pt x="2186" y="1418"/>
                    <a:pt x="2197" y="1417"/>
                    <a:pt x="2207" y="1415"/>
                  </a:cubicBezTo>
                  <a:cubicBezTo>
                    <a:pt x="1539" y="1040"/>
                    <a:pt x="839" y="780"/>
                    <a:pt x="302" y="194"/>
                  </a:cubicBezTo>
                  <a:lnTo>
                    <a:pt x="302" y="194"/>
                  </a:lnTo>
                  <a:cubicBezTo>
                    <a:pt x="662" y="246"/>
                    <a:pt x="1017" y="295"/>
                    <a:pt x="1366" y="295"/>
                  </a:cubicBezTo>
                  <a:cubicBezTo>
                    <a:pt x="1617" y="295"/>
                    <a:pt x="1864" y="270"/>
                    <a:pt x="2109" y="202"/>
                  </a:cubicBezTo>
                  <a:cubicBezTo>
                    <a:pt x="2029" y="188"/>
                    <a:pt x="1945" y="179"/>
                    <a:pt x="1863" y="179"/>
                  </a:cubicBezTo>
                  <a:cubicBezTo>
                    <a:pt x="1803" y="179"/>
                    <a:pt x="1744" y="184"/>
                    <a:pt x="1686" y="194"/>
                  </a:cubicBezTo>
                  <a:cubicBezTo>
                    <a:pt x="1627" y="196"/>
                    <a:pt x="1568" y="197"/>
                    <a:pt x="1508" y="197"/>
                  </a:cubicBezTo>
                  <a:cubicBezTo>
                    <a:pt x="1094" y="197"/>
                    <a:pt x="675" y="147"/>
                    <a:pt x="269" y="47"/>
                  </a:cubicBezTo>
                  <a:cubicBezTo>
                    <a:pt x="212" y="31"/>
                    <a:pt x="147" y="15"/>
                    <a:pt x="90" y="7"/>
                  </a:cubicBezTo>
                  <a:cubicBezTo>
                    <a:pt x="81" y="2"/>
                    <a:pt x="72" y="0"/>
                    <a:pt x="6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79" name="Google Shape;4679;p68"/>
            <p:cNvSpPr/>
            <p:nvPr/>
          </p:nvSpPr>
          <p:spPr>
            <a:xfrm rot="461254">
              <a:off x="7287011" y="2386818"/>
              <a:ext cx="232097" cy="97195"/>
            </a:xfrm>
            <a:custGeom>
              <a:avLst/>
              <a:gdLst/>
              <a:ahLst/>
              <a:cxnLst/>
              <a:rect l="l" t="t" r="r" b="b"/>
              <a:pathLst>
                <a:path w="2419" h="1013" extrusionOk="0">
                  <a:moveTo>
                    <a:pt x="2117" y="0"/>
                  </a:moveTo>
                  <a:cubicBezTo>
                    <a:pt x="2033" y="0"/>
                    <a:pt x="1950" y="17"/>
                    <a:pt x="1873" y="50"/>
                  </a:cubicBezTo>
                  <a:cubicBezTo>
                    <a:pt x="1547" y="172"/>
                    <a:pt x="1213" y="229"/>
                    <a:pt x="888" y="334"/>
                  </a:cubicBezTo>
                  <a:cubicBezTo>
                    <a:pt x="562" y="416"/>
                    <a:pt x="277" y="595"/>
                    <a:pt x="74" y="847"/>
                  </a:cubicBezTo>
                  <a:cubicBezTo>
                    <a:pt x="49" y="872"/>
                    <a:pt x="33" y="896"/>
                    <a:pt x="17" y="929"/>
                  </a:cubicBezTo>
                  <a:cubicBezTo>
                    <a:pt x="0" y="945"/>
                    <a:pt x="0" y="978"/>
                    <a:pt x="25" y="994"/>
                  </a:cubicBezTo>
                  <a:cubicBezTo>
                    <a:pt x="33" y="1006"/>
                    <a:pt x="45" y="1012"/>
                    <a:pt x="58" y="1012"/>
                  </a:cubicBezTo>
                  <a:cubicBezTo>
                    <a:pt x="72" y="1012"/>
                    <a:pt x="86" y="1006"/>
                    <a:pt x="98" y="994"/>
                  </a:cubicBezTo>
                  <a:cubicBezTo>
                    <a:pt x="114" y="978"/>
                    <a:pt x="131" y="969"/>
                    <a:pt x="139" y="945"/>
                  </a:cubicBezTo>
                  <a:cubicBezTo>
                    <a:pt x="416" y="603"/>
                    <a:pt x="798" y="465"/>
                    <a:pt x="1205" y="367"/>
                  </a:cubicBezTo>
                  <a:cubicBezTo>
                    <a:pt x="1401" y="326"/>
                    <a:pt x="1596" y="269"/>
                    <a:pt x="1775" y="188"/>
                  </a:cubicBezTo>
                  <a:cubicBezTo>
                    <a:pt x="1905" y="117"/>
                    <a:pt x="2043" y="85"/>
                    <a:pt x="2184" y="85"/>
                  </a:cubicBezTo>
                  <a:cubicBezTo>
                    <a:pt x="2238" y="85"/>
                    <a:pt x="2291" y="89"/>
                    <a:pt x="2345" y="98"/>
                  </a:cubicBezTo>
                  <a:lnTo>
                    <a:pt x="2386" y="98"/>
                  </a:lnTo>
                  <a:cubicBezTo>
                    <a:pt x="2394" y="98"/>
                    <a:pt x="2394" y="90"/>
                    <a:pt x="2418" y="74"/>
                  </a:cubicBezTo>
                  <a:cubicBezTo>
                    <a:pt x="2324" y="25"/>
                    <a:pt x="2220" y="0"/>
                    <a:pt x="211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80" name="Google Shape;4680;p68"/>
            <p:cNvSpPr/>
            <p:nvPr/>
          </p:nvSpPr>
          <p:spPr>
            <a:xfrm rot="461254">
              <a:off x="7088367" y="2141463"/>
              <a:ext cx="45383" cy="224901"/>
            </a:xfrm>
            <a:custGeom>
              <a:avLst/>
              <a:gdLst/>
              <a:ahLst/>
              <a:cxnLst/>
              <a:rect l="l" t="t" r="r" b="b"/>
              <a:pathLst>
                <a:path w="473" h="2344" extrusionOk="0">
                  <a:moveTo>
                    <a:pt x="58" y="1"/>
                  </a:moveTo>
                  <a:cubicBezTo>
                    <a:pt x="33" y="1"/>
                    <a:pt x="25" y="42"/>
                    <a:pt x="17" y="66"/>
                  </a:cubicBezTo>
                  <a:cubicBezTo>
                    <a:pt x="17" y="213"/>
                    <a:pt x="9" y="359"/>
                    <a:pt x="1" y="506"/>
                  </a:cubicBezTo>
                  <a:cubicBezTo>
                    <a:pt x="1" y="742"/>
                    <a:pt x="33" y="970"/>
                    <a:pt x="42" y="1189"/>
                  </a:cubicBezTo>
                  <a:cubicBezTo>
                    <a:pt x="90" y="1499"/>
                    <a:pt x="172" y="1800"/>
                    <a:pt x="286" y="2093"/>
                  </a:cubicBezTo>
                  <a:cubicBezTo>
                    <a:pt x="302" y="2150"/>
                    <a:pt x="318" y="2207"/>
                    <a:pt x="335" y="2264"/>
                  </a:cubicBezTo>
                  <a:cubicBezTo>
                    <a:pt x="348" y="2298"/>
                    <a:pt x="356" y="2343"/>
                    <a:pt x="391" y="2343"/>
                  </a:cubicBezTo>
                  <a:cubicBezTo>
                    <a:pt x="398" y="2343"/>
                    <a:pt x="407" y="2341"/>
                    <a:pt x="416" y="2337"/>
                  </a:cubicBezTo>
                  <a:cubicBezTo>
                    <a:pt x="473" y="2321"/>
                    <a:pt x="440" y="2272"/>
                    <a:pt x="424" y="2240"/>
                  </a:cubicBezTo>
                  <a:cubicBezTo>
                    <a:pt x="351" y="1971"/>
                    <a:pt x="245" y="1710"/>
                    <a:pt x="188" y="1442"/>
                  </a:cubicBezTo>
                  <a:cubicBezTo>
                    <a:pt x="115" y="1059"/>
                    <a:pt x="82" y="668"/>
                    <a:pt x="107" y="286"/>
                  </a:cubicBezTo>
                  <a:cubicBezTo>
                    <a:pt x="107" y="213"/>
                    <a:pt x="99" y="139"/>
                    <a:pt x="90" y="66"/>
                  </a:cubicBezTo>
                  <a:cubicBezTo>
                    <a:pt x="90" y="42"/>
                    <a:pt x="90" y="9"/>
                    <a:pt x="5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81" name="Google Shape;4681;p68"/>
            <p:cNvSpPr/>
            <p:nvPr/>
          </p:nvSpPr>
          <p:spPr>
            <a:xfrm rot="461254">
              <a:off x="7261337" y="2230607"/>
              <a:ext cx="87600" cy="184986"/>
            </a:xfrm>
            <a:custGeom>
              <a:avLst/>
              <a:gdLst/>
              <a:ahLst/>
              <a:cxnLst/>
              <a:rect l="l" t="t" r="r" b="b"/>
              <a:pathLst>
                <a:path w="913" h="1928" extrusionOk="0">
                  <a:moveTo>
                    <a:pt x="888" y="0"/>
                  </a:moveTo>
                  <a:cubicBezTo>
                    <a:pt x="847" y="33"/>
                    <a:pt x="847" y="82"/>
                    <a:pt x="839" y="122"/>
                  </a:cubicBezTo>
                  <a:cubicBezTo>
                    <a:pt x="757" y="546"/>
                    <a:pt x="635" y="969"/>
                    <a:pt x="456" y="1360"/>
                  </a:cubicBezTo>
                  <a:cubicBezTo>
                    <a:pt x="383" y="1539"/>
                    <a:pt x="261" y="1693"/>
                    <a:pt x="98" y="1799"/>
                  </a:cubicBezTo>
                  <a:cubicBezTo>
                    <a:pt x="65" y="1824"/>
                    <a:pt x="0" y="1856"/>
                    <a:pt x="41" y="1905"/>
                  </a:cubicBezTo>
                  <a:cubicBezTo>
                    <a:pt x="55" y="1921"/>
                    <a:pt x="69" y="1928"/>
                    <a:pt x="84" y="1928"/>
                  </a:cubicBezTo>
                  <a:cubicBezTo>
                    <a:pt x="113" y="1928"/>
                    <a:pt x="144" y="1902"/>
                    <a:pt x="171" y="1881"/>
                  </a:cubicBezTo>
                  <a:cubicBezTo>
                    <a:pt x="367" y="1734"/>
                    <a:pt x="513" y="1531"/>
                    <a:pt x="595" y="1303"/>
                  </a:cubicBezTo>
                  <a:cubicBezTo>
                    <a:pt x="749" y="920"/>
                    <a:pt x="855" y="521"/>
                    <a:pt x="904" y="106"/>
                  </a:cubicBezTo>
                  <a:cubicBezTo>
                    <a:pt x="912" y="73"/>
                    <a:pt x="904" y="33"/>
                    <a:pt x="88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82" name="Google Shape;4682;p68"/>
            <p:cNvSpPr/>
            <p:nvPr/>
          </p:nvSpPr>
          <p:spPr>
            <a:xfrm rot="461254">
              <a:off x="7181935" y="1969075"/>
              <a:ext cx="35213" cy="163878"/>
            </a:xfrm>
            <a:custGeom>
              <a:avLst/>
              <a:gdLst/>
              <a:ahLst/>
              <a:cxnLst/>
              <a:rect l="l" t="t" r="r" b="b"/>
              <a:pathLst>
                <a:path w="367" h="1708" extrusionOk="0">
                  <a:moveTo>
                    <a:pt x="294" y="1"/>
                  </a:moveTo>
                  <a:cubicBezTo>
                    <a:pt x="261" y="1"/>
                    <a:pt x="259" y="66"/>
                    <a:pt x="245" y="95"/>
                  </a:cubicBezTo>
                  <a:cubicBezTo>
                    <a:pt x="82" y="453"/>
                    <a:pt x="1" y="844"/>
                    <a:pt x="25" y="1226"/>
                  </a:cubicBezTo>
                  <a:cubicBezTo>
                    <a:pt x="25" y="1259"/>
                    <a:pt x="33" y="1283"/>
                    <a:pt x="33" y="1316"/>
                  </a:cubicBezTo>
                  <a:cubicBezTo>
                    <a:pt x="58" y="1422"/>
                    <a:pt x="74" y="1527"/>
                    <a:pt x="98" y="1633"/>
                  </a:cubicBezTo>
                  <a:cubicBezTo>
                    <a:pt x="106" y="1670"/>
                    <a:pt x="113" y="1708"/>
                    <a:pt x="152" y="1708"/>
                  </a:cubicBezTo>
                  <a:cubicBezTo>
                    <a:pt x="155" y="1708"/>
                    <a:pt x="159" y="1707"/>
                    <a:pt x="163" y="1707"/>
                  </a:cubicBezTo>
                  <a:cubicBezTo>
                    <a:pt x="204" y="1698"/>
                    <a:pt x="204" y="1658"/>
                    <a:pt x="204" y="1617"/>
                  </a:cubicBezTo>
                  <a:cubicBezTo>
                    <a:pt x="180" y="1487"/>
                    <a:pt x="155" y="1348"/>
                    <a:pt x="139" y="1210"/>
                  </a:cubicBezTo>
                  <a:cubicBezTo>
                    <a:pt x="123" y="860"/>
                    <a:pt x="172" y="502"/>
                    <a:pt x="302" y="168"/>
                  </a:cubicBezTo>
                  <a:cubicBezTo>
                    <a:pt x="302" y="152"/>
                    <a:pt x="310" y="135"/>
                    <a:pt x="310" y="127"/>
                  </a:cubicBezTo>
                  <a:cubicBezTo>
                    <a:pt x="318" y="78"/>
                    <a:pt x="367" y="21"/>
                    <a:pt x="310" y="5"/>
                  </a:cubicBezTo>
                  <a:cubicBezTo>
                    <a:pt x="304" y="2"/>
                    <a:pt x="298" y="1"/>
                    <a:pt x="29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83" name="Google Shape;4683;p68"/>
            <p:cNvSpPr/>
            <p:nvPr/>
          </p:nvSpPr>
          <p:spPr>
            <a:xfrm rot="461254">
              <a:off x="6987006" y="2143491"/>
              <a:ext cx="131352" cy="210700"/>
            </a:xfrm>
            <a:custGeom>
              <a:avLst/>
              <a:gdLst/>
              <a:ahLst/>
              <a:cxnLst/>
              <a:rect l="l" t="t" r="r" b="b"/>
              <a:pathLst>
                <a:path w="1369" h="2196" extrusionOk="0">
                  <a:moveTo>
                    <a:pt x="57" y="1"/>
                  </a:moveTo>
                  <a:cubicBezTo>
                    <a:pt x="52" y="1"/>
                    <a:pt x="47" y="2"/>
                    <a:pt x="41" y="4"/>
                  </a:cubicBezTo>
                  <a:cubicBezTo>
                    <a:pt x="1" y="20"/>
                    <a:pt x="41" y="77"/>
                    <a:pt x="49" y="110"/>
                  </a:cubicBezTo>
                  <a:cubicBezTo>
                    <a:pt x="139" y="297"/>
                    <a:pt x="245" y="476"/>
                    <a:pt x="367" y="639"/>
                  </a:cubicBezTo>
                  <a:cubicBezTo>
                    <a:pt x="538" y="891"/>
                    <a:pt x="693" y="1160"/>
                    <a:pt x="823" y="1436"/>
                  </a:cubicBezTo>
                  <a:cubicBezTo>
                    <a:pt x="953" y="1697"/>
                    <a:pt x="1124" y="1941"/>
                    <a:pt x="1311" y="2161"/>
                  </a:cubicBezTo>
                  <a:cubicBezTo>
                    <a:pt x="1325" y="2175"/>
                    <a:pt x="1333" y="2195"/>
                    <a:pt x="1356" y="2195"/>
                  </a:cubicBezTo>
                  <a:cubicBezTo>
                    <a:pt x="1360" y="2195"/>
                    <a:pt x="1364" y="2195"/>
                    <a:pt x="1368" y="2194"/>
                  </a:cubicBezTo>
                  <a:cubicBezTo>
                    <a:pt x="1344" y="2137"/>
                    <a:pt x="1319" y="2088"/>
                    <a:pt x="1279" y="2039"/>
                  </a:cubicBezTo>
                  <a:cubicBezTo>
                    <a:pt x="1116" y="1819"/>
                    <a:pt x="969" y="1583"/>
                    <a:pt x="847" y="1331"/>
                  </a:cubicBezTo>
                  <a:cubicBezTo>
                    <a:pt x="741" y="1111"/>
                    <a:pt x="619" y="899"/>
                    <a:pt x="481" y="704"/>
                  </a:cubicBezTo>
                  <a:cubicBezTo>
                    <a:pt x="342" y="500"/>
                    <a:pt x="220" y="297"/>
                    <a:pt x="115" y="77"/>
                  </a:cubicBezTo>
                  <a:cubicBezTo>
                    <a:pt x="100" y="48"/>
                    <a:pt x="92" y="1"/>
                    <a:pt x="5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84" name="Google Shape;4684;p68"/>
            <p:cNvSpPr/>
            <p:nvPr/>
          </p:nvSpPr>
          <p:spPr>
            <a:xfrm rot="461254">
              <a:off x="7523792" y="2437751"/>
              <a:ext cx="120318" cy="30032"/>
            </a:xfrm>
            <a:custGeom>
              <a:avLst/>
              <a:gdLst/>
              <a:ahLst/>
              <a:cxnLst/>
              <a:rect l="l" t="t" r="r" b="b"/>
              <a:pathLst>
                <a:path w="1254" h="313" extrusionOk="0">
                  <a:moveTo>
                    <a:pt x="1205" y="0"/>
                  </a:moveTo>
                  <a:cubicBezTo>
                    <a:pt x="1115" y="9"/>
                    <a:pt x="1034" y="17"/>
                    <a:pt x="953" y="49"/>
                  </a:cubicBezTo>
                  <a:cubicBezTo>
                    <a:pt x="692" y="106"/>
                    <a:pt x="424" y="155"/>
                    <a:pt x="155" y="188"/>
                  </a:cubicBezTo>
                  <a:cubicBezTo>
                    <a:pt x="98" y="196"/>
                    <a:pt x="0" y="196"/>
                    <a:pt x="8" y="269"/>
                  </a:cubicBezTo>
                  <a:cubicBezTo>
                    <a:pt x="12" y="304"/>
                    <a:pt x="34" y="313"/>
                    <a:pt x="63" y="313"/>
                  </a:cubicBezTo>
                  <a:cubicBezTo>
                    <a:pt x="94" y="313"/>
                    <a:pt x="133" y="302"/>
                    <a:pt x="163" y="302"/>
                  </a:cubicBezTo>
                  <a:cubicBezTo>
                    <a:pt x="204" y="302"/>
                    <a:pt x="244" y="294"/>
                    <a:pt x="310" y="285"/>
                  </a:cubicBezTo>
                  <a:cubicBezTo>
                    <a:pt x="562" y="245"/>
                    <a:pt x="822" y="180"/>
                    <a:pt x="1067" y="106"/>
                  </a:cubicBezTo>
                  <a:cubicBezTo>
                    <a:pt x="1115" y="90"/>
                    <a:pt x="1164" y="82"/>
                    <a:pt x="1213" y="74"/>
                  </a:cubicBezTo>
                  <a:cubicBezTo>
                    <a:pt x="1229" y="66"/>
                    <a:pt x="1254" y="57"/>
                    <a:pt x="1254" y="33"/>
                  </a:cubicBezTo>
                  <a:cubicBezTo>
                    <a:pt x="1254" y="9"/>
                    <a:pt x="1229" y="0"/>
                    <a:pt x="120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85" name="Google Shape;4685;p68"/>
            <p:cNvSpPr/>
            <p:nvPr/>
          </p:nvSpPr>
          <p:spPr>
            <a:xfrm rot="461254">
              <a:off x="7050454" y="2134520"/>
              <a:ext cx="28976" cy="87888"/>
            </a:xfrm>
            <a:custGeom>
              <a:avLst/>
              <a:gdLst/>
              <a:ahLst/>
              <a:cxnLst/>
              <a:rect l="l" t="t" r="r" b="b"/>
              <a:pathLst>
                <a:path w="302" h="916" extrusionOk="0">
                  <a:moveTo>
                    <a:pt x="51" y="1"/>
                  </a:moveTo>
                  <a:cubicBezTo>
                    <a:pt x="48" y="1"/>
                    <a:pt x="45" y="1"/>
                    <a:pt x="41" y="2"/>
                  </a:cubicBezTo>
                  <a:cubicBezTo>
                    <a:pt x="0" y="2"/>
                    <a:pt x="0" y="51"/>
                    <a:pt x="0" y="83"/>
                  </a:cubicBezTo>
                  <a:cubicBezTo>
                    <a:pt x="0" y="140"/>
                    <a:pt x="8" y="189"/>
                    <a:pt x="17" y="271"/>
                  </a:cubicBezTo>
                  <a:cubicBezTo>
                    <a:pt x="49" y="474"/>
                    <a:pt x="106" y="669"/>
                    <a:pt x="179" y="865"/>
                  </a:cubicBezTo>
                  <a:cubicBezTo>
                    <a:pt x="194" y="893"/>
                    <a:pt x="208" y="915"/>
                    <a:pt x="238" y="915"/>
                  </a:cubicBezTo>
                  <a:cubicBezTo>
                    <a:pt x="242" y="915"/>
                    <a:pt x="247" y="915"/>
                    <a:pt x="253" y="914"/>
                  </a:cubicBezTo>
                  <a:cubicBezTo>
                    <a:pt x="285" y="905"/>
                    <a:pt x="301" y="865"/>
                    <a:pt x="285" y="832"/>
                  </a:cubicBezTo>
                  <a:cubicBezTo>
                    <a:pt x="269" y="767"/>
                    <a:pt x="253" y="710"/>
                    <a:pt x="228" y="653"/>
                  </a:cubicBezTo>
                  <a:cubicBezTo>
                    <a:pt x="155" y="466"/>
                    <a:pt x="114" y="271"/>
                    <a:pt x="90" y="75"/>
                  </a:cubicBezTo>
                  <a:cubicBezTo>
                    <a:pt x="90" y="45"/>
                    <a:pt x="90" y="1"/>
                    <a:pt x="5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86" name="Google Shape;4686;p68"/>
            <p:cNvSpPr/>
            <p:nvPr/>
          </p:nvSpPr>
          <p:spPr>
            <a:xfrm rot="461254">
              <a:off x="7362429" y="2109417"/>
              <a:ext cx="63325" cy="84146"/>
            </a:xfrm>
            <a:custGeom>
              <a:avLst/>
              <a:gdLst/>
              <a:ahLst/>
              <a:cxnLst/>
              <a:rect l="l" t="t" r="r" b="b"/>
              <a:pathLst>
                <a:path w="660" h="877" extrusionOk="0">
                  <a:moveTo>
                    <a:pt x="603" y="1"/>
                  </a:moveTo>
                  <a:cubicBezTo>
                    <a:pt x="568" y="1"/>
                    <a:pt x="560" y="48"/>
                    <a:pt x="546" y="77"/>
                  </a:cubicBezTo>
                  <a:cubicBezTo>
                    <a:pt x="407" y="329"/>
                    <a:pt x="244" y="557"/>
                    <a:pt x="49" y="761"/>
                  </a:cubicBezTo>
                  <a:cubicBezTo>
                    <a:pt x="25" y="785"/>
                    <a:pt x="0" y="801"/>
                    <a:pt x="0" y="842"/>
                  </a:cubicBezTo>
                  <a:cubicBezTo>
                    <a:pt x="7" y="862"/>
                    <a:pt x="25" y="877"/>
                    <a:pt x="44" y="877"/>
                  </a:cubicBezTo>
                  <a:cubicBezTo>
                    <a:pt x="49" y="877"/>
                    <a:pt x="53" y="876"/>
                    <a:pt x="57" y="875"/>
                  </a:cubicBezTo>
                  <a:cubicBezTo>
                    <a:pt x="82" y="866"/>
                    <a:pt x="106" y="850"/>
                    <a:pt x="122" y="834"/>
                  </a:cubicBezTo>
                  <a:cubicBezTo>
                    <a:pt x="310" y="622"/>
                    <a:pt x="505" y="402"/>
                    <a:pt x="611" y="126"/>
                  </a:cubicBezTo>
                  <a:cubicBezTo>
                    <a:pt x="611" y="117"/>
                    <a:pt x="611" y="109"/>
                    <a:pt x="611" y="101"/>
                  </a:cubicBezTo>
                  <a:cubicBezTo>
                    <a:pt x="619" y="69"/>
                    <a:pt x="660" y="20"/>
                    <a:pt x="619" y="4"/>
                  </a:cubicBezTo>
                  <a:cubicBezTo>
                    <a:pt x="613" y="2"/>
                    <a:pt x="608" y="1"/>
                    <a:pt x="60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87" name="Google Shape;4687;p68"/>
            <p:cNvSpPr/>
            <p:nvPr/>
          </p:nvSpPr>
          <p:spPr>
            <a:xfrm rot="461254">
              <a:off x="7457796" y="2195380"/>
              <a:ext cx="68027" cy="76086"/>
            </a:xfrm>
            <a:custGeom>
              <a:avLst/>
              <a:gdLst/>
              <a:ahLst/>
              <a:cxnLst/>
              <a:rect l="l" t="t" r="r" b="b"/>
              <a:pathLst>
                <a:path w="709" h="793" extrusionOk="0">
                  <a:moveTo>
                    <a:pt x="668" y="0"/>
                  </a:moveTo>
                  <a:cubicBezTo>
                    <a:pt x="464" y="237"/>
                    <a:pt x="228" y="432"/>
                    <a:pt x="49" y="692"/>
                  </a:cubicBezTo>
                  <a:cubicBezTo>
                    <a:pt x="33" y="725"/>
                    <a:pt x="0" y="758"/>
                    <a:pt x="41" y="782"/>
                  </a:cubicBezTo>
                  <a:cubicBezTo>
                    <a:pt x="48" y="789"/>
                    <a:pt x="56" y="792"/>
                    <a:pt x="64" y="792"/>
                  </a:cubicBezTo>
                  <a:cubicBezTo>
                    <a:pt x="82" y="792"/>
                    <a:pt x="100" y="775"/>
                    <a:pt x="106" y="758"/>
                  </a:cubicBezTo>
                  <a:cubicBezTo>
                    <a:pt x="261" y="513"/>
                    <a:pt x="505" y="342"/>
                    <a:pt x="660" y="106"/>
                  </a:cubicBezTo>
                  <a:cubicBezTo>
                    <a:pt x="676" y="74"/>
                    <a:pt x="708" y="49"/>
                    <a:pt x="700"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88" name="Google Shape;4688;p68"/>
            <p:cNvSpPr/>
            <p:nvPr/>
          </p:nvSpPr>
          <p:spPr>
            <a:xfrm rot="461254">
              <a:off x="7182914" y="2243782"/>
              <a:ext cx="16503" cy="77813"/>
            </a:xfrm>
            <a:custGeom>
              <a:avLst/>
              <a:gdLst/>
              <a:ahLst/>
              <a:cxnLst/>
              <a:rect l="l" t="t" r="r" b="b"/>
              <a:pathLst>
                <a:path w="172" h="811" extrusionOk="0">
                  <a:moveTo>
                    <a:pt x="131" y="0"/>
                  </a:moveTo>
                  <a:cubicBezTo>
                    <a:pt x="113" y="0"/>
                    <a:pt x="105" y="28"/>
                    <a:pt x="98" y="42"/>
                  </a:cubicBezTo>
                  <a:cubicBezTo>
                    <a:pt x="66" y="148"/>
                    <a:pt x="41" y="262"/>
                    <a:pt x="49" y="376"/>
                  </a:cubicBezTo>
                  <a:cubicBezTo>
                    <a:pt x="49" y="490"/>
                    <a:pt x="41" y="612"/>
                    <a:pt x="17" y="734"/>
                  </a:cubicBezTo>
                  <a:cubicBezTo>
                    <a:pt x="0" y="758"/>
                    <a:pt x="0" y="799"/>
                    <a:pt x="41" y="807"/>
                  </a:cubicBezTo>
                  <a:cubicBezTo>
                    <a:pt x="48" y="810"/>
                    <a:pt x="53" y="811"/>
                    <a:pt x="58" y="811"/>
                  </a:cubicBezTo>
                  <a:cubicBezTo>
                    <a:pt x="85" y="811"/>
                    <a:pt x="93" y="779"/>
                    <a:pt x="106" y="758"/>
                  </a:cubicBezTo>
                  <a:cubicBezTo>
                    <a:pt x="139" y="661"/>
                    <a:pt x="147" y="563"/>
                    <a:pt x="147" y="465"/>
                  </a:cubicBezTo>
                  <a:cubicBezTo>
                    <a:pt x="147" y="327"/>
                    <a:pt x="155" y="189"/>
                    <a:pt x="171" y="58"/>
                  </a:cubicBezTo>
                  <a:cubicBezTo>
                    <a:pt x="171" y="34"/>
                    <a:pt x="171" y="1"/>
                    <a:pt x="139" y="1"/>
                  </a:cubicBezTo>
                  <a:cubicBezTo>
                    <a:pt x="136" y="0"/>
                    <a:pt x="134" y="0"/>
                    <a:pt x="13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89" name="Google Shape;4689;p68"/>
            <p:cNvSpPr/>
            <p:nvPr/>
          </p:nvSpPr>
          <p:spPr>
            <a:xfrm rot="461254">
              <a:off x="7399528" y="2465159"/>
              <a:ext cx="68027" cy="25426"/>
            </a:xfrm>
            <a:custGeom>
              <a:avLst/>
              <a:gdLst/>
              <a:ahLst/>
              <a:cxnLst/>
              <a:rect l="l" t="t" r="r" b="b"/>
              <a:pathLst>
                <a:path w="709" h="265" extrusionOk="0">
                  <a:moveTo>
                    <a:pt x="666" y="1"/>
                  </a:moveTo>
                  <a:cubicBezTo>
                    <a:pt x="654" y="1"/>
                    <a:pt x="641" y="8"/>
                    <a:pt x="628" y="12"/>
                  </a:cubicBezTo>
                  <a:cubicBezTo>
                    <a:pt x="473" y="77"/>
                    <a:pt x="310" y="61"/>
                    <a:pt x="155" y="110"/>
                  </a:cubicBezTo>
                  <a:cubicBezTo>
                    <a:pt x="123" y="118"/>
                    <a:pt x="98" y="134"/>
                    <a:pt x="74" y="142"/>
                  </a:cubicBezTo>
                  <a:cubicBezTo>
                    <a:pt x="41" y="167"/>
                    <a:pt x="1" y="191"/>
                    <a:pt x="25" y="232"/>
                  </a:cubicBezTo>
                  <a:cubicBezTo>
                    <a:pt x="37" y="256"/>
                    <a:pt x="52" y="265"/>
                    <a:pt x="67" y="265"/>
                  </a:cubicBezTo>
                  <a:cubicBezTo>
                    <a:pt x="82" y="265"/>
                    <a:pt x="98" y="256"/>
                    <a:pt x="115" y="248"/>
                  </a:cubicBezTo>
                  <a:cubicBezTo>
                    <a:pt x="253" y="183"/>
                    <a:pt x="408" y="199"/>
                    <a:pt x="546" y="142"/>
                  </a:cubicBezTo>
                  <a:cubicBezTo>
                    <a:pt x="587" y="134"/>
                    <a:pt x="628" y="118"/>
                    <a:pt x="660" y="94"/>
                  </a:cubicBezTo>
                  <a:cubicBezTo>
                    <a:pt x="685" y="69"/>
                    <a:pt x="709" y="53"/>
                    <a:pt x="693" y="20"/>
                  </a:cubicBezTo>
                  <a:cubicBezTo>
                    <a:pt x="685" y="6"/>
                    <a:pt x="676" y="1"/>
                    <a:pt x="66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90" name="Google Shape;4690;p68"/>
            <p:cNvSpPr/>
            <p:nvPr/>
          </p:nvSpPr>
          <p:spPr>
            <a:xfrm rot="461254">
              <a:off x="7441700" y="2622652"/>
              <a:ext cx="69658" cy="19573"/>
            </a:xfrm>
            <a:custGeom>
              <a:avLst/>
              <a:gdLst/>
              <a:ahLst/>
              <a:cxnLst/>
              <a:rect l="l" t="t" r="r" b="b"/>
              <a:pathLst>
                <a:path w="726" h="204" extrusionOk="0">
                  <a:moveTo>
                    <a:pt x="62" y="1"/>
                  </a:moveTo>
                  <a:cubicBezTo>
                    <a:pt x="36" y="1"/>
                    <a:pt x="12" y="15"/>
                    <a:pt x="1" y="49"/>
                  </a:cubicBezTo>
                  <a:cubicBezTo>
                    <a:pt x="9" y="73"/>
                    <a:pt x="25" y="90"/>
                    <a:pt x="50" y="98"/>
                  </a:cubicBezTo>
                  <a:cubicBezTo>
                    <a:pt x="253" y="171"/>
                    <a:pt x="465" y="204"/>
                    <a:pt x="685" y="204"/>
                  </a:cubicBezTo>
                  <a:cubicBezTo>
                    <a:pt x="701" y="204"/>
                    <a:pt x="717" y="195"/>
                    <a:pt x="725" y="179"/>
                  </a:cubicBezTo>
                  <a:cubicBezTo>
                    <a:pt x="725" y="163"/>
                    <a:pt x="717" y="138"/>
                    <a:pt x="701" y="138"/>
                  </a:cubicBezTo>
                  <a:cubicBezTo>
                    <a:pt x="677" y="122"/>
                    <a:pt x="652" y="114"/>
                    <a:pt x="628" y="106"/>
                  </a:cubicBezTo>
                  <a:cubicBezTo>
                    <a:pt x="449" y="90"/>
                    <a:pt x="270" y="57"/>
                    <a:pt x="99" y="8"/>
                  </a:cubicBezTo>
                  <a:cubicBezTo>
                    <a:pt x="86" y="3"/>
                    <a:pt x="74" y="1"/>
                    <a:pt x="62"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91" name="Google Shape;4691;p68"/>
            <p:cNvSpPr/>
            <p:nvPr/>
          </p:nvSpPr>
          <p:spPr>
            <a:xfrm rot="461254">
              <a:off x="7212937" y="2262484"/>
              <a:ext cx="24275" cy="75223"/>
            </a:xfrm>
            <a:custGeom>
              <a:avLst/>
              <a:gdLst/>
              <a:ahLst/>
              <a:cxnLst/>
              <a:rect l="l" t="t" r="r" b="b"/>
              <a:pathLst>
                <a:path w="253" h="784" extrusionOk="0">
                  <a:moveTo>
                    <a:pt x="183" y="0"/>
                  </a:moveTo>
                  <a:cubicBezTo>
                    <a:pt x="136" y="0"/>
                    <a:pt x="122" y="88"/>
                    <a:pt x="114" y="140"/>
                  </a:cubicBezTo>
                  <a:cubicBezTo>
                    <a:pt x="82" y="311"/>
                    <a:pt x="41" y="474"/>
                    <a:pt x="8" y="645"/>
                  </a:cubicBezTo>
                  <a:cubicBezTo>
                    <a:pt x="8" y="678"/>
                    <a:pt x="0" y="702"/>
                    <a:pt x="0" y="718"/>
                  </a:cubicBezTo>
                  <a:cubicBezTo>
                    <a:pt x="0" y="759"/>
                    <a:pt x="8" y="783"/>
                    <a:pt x="41" y="783"/>
                  </a:cubicBezTo>
                  <a:cubicBezTo>
                    <a:pt x="73" y="783"/>
                    <a:pt x="98" y="751"/>
                    <a:pt x="98" y="718"/>
                  </a:cubicBezTo>
                  <a:cubicBezTo>
                    <a:pt x="130" y="531"/>
                    <a:pt x="171" y="344"/>
                    <a:pt x="204" y="148"/>
                  </a:cubicBezTo>
                  <a:cubicBezTo>
                    <a:pt x="212" y="100"/>
                    <a:pt x="253" y="10"/>
                    <a:pt x="196" y="2"/>
                  </a:cubicBezTo>
                  <a:cubicBezTo>
                    <a:pt x="191" y="1"/>
                    <a:pt x="187" y="0"/>
                    <a:pt x="18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92" name="Google Shape;4692;p68"/>
            <p:cNvSpPr/>
            <p:nvPr/>
          </p:nvSpPr>
          <p:spPr>
            <a:xfrm rot="461254">
              <a:off x="7272106" y="2077888"/>
              <a:ext cx="19573" cy="58048"/>
            </a:xfrm>
            <a:custGeom>
              <a:avLst/>
              <a:gdLst/>
              <a:ahLst/>
              <a:cxnLst/>
              <a:rect l="l" t="t" r="r" b="b"/>
              <a:pathLst>
                <a:path w="204" h="605" extrusionOk="0">
                  <a:moveTo>
                    <a:pt x="138" y="1"/>
                  </a:moveTo>
                  <a:cubicBezTo>
                    <a:pt x="114" y="9"/>
                    <a:pt x="90" y="33"/>
                    <a:pt x="81" y="66"/>
                  </a:cubicBezTo>
                  <a:cubicBezTo>
                    <a:pt x="57" y="220"/>
                    <a:pt x="33" y="367"/>
                    <a:pt x="8" y="522"/>
                  </a:cubicBezTo>
                  <a:cubicBezTo>
                    <a:pt x="0" y="562"/>
                    <a:pt x="25" y="595"/>
                    <a:pt x="65" y="603"/>
                  </a:cubicBezTo>
                  <a:cubicBezTo>
                    <a:pt x="69" y="604"/>
                    <a:pt x="72" y="604"/>
                    <a:pt x="75" y="604"/>
                  </a:cubicBezTo>
                  <a:cubicBezTo>
                    <a:pt x="104" y="604"/>
                    <a:pt x="131" y="575"/>
                    <a:pt x="138" y="546"/>
                  </a:cubicBezTo>
                  <a:cubicBezTo>
                    <a:pt x="163" y="383"/>
                    <a:pt x="179" y="229"/>
                    <a:pt x="195" y="66"/>
                  </a:cubicBezTo>
                  <a:cubicBezTo>
                    <a:pt x="204" y="33"/>
                    <a:pt x="179" y="1"/>
                    <a:pt x="13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93" name="Google Shape;4693;p68"/>
            <p:cNvSpPr/>
            <p:nvPr/>
          </p:nvSpPr>
          <p:spPr>
            <a:xfrm rot="461254">
              <a:off x="7368059" y="2332474"/>
              <a:ext cx="51620" cy="44424"/>
            </a:xfrm>
            <a:custGeom>
              <a:avLst/>
              <a:gdLst/>
              <a:ahLst/>
              <a:cxnLst/>
              <a:rect l="l" t="t" r="r" b="b"/>
              <a:pathLst>
                <a:path w="538" h="463" extrusionOk="0">
                  <a:moveTo>
                    <a:pt x="490" y="1"/>
                  </a:moveTo>
                  <a:cubicBezTo>
                    <a:pt x="481" y="1"/>
                    <a:pt x="473" y="4"/>
                    <a:pt x="464" y="9"/>
                  </a:cubicBezTo>
                  <a:cubicBezTo>
                    <a:pt x="285" y="99"/>
                    <a:pt x="130" y="229"/>
                    <a:pt x="8" y="392"/>
                  </a:cubicBezTo>
                  <a:cubicBezTo>
                    <a:pt x="0" y="400"/>
                    <a:pt x="0" y="408"/>
                    <a:pt x="0" y="416"/>
                  </a:cubicBezTo>
                  <a:cubicBezTo>
                    <a:pt x="9" y="449"/>
                    <a:pt x="27" y="463"/>
                    <a:pt x="46" y="463"/>
                  </a:cubicBezTo>
                  <a:cubicBezTo>
                    <a:pt x="60" y="463"/>
                    <a:pt x="76" y="455"/>
                    <a:pt x="90" y="441"/>
                  </a:cubicBezTo>
                  <a:cubicBezTo>
                    <a:pt x="220" y="319"/>
                    <a:pt x="358" y="197"/>
                    <a:pt x="505" y="91"/>
                  </a:cubicBezTo>
                  <a:cubicBezTo>
                    <a:pt x="529" y="75"/>
                    <a:pt x="537" y="50"/>
                    <a:pt x="529" y="26"/>
                  </a:cubicBezTo>
                  <a:cubicBezTo>
                    <a:pt x="519" y="10"/>
                    <a:pt x="505" y="1"/>
                    <a:pt x="49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94" name="Google Shape;4694;p68"/>
            <p:cNvSpPr/>
            <p:nvPr/>
          </p:nvSpPr>
          <p:spPr>
            <a:xfrm rot="461254">
              <a:off x="7410539" y="2518607"/>
              <a:ext cx="64189" cy="11897"/>
            </a:xfrm>
            <a:custGeom>
              <a:avLst/>
              <a:gdLst/>
              <a:ahLst/>
              <a:cxnLst/>
              <a:rect l="l" t="t" r="r" b="b"/>
              <a:pathLst>
                <a:path w="669" h="124" extrusionOk="0">
                  <a:moveTo>
                    <a:pt x="74" y="1"/>
                  </a:moveTo>
                  <a:cubicBezTo>
                    <a:pt x="40" y="1"/>
                    <a:pt x="7" y="5"/>
                    <a:pt x="1" y="42"/>
                  </a:cubicBezTo>
                  <a:cubicBezTo>
                    <a:pt x="1" y="99"/>
                    <a:pt x="58" y="99"/>
                    <a:pt x="98" y="107"/>
                  </a:cubicBezTo>
                  <a:cubicBezTo>
                    <a:pt x="161" y="118"/>
                    <a:pt x="224" y="123"/>
                    <a:pt x="288" y="123"/>
                  </a:cubicBezTo>
                  <a:cubicBezTo>
                    <a:pt x="415" y="123"/>
                    <a:pt x="544" y="102"/>
                    <a:pt x="668" y="58"/>
                  </a:cubicBezTo>
                  <a:cubicBezTo>
                    <a:pt x="644" y="22"/>
                    <a:pt x="601" y="3"/>
                    <a:pt x="561" y="3"/>
                  </a:cubicBezTo>
                  <a:cubicBezTo>
                    <a:pt x="547" y="3"/>
                    <a:pt x="534" y="5"/>
                    <a:pt x="522" y="9"/>
                  </a:cubicBezTo>
                  <a:cubicBezTo>
                    <a:pt x="469" y="16"/>
                    <a:pt x="416" y="18"/>
                    <a:pt x="363" y="18"/>
                  </a:cubicBezTo>
                  <a:cubicBezTo>
                    <a:pt x="278" y="18"/>
                    <a:pt x="192" y="11"/>
                    <a:pt x="107" y="1"/>
                  </a:cubicBezTo>
                  <a:cubicBezTo>
                    <a:pt x="96" y="1"/>
                    <a:pt x="85" y="1"/>
                    <a:pt x="7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95" name="Google Shape;4695;p68"/>
            <p:cNvSpPr/>
            <p:nvPr/>
          </p:nvSpPr>
          <p:spPr>
            <a:xfrm rot="461254">
              <a:off x="7570563" y="2339986"/>
              <a:ext cx="50852" cy="18518"/>
            </a:xfrm>
            <a:custGeom>
              <a:avLst/>
              <a:gdLst/>
              <a:ahLst/>
              <a:cxnLst/>
              <a:rect l="l" t="t" r="r" b="b"/>
              <a:pathLst>
                <a:path w="530" h="193" extrusionOk="0">
                  <a:moveTo>
                    <a:pt x="456" y="1"/>
                  </a:moveTo>
                  <a:cubicBezTo>
                    <a:pt x="415" y="9"/>
                    <a:pt x="350" y="9"/>
                    <a:pt x="309" y="9"/>
                  </a:cubicBezTo>
                  <a:cubicBezTo>
                    <a:pt x="236" y="33"/>
                    <a:pt x="163" y="50"/>
                    <a:pt x="90" y="66"/>
                  </a:cubicBezTo>
                  <a:cubicBezTo>
                    <a:pt x="49" y="82"/>
                    <a:pt x="0" y="107"/>
                    <a:pt x="16" y="155"/>
                  </a:cubicBezTo>
                  <a:cubicBezTo>
                    <a:pt x="26" y="183"/>
                    <a:pt x="45" y="192"/>
                    <a:pt x="68" y="192"/>
                  </a:cubicBezTo>
                  <a:cubicBezTo>
                    <a:pt x="85" y="192"/>
                    <a:pt x="105" y="187"/>
                    <a:pt x="122" y="180"/>
                  </a:cubicBezTo>
                  <a:cubicBezTo>
                    <a:pt x="228" y="147"/>
                    <a:pt x="342" y="123"/>
                    <a:pt x="456" y="115"/>
                  </a:cubicBezTo>
                  <a:cubicBezTo>
                    <a:pt x="497" y="115"/>
                    <a:pt x="529" y="98"/>
                    <a:pt x="529" y="58"/>
                  </a:cubicBezTo>
                  <a:cubicBezTo>
                    <a:pt x="529" y="17"/>
                    <a:pt x="489" y="1"/>
                    <a:pt x="45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96" name="Google Shape;4696;p68"/>
            <p:cNvSpPr/>
            <p:nvPr/>
          </p:nvSpPr>
          <p:spPr>
            <a:xfrm rot="461254">
              <a:off x="7600348" y="2537082"/>
              <a:ext cx="49893" cy="14968"/>
            </a:xfrm>
            <a:custGeom>
              <a:avLst/>
              <a:gdLst/>
              <a:ahLst/>
              <a:cxnLst/>
              <a:rect l="l" t="t" r="r" b="b"/>
              <a:pathLst>
                <a:path w="520" h="156" extrusionOk="0">
                  <a:moveTo>
                    <a:pt x="430" y="0"/>
                  </a:moveTo>
                  <a:cubicBezTo>
                    <a:pt x="373" y="0"/>
                    <a:pt x="316" y="0"/>
                    <a:pt x="242" y="8"/>
                  </a:cubicBezTo>
                  <a:cubicBezTo>
                    <a:pt x="202" y="16"/>
                    <a:pt x="136" y="25"/>
                    <a:pt x="71" y="41"/>
                  </a:cubicBezTo>
                  <a:cubicBezTo>
                    <a:pt x="1" y="57"/>
                    <a:pt x="21" y="155"/>
                    <a:pt x="88" y="155"/>
                  </a:cubicBezTo>
                  <a:cubicBezTo>
                    <a:pt x="90" y="155"/>
                    <a:pt x="93" y="155"/>
                    <a:pt x="96" y="155"/>
                  </a:cubicBezTo>
                  <a:cubicBezTo>
                    <a:pt x="210" y="147"/>
                    <a:pt x="324" y="139"/>
                    <a:pt x="446" y="122"/>
                  </a:cubicBezTo>
                  <a:cubicBezTo>
                    <a:pt x="478" y="122"/>
                    <a:pt x="519" y="98"/>
                    <a:pt x="511" y="49"/>
                  </a:cubicBezTo>
                  <a:cubicBezTo>
                    <a:pt x="511" y="8"/>
                    <a:pt x="462" y="0"/>
                    <a:pt x="43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97" name="Google Shape;4697;p68"/>
            <p:cNvSpPr/>
            <p:nvPr/>
          </p:nvSpPr>
          <p:spPr>
            <a:xfrm rot="461254">
              <a:off x="7543789" y="2294233"/>
              <a:ext cx="39914" cy="26865"/>
            </a:xfrm>
            <a:custGeom>
              <a:avLst/>
              <a:gdLst/>
              <a:ahLst/>
              <a:cxnLst/>
              <a:rect l="l" t="t" r="r" b="b"/>
              <a:pathLst>
                <a:path w="416" h="280" extrusionOk="0">
                  <a:moveTo>
                    <a:pt x="354" y="0"/>
                  </a:moveTo>
                  <a:cubicBezTo>
                    <a:pt x="340" y="0"/>
                    <a:pt x="325" y="6"/>
                    <a:pt x="310" y="14"/>
                  </a:cubicBezTo>
                  <a:cubicBezTo>
                    <a:pt x="228" y="62"/>
                    <a:pt x="139" y="103"/>
                    <a:pt x="57" y="152"/>
                  </a:cubicBezTo>
                  <a:cubicBezTo>
                    <a:pt x="25" y="160"/>
                    <a:pt x="0" y="193"/>
                    <a:pt x="0" y="233"/>
                  </a:cubicBezTo>
                  <a:cubicBezTo>
                    <a:pt x="11" y="265"/>
                    <a:pt x="31" y="279"/>
                    <a:pt x="53" y="279"/>
                  </a:cubicBezTo>
                  <a:cubicBezTo>
                    <a:pt x="65" y="279"/>
                    <a:pt x="78" y="275"/>
                    <a:pt x="90" y="266"/>
                  </a:cubicBezTo>
                  <a:cubicBezTo>
                    <a:pt x="188" y="225"/>
                    <a:pt x="277" y="168"/>
                    <a:pt x="367" y="119"/>
                  </a:cubicBezTo>
                  <a:cubicBezTo>
                    <a:pt x="399" y="103"/>
                    <a:pt x="416" y="62"/>
                    <a:pt x="399" y="30"/>
                  </a:cubicBezTo>
                  <a:cubicBezTo>
                    <a:pt x="386" y="8"/>
                    <a:pt x="371" y="0"/>
                    <a:pt x="35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98" name="Google Shape;4698;p68"/>
            <p:cNvSpPr/>
            <p:nvPr/>
          </p:nvSpPr>
          <p:spPr>
            <a:xfrm rot="461254">
              <a:off x="7091115" y="2007216"/>
              <a:ext cx="12665" cy="41641"/>
            </a:xfrm>
            <a:custGeom>
              <a:avLst/>
              <a:gdLst/>
              <a:ahLst/>
              <a:cxnLst/>
              <a:rect l="l" t="t" r="r" b="b"/>
              <a:pathLst>
                <a:path w="132" h="434" extrusionOk="0">
                  <a:moveTo>
                    <a:pt x="50" y="0"/>
                  </a:moveTo>
                  <a:cubicBezTo>
                    <a:pt x="17" y="9"/>
                    <a:pt x="1" y="33"/>
                    <a:pt x="1" y="66"/>
                  </a:cubicBezTo>
                  <a:lnTo>
                    <a:pt x="1" y="236"/>
                  </a:lnTo>
                  <a:cubicBezTo>
                    <a:pt x="1" y="285"/>
                    <a:pt x="17" y="342"/>
                    <a:pt x="17" y="375"/>
                  </a:cubicBezTo>
                  <a:cubicBezTo>
                    <a:pt x="25" y="416"/>
                    <a:pt x="33" y="432"/>
                    <a:pt x="74" y="432"/>
                  </a:cubicBezTo>
                  <a:cubicBezTo>
                    <a:pt x="77" y="433"/>
                    <a:pt x="81" y="433"/>
                    <a:pt x="84" y="433"/>
                  </a:cubicBezTo>
                  <a:cubicBezTo>
                    <a:pt x="107" y="433"/>
                    <a:pt x="131" y="411"/>
                    <a:pt x="131" y="383"/>
                  </a:cubicBezTo>
                  <a:cubicBezTo>
                    <a:pt x="131" y="269"/>
                    <a:pt x="123" y="155"/>
                    <a:pt x="99" y="49"/>
                  </a:cubicBezTo>
                  <a:cubicBezTo>
                    <a:pt x="99" y="25"/>
                    <a:pt x="74" y="0"/>
                    <a:pt x="5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99" name="Google Shape;4699;p68"/>
            <p:cNvSpPr/>
            <p:nvPr/>
          </p:nvSpPr>
          <p:spPr>
            <a:xfrm rot="461254">
              <a:off x="7444463" y="2157751"/>
              <a:ext cx="33678" cy="30991"/>
            </a:xfrm>
            <a:custGeom>
              <a:avLst/>
              <a:gdLst/>
              <a:ahLst/>
              <a:cxnLst/>
              <a:rect l="l" t="t" r="r" b="b"/>
              <a:pathLst>
                <a:path w="351" h="323" extrusionOk="0">
                  <a:moveTo>
                    <a:pt x="288" y="1"/>
                  </a:moveTo>
                  <a:cubicBezTo>
                    <a:pt x="262" y="1"/>
                    <a:pt x="235" y="18"/>
                    <a:pt x="212" y="35"/>
                  </a:cubicBezTo>
                  <a:lnTo>
                    <a:pt x="49" y="190"/>
                  </a:lnTo>
                  <a:cubicBezTo>
                    <a:pt x="17" y="206"/>
                    <a:pt x="0" y="239"/>
                    <a:pt x="0" y="271"/>
                  </a:cubicBezTo>
                  <a:cubicBezTo>
                    <a:pt x="10" y="306"/>
                    <a:pt x="27" y="323"/>
                    <a:pt x="47" y="323"/>
                  </a:cubicBezTo>
                  <a:cubicBezTo>
                    <a:pt x="60" y="323"/>
                    <a:pt x="74" y="316"/>
                    <a:pt x="90" y="304"/>
                  </a:cubicBezTo>
                  <a:cubicBezTo>
                    <a:pt x="171" y="247"/>
                    <a:pt x="236" y="190"/>
                    <a:pt x="302" y="117"/>
                  </a:cubicBezTo>
                  <a:cubicBezTo>
                    <a:pt x="326" y="84"/>
                    <a:pt x="350" y="43"/>
                    <a:pt x="318" y="11"/>
                  </a:cubicBezTo>
                  <a:cubicBezTo>
                    <a:pt x="308" y="4"/>
                    <a:pt x="298" y="1"/>
                    <a:pt x="28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00" name="Google Shape;4700;p68"/>
            <p:cNvSpPr/>
            <p:nvPr/>
          </p:nvSpPr>
          <p:spPr>
            <a:xfrm rot="461254">
              <a:off x="7316720" y="2100015"/>
              <a:ext cx="30511" cy="30607"/>
            </a:xfrm>
            <a:custGeom>
              <a:avLst/>
              <a:gdLst/>
              <a:ahLst/>
              <a:cxnLst/>
              <a:rect l="l" t="t" r="r" b="b"/>
              <a:pathLst>
                <a:path w="318" h="319" extrusionOk="0">
                  <a:moveTo>
                    <a:pt x="267" y="0"/>
                  </a:moveTo>
                  <a:cubicBezTo>
                    <a:pt x="262" y="0"/>
                    <a:pt x="257" y="1"/>
                    <a:pt x="253" y="3"/>
                  </a:cubicBezTo>
                  <a:cubicBezTo>
                    <a:pt x="147" y="69"/>
                    <a:pt x="65" y="150"/>
                    <a:pt x="0" y="256"/>
                  </a:cubicBezTo>
                  <a:cubicBezTo>
                    <a:pt x="0" y="272"/>
                    <a:pt x="8" y="296"/>
                    <a:pt x="25" y="313"/>
                  </a:cubicBezTo>
                  <a:cubicBezTo>
                    <a:pt x="31" y="316"/>
                    <a:pt x="40" y="318"/>
                    <a:pt x="49" y="318"/>
                  </a:cubicBezTo>
                  <a:cubicBezTo>
                    <a:pt x="61" y="318"/>
                    <a:pt x="75" y="314"/>
                    <a:pt x="90" y="305"/>
                  </a:cubicBezTo>
                  <a:cubicBezTo>
                    <a:pt x="171" y="239"/>
                    <a:pt x="244" y="166"/>
                    <a:pt x="310" y="77"/>
                  </a:cubicBezTo>
                  <a:cubicBezTo>
                    <a:pt x="318" y="60"/>
                    <a:pt x="318" y="36"/>
                    <a:pt x="310" y="20"/>
                  </a:cubicBezTo>
                  <a:cubicBezTo>
                    <a:pt x="298" y="8"/>
                    <a:pt x="281" y="0"/>
                    <a:pt x="26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01" name="Google Shape;4701;p68"/>
            <p:cNvSpPr/>
            <p:nvPr/>
          </p:nvSpPr>
          <p:spPr>
            <a:xfrm rot="461254">
              <a:off x="7043268" y="1996819"/>
              <a:ext cx="14872" cy="37036"/>
            </a:xfrm>
            <a:custGeom>
              <a:avLst/>
              <a:gdLst/>
              <a:ahLst/>
              <a:cxnLst/>
              <a:rect l="l" t="t" r="r" b="b"/>
              <a:pathLst>
                <a:path w="155" h="386" extrusionOk="0">
                  <a:moveTo>
                    <a:pt x="61" y="0"/>
                  </a:moveTo>
                  <a:cubicBezTo>
                    <a:pt x="57" y="0"/>
                    <a:pt x="53" y="1"/>
                    <a:pt x="49" y="2"/>
                  </a:cubicBezTo>
                  <a:cubicBezTo>
                    <a:pt x="16" y="10"/>
                    <a:pt x="0" y="34"/>
                    <a:pt x="8" y="67"/>
                  </a:cubicBezTo>
                  <a:cubicBezTo>
                    <a:pt x="8" y="108"/>
                    <a:pt x="16" y="148"/>
                    <a:pt x="24" y="189"/>
                  </a:cubicBezTo>
                  <a:cubicBezTo>
                    <a:pt x="24" y="238"/>
                    <a:pt x="33" y="278"/>
                    <a:pt x="41" y="327"/>
                  </a:cubicBezTo>
                  <a:cubicBezTo>
                    <a:pt x="48" y="350"/>
                    <a:pt x="62" y="385"/>
                    <a:pt x="96" y="385"/>
                  </a:cubicBezTo>
                  <a:cubicBezTo>
                    <a:pt x="99" y="385"/>
                    <a:pt x="102" y="385"/>
                    <a:pt x="106" y="384"/>
                  </a:cubicBezTo>
                  <a:cubicBezTo>
                    <a:pt x="138" y="376"/>
                    <a:pt x="155" y="344"/>
                    <a:pt x="147" y="319"/>
                  </a:cubicBezTo>
                  <a:cubicBezTo>
                    <a:pt x="147" y="230"/>
                    <a:pt x="130" y="132"/>
                    <a:pt x="106" y="51"/>
                  </a:cubicBezTo>
                  <a:cubicBezTo>
                    <a:pt x="99" y="22"/>
                    <a:pt x="86" y="0"/>
                    <a:pt x="6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02" name="Google Shape;4702;p68"/>
            <p:cNvSpPr/>
            <p:nvPr/>
          </p:nvSpPr>
          <p:spPr>
            <a:xfrm rot="461254">
              <a:off x="7624463" y="2590113"/>
              <a:ext cx="32910" cy="13816"/>
            </a:xfrm>
            <a:custGeom>
              <a:avLst/>
              <a:gdLst/>
              <a:ahLst/>
              <a:cxnLst/>
              <a:rect l="l" t="t" r="r" b="b"/>
              <a:pathLst>
                <a:path w="343" h="144" extrusionOk="0">
                  <a:moveTo>
                    <a:pt x="155" y="0"/>
                  </a:moveTo>
                  <a:cubicBezTo>
                    <a:pt x="139" y="0"/>
                    <a:pt x="123" y="1"/>
                    <a:pt x="107" y="3"/>
                  </a:cubicBezTo>
                  <a:cubicBezTo>
                    <a:pt x="66" y="11"/>
                    <a:pt x="1" y="20"/>
                    <a:pt x="1" y="77"/>
                  </a:cubicBezTo>
                  <a:cubicBezTo>
                    <a:pt x="1" y="127"/>
                    <a:pt x="31" y="139"/>
                    <a:pt x="66" y="139"/>
                  </a:cubicBezTo>
                  <a:cubicBezTo>
                    <a:pt x="82" y="139"/>
                    <a:pt x="99" y="136"/>
                    <a:pt x="115" y="134"/>
                  </a:cubicBezTo>
                  <a:cubicBezTo>
                    <a:pt x="164" y="134"/>
                    <a:pt x="212" y="134"/>
                    <a:pt x="261" y="142"/>
                  </a:cubicBezTo>
                  <a:cubicBezTo>
                    <a:pt x="267" y="143"/>
                    <a:pt x="272" y="144"/>
                    <a:pt x="278" y="144"/>
                  </a:cubicBezTo>
                  <a:cubicBezTo>
                    <a:pt x="302" y="144"/>
                    <a:pt x="321" y="129"/>
                    <a:pt x="334" y="109"/>
                  </a:cubicBezTo>
                  <a:cubicBezTo>
                    <a:pt x="343" y="77"/>
                    <a:pt x="326" y="44"/>
                    <a:pt x="294" y="28"/>
                  </a:cubicBezTo>
                  <a:cubicBezTo>
                    <a:pt x="251" y="9"/>
                    <a:pt x="204" y="0"/>
                    <a:pt x="15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03" name="Google Shape;4703;p68"/>
            <p:cNvSpPr/>
            <p:nvPr/>
          </p:nvSpPr>
          <p:spPr>
            <a:xfrm rot="461254">
              <a:off x="6623989" y="1146493"/>
              <a:ext cx="1079504" cy="675277"/>
            </a:xfrm>
            <a:custGeom>
              <a:avLst/>
              <a:gdLst/>
              <a:ahLst/>
              <a:cxnLst/>
              <a:rect l="l" t="t" r="r" b="b"/>
              <a:pathLst>
                <a:path w="11251" h="7038" extrusionOk="0">
                  <a:moveTo>
                    <a:pt x="3541" y="0"/>
                  </a:moveTo>
                  <a:cubicBezTo>
                    <a:pt x="3443" y="0"/>
                    <a:pt x="3400" y="86"/>
                    <a:pt x="3379" y="278"/>
                  </a:cubicBezTo>
                  <a:cubicBezTo>
                    <a:pt x="3374" y="328"/>
                    <a:pt x="3356" y="350"/>
                    <a:pt x="3330" y="350"/>
                  </a:cubicBezTo>
                  <a:cubicBezTo>
                    <a:pt x="3314" y="350"/>
                    <a:pt x="3295" y="342"/>
                    <a:pt x="3273" y="327"/>
                  </a:cubicBezTo>
                  <a:cubicBezTo>
                    <a:pt x="3224" y="278"/>
                    <a:pt x="3175" y="237"/>
                    <a:pt x="3118" y="196"/>
                  </a:cubicBezTo>
                  <a:cubicBezTo>
                    <a:pt x="3016" y="124"/>
                    <a:pt x="2937" y="86"/>
                    <a:pt x="2872" y="86"/>
                  </a:cubicBezTo>
                  <a:cubicBezTo>
                    <a:pt x="2777" y="86"/>
                    <a:pt x="2713" y="168"/>
                    <a:pt x="2654" y="343"/>
                  </a:cubicBezTo>
                  <a:cubicBezTo>
                    <a:pt x="2654" y="343"/>
                    <a:pt x="2646" y="351"/>
                    <a:pt x="2646" y="359"/>
                  </a:cubicBezTo>
                  <a:cubicBezTo>
                    <a:pt x="2573" y="302"/>
                    <a:pt x="2500" y="245"/>
                    <a:pt x="2427" y="196"/>
                  </a:cubicBezTo>
                  <a:cubicBezTo>
                    <a:pt x="2343" y="143"/>
                    <a:pt x="2271" y="117"/>
                    <a:pt x="2213" y="117"/>
                  </a:cubicBezTo>
                  <a:cubicBezTo>
                    <a:pt x="2102" y="117"/>
                    <a:pt x="2038" y="213"/>
                    <a:pt x="2028" y="400"/>
                  </a:cubicBezTo>
                  <a:cubicBezTo>
                    <a:pt x="2028" y="416"/>
                    <a:pt x="2028" y="432"/>
                    <a:pt x="2028" y="449"/>
                  </a:cubicBezTo>
                  <a:cubicBezTo>
                    <a:pt x="2034" y="503"/>
                    <a:pt x="2030" y="534"/>
                    <a:pt x="1982" y="534"/>
                  </a:cubicBezTo>
                  <a:cubicBezTo>
                    <a:pt x="1972" y="534"/>
                    <a:pt x="1960" y="533"/>
                    <a:pt x="1946" y="530"/>
                  </a:cubicBezTo>
                  <a:cubicBezTo>
                    <a:pt x="1936" y="529"/>
                    <a:pt x="1927" y="528"/>
                    <a:pt x="1918" y="528"/>
                  </a:cubicBezTo>
                  <a:cubicBezTo>
                    <a:pt x="1831" y="528"/>
                    <a:pt x="1790" y="595"/>
                    <a:pt x="1775" y="677"/>
                  </a:cubicBezTo>
                  <a:cubicBezTo>
                    <a:pt x="1775" y="717"/>
                    <a:pt x="1783" y="750"/>
                    <a:pt x="1759" y="799"/>
                  </a:cubicBezTo>
                  <a:cubicBezTo>
                    <a:pt x="1612" y="717"/>
                    <a:pt x="1466" y="652"/>
                    <a:pt x="1311" y="595"/>
                  </a:cubicBezTo>
                  <a:cubicBezTo>
                    <a:pt x="1247" y="572"/>
                    <a:pt x="1194" y="560"/>
                    <a:pt x="1150" y="560"/>
                  </a:cubicBezTo>
                  <a:cubicBezTo>
                    <a:pt x="1039" y="560"/>
                    <a:pt x="992" y="637"/>
                    <a:pt x="986" y="807"/>
                  </a:cubicBezTo>
                  <a:cubicBezTo>
                    <a:pt x="980" y="872"/>
                    <a:pt x="964" y="897"/>
                    <a:pt x="932" y="897"/>
                  </a:cubicBezTo>
                  <a:cubicBezTo>
                    <a:pt x="916" y="897"/>
                    <a:pt x="896" y="891"/>
                    <a:pt x="872" y="880"/>
                  </a:cubicBezTo>
                  <a:cubicBezTo>
                    <a:pt x="833" y="864"/>
                    <a:pt x="794" y="854"/>
                    <a:pt x="758" y="854"/>
                  </a:cubicBezTo>
                  <a:cubicBezTo>
                    <a:pt x="688" y="854"/>
                    <a:pt x="627" y="889"/>
                    <a:pt x="595" y="970"/>
                  </a:cubicBezTo>
                  <a:cubicBezTo>
                    <a:pt x="562" y="1036"/>
                    <a:pt x="526" y="1061"/>
                    <a:pt x="486" y="1061"/>
                  </a:cubicBezTo>
                  <a:cubicBezTo>
                    <a:pt x="457" y="1061"/>
                    <a:pt x="426" y="1047"/>
                    <a:pt x="391" y="1027"/>
                  </a:cubicBezTo>
                  <a:cubicBezTo>
                    <a:pt x="360" y="1002"/>
                    <a:pt x="324" y="990"/>
                    <a:pt x="289" y="990"/>
                  </a:cubicBezTo>
                  <a:cubicBezTo>
                    <a:pt x="232" y="990"/>
                    <a:pt x="177" y="1020"/>
                    <a:pt x="147" y="1075"/>
                  </a:cubicBezTo>
                  <a:cubicBezTo>
                    <a:pt x="41" y="1238"/>
                    <a:pt x="1" y="1434"/>
                    <a:pt x="25" y="1629"/>
                  </a:cubicBezTo>
                  <a:cubicBezTo>
                    <a:pt x="41" y="1743"/>
                    <a:pt x="82" y="1865"/>
                    <a:pt x="98" y="1995"/>
                  </a:cubicBezTo>
                  <a:cubicBezTo>
                    <a:pt x="196" y="2590"/>
                    <a:pt x="570" y="3029"/>
                    <a:pt x="978" y="3436"/>
                  </a:cubicBezTo>
                  <a:cubicBezTo>
                    <a:pt x="1214" y="3664"/>
                    <a:pt x="1490" y="3851"/>
                    <a:pt x="1800" y="3982"/>
                  </a:cubicBezTo>
                  <a:cubicBezTo>
                    <a:pt x="1922" y="4039"/>
                    <a:pt x="2044" y="4096"/>
                    <a:pt x="2174" y="4153"/>
                  </a:cubicBezTo>
                  <a:cubicBezTo>
                    <a:pt x="2475" y="4299"/>
                    <a:pt x="2785" y="4413"/>
                    <a:pt x="3110" y="4494"/>
                  </a:cubicBezTo>
                  <a:cubicBezTo>
                    <a:pt x="3639" y="4600"/>
                    <a:pt x="4169" y="4682"/>
                    <a:pt x="4698" y="4779"/>
                  </a:cubicBezTo>
                  <a:cubicBezTo>
                    <a:pt x="4966" y="4812"/>
                    <a:pt x="5227" y="4901"/>
                    <a:pt x="5471" y="5024"/>
                  </a:cubicBezTo>
                  <a:cubicBezTo>
                    <a:pt x="5976" y="5300"/>
                    <a:pt x="6456" y="5634"/>
                    <a:pt x="6904" y="6009"/>
                  </a:cubicBezTo>
                  <a:cubicBezTo>
                    <a:pt x="7661" y="6671"/>
                    <a:pt x="8639" y="7035"/>
                    <a:pt x="9640" y="7035"/>
                  </a:cubicBezTo>
                  <a:cubicBezTo>
                    <a:pt x="9672" y="7035"/>
                    <a:pt x="9704" y="7035"/>
                    <a:pt x="9737" y="7034"/>
                  </a:cubicBezTo>
                  <a:cubicBezTo>
                    <a:pt x="9758" y="7037"/>
                    <a:pt x="9780" y="7038"/>
                    <a:pt x="9802" y="7038"/>
                  </a:cubicBezTo>
                  <a:cubicBezTo>
                    <a:pt x="9926" y="7038"/>
                    <a:pt x="10047" y="6999"/>
                    <a:pt x="10144" y="6937"/>
                  </a:cubicBezTo>
                  <a:cubicBezTo>
                    <a:pt x="10258" y="6847"/>
                    <a:pt x="10388" y="6790"/>
                    <a:pt x="10526" y="6774"/>
                  </a:cubicBezTo>
                  <a:cubicBezTo>
                    <a:pt x="10754" y="6749"/>
                    <a:pt x="10925" y="6611"/>
                    <a:pt x="11129" y="6513"/>
                  </a:cubicBezTo>
                  <a:cubicBezTo>
                    <a:pt x="11202" y="6481"/>
                    <a:pt x="11226" y="6416"/>
                    <a:pt x="11153" y="6342"/>
                  </a:cubicBezTo>
                  <a:cubicBezTo>
                    <a:pt x="11121" y="6310"/>
                    <a:pt x="11113" y="6253"/>
                    <a:pt x="11145" y="6212"/>
                  </a:cubicBezTo>
                  <a:cubicBezTo>
                    <a:pt x="11251" y="6066"/>
                    <a:pt x="11226" y="5984"/>
                    <a:pt x="11039" y="5935"/>
                  </a:cubicBezTo>
                  <a:cubicBezTo>
                    <a:pt x="10950" y="5911"/>
                    <a:pt x="10933" y="5878"/>
                    <a:pt x="10990" y="5797"/>
                  </a:cubicBezTo>
                  <a:cubicBezTo>
                    <a:pt x="11121" y="5634"/>
                    <a:pt x="11096" y="5545"/>
                    <a:pt x="10909" y="5447"/>
                  </a:cubicBezTo>
                  <a:lnTo>
                    <a:pt x="10819" y="5398"/>
                  </a:lnTo>
                  <a:cubicBezTo>
                    <a:pt x="10754" y="5382"/>
                    <a:pt x="10730" y="5309"/>
                    <a:pt x="10754" y="5260"/>
                  </a:cubicBezTo>
                  <a:cubicBezTo>
                    <a:pt x="10779" y="5211"/>
                    <a:pt x="10795" y="5162"/>
                    <a:pt x="10811" y="5113"/>
                  </a:cubicBezTo>
                  <a:cubicBezTo>
                    <a:pt x="10844" y="5032"/>
                    <a:pt x="10795" y="4934"/>
                    <a:pt x="10705" y="4918"/>
                  </a:cubicBezTo>
                  <a:cubicBezTo>
                    <a:pt x="10551" y="4877"/>
                    <a:pt x="10551" y="4861"/>
                    <a:pt x="10608" y="4706"/>
                  </a:cubicBezTo>
                  <a:cubicBezTo>
                    <a:pt x="10616" y="4674"/>
                    <a:pt x="10632" y="4641"/>
                    <a:pt x="10640" y="4608"/>
                  </a:cubicBezTo>
                  <a:cubicBezTo>
                    <a:pt x="10673" y="4519"/>
                    <a:pt x="10665" y="4446"/>
                    <a:pt x="10559" y="4405"/>
                  </a:cubicBezTo>
                  <a:cubicBezTo>
                    <a:pt x="10510" y="4380"/>
                    <a:pt x="10494" y="4340"/>
                    <a:pt x="10469" y="4307"/>
                  </a:cubicBezTo>
                  <a:cubicBezTo>
                    <a:pt x="10404" y="4193"/>
                    <a:pt x="10453" y="4096"/>
                    <a:pt x="10478" y="3990"/>
                  </a:cubicBezTo>
                  <a:cubicBezTo>
                    <a:pt x="10535" y="3811"/>
                    <a:pt x="10478" y="3721"/>
                    <a:pt x="10298" y="3705"/>
                  </a:cubicBezTo>
                  <a:cubicBezTo>
                    <a:pt x="10185" y="3697"/>
                    <a:pt x="10176" y="3623"/>
                    <a:pt x="10185" y="3550"/>
                  </a:cubicBezTo>
                  <a:cubicBezTo>
                    <a:pt x="10185" y="3477"/>
                    <a:pt x="10185" y="3379"/>
                    <a:pt x="10111" y="3371"/>
                  </a:cubicBezTo>
                  <a:cubicBezTo>
                    <a:pt x="9948" y="3330"/>
                    <a:pt x="10014" y="3241"/>
                    <a:pt x="10038" y="3159"/>
                  </a:cubicBezTo>
                  <a:cubicBezTo>
                    <a:pt x="10046" y="3111"/>
                    <a:pt x="10062" y="3070"/>
                    <a:pt x="10062" y="3021"/>
                  </a:cubicBezTo>
                  <a:cubicBezTo>
                    <a:pt x="10103" y="2899"/>
                    <a:pt x="10005" y="2769"/>
                    <a:pt x="9875" y="2769"/>
                  </a:cubicBezTo>
                  <a:cubicBezTo>
                    <a:pt x="9834" y="2761"/>
                    <a:pt x="9786" y="2761"/>
                    <a:pt x="9737" y="2761"/>
                  </a:cubicBezTo>
                  <a:cubicBezTo>
                    <a:pt x="9727" y="2761"/>
                    <a:pt x="9717" y="2762"/>
                    <a:pt x="9708" y="2762"/>
                  </a:cubicBezTo>
                  <a:cubicBezTo>
                    <a:pt x="9625" y="2762"/>
                    <a:pt x="9601" y="2726"/>
                    <a:pt x="9623" y="2630"/>
                  </a:cubicBezTo>
                  <a:cubicBezTo>
                    <a:pt x="9644" y="2511"/>
                    <a:pt x="9586" y="2446"/>
                    <a:pt x="9492" y="2446"/>
                  </a:cubicBezTo>
                  <a:cubicBezTo>
                    <a:pt x="9477" y="2446"/>
                    <a:pt x="9461" y="2448"/>
                    <a:pt x="9444" y="2451"/>
                  </a:cubicBezTo>
                  <a:cubicBezTo>
                    <a:pt x="9421" y="2456"/>
                    <a:pt x="9401" y="2458"/>
                    <a:pt x="9384" y="2458"/>
                  </a:cubicBezTo>
                  <a:cubicBezTo>
                    <a:pt x="9307" y="2458"/>
                    <a:pt x="9278" y="2414"/>
                    <a:pt x="9265" y="2321"/>
                  </a:cubicBezTo>
                  <a:cubicBezTo>
                    <a:pt x="9248" y="2199"/>
                    <a:pt x="9224" y="2044"/>
                    <a:pt x="9094" y="2020"/>
                  </a:cubicBezTo>
                  <a:cubicBezTo>
                    <a:pt x="8931" y="1995"/>
                    <a:pt x="8923" y="1906"/>
                    <a:pt x="8898" y="1784"/>
                  </a:cubicBezTo>
                  <a:cubicBezTo>
                    <a:pt x="8890" y="1727"/>
                    <a:pt x="8874" y="1662"/>
                    <a:pt x="8858" y="1605"/>
                  </a:cubicBezTo>
                  <a:cubicBezTo>
                    <a:pt x="8821" y="1501"/>
                    <a:pt x="8771" y="1448"/>
                    <a:pt x="8690" y="1448"/>
                  </a:cubicBezTo>
                  <a:cubicBezTo>
                    <a:pt x="8663" y="1448"/>
                    <a:pt x="8632" y="1454"/>
                    <a:pt x="8597" y="1466"/>
                  </a:cubicBezTo>
                  <a:cubicBezTo>
                    <a:pt x="8569" y="1484"/>
                    <a:pt x="8539" y="1492"/>
                    <a:pt x="8509" y="1492"/>
                  </a:cubicBezTo>
                  <a:cubicBezTo>
                    <a:pt x="8443" y="1492"/>
                    <a:pt x="8378" y="1452"/>
                    <a:pt x="8345" y="1385"/>
                  </a:cubicBezTo>
                  <a:cubicBezTo>
                    <a:pt x="8320" y="1344"/>
                    <a:pt x="8296" y="1312"/>
                    <a:pt x="8263" y="1279"/>
                  </a:cubicBezTo>
                  <a:cubicBezTo>
                    <a:pt x="8230" y="1250"/>
                    <a:pt x="8190" y="1230"/>
                    <a:pt x="8152" y="1230"/>
                  </a:cubicBezTo>
                  <a:cubicBezTo>
                    <a:pt x="8125" y="1230"/>
                    <a:pt x="8099" y="1239"/>
                    <a:pt x="8076" y="1263"/>
                  </a:cubicBezTo>
                  <a:cubicBezTo>
                    <a:pt x="8048" y="1294"/>
                    <a:pt x="8023" y="1306"/>
                    <a:pt x="7998" y="1306"/>
                  </a:cubicBezTo>
                  <a:cubicBezTo>
                    <a:pt x="7966" y="1306"/>
                    <a:pt x="7934" y="1286"/>
                    <a:pt x="7897" y="1263"/>
                  </a:cubicBezTo>
                  <a:cubicBezTo>
                    <a:pt x="7824" y="1222"/>
                    <a:pt x="7775" y="1165"/>
                    <a:pt x="7734" y="1092"/>
                  </a:cubicBezTo>
                  <a:cubicBezTo>
                    <a:pt x="7688" y="1019"/>
                    <a:pt x="7625" y="951"/>
                    <a:pt x="7545" y="951"/>
                  </a:cubicBezTo>
                  <a:cubicBezTo>
                    <a:pt x="7528" y="951"/>
                    <a:pt x="7509" y="954"/>
                    <a:pt x="7490" y="961"/>
                  </a:cubicBezTo>
                  <a:cubicBezTo>
                    <a:pt x="7456" y="975"/>
                    <a:pt x="7428" y="981"/>
                    <a:pt x="7404" y="981"/>
                  </a:cubicBezTo>
                  <a:cubicBezTo>
                    <a:pt x="7327" y="981"/>
                    <a:pt x="7289" y="922"/>
                    <a:pt x="7246" y="848"/>
                  </a:cubicBezTo>
                  <a:cubicBezTo>
                    <a:pt x="7221" y="807"/>
                    <a:pt x="7189" y="766"/>
                    <a:pt x="7164" y="725"/>
                  </a:cubicBezTo>
                  <a:cubicBezTo>
                    <a:pt x="7140" y="683"/>
                    <a:pt x="7094" y="659"/>
                    <a:pt x="7045" y="659"/>
                  </a:cubicBezTo>
                  <a:cubicBezTo>
                    <a:pt x="7028" y="659"/>
                    <a:pt x="7010" y="662"/>
                    <a:pt x="6993" y="668"/>
                  </a:cubicBezTo>
                  <a:cubicBezTo>
                    <a:pt x="6959" y="690"/>
                    <a:pt x="6928" y="699"/>
                    <a:pt x="6899" y="699"/>
                  </a:cubicBezTo>
                  <a:cubicBezTo>
                    <a:pt x="6831" y="699"/>
                    <a:pt x="6774" y="651"/>
                    <a:pt x="6717" y="611"/>
                  </a:cubicBezTo>
                  <a:cubicBezTo>
                    <a:pt x="6668" y="579"/>
                    <a:pt x="6627" y="538"/>
                    <a:pt x="6578" y="506"/>
                  </a:cubicBezTo>
                  <a:cubicBezTo>
                    <a:pt x="6523" y="469"/>
                    <a:pt x="6477" y="449"/>
                    <a:pt x="6434" y="449"/>
                  </a:cubicBezTo>
                  <a:cubicBezTo>
                    <a:pt x="6381" y="449"/>
                    <a:pt x="6334" y="479"/>
                    <a:pt x="6285" y="546"/>
                  </a:cubicBezTo>
                  <a:cubicBezTo>
                    <a:pt x="6253" y="586"/>
                    <a:pt x="6228" y="604"/>
                    <a:pt x="6203" y="604"/>
                  </a:cubicBezTo>
                  <a:cubicBezTo>
                    <a:pt x="6177" y="604"/>
                    <a:pt x="6152" y="584"/>
                    <a:pt x="6122" y="546"/>
                  </a:cubicBezTo>
                  <a:cubicBezTo>
                    <a:pt x="6049" y="457"/>
                    <a:pt x="5968" y="375"/>
                    <a:pt x="5886" y="302"/>
                  </a:cubicBezTo>
                  <a:cubicBezTo>
                    <a:pt x="5843" y="264"/>
                    <a:pt x="5786" y="227"/>
                    <a:pt x="5736" y="227"/>
                  </a:cubicBezTo>
                  <a:cubicBezTo>
                    <a:pt x="5710" y="227"/>
                    <a:pt x="5686" y="237"/>
                    <a:pt x="5666" y="261"/>
                  </a:cubicBezTo>
                  <a:cubicBezTo>
                    <a:pt x="5629" y="311"/>
                    <a:pt x="5599" y="329"/>
                    <a:pt x="5572" y="329"/>
                  </a:cubicBezTo>
                  <a:cubicBezTo>
                    <a:pt x="5528" y="329"/>
                    <a:pt x="5492" y="283"/>
                    <a:pt x="5447" y="253"/>
                  </a:cubicBezTo>
                  <a:cubicBezTo>
                    <a:pt x="5398" y="213"/>
                    <a:pt x="5341" y="172"/>
                    <a:pt x="5284" y="139"/>
                  </a:cubicBezTo>
                  <a:cubicBezTo>
                    <a:pt x="5203" y="96"/>
                    <a:pt x="5141" y="72"/>
                    <a:pt x="5091" y="72"/>
                  </a:cubicBezTo>
                  <a:cubicBezTo>
                    <a:pt x="5009" y="72"/>
                    <a:pt x="4957" y="134"/>
                    <a:pt x="4901" y="270"/>
                  </a:cubicBezTo>
                  <a:cubicBezTo>
                    <a:pt x="4889" y="308"/>
                    <a:pt x="4874" y="322"/>
                    <a:pt x="4855" y="322"/>
                  </a:cubicBezTo>
                  <a:cubicBezTo>
                    <a:pt x="4839" y="322"/>
                    <a:pt x="4819" y="310"/>
                    <a:pt x="4795" y="294"/>
                  </a:cubicBezTo>
                  <a:cubicBezTo>
                    <a:pt x="4714" y="237"/>
                    <a:pt x="4633" y="180"/>
                    <a:pt x="4543" y="131"/>
                  </a:cubicBezTo>
                  <a:cubicBezTo>
                    <a:pt x="4511" y="115"/>
                    <a:pt x="4483" y="108"/>
                    <a:pt x="4458" y="108"/>
                  </a:cubicBezTo>
                  <a:cubicBezTo>
                    <a:pt x="4393" y="108"/>
                    <a:pt x="4351" y="159"/>
                    <a:pt x="4340" y="253"/>
                  </a:cubicBezTo>
                  <a:cubicBezTo>
                    <a:pt x="4340" y="335"/>
                    <a:pt x="4331" y="416"/>
                    <a:pt x="4307" y="489"/>
                  </a:cubicBezTo>
                  <a:cubicBezTo>
                    <a:pt x="4136" y="343"/>
                    <a:pt x="3957" y="204"/>
                    <a:pt x="3770" y="82"/>
                  </a:cubicBezTo>
                  <a:cubicBezTo>
                    <a:pt x="3672" y="29"/>
                    <a:pt x="3597" y="0"/>
                    <a:pt x="3541" y="0"/>
                  </a:cubicBezTo>
                  <a:close/>
                </a:path>
              </a:pathLst>
            </a:custGeom>
            <a:solidFill>
              <a:schemeClr val="accent1"/>
            </a:solidFill>
            <a:ln w="19050" cap="flat" cmpd="sng">
              <a:solidFill>
                <a:schemeClr val="lt1"/>
              </a:solidFill>
              <a:prstDash val="solid"/>
              <a:miter lim="814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04" name="Google Shape;4704;p68"/>
            <p:cNvSpPr/>
            <p:nvPr/>
          </p:nvSpPr>
          <p:spPr>
            <a:xfrm rot="461254">
              <a:off x="6549206" y="1352233"/>
              <a:ext cx="930306" cy="509672"/>
            </a:xfrm>
            <a:custGeom>
              <a:avLst/>
              <a:gdLst/>
              <a:ahLst/>
              <a:cxnLst/>
              <a:rect l="l" t="t" r="r" b="b"/>
              <a:pathLst>
                <a:path w="9696" h="5312" extrusionOk="0">
                  <a:moveTo>
                    <a:pt x="1722" y="1"/>
                  </a:moveTo>
                  <a:cubicBezTo>
                    <a:pt x="1705" y="1"/>
                    <a:pt x="1687" y="4"/>
                    <a:pt x="1669" y="13"/>
                  </a:cubicBezTo>
                  <a:cubicBezTo>
                    <a:pt x="1580" y="45"/>
                    <a:pt x="1580" y="143"/>
                    <a:pt x="1572" y="224"/>
                  </a:cubicBezTo>
                  <a:cubicBezTo>
                    <a:pt x="1572" y="240"/>
                    <a:pt x="1572" y="257"/>
                    <a:pt x="1563" y="273"/>
                  </a:cubicBezTo>
                  <a:cubicBezTo>
                    <a:pt x="1515" y="265"/>
                    <a:pt x="1466" y="249"/>
                    <a:pt x="1417" y="232"/>
                  </a:cubicBezTo>
                  <a:cubicBezTo>
                    <a:pt x="1397" y="227"/>
                    <a:pt x="1377" y="224"/>
                    <a:pt x="1357" y="224"/>
                  </a:cubicBezTo>
                  <a:cubicBezTo>
                    <a:pt x="1286" y="224"/>
                    <a:pt x="1217" y="257"/>
                    <a:pt x="1173" y="314"/>
                  </a:cubicBezTo>
                  <a:cubicBezTo>
                    <a:pt x="1146" y="357"/>
                    <a:pt x="1118" y="368"/>
                    <a:pt x="1082" y="368"/>
                  </a:cubicBezTo>
                  <a:cubicBezTo>
                    <a:pt x="1063" y="368"/>
                    <a:pt x="1042" y="365"/>
                    <a:pt x="1018" y="363"/>
                  </a:cubicBezTo>
                  <a:cubicBezTo>
                    <a:pt x="999" y="355"/>
                    <a:pt x="978" y="351"/>
                    <a:pt x="958" y="351"/>
                  </a:cubicBezTo>
                  <a:cubicBezTo>
                    <a:pt x="893" y="351"/>
                    <a:pt x="827" y="388"/>
                    <a:pt x="790" y="444"/>
                  </a:cubicBezTo>
                  <a:cubicBezTo>
                    <a:pt x="741" y="550"/>
                    <a:pt x="644" y="623"/>
                    <a:pt x="530" y="639"/>
                  </a:cubicBezTo>
                  <a:cubicBezTo>
                    <a:pt x="407" y="696"/>
                    <a:pt x="293" y="770"/>
                    <a:pt x="204" y="867"/>
                  </a:cubicBezTo>
                  <a:cubicBezTo>
                    <a:pt x="0" y="1063"/>
                    <a:pt x="17" y="1201"/>
                    <a:pt x="220" y="1405"/>
                  </a:cubicBezTo>
                  <a:cubicBezTo>
                    <a:pt x="245" y="1437"/>
                    <a:pt x="285" y="1470"/>
                    <a:pt x="318" y="1494"/>
                  </a:cubicBezTo>
                  <a:cubicBezTo>
                    <a:pt x="871" y="1885"/>
                    <a:pt x="1376" y="2349"/>
                    <a:pt x="1938" y="2731"/>
                  </a:cubicBezTo>
                  <a:cubicBezTo>
                    <a:pt x="2141" y="2870"/>
                    <a:pt x="2386" y="2959"/>
                    <a:pt x="2540" y="3147"/>
                  </a:cubicBezTo>
                  <a:cubicBezTo>
                    <a:pt x="2866" y="3545"/>
                    <a:pt x="3305" y="3757"/>
                    <a:pt x="3769" y="3912"/>
                  </a:cubicBezTo>
                  <a:cubicBezTo>
                    <a:pt x="4315" y="4091"/>
                    <a:pt x="4860" y="4262"/>
                    <a:pt x="5414" y="4425"/>
                  </a:cubicBezTo>
                  <a:cubicBezTo>
                    <a:pt x="5650" y="4490"/>
                    <a:pt x="5886" y="4587"/>
                    <a:pt x="6138" y="4596"/>
                  </a:cubicBezTo>
                  <a:cubicBezTo>
                    <a:pt x="6177" y="4586"/>
                    <a:pt x="6215" y="4582"/>
                    <a:pt x="6253" y="4582"/>
                  </a:cubicBezTo>
                  <a:cubicBezTo>
                    <a:pt x="6280" y="4582"/>
                    <a:pt x="6307" y="4584"/>
                    <a:pt x="6334" y="4587"/>
                  </a:cubicBezTo>
                  <a:cubicBezTo>
                    <a:pt x="6513" y="4636"/>
                    <a:pt x="6708" y="4677"/>
                    <a:pt x="6855" y="4799"/>
                  </a:cubicBezTo>
                  <a:cubicBezTo>
                    <a:pt x="7018" y="4913"/>
                    <a:pt x="7205" y="4986"/>
                    <a:pt x="7400" y="5019"/>
                  </a:cubicBezTo>
                  <a:cubicBezTo>
                    <a:pt x="7506" y="5043"/>
                    <a:pt x="7620" y="5076"/>
                    <a:pt x="7734" y="5108"/>
                  </a:cubicBezTo>
                  <a:cubicBezTo>
                    <a:pt x="8093" y="5240"/>
                    <a:pt x="8478" y="5306"/>
                    <a:pt x="8860" y="5306"/>
                  </a:cubicBezTo>
                  <a:cubicBezTo>
                    <a:pt x="8903" y="5306"/>
                    <a:pt x="8945" y="5305"/>
                    <a:pt x="8988" y="5304"/>
                  </a:cubicBezTo>
                  <a:cubicBezTo>
                    <a:pt x="9175" y="5288"/>
                    <a:pt x="9362" y="5312"/>
                    <a:pt x="9533" y="5239"/>
                  </a:cubicBezTo>
                  <a:cubicBezTo>
                    <a:pt x="9631" y="5206"/>
                    <a:pt x="9696" y="5157"/>
                    <a:pt x="9696" y="5051"/>
                  </a:cubicBezTo>
                  <a:cubicBezTo>
                    <a:pt x="9696" y="4938"/>
                    <a:pt x="9614" y="4897"/>
                    <a:pt x="9517" y="4872"/>
                  </a:cubicBezTo>
                  <a:cubicBezTo>
                    <a:pt x="9476" y="4864"/>
                    <a:pt x="9427" y="4864"/>
                    <a:pt x="9395" y="4832"/>
                  </a:cubicBezTo>
                  <a:cubicBezTo>
                    <a:pt x="9427" y="4767"/>
                    <a:pt x="9484" y="4685"/>
                    <a:pt x="9443" y="4612"/>
                  </a:cubicBezTo>
                  <a:cubicBezTo>
                    <a:pt x="9411" y="4547"/>
                    <a:pt x="9443" y="4522"/>
                    <a:pt x="9484" y="4482"/>
                  </a:cubicBezTo>
                  <a:cubicBezTo>
                    <a:pt x="9549" y="4408"/>
                    <a:pt x="9647" y="4351"/>
                    <a:pt x="9606" y="4229"/>
                  </a:cubicBezTo>
                  <a:cubicBezTo>
                    <a:pt x="9566" y="4115"/>
                    <a:pt x="9452" y="4140"/>
                    <a:pt x="9362" y="4132"/>
                  </a:cubicBezTo>
                  <a:cubicBezTo>
                    <a:pt x="9395" y="4026"/>
                    <a:pt x="9500" y="3953"/>
                    <a:pt x="9484" y="3839"/>
                  </a:cubicBezTo>
                  <a:cubicBezTo>
                    <a:pt x="9473" y="3734"/>
                    <a:pt x="9416" y="3704"/>
                    <a:pt x="9343" y="3704"/>
                  </a:cubicBezTo>
                  <a:cubicBezTo>
                    <a:pt x="9313" y="3704"/>
                    <a:pt x="9281" y="3709"/>
                    <a:pt x="9248" y="3716"/>
                  </a:cubicBezTo>
                  <a:cubicBezTo>
                    <a:pt x="9272" y="3659"/>
                    <a:pt x="9289" y="3602"/>
                    <a:pt x="9305" y="3545"/>
                  </a:cubicBezTo>
                  <a:cubicBezTo>
                    <a:pt x="9321" y="3460"/>
                    <a:pt x="9284" y="3382"/>
                    <a:pt x="9210" y="3382"/>
                  </a:cubicBezTo>
                  <a:cubicBezTo>
                    <a:pt x="9207" y="3382"/>
                    <a:pt x="9203" y="3382"/>
                    <a:pt x="9199" y="3383"/>
                  </a:cubicBezTo>
                  <a:cubicBezTo>
                    <a:pt x="9118" y="3375"/>
                    <a:pt x="9036" y="3358"/>
                    <a:pt x="8955" y="3334"/>
                  </a:cubicBezTo>
                  <a:cubicBezTo>
                    <a:pt x="8882" y="3318"/>
                    <a:pt x="8874" y="3293"/>
                    <a:pt x="8914" y="3228"/>
                  </a:cubicBezTo>
                  <a:cubicBezTo>
                    <a:pt x="8971" y="3171"/>
                    <a:pt x="8979" y="3073"/>
                    <a:pt x="8947" y="3000"/>
                  </a:cubicBezTo>
                  <a:cubicBezTo>
                    <a:pt x="8918" y="2955"/>
                    <a:pt x="8884" y="2943"/>
                    <a:pt x="8846" y="2943"/>
                  </a:cubicBezTo>
                  <a:cubicBezTo>
                    <a:pt x="8808" y="2943"/>
                    <a:pt x="8768" y="2955"/>
                    <a:pt x="8727" y="2959"/>
                  </a:cubicBezTo>
                  <a:cubicBezTo>
                    <a:pt x="8743" y="2870"/>
                    <a:pt x="8808" y="2788"/>
                    <a:pt x="8752" y="2723"/>
                  </a:cubicBezTo>
                  <a:cubicBezTo>
                    <a:pt x="8726" y="2689"/>
                    <a:pt x="8699" y="2678"/>
                    <a:pt x="8671" y="2678"/>
                  </a:cubicBezTo>
                  <a:cubicBezTo>
                    <a:pt x="8621" y="2678"/>
                    <a:pt x="8568" y="2715"/>
                    <a:pt x="8515" y="2715"/>
                  </a:cubicBezTo>
                  <a:cubicBezTo>
                    <a:pt x="8511" y="2716"/>
                    <a:pt x="8507" y="2716"/>
                    <a:pt x="8503" y="2716"/>
                  </a:cubicBezTo>
                  <a:cubicBezTo>
                    <a:pt x="8428" y="2716"/>
                    <a:pt x="8378" y="2646"/>
                    <a:pt x="8401" y="2577"/>
                  </a:cubicBezTo>
                  <a:cubicBezTo>
                    <a:pt x="8426" y="2512"/>
                    <a:pt x="8434" y="2430"/>
                    <a:pt x="8434" y="2357"/>
                  </a:cubicBezTo>
                  <a:cubicBezTo>
                    <a:pt x="8421" y="2248"/>
                    <a:pt x="8363" y="2179"/>
                    <a:pt x="8274" y="2179"/>
                  </a:cubicBezTo>
                  <a:cubicBezTo>
                    <a:pt x="8251" y="2179"/>
                    <a:pt x="8225" y="2184"/>
                    <a:pt x="8198" y="2194"/>
                  </a:cubicBezTo>
                  <a:cubicBezTo>
                    <a:pt x="8172" y="2203"/>
                    <a:pt x="8153" y="2208"/>
                    <a:pt x="8139" y="2208"/>
                  </a:cubicBezTo>
                  <a:cubicBezTo>
                    <a:pt x="8104" y="2208"/>
                    <a:pt x="8098" y="2179"/>
                    <a:pt x="8092" y="2121"/>
                  </a:cubicBezTo>
                  <a:cubicBezTo>
                    <a:pt x="8076" y="1983"/>
                    <a:pt x="8027" y="1942"/>
                    <a:pt x="7880" y="1942"/>
                  </a:cubicBezTo>
                  <a:cubicBezTo>
                    <a:pt x="7807" y="1942"/>
                    <a:pt x="7791" y="1917"/>
                    <a:pt x="7783" y="1860"/>
                  </a:cubicBezTo>
                  <a:cubicBezTo>
                    <a:pt x="7775" y="1779"/>
                    <a:pt x="7775" y="1706"/>
                    <a:pt x="7758" y="1624"/>
                  </a:cubicBezTo>
                  <a:cubicBezTo>
                    <a:pt x="7743" y="1540"/>
                    <a:pt x="7706" y="1500"/>
                    <a:pt x="7652" y="1500"/>
                  </a:cubicBezTo>
                  <a:cubicBezTo>
                    <a:pt x="7622" y="1500"/>
                    <a:pt x="7587" y="1512"/>
                    <a:pt x="7547" y="1535"/>
                  </a:cubicBezTo>
                  <a:cubicBezTo>
                    <a:pt x="7529" y="1549"/>
                    <a:pt x="7516" y="1557"/>
                    <a:pt x="7506" y="1557"/>
                  </a:cubicBezTo>
                  <a:cubicBezTo>
                    <a:pt x="7493" y="1557"/>
                    <a:pt x="7486" y="1543"/>
                    <a:pt x="7482" y="1510"/>
                  </a:cubicBezTo>
                  <a:cubicBezTo>
                    <a:pt x="7457" y="1421"/>
                    <a:pt x="7433" y="1331"/>
                    <a:pt x="7384" y="1242"/>
                  </a:cubicBezTo>
                  <a:cubicBezTo>
                    <a:pt x="7356" y="1179"/>
                    <a:pt x="7304" y="1105"/>
                    <a:pt x="7239" y="1105"/>
                  </a:cubicBezTo>
                  <a:cubicBezTo>
                    <a:pt x="7228" y="1105"/>
                    <a:pt x="7217" y="1107"/>
                    <a:pt x="7205" y="1111"/>
                  </a:cubicBezTo>
                  <a:cubicBezTo>
                    <a:pt x="7173" y="1121"/>
                    <a:pt x="7147" y="1126"/>
                    <a:pt x="7125" y="1126"/>
                  </a:cubicBezTo>
                  <a:cubicBezTo>
                    <a:pt x="7040" y="1126"/>
                    <a:pt x="7019" y="1057"/>
                    <a:pt x="6993" y="973"/>
                  </a:cubicBezTo>
                  <a:cubicBezTo>
                    <a:pt x="6969" y="932"/>
                    <a:pt x="6944" y="884"/>
                    <a:pt x="6912" y="851"/>
                  </a:cubicBezTo>
                  <a:cubicBezTo>
                    <a:pt x="6876" y="809"/>
                    <a:pt x="6827" y="767"/>
                    <a:pt x="6781" y="767"/>
                  </a:cubicBezTo>
                  <a:cubicBezTo>
                    <a:pt x="6764" y="767"/>
                    <a:pt x="6748" y="773"/>
                    <a:pt x="6733" y="786"/>
                  </a:cubicBezTo>
                  <a:cubicBezTo>
                    <a:pt x="6692" y="815"/>
                    <a:pt x="6661" y="827"/>
                    <a:pt x="6636" y="827"/>
                  </a:cubicBezTo>
                  <a:cubicBezTo>
                    <a:pt x="6578" y="827"/>
                    <a:pt x="6558" y="759"/>
                    <a:pt x="6529" y="696"/>
                  </a:cubicBezTo>
                  <a:cubicBezTo>
                    <a:pt x="6513" y="664"/>
                    <a:pt x="6497" y="639"/>
                    <a:pt x="6472" y="607"/>
                  </a:cubicBezTo>
                  <a:cubicBezTo>
                    <a:pt x="6419" y="545"/>
                    <a:pt x="6363" y="515"/>
                    <a:pt x="6311" y="515"/>
                  </a:cubicBezTo>
                  <a:cubicBezTo>
                    <a:pt x="6252" y="515"/>
                    <a:pt x="6198" y="554"/>
                    <a:pt x="6155" y="631"/>
                  </a:cubicBezTo>
                  <a:cubicBezTo>
                    <a:pt x="6133" y="671"/>
                    <a:pt x="6116" y="687"/>
                    <a:pt x="6100" y="687"/>
                  </a:cubicBezTo>
                  <a:cubicBezTo>
                    <a:pt x="6081" y="687"/>
                    <a:pt x="6063" y="663"/>
                    <a:pt x="6041" y="631"/>
                  </a:cubicBezTo>
                  <a:cubicBezTo>
                    <a:pt x="5992" y="534"/>
                    <a:pt x="5919" y="452"/>
                    <a:pt x="5837" y="387"/>
                  </a:cubicBezTo>
                  <a:cubicBezTo>
                    <a:pt x="5810" y="357"/>
                    <a:pt x="5775" y="344"/>
                    <a:pt x="5740" y="344"/>
                  </a:cubicBezTo>
                  <a:cubicBezTo>
                    <a:pt x="5679" y="344"/>
                    <a:pt x="5620" y="385"/>
                    <a:pt x="5609" y="452"/>
                  </a:cubicBezTo>
                  <a:cubicBezTo>
                    <a:pt x="5585" y="501"/>
                    <a:pt x="5593" y="558"/>
                    <a:pt x="5552" y="590"/>
                  </a:cubicBezTo>
                  <a:cubicBezTo>
                    <a:pt x="5479" y="509"/>
                    <a:pt x="5422" y="420"/>
                    <a:pt x="5349" y="346"/>
                  </a:cubicBezTo>
                  <a:cubicBezTo>
                    <a:pt x="5310" y="294"/>
                    <a:pt x="5250" y="268"/>
                    <a:pt x="5191" y="268"/>
                  </a:cubicBezTo>
                  <a:cubicBezTo>
                    <a:pt x="5140" y="268"/>
                    <a:pt x="5090" y="288"/>
                    <a:pt x="5056" y="330"/>
                  </a:cubicBezTo>
                  <a:cubicBezTo>
                    <a:pt x="5017" y="369"/>
                    <a:pt x="5008" y="453"/>
                    <a:pt x="4957" y="453"/>
                  </a:cubicBezTo>
                  <a:cubicBezTo>
                    <a:pt x="4955" y="453"/>
                    <a:pt x="4952" y="452"/>
                    <a:pt x="4950" y="452"/>
                  </a:cubicBezTo>
                  <a:cubicBezTo>
                    <a:pt x="4901" y="436"/>
                    <a:pt x="4860" y="379"/>
                    <a:pt x="4811" y="338"/>
                  </a:cubicBezTo>
                  <a:cubicBezTo>
                    <a:pt x="4795" y="322"/>
                    <a:pt x="4779" y="306"/>
                    <a:pt x="4763" y="297"/>
                  </a:cubicBezTo>
                  <a:cubicBezTo>
                    <a:pt x="4706" y="224"/>
                    <a:pt x="4624" y="192"/>
                    <a:pt x="4535" y="192"/>
                  </a:cubicBezTo>
                  <a:cubicBezTo>
                    <a:pt x="4445" y="208"/>
                    <a:pt x="4429" y="289"/>
                    <a:pt x="4404" y="371"/>
                  </a:cubicBezTo>
                  <a:cubicBezTo>
                    <a:pt x="4331" y="322"/>
                    <a:pt x="4274" y="273"/>
                    <a:pt x="4209" y="232"/>
                  </a:cubicBezTo>
                  <a:cubicBezTo>
                    <a:pt x="4134" y="184"/>
                    <a:pt x="4074" y="158"/>
                    <a:pt x="4023" y="158"/>
                  </a:cubicBezTo>
                  <a:cubicBezTo>
                    <a:pt x="3945" y="158"/>
                    <a:pt x="3888" y="216"/>
                    <a:pt x="3835" y="338"/>
                  </a:cubicBezTo>
                  <a:cubicBezTo>
                    <a:pt x="3745" y="257"/>
                    <a:pt x="3647" y="183"/>
                    <a:pt x="3542" y="110"/>
                  </a:cubicBezTo>
                  <a:cubicBezTo>
                    <a:pt x="3497" y="84"/>
                    <a:pt x="3454" y="71"/>
                    <a:pt x="3415" y="71"/>
                  </a:cubicBezTo>
                  <a:cubicBezTo>
                    <a:pt x="3333" y="71"/>
                    <a:pt x="3268" y="127"/>
                    <a:pt x="3240" y="232"/>
                  </a:cubicBezTo>
                  <a:cubicBezTo>
                    <a:pt x="3232" y="265"/>
                    <a:pt x="3224" y="289"/>
                    <a:pt x="3216" y="330"/>
                  </a:cubicBezTo>
                  <a:cubicBezTo>
                    <a:pt x="3143" y="281"/>
                    <a:pt x="3078" y="224"/>
                    <a:pt x="3012" y="175"/>
                  </a:cubicBezTo>
                  <a:cubicBezTo>
                    <a:pt x="2968" y="149"/>
                    <a:pt x="2928" y="137"/>
                    <a:pt x="2893" y="137"/>
                  </a:cubicBezTo>
                  <a:cubicBezTo>
                    <a:pt x="2818" y="137"/>
                    <a:pt x="2766" y="195"/>
                    <a:pt x="2744" y="306"/>
                  </a:cubicBezTo>
                  <a:cubicBezTo>
                    <a:pt x="2736" y="346"/>
                    <a:pt x="2760" y="403"/>
                    <a:pt x="2719" y="460"/>
                  </a:cubicBezTo>
                  <a:cubicBezTo>
                    <a:pt x="2654" y="363"/>
                    <a:pt x="2581" y="265"/>
                    <a:pt x="2508" y="175"/>
                  </a:cubicBezTo>
                  <a:cubicBezTo>
                    <a:pt x="2465" y="129"/>
                    <a:pt x="2407" y="104"/>
                    <a:pt x="2348" y="104"/>
                  </a:cubicBezTo>
                  <a:cubicBezTo>
                    <a:pt x="2295" y="104"/>
                    <a:pt x="2241" y="124"/>
                    <a:pt x="2198" y="167"/>
                  </a:cubicBezTo>
                  <a:cubicBezTo>
                    <a:pt x="2161" y="205"/>
                    <a:pt x="2165" y="291"/>
                    <a:pt x="2114" y="291"/>
                  </a:cubicBezTo>
                  <a:cubicBezTo>
                    <a:pt x="2110" y="291"/>
                    <a:pt x="2106" y="291"/>
                    <a:pt x="2101" y="289"/>
                  </a:cubicBezTo>
                  <a:cubicBezTo>
                    <a:pt x="2052" y="281"/>
                    <a:pt x="2011" y="208"/>
                    <a:pt x="1970" y="159"/>
                  </a:cubicBezTo>
                  <a:cubicBezTo>
                    <a:pt x="1954" y="143"/>
                    <a:pt x="1930" y="118"/>
                    <a:pt x="1913" y="102"/>
                  </a:cubicBezTo>
                  <a:cubicBezTo>
                    <a:pt x="1855" y="57"/>
                    <a:pt x="1791" y="1"/>
                    <a:pt x="1722" y="1"/>
                  </a:cubicBezTo>
                  <a:close/>
                </a:path>
              </a:pathLst>
            </a:custGeom>
            <a:solidFill>
              <a:srgbClr val="E03232"/>
            </a:solidFill>
            <a:ln w="19050" cap="flat" cmpd="sng">
              <a:solidFill>
                <a:schemeClr val="lt1"/>
              </a:solidFill>
              <a:prstDash val="solid"/>
              <a:miter lim="814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05" name="Google Shape;4705;p68"/>
            <p:cNvSpPr/>
            <p:nvPr/>
          </p:nvSpPr>
          <p:spPr>
            <a:xfrm rot="461254">
              <a:off x="7061333" y="1545455"/>
              <a:ext cx="243802" cy="172513"/>
            </a:xfrm>
            <a:custGeom>
              <a:avLst/>
              <a:gdLst/>
              <a:ahLst/>
              <a:cxnLst/>
              <a:rect l="l" t="t" r="r" b="b"/>
              <a:pathLst>
                <a:path w="2541" h="1798" extrusionOk="0">
                  <a:moveTo>
                    <a:pt x="2370" y="1"/>
                  </a:moveTo>
                  <a:cubicBezTo>
                    <a:pt x="2201" y="1"/>
                    <a:pt x="2038" y="56"/>
                    <a:pt x="1898" y="166"/>
                  </a:cubicBezTo>
                  <a:cubicBezTo>
                    <a:pt x="1605" y="369"/>
                    <a:pt x="1287" y="532"/>
                    <a:pt x="970" y="711"/>
                  </a:cubicBezTo>
                  <a:cubicBezTo>
                    <a:pt x="579" y="931"/>
                    <a:pt x="245" y="1216"/>
                    <a:pt x="58" y="1639"/>
                  </a:cubicBezTo>
                  <a:cubicBezTo>
                    <a:pt x="33" y="1696"/>
                    <a:pt x="1" y="1753"/>
                    <a:pt x="66" y="1786"/>
                  </a:cubicBezTo>
                  <a:cubicBezTo>
                    <a:pt x="79" y="1794"/>
                    <a:pt x="91" y="1798"/>
                    <a:pt x="102" y="1798"/>
                  </a:cubicBezTo>
                  <a:cubicBezTo>
                    <a:pt x="144" y="1798"/>
                    <a:pt x="167" y="1745"/>
                    <a:pt x="180" y="1712"/>
                  </a:cubicBezTo>
                  <a:cubicBezTo>
                    <a:pt x="359" y="1289"/>
                    <a:pt x="701" y="1021"/>
                    <a:pt x="1084" y="801"/>
                  </a:cubicBezTo>
                  <a:cubicBezTo>
                    <a:pt x="1393" y="646"/>
                    <a:pt x="1686" y="459"/>
                    <a:pt x="1963" y="255"/>
                  </a:cubicBezTo>
                  <a:cubicBezTo>
                    <a:pt x="2101" y="141"/>
                    <a:pt x="2264" y="84"/>
                    <a:pt x="2435" y="76"/>
                  </a:cubicBezTo>
                  <a:cubicBezTo>
                    <a:pt x="2440" y="77"/>
                    <a:pt x="2446" y="78"/>
                    <a:pt x="2451" y="78"/>
                  </a:cubicBezTo>
                  <a:cubicBezTo>
                    <a:pt x="2488" y="78"/>
                    <a:pt x="2527" y="55"/>
                    <a:pt x="2541" y="19"/>
                  </a:cubicBezTo>
                  <a:cubicBezTo>
                    <a:pt x="2484" y="7"/>
                    <a:pt x="2427" y="1"/>
                    <a:pt x="237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06" name="Google Shape;4706;p68"/>
            <p:cNvSpPr/>
            <p:nvPr/>
          </p:nvSpPr>
          <p:spPr>
            <a:xfrm rot="461254">
              <a:off x="7121609" y="1762648"/>
              <a:ext cx="281222" cy="132887"/>
            </a:xfrm>
            <a:custGeom>
              <a:avLst/>
              <a:gdLst/>
              <a:ahLst/>
              <a:cxnLst/>
              <a:rect l="l" t="t" r="r" b="b"/>
              <a:pathLst>
                <a:path w="2931" h="1385" extrusionOk="0">
                  <a:moveTo>
                    <a:pt x="2467" y="1"/>
                  </a:moveTo>
                  <a:cubicBezTo>
                    <a:pt x="2386" y="1"/>
                    <a:pt x="2312" y="17"/>
                    <a:pt x="2247" y="42"/>
                  </a:cubicBezTo>
                  <a:cubicBezTo>
                    <a:pt x="2084" y="107"/>
                    <a:pt x="1913" y="164"/>
                    <a:pt x="1742" y="204"/>
                  </a:cubicBezTo>
                  <a:cubicBezTo>
                    <a:pt x="1296" y="282"/>
                    <a:pt x="843" y="391"/>
                    <a:pt x="384" y="391"/>
                  </a:cubicBezTo>
                  <a:cubicBezTo>
                    <a:pt x="316" y="391"/>
                    <a:pt x="248" y="389"/>
                    <a:pt x="179" y="383"/>
                  </a:cubicBezTo>
                  <a:cubicBezTo>
                    <a:pt x="158" y="383"/>
                    <a:pt x="132" y="380"/>
                    <a:pt x="107" y="380"/>
                  </a:cubicBezTo>
                  <a:cubicBezTo>
                    <a:pt x="66" y="380"/>
                    <a:pt x="27" y="390"/>
                    <a:pt x="17" y="440"/>
                  </a:cubicBezTo>
                  <a:cubicBezTo>
                    <a:pt x="0" y="514"/>
                    <a:pt x="90" y="514"/>
                    <a:pt x="139" y="546"/>
                  </a:cubicBezTo>
                  <a:cubicBezTo>
                    <a:pt x="749" y="961"/>
                    <a:pt x="1449" y="1173"/>
                    <a:pt x="2174" y="1303"/>
                  </a:cubicBezTo>
                  <a:cubicBezTo>
                    <a:pt x="2418" y="1352"/>
                    <a:pt x="2670" y="1385"/>
                    <a:pt x="2931" y="1385"/>
                  </a:cubicBezTo>
                  <a:cubicBezTo>
                    <a:pt x="2500" y="1279"/>
                    <a:pt x="2068" y="1173"/>
                    <a:pt x="1637" y="1067"/>
                  </a:cubicBezTo>
                  <a:cubicBezTo>
                    <a:pt x="1205" y="970"/>
                    <a:pt x="790" y="790"/>
                    <a:pt x="416" y="538"/>
                  </a:cubicBezTo>
                  <a:cubicBezTo>
                    <a:pt x="774" y="506"/>
                    <a:pt x="1132" y="449"/>
                    <a:pt x="1482" y="375"/>
                  </a:cubicBezTo>
                  <a:cubicBezTo>
                    <a:pt x="1979" y="278"/>
                    <a:pt x="2377" y="139"/>
                    <a:pt x="246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07" name="Google Shape;4707;p68"/>
            <p:cNvSpPr/>
            <p:nvPr/>
          </p:nvSpPr>
          <p:spPr>
            <a:xfrm rot="461254">
              <a:off x="6737842" y="1383197"/>
              <a:ext cx="114081" cy="248983"/>
            </a:xfrm>
            <a:custGeom>
              <a:avLst/>
              <a:gdLst/>
              <a:ahLst/>
              <a:cxnLst/>
              <a:rect l="l" t="t" r="r" b="b"/>
              <a:pathLst>
                <a:path w="1189" h="2595" extrusionOk="0">
                  <a:moveTo>
                    <a:pt x="60" y="1"/>
                  </a:moveTo>
                  <a:cubicBezTo>
                    <a:pt x="56" y="1"/>
                    <a:pt x="53" y="1"/>
                    <a:pt x="49" y="1"/>
                  </a:cubicBezTo>
                  <a:cubicBezTo>
                    <a:pt x="0" y="18"/>
                    <a:pt x="25" y="66"/>
                    <a:pt x="33" y="107"/>
                  </a:cubicBezTo>
                  <a:cubicBezTo>
                    <a:pt x="114" y="539"/>
                    <a:pt x="236" y="962"/>
                    <a:pt x="391" y="1369"/>
                  </a:cubicBezTo>
                  <a:cubicBezTo>
                    <a:pt x="489" y="1613"/>
                    <a:pt x="611" y="1841"/>
                    <a:pt x="749" y="2061"/>
                  </a:cubicBezTo>
                  <a:cubicBezTo>
                    <a:pt x="847" y="2224"/>
                    <a:pt x="969" y="2370"/>
                    <a:pt x="1059" y="2541"/>
                  </a:cubicBezTo>
                  <a:cubicBezTo>
                    <a:pt x="1079" y="2568"/>
                    <a:pt x="1098" y="2594"/>
                    <a:pt x="1127" y="2594"/>
                  </a:cubicBezTo>
                  <a:cubicBezTo>
                    <a:pt x="1134" y="2594"/>
                    <a:pt x="1141" y="2593"/>
                    <a:pt x="1148" y="2590"/>
                  </a:cubicBezTo>
                  <a:cubicBezTo>
                    <a:pt x="1189" y="2566"/>
                    <a:pt x="1173" y="2517"/>
                    <a:pt x="1148" y="2484"/>
                  </a:cubicBezTo>
                  <a:cubicBezTo>
                    <a:pt x="1116" y="2411"/>
                    <a:pt x="1075" y="2346"/>
                    <a:pt x="1034" y="2289"/>
                  </a:cubicBezTo>
                  <a:cubicBezTo>
                    <a:pt x="635" y="1735"/>
                    <a:pt x="358" y="1108"/>
                    <a:pt x="220" y="441"/>
                  </a:cubicBezTo>
                  <a:cubicBezTo>
                    <a:pt x="196" y="319"/>
                    <a:pt x="155" y="197"/>
                    <a:pt x="114" y="83"/>
                  </a:cubicBezTo>
                  <a:cubicBezTo>
                    <a:pt x="107" y="52"/>
                    <a:pt x="106" y="1"/>
                    <a:pt x="6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08" name="Google Shape;4708;p68"/>
            <p:cNvSpPr/>
            <p:nvPr/>
          </p:nvSpPr>
          <p:spPr>
            <a:xfrm rot="461254">
              <a:off x="7016830" y="1410604"/>
              <a:ext cx="54786" cy="236798"/>
            </a:xfrm>
            <a:custGeom>
              <a:avLst/>
              <a:gdLst/>
              <a:ahLst/>
              <a:cxnLst/>
              <a:rect l="l" t="t" r="r" b="b"/>
              <a:pathLst>
                <a:path w="571" h="2468" extrusionOk="0">
                  <a:moveTo>
                    <a:pt x="448" y="0"/>
                  </a:moveTo>
                  <a:cubicBezTo>
                    <a:pt x="416" y="49"/>
                    <a:pt x="408" y="106"/>
                    <a:pt x="424" y="155"/>
                  </a:cubicBezTo>
                  <a:cubicBezTo>
                    <a:pt x="456" y="464"/>
                    <a:pt x="456" y="774"/>
                    <a:pt x="424" y="1083"/>
                  </a:cubicBezTo>
                  <a:cubicBezTo>
                    <a:pt x="383" y="1531"/>
                    <a:pt x="391" y="2003"/>
                    <a:pt x="41" y="2353"/>
                  </a:cubicBezTo>
                  <a:cubicBezTo>
                    <a:pt x="9" y="2385"/>
                    <a:pt x="1" y="2434"/>
                    <a:pt x="41" y="2459"/>
                  </a:cubicBezTo>
                  <a:cubicBezTo>
                    <a:pt x="53" y="2465"/>
                    <a:pt x="65" y="2467"/>
                    <a:pt x="76" y="2467"/>
                  </a:cubicBezTo>
                  <a:cubicBezTo>
                    <a:pt x="110" y="2467"/>
                    <a:pt x="139" y="2443"/>
                    <a:pt x="163" y="2418"/>
                  </a:cubicBezTo>
                  <a:cubicBezTo>
                    <a:pt x="318" y="2239"/>
                    <a:pt x="424" y="2019"/>
                    <a:pt x="465" y="1791"/>
                  </a:cubicBezTo>
                  <a:cubicBezTo>
                    <a:pt x="562" y="1246"/>
                    <a:pt x="570" y="692"/>
                    <a:pt x="505" y="147"/>
                  </a:cubicBezTo>
                  <a:cubicBezTo>
                    <a:pt x="497" y="98"/>
                    <a:pt x="505" y="41"/>
                    <a:pt x="44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09" name="Google Shape;4709;p68"/>
            <p:cNvSpPr/>
            <p:nvPr/>
          </p:nvSpPr>
          <p:spPr>
            <a:xfrm rot="461254">
              <a:off x="6815204" y="1150882"/>
              <a:ext cx="48549" cy="192758"/>
            </a:xfrm>
            <a:custGeom>
              <a:avLst/>
              <a:gdLst/>
              <a:ahLst/>
              <a:cxnLst/>
              <a:rect l="l" t="t" r="r" b="b"/>
              <a:pathLst>
                <a:path w="506" h="2009" extrusionOk="0">
                  <a:moveTo>
                    <a:pt x="122" y="1"/>
                  </a:moveTo>
                  <a:cubicBezTo>
                    <a:pt x="92" y="1"/>
                    <a:pt x="98" y="37"/>
                    <a:pt x="90" y="67"/>
                  </a:cubicBezTo>
                  <a:cubicBezTo>
                    <a:pt x="17" y="572"/>
                    <a:pt x="1" y="1085"/>
                    <a:pt x="196" y="1573"/>
                  </a:cubicBezTo>
                  <a:lnTo>
                    <a:pt x="375" y="1947"/>
                  </a:lnTo>
                  <a:cubicBezTo>
                    <a:pt x="389" y="1975"/>
                    <a:pt x="403" y="2008"/>
                    <a:pt x="436" y="2008"/>
                  </a:cubicBezTo>
                  <a:cubicBezTo>
                    <a:pt x="442" y="2008"/>
                    <a:pt x="449" y="2007"/>
                    <a:pt x="457" y="2004"/>
                  </a:cubicBezTo>
                  <a:cubicBezTo>
                    <a:pt x="506" y="1988"/>
                    <a:pt x="497" y="1939"/>
                    <a:pt x="489" y="1907"/>
                  </a:cubicBezTo>
                  <a:cubicBezTo>
                    <a:pt x="465" y="1850"/>
                    <a:pt x="440" y="1793"/>
                    <a:pt x="416" y="1744"/>
                  </a:cubicBezTo>
                  <a:cubicBezTo>
                    <a:pt x="261" y="1418"/>
                    <a:pt x="172" y="1076"/>
                    <a:pt x="164" y="718"/>
                  </a:cubicBezTo>
                  <a:cubicBezTo>
                    <a:pt x="156" y="507"/>
                    <a:pt x="156" y="287"/>
                    <a:pt x="172" y="75"/>
                  </a:cubicBezTo>
                  <a:cubicBezTo>
                    <a:pt x="172" y="43"/>
                    <a:pt x="180" y="2"/>
                    <a:pt x="131" y="2"/>
                  </a:cubicBezTo>
                  <a:cubicBezTo>
                    <a:pt x="128" y="1"/>
                    <a:pt x="124" y="1"/>
                    <a:pt x="122"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10" name="Google Shape;4710;p68"/>
            <p:cNvSpPr/>
            <p:nvPr/>
          </p:nvSpPr>
          <p:spPr>
            <a:xfrm rot="461254">
              <a:off x="6622551" y="1415363"/>
              <a:ext cx="210221" cy="205135"/>
            </a:xfrm>
            <a:custGeom>
              <a:avLst/>
              <a:gdLst/>
              <a:ahLst/>
              <a:cxnLst/>
              <a:rect l="l" t="t" r="r" b="b"/>
              <a:pathLst>
                <a:path w="2191" h="2138" extrusionOk="0">
                  <a:moveTo>
                    <a:pt x="63" y="1"/>
                  </a:moveTo>
                  <a:cubicBezTo>
                    <a:pt x="54" y="1"/>
                    <a:pt x="44" y="4"/>
                    <a:pt x="33" y="13"/>
                  </a:cubicBezTo>
                  <a:cubicBezTo>
                    <a:pt x="1" y="45"/>
                    <a:pt x="33" y="78"/>
                    <a:pt x="58" y="94"/>
                  </a:cubicBezTo>
                  <a:cubicBezTo>
                    <a:pt x="131" y="200"/>
                    <a:pt x="221" y="298"/>
                    <a:pt x="318" y="387"/>
                  </a:cubicBezTo>
                  <a:cubicBezTo>
                    <a:pt x="644" y="705"/>
                    <a:pt x="1002" y="990"/>
                    <a:pt x="1287" y="1340"/>
                  </a:cubicBezTo>
                  <a:cubicBezTo>
                    <a:pt x="1409" y="1486"/>
                    <a:pt x="1539" y="1625"/>
                    <a:pt x="1678" y="1747"/>
                  </a:cubicBezTo>
                  <a:cubicBezTo>
                    <a:pt x="1833" y="1902"/>
                    <a:pt x="2004" y="2032"/>
                    <a:pt x="2191" y="2138"/>
                  </a:cubicBezTo>
                  <a:cubicBezTo>
                    <a:pt x="2166" y="2089"/>
                    <a:pt x="2134" y="2040"/>
                    <a:pt x="2085" y="2015"/>
                  </a:cubicBezTo>
                  <a:cubicBezTo>
                    <a:pt x="1792" y="1771"/>
                    <a:pt x="1515" y="1503"/>
                    <a:pt x="1271" y="1210"/>
                  </a:cubicBezTo>
                  <a:cubicBezTo>
                    <a:pt x="1027" y="917"/>
                    <a:pt x="717" y="680"/>
                    <a:pt x="449" y="404"/>
                  </a:cubicBezTo>
                  <a:cubicBezTo>
                    <a:pt x="335" y="290"/>
                    <a:pt x="229" y="168"/>
                    <a:pt x="115" y="45"/>
                  </a:cubicBezTo>
                  <a:cubicBezTo>
                    <a:pt x="103" y="28"/>
                    <a:pt x="87" y="1"/>
                    <a:pt x="6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11" name="Google Shape;4711;p68"/>
            <p:cNvSpPr/>
            <p:nvPr/>
          </p:nvSpPr>
          <p:spPr>
            <a:xfrm rot="461254">
              <a:off x="7329601" y="1563126"/>
              <a:ext cx="136821" cy="67163"/>
            </a:xfrm>
            <a:custGeom>
              <a:avLst/>
              <a:gdLst/>
              <a:ahLst/>
              <a:cxnLst/>
              <a:rect l="l" t="t" r="r" b="b"/>
              <a:pathLst>
                <a:path w="1426" h="700" extrusionOk="0">
                  <a:moveTo>
                    <a:pt x="1345" y="1"/>
                  </a:moveTo>
                  <a:cubicBezTo>
                    <a:pt x="1300" y="1"/>
                    <a:pt x="1234" y="46"/>
                    <a:pt x="1181" y="58"/>
                  </a:cubicBezTo>
                  <a:cubicBezTo>
                    <a:pt x="1173" y="58"/>
                    <a:pt x="1157" y="66"/>
                    <a:pt x="1149" y="66"/>
                  </a:cubicBezTo>
                  <a:cubicBezTo>
                    <a:pt x="831" y="245"/>
                    <a:pt x="506" y="400"/>
                    <a:pt x="172" y="530"/>
                  </a:cubicBezTo>
                  <a:cubicBezTo>
                    <a:pt x="131" y="546"/>
                    <a:pt x="99" y="563"/>
                    <a:pt x="66" y="587"/>
                  </a:cubicBezTo>
                  <a:cubicBezTo>
                    <a:pt x="34" y="603"/>
                    <a:pt x="1" y="628"/>
                    <a:pt x="25" y="669"/>
                  </a:cubicBezTo>
                  <a:cubicBezTo>
                    <a:pt x="35" y="688"/>
                    <a:pt x="54" y="699"/>
                    <a:pt x="75" y="699"/>
                  </a:cubicBezTo>
                  <a:cubicBezTo>
                    <a:pt x="88" y="699"/>
                    <a:pt x="102" y="694"/>
                    <a:pt x="115" y="685"/>
                  </a:cubicBezTo>
                  <a:cubicBezTo>
                    <a:pt x="196" y="660"/>
                    <a:pt x="278" y="628"/>
                    <a:pt x="351" y="595"/>
                  </a:cubicBezTo>
                  <a:cubicBezTo>
                    <a:pt x="669" y="473"/>
                    <a:pt x="962" y="310"/>
                    <a:pt x="1246" y="123"/>
                  </a:cubicBezTo>
                  <a:cubicBezTo>
                    <a:pt x="1295" y="91"/>
                    <a:pt x="1426" y="91"/>
                    <a:pt x="1385" y="25"/>
                  </a:cubicBezTo>
                  <a:cubicBezTo>
                    <a:pt x="1376" y="7"/>
                    <a:pt x="1362" y="1"/>
                    <a:pt x="134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12" name="Google Shape;4712;p68"/>
            <p:cNvSpPr/>
            <p:nvPr/>
          </p:nvSpPr>
          <p:spPr>
            <a:xfrm rot="461254">
              <a:off x="6693037" y="1386020"/>
              <a:ext cx="56321" cy="97099"/>
            </a:xfrm>
            <a:custGeom>
              <a:avLst/>
              <a:gdLst/>
              <a:ahLst/>
              <a:cxnLst/>
              <a:rect l="l" t="t" r="r" b="b"/>
              <a:pathLst>
                <a:path w="587" h="1012" extrusionOk="0">
                  <a:moveTo>
                    <a:pt x="41" y="1"/>
                  </a:moveTo>
                  <a:cubicBezTo>
                    <a:pt x="1" y="9"/>
                    <a:pt x="1" y="50"/>
                    <a:pt x="1" y="74"/>
                  </a:cubicBezTo>
                  <a:cubicBezTo>
                    <a:pt x="9" y="98"/>
                    <a:pt x="9" y="115"/>
                    <a:pt x="17" y="139"/>
                  </a:cubicBezTo>
                  <a:cubicBezTo>
                    <a:pt x="90" y="448"/>
                    <a:pt x="286" y="701"/>
                    <a:pt x="448" y="969"/>
                  </a:cubicBezTo>
                  <a:cubicBezTo>
                    <a:pt x="466" y="993"/>
                    <a:pt x="488" y="1012"/>
                    <a:pt x="513" y="1012"/>
                  </a:cubicBezTo>
                  <a:cubicBezTo>
                    <a:pt x="524" y="1012"/>
                    <a:pt x="534" y="1009"/>
                    <a:pt x="546" y="1002"/>
                  </a:cubicBezTo>
                  <a:cubicBezTo>
                    <a:pt x="587" y="978"/>
                    <a:pt x="579" y="937"/>
                    <a:pt x="562" y="896"/>
                  </a:cubicBezTo>
                  <a:cubicBezTo>
                    <a:pt x="554" y="888"/>
                    <a:pt x="554" y="880"/>
                    <a:pt x="546" y="872"/>
                  </a:cubicBezTo>
                  <a:cubicBezTo>
                    <a:pt x="383" y="611"/>
                    <a:pt x="204" y="359"/>
                    <a:pt x="106" y="66"/>
                  </a:cubicBezTo>
                  <a:cubicBezTo>
                    <a:pt x="98" y="66"/>
                    <a:pt x="98" y="58"/>
                    <a:pt x="98" y="50"/>
                  </a:cubicBezTo>
                  <a:cubicBezTo>
                    <a:pt x="82" y="25"/>
                    <a:pt x="66" y="1"/>
                    <a:pt x="4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13" name="Google Shape;4713;p68"/>
            <p:cNvSpPr/>
            <p:nvPr/>
          </p:nvSpPr>
          <p:spPr>
            <a:xfrm rot="461254">
              <a:off x="7064946" y="1250512"/>
              <a:ext cx="50852" cy="112067"/>
            </a:xfrm>
            <a:custGeom>
              <a:avLst/>
              <a:gdLst/>
              <a:ahLst/>
              <a:cxnLst/>
              <a:rect l="l" t="t" r="r" b="b"/>
              <a:pathLst>
                <a:path w="530" h="1168" extrusionOk="0">
                  <a:moveTo>
                    <a:pt x="457" y="1"/>
                  </a:moveTo>
                  <a:cubicBezTo>
                    <a:pt x="409" y="1"/>
                    <a:pt x="415" y="71"/>
                    <a:pt x="408" y="100"/>
                  </a:cubicBezTo>
                  <a:cubicBezTo>
                    <a:pt x="367" y="279"/>
                    <a:pt x="310" y="450"/>
                    <a:pt x="237" y="613"/>
                  </a:cubicBezTo>
                  <a:cubicBezTo>
                    <a:pt x="172" y="760"/>
                    <a:pt x="107" y="906"/>
                    <a:pt x="25" y="1053"/>
                  </a:cubicBezTo>
                  <a:cubicBezTo>
                    <a:pt x="1" y="1077"/>
                    <a:pt x="1" y="1118"/>
                    <a:pt x="17" y="1142"/>
                  </a:cubicBezTo>
                  <a:cubicBezTo>
                    <a:pt x="33" y="1158"/>
                    <a:pt x="49" y="1167"/>
                    <a:pt x="67" y="1167"/>
                  </a:cubicBezTo>
                  <a:cubicBezTo>
                    <a:pt x="76" y="1167"/>
                    <a:pt x="87" y="1164"/>
                    <a:pt x="99" y="1159"/>
                  </a:cubicBezTo>
                  <a:cubicBezTo>
                    <a:pt x="131" y="1134"/>
                    <a:pt x="156" y="1102"/>
                    <a:pt x="172" y="1069"/>
                  </a:cubicBezTo>
                  <a:cubicBezTo>
                    <a:pt x="237" y="923"/>
                    <a:pt x="302" y="768"/>
                    <a:pt x="375" y="621"/>
                  </a:cubicBezTo>
                  <a:cubicBezTo>
                    <a:pt x="440" y="467"/>
                    <a:pt x="481" y="296"/>
                    <a:pt x="497" y="133"/>
                  </a:cubicBezTo>
                  <a:cubicBezTo>
                    <a:pt x="506" y="84"/>
                    <a:pt x="530" y="11"/>
                    <a:pt x="473" y="3"/>
                  </a:cubicBezTo>
                  <a:cubicBezTo>
                    <a:pt x="467" y="1"/>
                    <a:pt x="462" y="1"/>
                    <a:pt x="45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14" name="Google Shape;4714;p68"/>
            <p:cNvSpPr/>
            <p:nvPr/>
          </p:nvSpPr>
          <p:spPr>
            <a:xfrm rot="461254">
              <a:off x="7199176" y="1315649"/>
              <a:ext cx="56321" cy="107845"/>
            </a:xfrm>
            <a:custGeom>
              <a:avLst/>
              <a:gdLst/>
              <a:ahLst/>
              <a:cxnLst/>
              <a:rect l="l" t="t" r="r" b="b"/>
              <a:pathLst>
                <a:path w="587" h="1124" extrusionOk="0">
                  <a:moveTo>
                    <a:pt x="562" y="1"/>
                  </a:moveTo>
                  <a:lnTo>
                    <a:pt x="562" y="1"/>
                  </a:lnTo>
                  <a:cubicBezTo>
                    <a:pt x="440" y="245"/>
                    <a:pt x="326" y="457"/>
                    <a:pt x="196" y="669"/>
                  </a:cubicBezTo>
                  <a:cubicBezTo>
                    <a:pt x="131" y="782"/>
                    <a:pt x="74" y="905"/>
                    <a:pt x="33" y="1027"/>
                  </a:cubicBezTo>
                  <a:cubicBezTo>
                    <a:pt x="17" y="1059"/>
                    <a:pt x="0" y="1100"/>
                    <a:pt x="41" y="1116"/>
                  </a:cubicBezTo>
                  <a:cubicBezTo>
                    <a:pt x="51" y="1121"/>
                    <a:pt x="61" y="1124"/>
                    <a:pt x="69" y="1124"/>
                  </a:cubicBezTo>
                  <a:cubicBezTo>
                    <a:pt x="100" y="1124"/>
                    <a:pt x="116" y="1093"/>
                    <a:pt x="122" y="1067"/>
                  </a:cubicBezTo>
                  <a:cubicBezTo>
                    <a:pt x="228" y="750"/>
                    <a:pt x="448" y="489"/>
                    <a:pt x="554" y="180"/>
                  </a:cubicBezTo>
                  <a:cubicBezTo>
                    <a:pt x="586" y="123"/>
                    <a:pt x="586" y="58"/>
                    <a:pt x="562"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15" name="Google Shape;4715;p68"/>
            <p:cNvSpPr/>
            <p:nvPr/>
          </p:nvSpPr>
          <p:spPr>
            <a:xfrm rot="461254">
              <a:off x="6886665" y="1471254"/>
              <a:ext cx="22740" cy="92397"/>
            </a:xfrm>
            <a:custGeom>
              <a:avLst/>
              <a:gdLst/>
              <a:ahLst/>
              <a:cxnLst/>
              <a:rect l="l" t="t" r="r" b="b"/>
              <a:pathLst>
                <a:path w="237" h="963" extrusionOk="0">
                  <a:moveTo>
                    <a:pt x="51" y="1"/>
                  </a:moveTo>
                  <a:cubicBezTo>
                    <a:pt x="48" y="1"/>
                    <a:pt x="44" y="1"/>
                    <a:pt x="41" y="2"/>
                  </a:cubicBezTo>
                  <a:cubicBezTo>
                    <a:pt x="0" y="10"/>
                    <a:pt x="8" y="42"/>
                    <a:pt x="8" y="67"/>
                  </a:cubicBezTo>
                  <a:cubicBezTo>
                    <a:pt x="8" y="91"/>
                    <a:pt x="8" y="140"/>
                    <a:pt x="8" y="173"/>
                  </a:cubicBezTo>
                  <a:cubicBezTo>
                    <a:pt x="16" y="425"/>
                    <a:pt x="130" y="653"/>
                    <a:pt x="122" y="905"/>
                  </a:cubicBezTo>
                  <a:cubicBezTo>
                    <a:pt x="122" y="930"/>
                    <a:pt x="139" y="954"/>
                    <a:pt x="163" y="962"/>
                  </a:cubicBezTo>
                  <a:cubicBezTo>
                    <a:pt x="196" y="962"/>
                    <a:pt x="220" y="938"/>
                    <a:pt x="228" y="913"/>
                  </a:cubicBezTo>
                  <a:cubicBezTo>
                    <a:pt x="228" y="865"/>
                    <a:pt x="236" y="816"/>
                    <a:pt x="228" y="775"/>
                  </a:cubicBezTo>
                  <a:cubicBezTo>
                    <a:pt x="204" y="531"/>
                    <a:pt x="122" y="303"/>
                    <a:pt x="98" y="67"/>
                  </a:cubicBezTo>
                  <a:cubicBezTo>
                    <a:pt x="83" y="37"/>
                    <a:pt x="82" y="1"/>
                    <a:pt x="5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16" name="Google Shape;4716;p68"/>
            <p:cNvSpPr/>
            <p:nvPr/>
          </p:nvSpPr>
          <p:spPr>
            <a:xfrm rot="461254">
              <a:off x="7195740" y="1646422"/>
              <a:ext cx="73592" cy="46343"/>
            </a:xfrm>
            <a:custGeom>
              <a:avLst/>
              <a:gdLst/>
              <a:ahLst/>
              <a:cxnLst/>
              <a:rect l="l" t="t" r="r" b="b"/>
              <a:pathLst>
                <a:path w="767" h="483" extrusionOk="0">
                  <a:moveTo>
                    <a:pt x="704" y="0"/>
                  </a:moveTo>
                  <a:cubicBezTo>
                    <a:pt x="683" y="0"/>
                    <a:pt x="670" y="27"/>
                    <a:pt x="652" y="32"/>
                  </a:cubicBezTo>
                  <a:cubicBezTo>
                    <a:pt x="514" y="106"/>
                    <a:pt x="384" y="171"/>
                    <a:pt x="245" y="228"/>
                  </a:cubicBezTo>
                  <a:cubicBezTo>
                    <a:pt x="164" y="260"/>
                    <a:pt x="90" y="309"/>
                    <a:pt x="42" y="374"/>
                  </a:cubicBezTo>
                  <a:cubicBezTo>
                    <a:pt x="17" y="399"/>
                    <a:pt x="1" y="431"/>
                    <a:pt x="33" y="464"/>
                  </a:cubicBezTo>
                  <a:cubicBezTo>
                    <a:pt x="50" y="476"/>
                    <a:pt x="62" y="482"/>
                    <a:pt x="76" y="482"/>
                  </a:cubicBezTo>
                  <a:cubicBezTo>
                    <a:pt x="90" y="482"/>
                    <a:pt x="107" y="476"/>
                    <a:pt x="131" y="464"/>
                  </a:cubicBezTo>
                  <a:cubicBezTo>
                    <a:pt x="253" y="334"/>
                    <a:pt x="457" y="317"/>
                    <a:pt x="611" y="203"/>
                  </a:cubicBezTo>
                  <a:cubicBezTo>
                    <a:pt x="644" y="179"/>
                    <a:pt x="677" y="155"/>
                    <a:pt x="709" y="122"/>
                  </a:cubicBezTo>
                  <a:cubicBezTo>
                    <a:pt x="734" y="98"/>
                    <a:pt x="766" y="57"/>
                    <a:pt x="734" y="16"/>
                  </a:cubicBezTo>
                  <a:cubicBezTo>
                    <a:pt x="722" y="4"/>
                    <a:pt x="712" y="0"/>
                    <a:pt x="70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17" name="Google Shape;4717;p68"/>
            <p:cNvSpPr/>
            <p:nvPr/>
          </p:nvSpPr>
          <p:spPr>
            <a:xfrm rot="461254">
              <a:off x="6931867" y="1480893"/>
              <a:ext cx="14968" cy="91438"/>
            </a:xfrm>
            <a:custGeom>
              <a:avLst/>
              <a:gdLst/>
              <a:ahLst/>
              <a:cxnLst/>
              <a:rect l="l" t="t" r="r" b="b"/>
              <a:pathLst>
                <a:path w="156" h="953" extrusionOk="0">
                  <a:moveTo>
                    <a:pt x="49" y="0"/>
                  </a:moveTo>
                  <a:cubicBezTo>
                    <a:pt x="9" y="0"/>
                    <a:pt x="0" y="49"/>
                    <a:pt x="0" y="82"/>
                  </a:cubicBezTo>
                  <a:cubicBezTo>
                    <a:pt x="0" y="277"/>
                    <a:pt x="17" y="481"/>
                    <a:pt x="25" y="676"/>
                  </a:cubicBezTo>
                  <a:cubicBezTo>
                    <a:pt x="25" y="741"/>
                    <a:pt x="33" y="814"/>
                    <a:pt x="41" y="880"/>
                  </a:cubicBezTo>
                  <a:cubicBezTo>
                    <a:pt x="49" y="920"/>
                    <a:pt x="57" y="953"/>
                    <a:pt x="106" y="953"/>
                  </a:cubicBezTo>
                  <a:cubicBezTo>
                    <a:pt x="147" y="945"/>
                    <a:pt x="155" y="896"/>
                    <a:pt x="155" y="855"/>
                  </a:cubicBezTo>
                  <a:cubicBezTo>
                    <a:pt x="147" y="595"/>
                    <a:pt x="123" y="334"/>
                    <a:pt x="90" y="82"/>
                  </a:cubicBezTo>
                  <a:cubicBezTo>
                    <a:pt x="90" y="49"/>
                    <a:pt x="90" y="0"/>
                    <a:pt x="4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18" name="Google Shape;4718;p68"/>
            <p:cNvSpPr/>
            <p:nvPr/>
          </p:nvSpPr>
          <p:spPr>
            <a:xfrm rot="461254">
              <a:off x="6940461" y="1253721"/>
              <a:ext cx="20341" cy="68794"/>
            </a:xfrm>
            <a:custGeom>
              <a:avLst/>
              <a:gdLst/>
              <a:ahLst/>
              <a:cxnLst/>
              <a:rect l="l" t="t" r="r" b="b"/>
              <a:pathLst>
                <a:path w="212" h="717" extrusionOk="0">
                  <a:moveTo>
                    <a:pt x="57" y="1"/>
                  </a:moveTo>
                  <a:cubicBezTo>
                    <a:pt x="17" y="9"/>
                    <a:pt x="0" y="58"/>
                    <a:pt x="0" y="98"/>
                  </a:cubicBezTo>
                  <a:cubicBezTo>
                    <a:pt x="17" y="277"/>
                    <a:pt x="33" y="465"/>
                    <a:pt x="41" y="644"/>
                  </a:cubicBezTo>
                  <a:cubicBezTo>
                    <a:pt x="49" y="684"/>
                    <a:pt x="82" y="717"/>
                    <a:pt x="130" y="717"/>
                  </a:cubicBezTo>
                  <a:cubicBezTo>
                    <a:pt x="171" y="717"/>
                    <a:pt x="212" y="676"/>
                    <a:pt x="204" y="627"/>
                  </a:cubicBezTo>
                  <a:cubicBezTo>
                    <a:pt x="187" y="448"/>
                    <a:pt x="163" y="261"/>
                    <a:pt x="139" y="82"/>
                  </a:cubicBezTo>
                  <a:cubicBezTo>
                    <a:pt x="122" y="33"/>
                    <a:pt x="106" y="1"/>
                    <a:pt x="5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19" name="Google Shape;4719;p68"/>
            <p:cNvSpPr/>
            <p:nvPr/>
          </p:nvSpPr>
          <p:spPr>
            <a:xfrm rot="461254">
              <a:off x="7123340" y="1507643"/>
              <a:ext cx="51716" cy="63901"/>
            </a:xfrm>
            <a:custGeom>
              <a:avLst/>
              <a:gdLst/>
              <a:ahLst/>
              <a:cxnLst/>
              <a:rect l="l" t="t" r="r" b="b"/>
              <a:pathLst>
                <a:path w="539" h="666" extrusionOk="0">
                  <a:moveTo>
                    <a:pt x="479" y="1"/>
                  </a:moveTo>
                  <a:cubicBezTo>
                    <a:pt x="453" y="1"/>
                    <a:pt x="428" y="20"/>
                    <a:pt x="408" y="40"/>
                  </a:cubicBezTo>
                  <a:cubicBezTo>
                    <a:pt x="261" y="194"/>
                    <a:pt x="147" y="357"/>
                    <a:pt x="50" y="536"/>
                  </a:cubicBezTo>
                  <a:cubicBezTo>
                    <a:pt x="25" y="577"/>
                    <a:pt x="1" y="626"/>
                    <a:pt x="58" y="658"/>
                  </a:cubicBezTo>
                  <a:cubicBezTo>
                    <a:pt x="68" y="664"/>
                    <a:pt x="78" y="666"/>
                    <a:pt x="87" y="666"/>
                  </a:cubicBezTo>
                  <a:cubicBezTo>
                    <a:pt x="120" y="666"/>
                    <a:pt x="144" y="635"/>
                    <a:pt x="164" y="610"/>
                  </a:cubicBezTo>
                  <a:cubicBezTo>
                    <a:pt x="261" y="439"/>
                    <a:pt x="367" y="284"/>
                    <a:pt x="497" y="137"/>
                  </a:cubicBezTo>
                  <a:cubicBezTo>
                    <a:pt x="522" y="113"/>
                    <a:pt x="538" y="72"/>
                    <a:pt x="530" y="32"/>
                  </a:cubicBezTo>
                  <a:cubicBezTo>
                    <a:pt x="514" y="9"/>
                    <a:pt x="496" y="1"/>
                    <a:pt x="47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20" name="Google Shape;4720;p68"/>
            <p:cNvSpPr/>
            <p:nvPr/>
          </p:nvSpPr>
          <p:spPr>
            <a:xfrm rot="461254">
              <a:off x="7148653" y="1543371"/>
              <a:ext cx="66492" cy="51620"/>
            </a:xfrm>
            <a:custGeom>
              <a:avLst/>
              <a:gdLst/>
              <a:ahLst/>
              <a:cxnLst/>
              <a:rect l="l" t="t" r="r" b="b"/>
              <a:pathLst>
                <a:path w="693" h="538" extrusionOk="0">
                  <a:moveTo>
                    <a:pt x="658" y="0"/>
                  </a:moveTo>
                  <a:cubicBezTo>
                    <a:pt x="641" y="0"/>
                    <a:pt x="619" y="6"/>
                    <a:pt x="594" y="17"/>
                  </a:cubicBezTo>
                  <a:cubicBezTo>
                    <a:pt x="383" y="107"/>
                    <a:pt x="187" y="245"/>
                    <a:pt x="33" y="424"/>
                  </a:cubicBezTo>
                  <a:cubicBezTo>
                    <a:pt x="0" y="448"/>
                    <a:pt x="0" y="489"/>
                    <a:pt x="25" y="522"/>
                  </a:cubicBezTo>
                  <a:cubicBezTo>
                    <a:pt x="39" y="533"/>
                    <a:pt x="51" y="537"/>
                    <a:pt x="62" y="537"/>
                  </a:cubicBezTo>
                  <a:cubicBezTo>
                    <a:pt x="84" y="537"/>
                    <a:pt x="104" y="521"/>
                    <a:pt x="130" y="505"/>
                  </a:cubicBezTo>
                  <a:cubicBezTo>
                    <a:pt x="285" y="359"/>
                    <a:pt x="456" y="229"/>
                    <a:pt x="635" y="107"/>
                  </a:cubicBezTo>
                  <a:cubicBezTo>
                    <a:pt x="668" y="90"/>
                    <a:pt x="692" y="74"/>
                    <a:pt x="692" y="33"/>
                  </a:cubicBezTo>
                  <a:cubicBezTo>
                    <a:pt x="692" y="10"/>
                    <a:pt x="679" y="0"/>
                    <a:pt x="65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21" name="Google Shape;4721;p68"/>
            <p:cNvSpPr/>
            <p:nvPr/>
          </p:nvSpPr>
          <p:spPr>
            <a:xfrm rot="461254">
              <a:off x="7218921" y="1707453"/>
              <a:ext cx="75031" cy="25618"/>
            </a:xfrm>
            <a:custGeom>
              <a:avLst/>
              <a:gdLst/>
              <a:ahLst/>
              <a:cxnLst/>
              <a:rect l="l" t="t" r="r" b="b"/>
              <a:pathLst>
                <a:path w="782" h="267" extrusionOk="0">
                  <a:moveTo>
                    <a:pt x="677" y="0"/>
                  </a:moveTo>
                  <a:cubicBezTo>
                    <a:pt x="652" y="0"/>
                    <a:pt x="626" y="7"/>
                    <a:pt x="603" y="21"/>
                  </a:cubicBezTo>
                  <a:cubicBezTo>
                    <a:pt x="440" y="78"/>
                    <a:pt x="269" y="118"/>
                    <a:pt x="98" y="134"/>
                  </a:cubicBezTo>
                  <a:cubicBezTo>
                    <a:pt x="57" y="143"/>
                    <a:pt x="0" y="159"/>
                    <a:pt x="8" y="216"/>
                  </a:cubicBezTo>
                  <a:cubicBezTo>
                    <a:pt x="14" y="259"/>
                    <a:pt x="45" y="267"/>
                    <a:pt x="77" y="267"/>
                  </a:cubicBezTo>
                  <a:cubicBezTo>
                    <a:pt x="93" y="267"/>
                    <a:pt x="109" y="265"/>
                    <a:pt x="122" y="265"/>
                  </a:cubicBezTo>
                  <a:cubicBezTo>
                    <a:pt x="358" y="257"/>
                    <a:pt x="562" y="151"/>
                    <a:pt x="782" y="37"/>
                  </a:cubicBezTo>
                  <a:cubicBezTo>
                    <a:pt x="749" y="13"/>
                    <a:pt x="713" y="0"/>
                    <a:pt x="67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22" name="Google Shape;4722;p68"/>
            <p:cNvSpPr/>
            <p:nvPr/>
          </p:nvSpPr>
          <p:spPr>
            <a:xfrm rot="461254">
              <a:off x="7352999" y="1457587"/>
              <a:ext cx="57856" cy="32430"/>
            </a:xfrm>
            <a:custGeom>
              <a:avLst/>
              <a:gdLst/>
              <a:ahLst/>
              <a:cxnLst/>
              <a:rect l="l" t="t" r="r" b="b"/>
              <a:pathLst>
                <a:path w="603" h="338" extrusionOk="0">
                  <a:moveTo>
                    <a:pt x="533" y="0"/>
                  </a:moveTo>
                  <a:cubicBezTo>
                    <a:pt x="515" y="0"/>
                    <a:pt x="493" y="5"/>
                    <a:pt x="472" y="9"/>
                  </a:cubicBezTo>
                  <a:cubicBezTo>
                    <a:pt x="326" y="49"/>
                    <a:pt x="187" y="115"/>
                    <a:pt x="65" y="204"/>
                  </a:cubicBezTo>
                  <a:cubicBezTo>
                    <a:pt x="33" y="229"/>
                    <a:pt x="0" y="261"/>
                    <a:pt x="25" y="302"/>
                  </a:cubicBezTo>
                  <a:cubicBezTo>
                    <a:pt x="38" y="328"/>
                    <a:pt x="57" y="338"/>
                    <a:pt x="79" y="338"/>
                  </a:cubicBezTo>
                  <a:cubicBezTo>
                    <a:pt x="98" y="338"/>
                    <a:pt x="119" y="330"/>
                    <a:pt x="139" y="318"/>
                  </a:cubicBezTo>
                  <a:cubicBezTo>
                    <a:pt x="228" y="261"/>
                    <a:pt x="326" y="212"/>
                    <a:pt x="432" y="180"/>
                  </a:cubicBezTo>
                  <a:lnTo>
                    <a:pt x="513" y="147"/>
                  </a:lnTo>
                  <a:cubicBezTo>
                    <a:pt x="554" y="131"/>
                    <a:pt x="603" y="98"/>
                    <a:pt x="586" y="41"/>
                  </a:cubicBezTo>
                  <a:cubicBezTo>
                    <a:pt x="577" y="9"/>
                    <a:pt x="557" y="0"/>
                    <a:pt x="53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23" name="Google Shape;4723;p68"/>
            <p:cNvSpPr/>
            <p:nvPr/>
          </p:nvSpPr>
          <p:spPr>
            <a:xfrm rot="461254">
              <a:off x="7446809" y="1675899"/>
              <a:ext cx="53922" cy="27441"/>
            </a:xfrm>
            <a:custGeom>
              <a:avLst/>
              <a:gdLst/>
              <a:ahLst/>
              <a:cxnLst/>
              <a:rect l="l" t="t" r="r" b="b"/>
              <a:pathLst>
                <a:path w="562" h="286" extrusionOk="0">
                  <a:moveTo>
                    <a:pt x="490" y="0"/>
                  </a:moveTo>
                  <a:cubicBezTo>
                    <a:pt x="482" y="0"/>
                    <a:pt x="473" y="2"/>
                    <a:pt x="464" y="6"/>
                  </a:cubicBezTo>
                  <a:cubicBezTo>
                    <a:pt x="391" y="23"/>
                    <a:pt x="326" y="39"/>
                    <a:pt x="253" y="55"/>
                  </a:cubicBezTo>
                  <a:cubicBezTo>
                    <a:pt x="171" y="80"/>
                    <a:pt x="122" y="120"/>
                    <a:pt x="49" y="153"/>
                  </a:cubicBezTo>
                  <a:cubicBezTo>
                    <a:pt x="16" y="169"/>
                    <a:pt x="0" y="210"/>
                    <a:pt x="8" y="251"/>
                  </a:cubicBezTo>
                  <a:cubicBezTo>
                    <a:pt x="15" y="271"/>
                    <a:pt x="38" y="285"/>
                    <a:pt x="64" y="285"/>
                  </a:cubicBezTo>
                  <a:cubicBezTo>
                    <a:pt x="70" y="285"/>
                    <a:pt x="76" y="285"/>
                    <a:pt x="82" y="283"/>
                  </a:cubicBezTo>
                  <a:cubicBezTo>
                    <a:pt x="228" y="243"/>
                    <a:pt x="375" y="186"/>
                    <a:pt x="513" y="129"/>
                  </a:cubicBezTo>
                  <a:cubicBezTo>
                    <a:pt x="546" y="112"/>
                    <a:pt x="562" y="72"/>
                    <a:pt x="546" y="39"/>
                  </a:cubicBezTo>
                  <a:cubicBezTo>
                    <a:pt x="534" y="15"/>
                    <a:pt x="513" y="0"/>
                    <a:pt x="49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24" name="Google Shape;4724;p68"/>
            <p:cNvSpPr/>
            <p:nvPr/>
          </p:nvSpPr>
          <p:spPr>
            <a:xfrm rot="461254">
              <a:off x="7309166" y="1416139"/>
              <a:ext cx="43080" cy="39338"/>
            </a:xfrm>
            <a:custGeom>
              <a:avLst/>
              <a:gdLst/>
              <a:ahLst/>
              <a:cxnLst/>
              <a:rect l="l" t="t" r="r" b="b"/>
              <a:pathLst>
                <a:path w="449" h="410" extrusionOk="0">
                  <a:moveTo>
                    <a:pt x="378" y="0"/>
                  </a:moveTo>
                  <a:cubicBezTo>
                    <a:pt x="365" y="0"/>
                    <a:pt x="351" y="5"/>
                    <a:pt x="334" y="16"/>
                  </a:cubicBezTo>
                  <a:cubicBezTo>
                    <a:pt x="237" y="89"/>
                    <a:pt x="139" y="179"/>
                    <a:pt x="49" y="276"/>
                  </a:cubicBezTo>
                  <a:cubicBezTo>
                    <a:pt x="25" y="309"/>
                    <a:pt x="1" y="349"/>
                    <a:pt x="41" y="390"/>
                  </a:cubicBezTo>
                  <a:cubicBezTo>
                    <a:pt x="58" y="404"/>
                    <a:pt x="73" y="409"/>
                    <a:pt x="86" y="409"/>
                  </a:cubicBezTo>
                  <a:cubicBezTo>
                    <a:pt x="112" y="409"/>
                    <a:pt x="134" y="390"/>
                    <a:pt x="155" y="374"/>
                  </a:cubicBezTo>
                  <a:cubicBezTo>
                    <a:pt x="237" y="301"/>
                    <a:pt x="318" y="227"/>
                    <a:pt x="391" y="154"/>
                  </a:cubicBezTo>
                  <a:cubicBezTo>
                    <a:pt x="432" y="130"/>
                    <a:pt x="448" y="89"/>
                    <a:pt x="440" y="40"/>
                  </a:cubicBezTo>
                  <a:cubicBezTo>
                    <a:pt x="424" y="18"/>
                    <a:pt x="404" y="0"/>
                    <a:pt x="37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25" name="Google Shape;4725;p68"/>
            <p:cNvSpPr/>
            <p:nvPr/>
          </p:nvSpPr>
          <p:spPr>
            <a:xfrm rot="461254">
              <a:off x="6700936" y="1228638"/>
              <a:ext cx="25906" cy="47494"/>
            </a:xfrm>
            <a:custGeom>
              <a:avLst/>
              <a:gdLst/>
              <a:ahLst/>
              <a:cxnLst/>
              <a:rect l="l" t="t" r="r" b="b"/>
              <a:pathLst>
                <a:path w="270" h="495" extrusionOk="0">
                  <a:moveTo>
                    <a:pt x="83" y="1"/>
                  </a:moveTo>
                  <a:cubicBezTo>
                    <a:pt x="73" y="1"/>
                    <a:pt x="62" y="4"/>
                    <a:pt x="49" y="10"/>
                  </a:cubicBezTo>
                  <a:cubicBezTo>
                    <a:pt x="1" y="26"/>
                    <a:pt x="9" y="67"/>
                    <a:pt x="17" y="108"/>
                  </a:cubicBezTo>
                  <a:cubicBezTo>
                    <a:pt x="58" y="214"/>
                    <a:pt x="98" y="328"/>
                    <a:pt x="131" y="433"/>
                  </a:cubicBezTo>
                  <a:cubicBezTo>
                    <a:pt x="144" y="467"/>
                    <a:pt x="163" y="495"/>
                    <a:pt x="196" y="495"/>
                  </a:cubicBezTo>
                  <a:cubicBezTo>
                    <a:pt x="204" y="495"/>
                    <a:pt x="212" y="493"/>
                    <a:pt x="220" y="490"/>
                  </a:cubicBezTo>
                  <a:cubicBezTo>
                    <a:pt x="253" y="474"/>
                    <a:pt x="269" y="433"/>
                    <a:pt x="261" y="393"/>
                  </a:cubicBezTo>
                  <a:cubicBezTo>
                    <a:pt x="245" y="336"/>
                    <a:pt x="220" y="287"/>
                    <a:pt x="204" y="230"/>
                  </a:cubicBezTo>
                  <a:lnTo>
                    <a:pt x="212" y="230"/>
                  </a:lnTo>
                  <a:cubicBezTo>
                    <a:pt x="188" y="173"/>
                    <a:pt x="172" y="116"/>
                    <a:pt x="147" y="67"/>
                  </a:cubicBezTo>
                  <a:cubicBezTo>
                    <a:pt x="129" y="25"/>
                    <a:pt x="111" y="1"/>
                    <a:pt x="8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26" name="Google Shape;4726;p68"/>
            <p:cNvSpPr/>
            <p:nvPr/>
          </p:nvSpPr>
          <p:spPr>
            <a:xfrm rot="461254">
              <a:off x="7156518" y="1289524"/>
              <a:ext cx="32910" cy="43176"/>
            </a:xfrm>
            <a:custGeom>
              <a:avLst/>
              <a:gdLst/>
              <a:ahLst/>
              <a:cxnLst/>
              <a:rect l="l" t="t" r="r" b="b"/>
              <a:pathLst>
                <a:path w="343" h="450" extrusionOk="0">
                  <a:moveTo>
                    <a:pt x="282" y="0"/>
                  </a:moveTo>
                  <a:cubicBezTo>
                    <a:pt x="262" y="0"/>
                    <a:pt x="241" y="15"/>
                    <a:pt x="228" y="37"/>
                  </a:cubicBezTo>
                  <a:cubicBezTo>
                    <a:pt x="163" y="135"/>
                    <a:pt x="98" y="233"/>
                    <a:pt x="33" y="330"/>
                  </a:cubicBezTo>
                  <a:cubicBezTo>
                    <a:pt x="17" y="371"/>
                    <a:pt x="0" y="412"/>
                    <a:pt x="49" y="436"/>
                  </a:cubicBezTo>
                  <a:cubicBezTo>
                    <a:pt x="61" y="446"/>
                    <a:pt x="72" y="449"/>
                    <a:pt x="83" y="449"/>
                  </a:cubicBezTo>
                  <a:cubicBezTo>
                    <a:pt x="111" y="449"/>
                    <a:pt x="135" y="425"/>
                    <a:pt x="147" y="396"/>
                  </a:cubicBezTo>
                  <a:cubicBezTo>
                    <a:pt x="204" y="322"/>
                    <a:pt x="261" y="241"/>
                    <a:pt x="310" y="159"/>
                  </a:cubicBezTo>
                  <a:cubicBezTo>
                    <a:pt x="334" y="127"/>
                    <a:pt x="342" y="78"/>
                    <a:pt x="326" y="37"/>
                  </a:cubicBezTo>
                  <a:cubicBezTo>
                    <a:pt x="315" y="11"/>
                    <a:pt x="298" y="0"/>
                    <a:pt x="282"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27" name="Google Shape;4727;p68"/>
            <p:cNvSpPr/>
            <p:nvPr/>
          </p:nvSpPr>
          <p:spPr>
            <a:xfrm rot="461254">
              <a:off x="6994032" y="1261945"/>
              <a:ext cx="29744" cy="41065"/>
            </a:xfrm>
            <a:custGeom>
              <a:avLst/>
              <a:gdLst/>
              <a:ahLst/>
              <a:cxnLst/>
              <a:rect l="l" t="t" r="r" b="b"/>
              <a:pathLst>
                <a:path w="310" h="428" extrusionOk="0">
                  <a:moveTo>
                    <a:pt x="253" y="1"/>
                  </a:moveTo>
                  <a:cubicBezTo>
                    <a:pt x="230" y="1"/>
                    <a:pt x="208" y="10"/>
                    <a:pt x="196" y="28"/>
                  </a:cubicBezTo>
                  <a:cubicBezTo>
                    <a:pt x="123" y="126"/>
                    <a:pt x="58" y="232"/>
                    <a:pt x="17" y="346"/>
                  </a:cubicBezTo>
                  <a:cubicBezTo>
                    <a:pt x="1" y="378"/>
                    <a:pt x="9" y="411"/>
                    <a:pt x="41" y="427"/>
                  </a:cubicBezTo>
                  <a:lnTo>
                    <a:pt x="90" y="427"/>
                  </a:lnTo>
                  <a:cubicBezTo>
                    <a:pt x="188" y="321"/>
                    <a:pt x="261" y="191"/>
                    <a:pt x="310" y="53"/>
                  </a:cubicBezTo>
                  <a:cubicBezTo>
                    <a:pt x="310" y="28"/>
                    <a:pt x="294" y="12"/>
                    <a:pt x="277" y="4"/>
                  </a:cubicBezTo>
                  <a:cubicBezTo>
                    <a:pt x="269" y="2"/>
                    <a:pt x="261" y="1"/>
                    <a:pt x="25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28" name="Google Shape;4728;p68"/>
            <p:cNvSpPr/>
            <p:nvPr/>
          </p:nvSpPr>
          <p:spPr>
            <a:xfrm rot="461254">
              <a:off x="6655621" y="1249492"/>
              <a:ext cx="30511" cy="41257"/>
            </a:xfrm>
            <a:custGeom>
              <a:avLst/>
              <a:gdLst/>
              <a:ahLst/>
              <a:cxnLst/>
              <a:rect l="l" t="t" r="r" b="b"/>
              <a:pathLst>
                <a:path w="318" h="430" extrusionOk="0">
                  <a:moveTo>
                    <a:pt x="139" y="1"/>
                  </a:moveTo>
                  <a:cubicBezTo>
                    <a:pt x="131" y="1"/>
                    <a:pt x="123" y="2"/>
                    <a:pt x="114" y="6"/>
                  </a:cubicBezTo>
                  <a:cubicBezTo>
                    <a:pt x="0" y="55"/>
                    <a:pt x="114" y="144"/>
                    <a:pt x="114" y="226"/>
                  </a:cubicBezTo>
                  <a:cubicBezTo>
                    <a:pt x="147" y="283"/>
                    <a:pt x="171" y="339"/>
                    <a:pt x="204" y="388"/>
                  </a:cubicBezTo>
                  <a:cubicBezTo>
                    <a:pt x="216" y="407"/>
                    <a:pt x="233" y="430"/>
                    <a:pt x="258" y="430"/>
                  </a:cubicBezTo>
                  <a:cubicBezTo>
                    <a:pt x="266" y="430"/>
                    <a:pt x="275" y="427"/>
                    <a:pt x="285" y="421"/>
                  </a:cubicBezTo>
                  <a:cubicBezTo>
                    <a:pt x="310" y="405"/>
                    <a:pt x="318" y="372"/>
                    <a:pt x="310" y="348"/>
                  </a:cubicBezTo>
                  <a:cubicBezTo>
                    <a:pt x="293" y="283"/>
                    <a:pt x="269" y="226"/>
                    <a:pt x="245" y="169"/>
                  </a:cubicBezTo>
                  <a:cubicBezTo>
                    <a:pt x="216" y="110"/>
                    <a:pt x="199" y="1"/>
                    <a:pt x="13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29" name="Google Shape;4729;p68"/>
            <p:cNvSpPr/>
            <p:nvPr/>
          </p:nvSpPr>
          <p:spPr>
            <a:xfrm rot="461254">
              <a:off x="7484771" y="1737065"/>
              <a:ext cx="39914" cy="18806"/>
            </a:xfrm>
            <a:custGeom>
              <a:avLst/>
              <a:gdLst/>
              <a:ahLst/>
              <a:cxnLst/>
              <a:rect l="l" t="t" r="r" b="b"/>
              <a:pathLst>
                <a:path w="416" h="196" extrusionOk="0">
                  <a:moveTo>
                    <a:pt x="287" y="0"/>
                  </a:moveTo>
                  <a:cubicBezTo>
                    <a:pt x="232" y="0"/>
                    <a:pt x="177" y="10"/>
                    <a:pt x="122" y="28"/>
                  </a:cubicBezTo>
                  <a:cubicBezTo>
                    <a:pt x="74" y="52"/>
                    <a:pt x="0" y="77"/>
                    <a:pt x="33" y="150"/>
                  </a:cubicBezTo>
                  <a:cubicBezTo>
                    <a:pt x="46" y="184"/>
                    <a:pt x="70" y="196"/>
                    <a:pt x="96" y="196"/>
                  </a:cubicBezTo>
                  <a:cubicBezTo>
                    <a:pt x="121" y="196"/>
                    <a:pt x="148" y="186"/>
                    <a:pt x="171" y="174"/>
                  </a:cubicBezTo>
                  <a:cubicBezTo>
                    <a:pt x="228" y="150"/>
                    <a:pt x="285" y="142"/>
                    <a:pt x="342" y="142"/>
                  </a:cubicBezTo>
                  <a:cubicBezTo>
                    <a:pt x="383" y="134"/>
                    <a:pt x="415" y="118"/>
                    <a:pt x="415" y="77"/>
                  </a:cubicBezTo>
                  <a:cubicBezTo>
                    <a:pt x="415" y="28"/>
                    <a:pt x="383" y="4"/>
                    <a:pt x="342" y="4"/>
                  </a:cubicBezTo>
                  <a:cubicBezTo>
                    <a:pt x="324" y="2"/>
                    <a:pt x="306" y="0"/>
                    <a:pt x="28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30" name="Google Shape;4730;p68"/>
            <p:cNvSpPr/>
            <p:nvPr/>
          </p:nvSpPr>
          <p:spPr>
            <a:xfrm rot="461254">
              <a:off x="6790028" y="1598676"/>
              <a:ext cx="346946" cy="344355"/>
            </a:xfrm>
            <a:custGeom>
              <a:avLst/>
              <a:gdLst/>
              <a:ahLst/>
              <a:cxnLst/>
              <a:rect l="l" t="t" r="r" b="b"/>
              <a:pathLst>
                <a:path w="3616" h="3589" extrusionOk="0">
                  <a:moveTo>
                    <a:pt x="1424" y="0"/>
                  </a:moveTo>
                  <a:cubicBezTo>
                    <a:pt x="1373" y="0"/>
                    <a:pt x="1325" y="32"/>
                    <a:pt x="1303" y="83"/>
                  </a:cubicBezTo>
                  <a:cubicBezTo>
                    <a:pt x="1279" y="132"/>
                    <a:pt x="1254" y="181"/>
                    <a:pt x="1230" y="238"/>
                  </a:cubicBezTo>
                  <a:cubicBezTo>
                    <a:pt x="1165" y="384"/>
                    <a:pt x="1026" y="482"/>
                    <a:pt x="953" y="620"/>
                  </a:cubicBezTo>
                  <a:cubicBezTo>
                    <a:pt x="928" y="666"/>
                    <a:pt x="910" y="688"/>
                    <a:pt x="890" y="688"/>
                  </a:cubicBezTo>
                  <a:cubicBezTo>
                    <a:pt x="871" y="688"/>
                    <a:pt x="851" y="668"/>
                    <a:pt x="823" y="628"/>
                  </a:cubicBezTo>
                  <a:cubicBezTo>
                    <a:pt x="709" y="457"/>
                    <a:pt x="579" y="295"/>
                    <a:pt x="432" y="148"/>
                  </a:cubicBezTo>
                  <a:cubicBezTo>
                    <a:pt x="388" y="110"/>
                    <a:pt x="339" y="72"/>
                    <a:pt x="281" y="72"/>
                  </a:cubicBezTo>
                  <a:cubicBezTo>
                    <a:pt x="265" y="72"/>
                    <a:pt x="247" y="76"/>
                    <a:pt x="229" y="83"/>
                  </a:cubicBezTo>
                  <a:cubicBezTo>
                    <a:pt x="155" y="116"/>
                    <a:pt x="115" y="197"/>
                    <a:pt x="123" y="278"/>
                  </a:cubicBezTo>
                  <a:cubicBezTo>
                    <a:pt x="107" y="457"/>
                    <a:pt x="82" y="645"/>
                    <a:pt x="58" y="824"/>
                  </a:cubicBezTo>
                  <a:cubicBezTo>
                    <a:pt x="1" y="1206"/>
                    <a:pt x="66" y="1589"/>
                    <a:pt x="82" y="1972"/>
                  </a:cubicBezTo>
                  <a:cubicBezTo>
                    <a:pt x="82" y="2183"/>
                    <a:pt x="115" y="2403"/>
                    <a:pt x="196" y="2607"/>
                  </a:cubicBezTo>
                  <a:cubicBezTo>
                    <a:pt x="318" y="2875"/>
                    <a:pt x="473" y="3111"/>
                    <a:pt x="587" y="3380"/>
                  </a:cubicBezTo>
                  <a:cubicBezTo>
                    <a:pt x="630" y="3481"/>
                    <a:pt x="776" y="3589"/>
                    <a:pt x="860" y="3589"/>
                  </a:cubicBezTo>
                  <a:cubicBezTo>
                    <a:pt x="870" y="3589"/>
                    <a:pt x="880" y="3587"/>
                    <a:pt x="888" y="3583"/>
                  </a:cubicBezTo>
                  <a:cubicBezTo>
                    <a:pt x="1222" y="3445"/>
                    <a:pt x="1604" y="3445"/>
                    <a:pt x="1898" y="3201"/>
                  </a:cubicBezTo>
                  <a:cubicBezTo>
                    <a:pt x="1930" y="3185"/>
                    <a:pt x="1963" y="3168"/>
                    <a:pt x="2003" y="3160"/>
                  </a:cubicBezTo>
                  <a:cubicBezTo>
                    <a:pt x="2020" y="3152"/>
                    <a:pt x="2060" y="3160"/>
                    <a:pt x="2060" y="3128"/>
                  </a:cubicBezTo>
                  <a:cubicBezTo>
                    <a:pt x="2077" y="3022"/>
                    <a:pt x="2174" y="3014"/>
                    <a:pt x="2248" y="3005"/>
                  </a:cubicBezTo>
                  <a:cubicBezTo>
                    <a:pt x="2321" y="2997"/>
                    <a:pt x="2386" y="2965"/>
                    <a:pt x="2435" y="2908"/>
                  </a:cubicBezTo>
                  <a:cubicBezTo>
                    <a:pt x="2695" y="2647"/>
                    <a:pt x="2899" y="2338"/>
                    <a:pt x="3167" y="2094"/>
                  </a:cubicBezTo>
                  <a:cubicBezTo>
                    <a:pt x="3371" y="1906"/>
                    <a:pt x="3444" y="1646"/>
                    <a:pt x="3566" y="1410"/>
                  </a:cubicBezTo>
                  <a:cubicBezTo>
                    <a:pt x="3616" y="1325"/>
                    <a:pt x="3549" y="1223"/>
                    <a:pt x="3462" y="1223"/>
                  </a:cubicBezTo>
                  <a:cubicBezTo>
                    <a:pt x="3448" y="1223"/>
                    <a:pt x="3434" y="1225"/>
                    <a:pt x="3420" y="1231"/>
                  </a:cubicBezTo>
                  <a:cubicBezTo>
                    <a:pt x="3355" y="1255"/>
                    <a:pt x="3298" y="1288"/>
                    <a:pt x="3241" y="1320"/>
                  </a:cubicBezTo>
                  <a:cubicBezTo>
                    <a:pt x="3214" y="1334"/>
                    <a:pt x="3188" y="1357"/>
                    <a:pt x="3162" y="1357"/>
                  </a:cubicBezTo>
                  <a:cubicBezTo>
                    <a:pt x="3155" y="1357"/>
                    <a:pt x="3149" y="1356"/>
                    <a:pt x="3143" y="1353"/>
                  </a:cubicBezTo>
                  <a:cubicBezTo>
                    <a:pt x="3102" y="1329"/>
                    <a:pt x="3119" y="1280"/>
                    <a:pt x="3119" y="1247"/>
                  </a:cubicBezTo>
                  <a:cubicBezTo>
                    <a:pt x="3135" y="1068"/>
                    <a:pt x="3102" y="881"/>
                    <a:pt x="3029" y="710"/>
                  </a:cubicBezTo>
                  <a:cubicBezTo>
                    <a:pt x="2986" y="615"/>
                    <a:pt x="2938" y="570"/>
                    <a:pt x="2878" y="570"/>
                  </a:cubicBezTo>
                  <a:cubicBezTo>
                    <a:pt x="2835" y="570"/>
                    <a:pt x="2785" y="593"/>
                    <a:pt x="2728" y="637"/>
                  </a:cubicBezTo>
                  <a:cubicBezTo>
                    <a:pt x="2606" y="734"/>
                    <a:pt x="2484" y="824"/>
                    <a:pt x="2345" y="930"/>
                  </a:cubicBezTo>
                  <a:cubicBezTo>
                    <a:pt x="2337" y="726"/>
                    <a:pt x="2288" y="555"/>
                    <a:pt x="2378" y="392"/>
                  </a:cubicBezTo>
                  <a:cubicBezTo>
                    <a:pt x="2427" y="311"/>
                    <a:pt x="2402" y="221"/>
                    <a:pt x="2329" y="173"/>
                  </a:cubicBezTo>
                  <a:cubicBezTo>
                    <a:pt x="2299" y="149"/>
                    <a:pt x="2271" y="139"/>
                    <a:pt x="2243" y="139"/>
                  </a:cubicBezTo>
                  <a:cubicBezTo>
                    <a:pt x="2195" y="139"/>
                    <a:pt x="2151" y="169"/>
                    <a:pt x="2109" y="205"/>
                  </a:cubicBezTo>
                  <a:cubicBezTo>
                    <a:pt x="1938" y="344"/>
                    <a:pt x="1775" y="490"/>
                    <a:pt x="1588" y="645"/>
                  </a:cubicBezTo>
                  <a:cubicBezTo>
                    <a:pt x="1580" y="474"/>
                    <a:pt x="1572" y="303"/>
                    <a:pt x="1547" y="132"/>
                  </a:cubicBezTo>
                  <a:cubicBezTo>
                    <a:pt x="1556" y="67"/>
                    <a:pt x="1507" y="10"/>
                    <a:pt x="1442" y="2"/>
                  </a:cubicBezTo>
                  <a:cubicBezTo>
                    <a:pt x="1436" y="1"/>
                    <a:pt x="1430" y="0"/>
                    <a:pt x="1424" y="0"/>
                  </a:cubicBezTo>
                  <a:close/>
                </a:path>
              </a:pathLst>
            </a:custGeom>
            <a:solidFill>
              <a:schemeClr val="accent2"/>
            </a:solidFill>
            <a:ln w="19050" cap="flat" cmpd="sng">
              <a:solidFill>
                <a:schemeClr val="lt1"/>
              </a:solidFill>
              <a:prstDash val="solid"/>
              <a:miter lim="814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31" name="Google Shape;4731;p68"/>
            <p:cNvSpPr/>
            <p:nvPr/>
          </p:nvSpPr>
          <p:spPr>
            <a:xfrm rot="461254">
              <a:off x="6552851" y="1639400"/>
              <a:ext cx="470238" cy="2081098"/>
            </a:xfrm>
            <a:custGeom>
              <a:avLst/>
              <a:gdLst/>
              <a:ahLst/>
              <a:cxnLst/>
              <a:rect l="l" t="t" r="r" b="b"/>
              <a:pathLst>
                <a:path w="4901" h="21690" extrusionOk="0">
                  <a:moveTo>
                    <a:pt x="139" y="0"/>
                  </a:moveTo>
                  <a:cubicBezTo>
                    <a:pt x="129" y="0"/>
                    <a:pt x="118" y="1"/>
                    <a:pt x="106" y="4"/>
                  </a:cubicBezTo>
                  <a:cubicBezTo>
                    <a:pt x="25" y="20"/>
                    <a:pt x="0" y="77"/>
                    <a:pt x="17" y="150"/>
                  </a:cubicBezTo>
                  <a:cubicBezTo>
                    <a:pt x="49" y="411"/>
                    <a:pt x="82" y="671"/>
                    <a:pt x="130" y="932"/>
                  </a:cubicBezTo>
                  <a:cubicBezTo>
                    <a:pt x="220" y="1379"/>
                    <a:pt x="399" y="1803"/>
                    <a:pt x="668" y="2177"/>
                  </a:cubicBezTo>
                  <a:cubicBezTo>
                    <a:pt x="831" y="2413"/>
                    <a:pt x="993" y="2649"/>
                    <a:pt x="1148" y="2894"/>
                  </a:cubicBezTo>
                  <a:cubicBezTo>
                    <a:pt x="1319" y="3170"/>
                    <a:pt x="1384" y="3488"/>
                    <a:pt x="1441" y="3805"/>
                  </a:cubicBezTo>
                  <a:cubicBezTo>
                    <a:pt x="1498" y="4001"/>
                    <a:pt x="1498" y="4220"/>
                    <a:pt x="1449" y="4424"/>
                  </a:cubicBezTo>
                  <a:cubicBezTo>
                    <a:pt x="1343" y="4766"/>
                    <a:pt x="1343" y="5116"/>
                    <a:pt x="1352" y="5474"/>
                  </a:cubicBezTo>
                  <a:cubicBezTo>
                    <a:pt x="1352" y="5629"/>
                    <a:pt x="1352" y="5783"/>
                    <a:pt x="1343" y="5938"/>
                  </a:cubicBezTo>
                  <a:cubicBezTo>
                    <a:pt x="1303" y="7053"/>
                    <a:pt x="1352" y="8169"/>
                    <a:pt x="1498" y="9276"/>
                  </a:cubicBezTo>
                  <a:cubicBezTo>
                    <a:pt x="1571" y="9911"/>
                    <a:pt x="1750" y="10529"/>
                    <a:pt x="1824" y="11172"/>
                  </a:cubicBezTo>
                  <a:cubicBezTo>
                    <a:pt x="1873" y="11636"/>
                    <a:pt x="2019" y="12092"/>
                    <a:pt x="2035" y="12564"/>
                  </a:cubicBezTo>
                  <a:cubicBezTo>
                    <a:pt x="2060" y="13151"/>
                    <a:pt x="2231" y="13720"/>
                    <a:pt x="2328" y="14298"/>
                  </a:cubicBezTo>
                  <a:cubicBezTo>
                    <a:pt x="2385" y="14616"/>
                    <a:pt x="2426" y="14942"/>
                    <a:pt x="2451" y="15259"/>
                  </a:cubicBezTo>
                  <a:cubicBezTo>
                    <a:pt x="2475" y="15870"/>
                    <a:pt x="2516" y="16472"/>
                    <a:pt x="2589" y="17066"/>
                  </a:cubicBezTo>
                  <a:cubicBezTo>
                    <a:pt x="2638" y="17384"/>
                    <a:pt x="2703" y="17701"/>
                    <a:pt x="2760" y="18019"/>
                  </a:cubicBezTo>
                  <a:cubicBezTo>
                    <a:pt x="2906" y="18922"/>
                    <a:pt x="2963" y="19834"/>
                    <a:pt x="2955" y="20746"/>
                  </a:cubicBezTo>
                  <a:cubicBezTo>
                    <a:pt x="2963" y="20933"/>
                    <a:pt x="2939" y="21120"/>
                    <a:pt x="2898" y="21307"/>
                  </a:cubicBezTo>
                  <a:cubicBezTo>
                    <a:pt x="2939" y="21421"/>
                    <a:pt x="2988" y="21535"/>
                    <a:pt x="3029" y="21649"/>
                  </a:cubicBezTo>
                  <a:cubicBezTo>
                    <a:pt x="3040" y="21677"/>
                    <a:pt x="3051" y="21690"/>
                    <a:pt x="3067" y="21690"/>
                  </a:cubicBezTo>
                  <a:cubicBezTo>
                    <a:pt x="3075" y="21690"/>
                    <a:pt x="3083" y="21687"/>
                    <a:pt x="3094" y="21682"/>
                  </a:cubicBezTo>
                  <a:cubicBezTo>
                    <a:pt x="3191" y="21641"/>
                    <a:pt x="3297" y="21600"/>
                    <a:pt x="3395" y="21560"/>
                  </a:cubicBezTo>
                  <a:cubicBezTo>
                    <a:pt x="3403" y="21486"/>
                    <a:pt x="3411" y="21413"/>
                    <a:pt x="3411" y="21340"/>
                  </a:cubicBezTo>
                  <a:cubicBezTo>
                    <a:pt x="3419" y="21014"/>
                    <a:pt x="3322" y="20689"/>
                    <a:pt x="3322" y="20363"/>
                  </a:cubicBezTo>
                  <a:cubicBezTo>
                    <a:pt x="3313" y="19508"/>
                    <a:pt x="3199" y="18670"/>
                    <a:pt x="3159" y="17823"/>
                  </a:cubicBezTo>
                  <a:cubicBezTo>
                    <a:pt x="3126" y="17148"/>
                    <a:pt x="2988" y="16488"/>
                    <a:pt x="2882" y="15821"/>
                  </a:cubicBezTo>
                  <a:cubicBezTo>
                    <a:pt x="2760" y="15015"/>
                    <a:pt x="2548" y="14225"/>
                    <a:pt x="2451" y="13419"/>
                  </a:cubicBezTo>
                  <a:cubicBezTo>
                    <a:pt x="2320" y="12442"/>
                    <a:pt x="2182" y="11466"/>
                    <a:pt x="2084" y="10481"/>
                  </a:cubicBezTo>
                  <a:cubicBezTo>
                    <a:pt x="2003" y="9577"/>
                    <a:pt x="1873" y="8681"/>
                    <a:pt x="1799" y="7770"/>
                  </a:cubicBezTo>
                  <a:cubicBezTo>
                    <a:pt x="1742" y="7070"/>
                    <a:pt x="1685" y="6370"/>
                    <a:pt x="1628" y="5669"/>
                  </a:cubicBezTo>
                  <a:cubicBezTo>
                    <a:pt x="1588" y="5002"/>
                    <a:pt x="1669" y="4326"/>
                    <a:pt x="1864" y="3683"/>
                  </a:cubicBezTo>
                  <a:cubicBezTo>
                    <a:pt x="1873" y="3643"/>
                    <a:pt x="1889" y="3610"/>
                    <a:pt x="1921" y="3594"/>
                  </a:cubicBezTo>
                  <a:cubicBezTo>
                    <a:pt x="2068" y="3488"/>
                    <a:pt x="2223" y="3398"/>
                    <a:pt x="2377" y="3325"/>
                  </a:cubicBezTo>
                  <a:cubicBezTo>
                    <a:pt x="2612" y="3233"/>
                    <a:pt x="2859" y="3184"/>
                    <a:pt x="3108" y="3184"/>
                  </a:cubicBezTo>
                  <a:cubicBezTo>
                    <a:pt x="3144" y="3184"/>
                    <a:pt x="3180" y="3185"/>
                    <a:pt x="3216" y="3187"/>
                  </a:cubicBezTo>
                  <a:cubicBezTo>
                    <a:pt x="3305" y="3187"/>
                    <a:pt x="3403" y="3179"/>
                    <a:pt x="3493" y="3162"/>
                  </a:cubicBezTo>
                  <a:cubicBezTo>
                    <a:pt x="3745" y="3130"/>
                    <a:pt x="3957" y="2991"/>
                    <a:pt x="4184" y="2894"/>
                  </a:cubicBezTo>
                  <a:cubicBezTo>
                    <a:pt x="4445" y="2788"/>
                    <a:pt x="4665" y="2601"/>
                    <a:pt x="4811" y="2364"/>
                  </a:cubicBezTo>
                  <a:cubicBezTo>
                    <a:pt x="4860" y="2299"/>
                    <a:pt x="4901" y="2226"/>
                    <a:pt x="4836" y="2153"/>
                  </a:cubicBezTo>
                  <a:cubicBezTo>
                    <a:pt x="4803" y="2120"/>
                    <a:pt x="4770" y="2109"/>
                    <a:pt x="4738" y="2109"/>
                  </a:cubicBezTo>
                  <a:cubicBezTo>
                    <a:pt x="4697" y="2109"/>
                    <a:pt x="4657" y="2127"/>
                    <a:pt x="4616" y="2145"/>
                  </a:cubicBezTo>
                  <a:cubicBezTo>
                    <a:pt x="4404" y="2234"/>
                    <a:pt x="4186" y="2317"/>
                    <a:pt x="3952" y="2317"/>
                  </a:cubicBezTo>
                  <a:cubicBezTo>
                    <a:pt x="3908" y="2317"/>
                    <a:pt x="3863" y="2314"/>
                    <a:pt x="3818" y="2307"/>
                  </a:cubicBezTo>
                  <a:cubicBezTo>
                    <a:pt x="3639" y="2283"/>
                    <a:pt x="3468" y="2259"/>
                    <a:pt x="3289" y="2234"/>
                  </a:cubicBezTo>
                  <a:cubicBezTo>
                    <a:pt x="3217" y="2219"/>
                    <a:pt x="3144" y="2212"/>
                    <a:pt x="3072" y="2212"/>
                  </a:cubicBezTo>
                  <a:cubicBezTo>
                    <a:pt x="2825" y="2212"/>
                    <a:pt x="2581" y="2297"/>
                    <a:pt x="2385" y="2454"/>
                  </a:cubicBezTo>
                  <a:cubicBezTo>
                    <a:pt x="2223" y="2584"/>
                    <a:pt x="2044" y="2690"/>
                    <a:pt x="1921" y="2869"/>
                  </a:cubicBezTo>
                  <a:cubicBezTo>
                    <a:pt x="1873" y="2820"/>
                    <a:pt x="1856" y="2747"/>
                    <a:pt x="1873" y="2674"/>
                  </a:cubicBezTo>
                  <a:cubicBezTo>
                    <a:pt x="1889" y="2487"/>
                    <a:pt x="1856" y="2299"/>
                    <a:pt x="1767" y="2128"/>
                  </a:cubicBezTo>
                  <a:cubicBezTo>
                    <a:pt x="1620" y="1860"/>
                    <a:pt x="1433" y="1624"/>
                    <a:pt x="1213" y="1412"/>
                  </a:cubicBezTo>
                  <a:cubicBezTo>
                    <a:pt x="822" y="1029"/>
                    <a:pt x="464" y="606"/>
                    <a:pt x="244" y="93"/>
                  </a:cubicBezTo>
                  <a:cubicBezTo>
                    <a:pt x="224" y="38"/>
                    <a:pt x="197" y="0"/>
                    <a:pt x="139" y="0"/>
                  </a:cubicBezTo>
                  <a:close/>
                </a:path>
              </a:pathLst>
            </a:custGeom>
            <a:solidFill>
              <a:srgbClr val="9B900B"/>
            </a:solidFill>
            <a:ln w="19050" cap="flat" cmpd="sng">
              <a:solidFill>
                <a:schemeClr val="lt1"/>
              </a:solidFill>
              <a:prstDash val="solid"/>
              <a:miter lim="814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32" name="Google Shape;4732;p68"/>
            <p:cNvSpPr/>
            <p:nvPr/>
          </p:nvSpPr>
          <p:spPr>
            <a:xfrm rot="461254">
              <a:off x="7286900" y="1827835"/>
              <a:ext cx="83666" cy="16215"/>
            </a:xfrm>
            <a:custGeom>
              <a:avLst/>
              <a:gdLst/>
              <a:ahLst/>
              <a:cxnLst/>
              <a:rect l="l" t="t" r="r" b="b"/>
              <a:pathLst>
                <a:path w="872" h="169" extrusionOk="0">
                  <a:moveTo>
                    <a:pt x="700" y="1"/>
                  </a:moveTo>
                  <a:cubicBezTo>
                    <a:pt x="551" y="25"/>
                    <a:pt x="407" y="40"/>
                    <a:pt x="260" y="40"/>
                  </a:cubicBezTo>
                  <a:cubicBezTo>
                    <a:pt x="206" y="40"/>
                    <a:pt x="152" y="38"/>
                    <a:pt x="98" y="33"/>
                  </a:cubicBezTo>
                  <a:cubicBezTo>
                    <a:pt x="57" y="33"/>
                    <a:pt x="0" y="33"/>
                    <a:pt x="0" y="99"/>
                  </a:cubicBezTo>
                  <a:cubicBezTo>
                    <a:pt x="0" y="156"/>
                    <a:pt x="57" y="156"/>
                    <a:pt x="98" y="164"/>
                  </a:cubicBezTo>
                  <a:cubicBezTo>
                    <a:pt x="145" y="167"/>
                    <a:pt x="193" y="169"/>
                    <a:pt x="240" y="169"/>
                  </a:cubicBezTo>
                  <a:cubicBezTo>
                    <a:pt x="431" y="169"/>
                    <a:pt x="624" y="143"/>
                    <a:pt x="806" y="90"/>
                  </a:cubicBezTo>
                  <a:cubicBezTo>
                    <a:pt x="839" y="90"/>
                    <a:pt x="871" y="82"/>
                    <a:pt x="863" y="50"/>
                  </a:cubicBezTo>
                  <a:cubicBezTo>
                    <a:pt x="863" y="9"/>
                    <a:pt x="830" y="9"/>
                    <a:pt x="7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33" name="Google Shape;4733;p68"/>
            <p:cNvSpPr/>
            <p:nvPr/>
          </p:nvSpPr>
          <p:spPr>
            <a:xfrm rot="461254">
              <a:off x="6717007" y="1731231"/>
              <a:ext cx="122909" cy="174912"/>
            </a:xfrm>
            <a:custGeom>
              <a:avLst/>
              <a:gdLst/>
              <a:ahLst/>
              <a:cxnLst/>
              <a:rect l="l" t="t" r="r" b="b"/>
              <a:pathLst>
                <a:path w="1281" h="1823" extrusionOk="0">
                  <a:moveTo>
                    <a:pt x="47" y="0"/>
                  </a:moveTo>
                  <a:cubicBezTo>
                    <a:pt x="23" y="0"/>
                    <a:pt x="0" y="19"/>
                    <a:pt x="10" y="44"/>
                  </a:cubicBezTo>
                  <a:cubicBezTo>
                    <a:pt x="124" y="369"/>
                    <a:pt x="385" y="605"/>
                    <a:pt x="621" y="833"/>
                  </a:cubicBezTo>
                  <a:cubicBezTo>
                    <a:pt x="889" y="1086"/>
                    <a:pt x="1174" y="1395"/>
                    <a:pt x="1142" y="1786"/>
                  </a:cubicBezTo>
                  <a:cubicBezTo>
                    <a:pt x="1142" y="1810"/>
                    <a:pt x="1162" y="1822"/>
                    <a:pt x="1182" y="1822"/>
                  </a:cubicBezTo>
                  <a:cubicBezTo>
                    <a:pt x="1203" y="1822"/>
                    <a:pt x="1223" y="1810"/>
                    <a:pt x="1223" y="1786"/>
                  </a:cubicBezTo>
                  <a:cubicBezTo>
                    <a:pt x="1280" y="996"/>
                    <a:pt x="320" y="695"/>
                    <a:pt x="84" y="27"/>
                  </a:cubicBezTo>
                  <a:cubicBezTo>
                    <a:pt x="77" y="8"/>
                    <a:pt x="62" y="0"/>
                    <a:pt x="4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34" name="Google Shape;4734;p68"/>
            <p:cNvSpPr/>
            <p:nvPr/>
          </p:nvSpPr>
          <p:spPr>
            <a:xfrm rot="461254">
              <a:off x="6684167" y="1691420"/>
              <a:ext cx="125595" cy="211948"/>
            </a:xfrm>
            <a:custGeom>
              <a:avLst/>
              <a:gdLst/>
              <a:ahLst/>
              <a:cxnLst/>
              <a:rect l="l" t="t" r="r" b="b"/>
              <a:pathLst>
                <a:path w="1309" h="2209" extrusionOk="0">
                  <a:moveTo>
                    <a:pt x="44" y="0"/>
                  </a:moveTo>
                  <a:cubicBezTo>
                    <a:pt x="23" y="0"/>
                    <a:pt x="0" y="18"/>
                    <a:pt x="5" y="46"/>
                  </a:cubicBezTo>
                  <a:cubicBezTo>
                    <a:pt x="78" y="437"/>
                    <a:pt x="265" y="795"/>
                    <a:pt x="542" y="1080"/>
                  </a:cubicBezTo>
                  <a:cubicBezTo>
                    <a:pt x="689" y="1235"/>
                    <a:pt x="827" y="1398"/>
                    <a:pt x="949" y="1568"/>
                  </a:cubicBezTo>
                  <a:cubicBezTo>
                    <a:pt x="1071" y="1764"/>
                    <a:pt x="1161" y="1967"/>
                    <a:pt x="1226" y="2179"/>
                  </a:cubicBezTo>
                  <a:cubicBezTo>
                    <a:pt x="1233" y="2199"/>
                    <a:pt x="1249" y="2209"/>
                    <a:pt x="1266" y="2209"/>
                  </a:cubicBezTo>
                  <a:cubicBezTo>
                    <a:pt x="1288" y="2209"/>
                    <a:pt x="1309" y="2191"/>
                    <a:pt x="1299" y="2163"/>
                  </a:cubicBezTo>
                  <a:cubicBezTo>
                    <a:pt x="1177" y="1780"/>
                    <a:pt x="974" y="1430"/>
                    <a:pt x="697" y="1137"/>
                  </a:cubicBezTo>
                  <a:cubicBezTo>
                    <a:pt x="550" y="982"/>
                    <a:pt x="420" y="820"/>
                    <a:pt x="306" y="649"/>
                  </a:cubicBezTo>
                  <a:cubicBezTo>
                    <a:pt x="192" y="453"/>
                    <a:pt x="119" y="242"/>
                    <a:pt x="78" y="30"/>
                  </a:cubicBezTo>
                  <a:cubicBezTo>
                    <a:pt x="75" y="9"/>
                    <a:pt x="60" y="0"/>
                    <a:pt x="4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35" name="Google Shape;4735;p68"/>
            <p:cNvSpPr/>
            <p:nvPr/>
          </p:nvSpPr>
          <p:spPr>
            <a:xfrm rot="461254">
              <a:off x="6844240" y="1884364"/>
              <a:ext cx="182108" cy="67547"/>
            </a:xfrm>
            <a:custGeom>
              <a:avLst/>
              <a:gdLst/>
              <a:ahLst/>
              <a:cxnLst/>
              <a:rect l="l" t="t" r="r" b="b"/>
              <a:pathLst>
                <a:path w="1898" h="704" extrusionOk="0">
                  <a:moveTo>
                    <a:pt x="1182" y="1"/>
                  </a:moveTo>
                  <a:cubicBezTo>
                    <a:pt x="1034" y="1"/>
                    <a:pt x="893" y="25"/>
                    <a:pt x="758" y="68"/>
                  </a:cubicBezTo>
                  <a:cubicBezTo>
                    <a:pt x="457" y="173"/>
                    <a:pt x="188" y="377"/>
                    <a:pt x="17" y="646"/>
                  </a:cubicBezTo>
                  <a:cubicBezTo>
                    <a:pt x="0" y="674"/>
                    <a:pt x="28" y="703"/>
                    <a:pt x="54" y="703"/>
                  </a:cubicBezTo>
                  <a:cubicBezTo>
                    <a:pt x="65" y="703"/>
                    <a:pt x="75" y="698"/>
                    <a:pt x="83" y="686"/>
                  </a:cubicBezTo>
                  <a:cubicBezTo>
                    <a:pt x="262" y="418"/>
                    <a:pt x="522" y="214"/>
                    <a:pt x="831" y="125"/>
                  </a:cubicBezTo>
                  <a:cubicBezTo>
                    <a:pt x="954" y="91"/>
                    <a:pt x="1081" y="74"/>
                    <a:pt x="1205" y="74"/>
                  </a:cubicBezTo>
                  <a:cubicBezTo>
                    <a:pt x="1230" y="74"/>
                    <a:pt x="1255" y="74"/>
                    <a:pt x="1279" y="76"/>
                  </a:cubicBezTo>
                  <a:cubicBezTo>
                    <a:pt x="1441" y="89"/>
                    <a:pt x="1591" y="131"/>
                    <a:pt x="1749" y="131"/>
                  </a:cubicBezTo>
                  <a:cubicBezTo>
                    <a:pt x="1782" y="131"/>
                    <a:pt x="1815" y="129"/>
                    <a:pt x="1849" y="125"/>
                  </a:cubicBezTo>
                  <a:cubicBezTo>
                    <a:pt x="1896" y="125"/>
                    <a:pt x="1898" y="51"/>
                    <a:pt x="1856" y="51"/>
                  </a:cubicBezTo>
                  <a:cubicBezTo>
                    <a:pt x="1854" y="51"/>
                    <a:pt x="1851" y="51"/>
                    <a:pt x="1849" y="51"/>
                  </a:cubicBezTo>
                  <a:cubicBezTo>
                    <a:pt x="1817" y="55"/>
                    <a:pt x="1786" y="57"/>
                    <a:pt x="1754" y="57"/>
                  </a:cubicBezTo>
                  <a:cubicBezTo>
                    <a:pt x="1584" y="57"/>
                    <a:pt x="1418" y="9"/>
                    <a:pt x="1247" y="2"/>
                  </a:cubicBezTo>
                  <a:cubicBezTo>
                    <a:pt x="1225" y="1"/>
                    <a:pt x="1203" y="1"/>
                    <a:pt x="1182"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36" name="Google Shape;4736;p68"/>
            <p:cNvSpPr/>
            <p:nvPr/>
          </p:nvSpPr>
          <p:spPr>
            <a:xfrm rot="461254">
              <a:off x="6883846" y="1916506"/>
              <a:ext cx="113890" cy="31567"/>
            </a:xfrm>
            <a:custGeom>
              <a:avLst/>
              <a:gdLst/>
              <a:ahLst/>
              <a:cxnLst/>
              <a:rect l="l" t="t" r="r" b="b"/>
              <a:pathLst>
                <a:path w="1187" h="329" extrusionOk="0">
                  <a:moveTo>
                    <a:pt x="863" y="0"/>
                  </a:moveTo>
                  <a:cubicBezTo>
                    <a:pt x="570" y="0"/>
                    <a:pt x="281" y="87"/>
                    <a:pt x="33" y="254"/>
                  </a:cubicBezTo>
                  <a:cubicBezTo>
                    <a:pt x="0" y="281"/>
                    <a:pt x="21" y="328"/>
                    <a:pt x="51" y="328"/>
                  </a:cubicBezTo>
                  <a:cubicBezTo>
                    <a:pt x="58" y="328"/>
                    <a:pt x="66" y="326"/>
                    <a:pt x="74" y="320"/>
                  </a:cubicBezTo>
                  <a:cubicBezTo>
                    <a:pt x="313" y="162"/>
                    <a:pt x="591" y="78"/>
                    <a:pt x="875" y="78"/>
                  </a:cubicBezTo>
                  <a:cubicBezTo>
                    <a:pt x="958" y="78"/>
                    <a:pt x="1041" y="85"/>
                    <a:pt x="1124" y="100"/>
                  </a:cubicBezTo>
                  <a:cubicBezTo>
                    <a:pt x="1127" y="100"/>
                    <a:pt x="1129" y="100"/>
                    <a:pt x="1131" y="100"/>
                  </a:cubicBezTo>
                  <a:cubicBezTo>
                    <a:pt x="1174" y="100"/>
                    <a:pt x="1187" y="34"/>
                    <a:pt x="1140" y="26"/>
                  </a:cubicBezTo>
                  <a:cubicBezTo>
                    <a:pt x="1048" y="9"/>
                    <a:pt x="956" y="0"/>
                    <a:pt x="86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37" name="Google Shape;4737;p68"/>
            <p:cNvSpPr/>
            <p:nvPr/>
          </p:nvSpPr>
          <p:spPr>
            <a:xfrm rot="461254">
              <a:off x="7052008" y="1891566"/>
              <a:ext cx="43944" cy="25330"/>
            </a:xfrm>
            <a:custGeom>
              <a:avLst/>
              <a:gdLst/>
              <a:ahLst/>
              <a:cxnLst/>
              <a:rect l="l" t="t" r="r" b="b"/>
              <a:pathLst>
                <a:path w="458" h="264" extrusionOk="0">
                  <a:moveTo>
                    <a:pt x="402" y="0"/>
                  </a:moveTo>
                  <a:cubicBezTo>
                    <a:pt x="396" y="0"/>
                    <a:pt x="390" y="2"/>
                    <a:pt x="384" y="5"/>
                  </a:cubicBezTo>
                  <a:lnTo>
                    <a:pt x="42" y="193"/>
                  </a:lnTo>
                  <a:cubicBezTo>
                    <a:pt x="0" y="213"/>
                    <a:pt x="29" y="263"/>
                    <a:pt x="63" y="263"/>
                  </a:cubicBezTo>
                  <a:cubicBezTo>
                    <a:pt x="70" y="263"/>
                    <a:pt x="76" y="262"/>
                    <a:pt x="82" y="258"/>
                  </a:cubicBezTo>
                  <a:lnTo>
                    <a:pt x="416" y="71"/>
                  </a:lnTo>
                  <a:cubicBezTo>
                    <a:pt x="457" y="50"/>
                    <a:pt x="435" y="0"/>
                    <a:pt x="402"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38" name="Google Shape;4738;p68"/>
            <p:cNvSpPr/>
            <p:nvPr/>
          </p:nvSpPr>
          <p:spPr>
            <a:xfrm rot="461254">
              <a:off x="6103678" y="1868972"/>
              <a:ext cx="786576" cy="754146"/>
            </a:xfrm>
            <a:custGeom>
              <a:avLst/>
              <a:gdLst/>
              <a:ahLst/>
              <a:cxnLst/>
              <a:rect l="l" t="t" r="r" b="b"/>
              <a:pathLst>
                <a:path w="8198" h="7860" extrusionOk="0">
                  <a:moveTo>
                    <a:pt x="5364" y="1"/>
                  </a:moveTo>
                  <a:cubicBezTo>
                    <a:pt x="5316" y="1"/>
                    <a:pt x="5263" y="16"/>
                    <a:pt x="5202" y="46"/>
                  </a:cubicBezTo>
                  <a:cubicBezTo>
                    <a:pt x="5137" y="79"/>
                    <a:pt x="5064" y="136"/>
                    <a:pt x="5015" y="169"/>
                  </a:cubicBezTo>
                  <a:cubicBezTo>
                    <a:pt x="4988" y="180"/>
                    <a:pt x="4964" y="192"/>
                    <a:pt x="4941" y="192"/>
                  </a:cubicBezTo>
                  <a:cubicBezTo>
                    <a:pt x="4917" y="192"/>
                    <a:pt x="4894" y="178"/>
                    <a:pt x="4868" y="136"/>
                  </a:cubicBezTo>
                  <a:cubicBezTo>
                    <a:pt x="4847" y="77"/>
                    <a:pt x="4790" y="43"/>
                    <a:pt x="4733" y="43"/>
                  </a:cubicBezTo>
                  <a:cubicBezTo>
                    <a:pt x="4703" y="43"/>
                    <a:pt x="4674" y="52"/>
                    <a:pt x="4649" y="71"/>
                  </a:cubicBezTo>
                  <a:cubicBezTo>
                    <a:pt x="4559" y="112"/>
                    <a:pt x="4486" y="160"/>
                    <a:pt x="4404" y="209"/>
                  </a:cubicBezTo>
                  <a:cubicBezTo>
                    <a:pt x="4384" y="230"/>
                    <a:pt x="4358" y="240"/>
                    <a:pt x="4332" y="240"/>
                  </a:cubicBezTo>
                  <a:cubicBezTo>
                    <a:pt x="4307" y="240"/>
                    <a:pt x="4282" y="230"/>
                    <a:pt x="4266" y="209"/>
                  </a:cubicBezTo>
                  <a:cubicBezTo>
                    <a:pt x="4181" y="147"/>
                    <a:pt x="4103" y="116"/>
                    <a:pt x="4026" y="116"/>
                  </a:cubicBezTo>
                  <a:cubicBezTo>
                    <a:pt x="3942" y="116"/>
                    <a:pt x="3859" y="153"/>
                    <a:pt x="3770" y="226"/>
                  </a:cubicBezTo>
                  <a:cubicBezTo>
                    <a:pt x="3672" y="323"/>
                    <a:pt x="3582" y="429"/>
                    <a:pt x="3517" y="543"/>
                  </a:cubicBezTo>
                  <a:cubicBezTo>
                    <a:pt x="3495" y="604"/>
                    <a:pt x="3438" y="639"/>
                    <a:pt x="3381" y="639"/>
                  </a:cubicBezTo>
                  <a:cubicBezTo>
                    <a:pt x="3355" y="639"/>
                    <a:pt x="3329" y="632"/>
                    <a:pt x="3306" y="616"/>
                  </a:cubicBezTo>
                  <a:cubicBezTo>
                    <a:pt x="3265" y="598"/>
                    <a:pt x="3229" y="589"/>
                    <a:pt x="3196" y="589"/>
                  </a:cubicBezTo>
                  <a:cubicBezTo>
                    <a:pt x="3126" y="589"/>
                    <a:pt x="3073" y="633"/>
                    <a:pt x="3029" y="722"/>
                  </a:cubicBezTo>
                  <a:cubicBezTo>
                    <a:pt x="2980" y="812"/>
                    <a:pt x="2947" y="901"/>
                    <a:pt x="2923" y="999"/>
                  </a:cubicBezTo>
                  <a:cubicBezTo>
                    <a:pt x="2917" y="1049"/>
                    <a:pt x="2906" y="1070"/>
                    <a:pt x="2872" y="1070"/>
                  </a:cubicBezTo>
                  <a:cubicBezTo>
                    <a:pt x="2861" y="1070"/>
                    <a:pt x="2849" y="1068"/>
                    <a:pt x="2833" y="1064"/>
                  </a:cubicBezTo>
                  <a:cubicBezTo>
                    <a:pt x="2768" y="1040"/>
                    <a:pt x="2703" y="1023"/>
                    <a:pt x="2638" y="999"/>
                  </a:cubicBezTo>
                  <a:cubicBezTo>
                    <a:pt x="2564" y="974"/>
                    <a:pt x="2504" y="960"/>
                    <a:pt x="2455" y="960"/>
                  </a:cubicBezTo>
                  <a:cubicBezTo>
                    <a:pt x="2331" y="960"/>
                    <a:pt x="2279" y="1047"/>
                    <a:pt x="2255" y="1251"/>
                  </a:cubicBezTo>
                  <a:cubicBezTo>
                    <a:pt x="2255" y="1251"/>
                    <a:pt x="2255" y="1259"/>
                    <a:pt x="2255" y="1259"/>
                  </a:cubicBezTo>
                  <a:cubicBezTo>
                    <a:pt x="2239" y="1455"/>
                    <a:pt x="2239" y="1455"/>
                    <a:pt x="2044" y="1487"/>
                  </a:cubicBezTo>
                  <a:cubicBezTo>
                    <a:pt x="1970" y="1487"/>
                    <a:pt x="1905" y="1544"/>
                    <a:pt x="1905" y="1618"/>
                  </a:cubicBezTo>
                  <a:cubicBezTo>
                    <a:pt x="1897" y="1666"/>
                    <a:pt x="1954" y="1723"/>
                    <a:pt x="1897" y="1748"/>
                  </a:cubicBezTo>
                  <a:cubicBezTo>
                    <a:pt x="1884" y="1756"/>
                    <a:pt x="1869" y="1759"/>
                    <a:pt x="1854" y="1759"/>
                  </a:cubicBezTo>
                  <a:cubicBezTo>
                    <a:pt x="1824" y="1759"/>
                    <a:pt x="1791" y="1748"/>
                    <a:pt x="1759" y="1748"/>
                  </a:cubicBezTo>
                  <a:lnTo>
                    <a:pt x="1677" y="1748"/>
                  </a:lnTo>
                  <a:cubicBezTo>
                    <a:pt x="1523" y="1756"/>
                    <a:pt x="1474" y="1821"/>
                    <a:pt x="1515" y="1968"/>
                  </a:cubicBezTo>
                  <a:cubicBezTo>
                    <a:pt x="1563" y="2171"/>
                    <a:pt x="1563" y="2171"/>
                    <a:pt x="1352" y="2212"/>
                  </a:cubicBezTo>
                  <a:cubicBezTo>
                    <a:pt x="1246" y="2212"/>
                    <a:pt x="1173" y="2326"/>
                    <a:pt x="1222" y="2423"/>
                  </a:cubicBezTo>
                  <a:cubicBezTo>
                    <a:pt x="1230" y="2456"/>
                    <a:pt x="1238" y="2480"/>
                    <a:pt x="1254" y="2513"/>
                  </a:cubicBezTo>
                  <a:cubicBezTo>
                    <a:pt x="1279" y="2586"/>
                    <a:pt x="1254" y="2627"/>
                    <a:pt x="1173" y="2643"/>
                  </a:cubicBezTo>
                  <a:lnTo>
                    <a:pt x="1083" y="2643"/>
                  </a:lnTo>
                  <a:cubicBezTo>
                    <a:pt x="953" y="2643"/>
                    <a:pt x="888" y="2708"/>
                    <a:pt x="904" y="2839"/>
                  </a:cubicBezTo>
                  <a:cubicBezTo>
                    <a:pt x="912" y="2887"/>
                    <a:pt x="920" y="2936"/>
                    <a:pt x="937" y="2985"/>
                  </a:cubicBezTo>
                  <a:cubicBezTo>
                    <a:pt x="969" y="3083"/>
                    <a:pt x="920" y="3189"/>
                    <a:pt x="823" y="3238"/>
                  </a:cubicBezTo>
                  <a:cubicBezTo>
                    <a:pt x="749" y="3262"/>
                    <a:pt x="717" y="3351"/>
                    <a:pt x="758" y="3417"/>
                  </a:cubicBezTo>
                  <a:cubicBezTo>
                    <a:pt x="774" y="3449"/>
                    <a:pt x="823" y="3474"/>
                    <a:pt x="823" y="3514"/>
                  </a:cubicBezTo>
                  <a:lnTo>
                    <a:pt x="717" y="3531"/>
                  </a:lnTo>
                  <a:cubicBezTo>
                    <a:pt x="546" y="3563"/>
                    <a:pt x="513" y="3628"/>
                    <a:pt x="603" y="3775"/>
                  </a:cubicBezTo>
                  <a:cubicBezTo>
                    <a:pt x="644" y="3848"/>
                    <a:pt x="684" y="3938"/>
                    <a:pt x="717" y="3995"/>
                  </a:cubicBezTo>
                  <a:cubicBezTo>
                    <a:pt x="744" y="4049"/>
                    <a:pt x="737" y="4080"/>
                    <a:pt x="688" y="4080"/>
                  </a:cubicBezTo>
                  <a:cubicBezTo>
                    <a:pt x="678" y="4080"/>
                    <a:pt x="666" y="4079"/>
                    <a:pt x="652" y="4076"/>
                  </a:cubicBezTo>
                  <a:cubicBezTo>
                    <a:pt x="578" y="4060"/>
                    <a:pt x="505" y="4043"/>
                    <a:pt x="432" y="4035"/>
                  </a:cubicBezTo>
                  <a:cubicBezTo>
                    <a:pt x="419" y="4033"/>
                    <a:pt x="406" y="4031"/>
                    <a:pt x="394" y="4031"/>
                  </a:cubicBezTo>
                  <a:cubicBezTo>
                    <a:pt x="258" y="4031"/>
                    <a:pt x="161" y="4185"/>
                    <a:pt x="220" y="4312"/>
                  </a:cubicBezTo>
                  <a:cubicBezTo>
                    <a:pt x="261" y="4402"/>
                    <a:pt x="326" y="4475"/>
                    <a:pt x="407" y="4524"/>
                  </a:cubicBezTo>
                  <a:cubicBezTo>
                    <a:pt x="481" y="4564"/>
                    <a:pt x="546" y="4613"/>
                    <a:pt x="603" y="4670"/>
                  </a:cubicBezTo>
                  <a:cubicBezTo>
                    <a:pt x="586" y="4672"/>
                    <a:pt x="568" y="4672"/>
                    <a:pt x="551" y="4672"/>
                  </a:cubicBezTo>
                  <a:cubicBezTo>
                    <a:pt x="463" y="4672"/>
                    <a:pt x="377" y="4654"/>
                    <a:pt x="302" y="4613"/>
                  </a:cubicBezTo>
                  <a:cubicBezTo>
                    <a:pt x="279" y="4606"/>
                    <a:pt x="256" y="4600"/>
                    <a:pt x="235" y="4600"/>
                  </a:cubicBezTo>
                  <a:cubicBezTo>
                    <a:pt x="211" y="4600"/>
                    <a:pt x="189" y="4608"/>
                    <a:pt x="171" y="4630"/>
                  </a:cubicBezTo>
                  <a:cubicBezTo>
                    <a:pt x="139" y="4670"/>
                    <a:pt x="131" y="4727"/>
                    <a:pt x="163" y="4768"/>
                  </a:cubicBezTo>
                  <a:cubicBezTo>
                    <a:pt x="180" y="4809"/>
                    <a:pt x="204" y="4849"/>
                    <a:pt x="237" y="4882"/>
                  </a:cubicBezTo>
                  <a:cubicBezTo>
                    <a:pt x="294" y="4931"/>
                    <a:pt x="350" y="4980"/>
                    <a:pt x="424" y="5028"/>
                  </a:cubicBezTo>
                  <a:cubicBezTo>
                    <a:pt x="367" y="5053"/>
                    <a:pt x="310" y="5061"/>
                    <a:pt x="245" y="5069"/>
                  </a:cubicBezTo>
                  <a:cubicBezTo>
                    <a:pt x="123" y="5077"/>
                    <a:pt x="90" y="5142"/>
                    <a:pt x="147" y="5248"/>
                  </a:cubicBezTo>
                  <a:cubicBezTo>
                    <a:pt x="196" y="5338"/>
                    <a:pt x="277" y="5419"/>
                    <a:pt x="375" y="5460"/>
                  </a:cubicBezTo>
                  <a:cubicBezTo>
                    <a:pt x="407" y="5476"/>
                    <a:pt x="424" y="5492"/>
                    <a:pt x="407" y="5533"/>
                  </a:cubicBezTo>
                  <a:cubicBezTo>
                    <a:pt x="401" y="5559"/>
                    <a:pt x="380" y="5579"/>
                    <a:pt x="355" y="5579"/>
                  </a:cubicBezTo>
                  <a:cubicBezTo>
                    <a:pt x="348" y="5579"/>
                    <a:pt x="341" y="5577"/>
                    <a:pt x="334" y="5574"/>
                  </a:cubicBezTo>
                  <a:cubicBezTo>
                    <a:pt x="277" y="5566"/>
                    <a:pt x="228" y="5558"/>
                    <a:pt x="180" y="5541"/>
                  </a:cubicBezTo>
                  <a:cubicBezTo>
                    <a:pt x="164" y="5536"/>
                    <a:pt x="148" y="5533"/>
                    <a:pt x="132" y="5533"/>
                  </a:cubicBezTo>
                  <a:cubicBezTo>
                    <a:pt x="97" y="5533"/>
                    <a:pt x="63" y="5546"/>
                    <a:pt x="41" y="5574"/>
                  </a:cubicBezTo>
                  <a:cubicBezTo>
                    <a:pt x="9" y="5615"/>
                    <a:pt x="0" y="5672"/>
                    <a:pt x="25" y="5712"/>
                  </a:cubicBezTo>
                  <a:cubicBezTo>
                    <a:pt x="41" y="5753"/>
                    <a:pt x="66" y="5785"/>
                    <a:pt x="98" y="5818"/>
                  </a:cubicBezTo>
                  <a:cubicBezTo>
                    <a:pt x="114" y="5834"/>
                    <a:pt x="139" y="5842"/>
                    <a:pt x="131" y="5867"/>
                  </a:cubicBezTo>
                  <a:cubicBezTo>
                    <a:pt x="66" y="5997"/>
                    <a:pt x="155" y="6070"/>
                    <a:pt x="220" y="6152"/>
                  </a:cubicBezTo>
                  <a:cubicBezTo>
                    <a:pt x="269" y="6217"/>
                    <a:pt x="326" y="6274"/>
                    <a:pt x="277" y="6363"/>
                  </a:cubicBezTo>
                  <a:cubicBezTo>
                    <a:pt x="261" y="6404"/>
                    <a:pt x="285" y="6453"/>
                    <a:pt x="318" y="6486"/>
                  </a:cubicBezTo>
                  <a:cubicBezTo>
                    <a:pt x="350" y="6543"/>
                    <a:pt x="399" y="6591"/>
                    <a:pt x="448" y="6624"/>
                  </a:cubicBezTo>
                  <a:cubicBezTo>
                    <a:pt x="464" y="6640"/>
                    <a:pt x="497" y="6657"/>
                    <a:pt x="481" y="6681"/>
                  </a:cubicBezTo>
                  <a:cubicBezTo>
                    <a:pt x="476" y="6696"/>
                    <a:pt x="462" y="6699"/>
                    <a:pt x="447" y="6699"/>
                  </a:cubicBezTo>
                  <a:cubicBezTo>
                    <a:pt x="436" y="6699"/>
                    <a:pt x="425" y="6697"/>
                    <a:pt x="416" y="6697"/>
                  </a:cubicBezTo>
                  <a:cubicBezTo>
                    <a:pt x="407" y="6689"/>
                    <a:pt x="399" y="6689"/>
                    <a:pt x="391" y="6689"/>
                  </a:cubicBezTo>
                  <a:cubicBezTo>
                    <a:pt x="377" y="6685"/>
                    <a:pt x="363" y="6683"/>
                    <a:pt x="349" y="6683"/>
                  </a:cubicBezTo>
                  <a:cubicBezTo>
                    <a:pt x="307" y="6683"/>
                    <a:pt x="269" y="6701"/>
                    <a:pt x="245" y="6738"/>
                  </a:cubicBezTo>
                  <a:cubicBezTo>
                    <a:pt x="220" y="6787"/>
                    <a:pt x="220" y="6852"/>
                    <a:pt x="261" y="6893"/>
                  </a:cubicBezTo>
                  <a:cubicBezTo>
                    <a:pt x="302" y="6966"/>
                    <a:pt x="367" y="7015"/>
                    <a:pt x="440" y="7039"/>
                  </a:cubicBezTo>
                  <a:cubicBezTo>
                    <a:pt x="505" y="7064"/>
                    <a:pt x="587" y="7064"/>
                    <a:pt x="570" y="7178"/>
                  </a:cubicBezTo>
                  <a:cubicBezTo>
                    <a:pt x="562" y="7210"/>
                    <a:pt x="611" y="7234"/>
                    <a:pt x="635" y="7259"/>
                  </a:cubicBezTo>
                  <a:cubicBezTo>
                    <a:pt x="733" y="7332"/>
                    <a:pt x="839" y="7389"/>
                    <a:pt x="961" y="7414"/>
                  </a:cubicBezTo>
                  <a:cubicBezTo>
                    <a:pt x="871" y="7560"/>
                    <a:pt x="896" y="7625"/>
                    <a:pt x="1059" y="7650"/>
                  </a:cubicBezTo>
                  <a:cubicBezTo>
                    <a:pt x="1099" y="7658"/>
                    <a:pt x="1148" y="7666"/>
                    <a:pt x="1189" y="7666"/>
                  </a:cubicBezTo>
                  <a:cubicBezTo>
                    <a:pt x="1246" y="7666"/>
                    <a:pt x="1254" y="7682"/>
                    <a:pt x="1262" y="7739"/>
                  </a:cubicBezTo>
                  <a:cubicBezTo>
                    <a:pt x="1268" y="7810"/>
                    <a:pt x="1328" y="7859"/>
                    <a:pt x="1392" y="7859"/>
                  </a:cubicBezTo>
                  <a:cubicBezTo>
                    <a:pt x="1423" y="7859"/>
                    <a:pt x="1455" y="7847"/>
                    <a:pt x="1482" y="7821"/>
                  </a:cubicBezTo>
                  <a:cubicBezTo>
                    <a:pt x="1612" y="7723"/>
                    <a:pt x="1743" y="7617"/>
                    <a:pt x="1856" y="7503"/>
                  </a:cubicBezTo>
                  <a:cubicBezTo>
                    <a:pt x="2019" y="7340"/>
                    <a:pt x="2150" y="7153"/>
                    <a:pt x="2321" y="7007"/>
                  </a:cubicBezTo>
                  <a:cubicBezTo>
                    <a:pt x="2597" y="6787"/>
                    <a:pt x="2760" y="6469"/>
                    <a:pt x="2793" y="6119"/>
                  </a:cubicBezTo>
                  <a:cubicBezTo>
                    <a:pt x="2801" y="5997"/>
                    <a:pt x="2841" y="5875"/>
                    <a:pt x="2890" y="5769"/>
                  </a:cubicBezTo>
                  <a:cubicBezTo>
                    <a:pt x="2980" y="5582"/>
                    <a:pt x="3086" y="5403"/>
                    <a:pt x="3183" y="5224"/>
                  </a:cubicBezTo>
                  <a:cubicBezTo>
                    <a:pt x="3387" y="4857"/>
                    <a:pt x="3704" y="4581"/>
                    <a:pt x="3997" y="4288"/>
                  </a:cubicBezTo>
                  <a:cubicBezTo>
                    <a:pt x="4185" y="4100"/>
                    <a:pt x="4348" y="3897"/>
                    <a:pt x="4592" y="3783"/>
                  </a:cubicBezTo>
                  <a:cubicBezTo>
                    <a:pt x="5162" y="3490"/>
                    <a:pt x="5788" y="3295"/>
                    <a:pt x="6431" y="3205"/>
                  </a:cubicBezTo>
                  <a:cubicBezTo>
                    <a:pt x="6474" y="3201"/>
                    <a:pt x="6517" y="3200"/>
                    <a:pt x="6561" y="3200"/>
                  </a:cubicBezTo>
                  <a:cubicBezTo>
                    <a:pt x="6654" y="3200"/>
                    <a:pt x="6748" y="3206"/>
                    <a:pt x="6841" y="3206"/>
                  </a:cubicBezTo>
                  <a:cubicBezTo>
                    <a:pt x="6965" y="3206"/>
                    <a:pt x="7088" y="3194"/>
                    <a:pt x="7205" y="3140"/>
                  </a:cubicBezTo>
                  <a:lnTo>
                    <a:pt x="7221" y="3140"/>
                  </a:lnTo>
                  <a:cubicBezTo>
                    <a:pt x="7227" y="3141"/>
                    <a:pt x="7233" y="3141"/>
                    <a:pt x="7240" y="3141"/>
                  </a:cubicBezTo>
                  <a:cubicBezTo>
                    <a:pt x="7284" y="3141"/>
                    <a:pt x="7330" y="3116"/>
                    <a:pt x="7351" y="3067"/>
                  </a:cubicBezTo>
                  <a:cubicBezTo>
                    <a:pt x="7441" y="2912"/>
                    <a:pt x="7530" y="2749"/>
                    <a:pt x="7604" y="2586"/>
                  </a:cubicBezTo>
                  <a:cubicBezTo>
                    <a:pt x="7758" y="2253"/>
                    <a:pt x="7872" y="1894"/>
                    <a:pt x="7994" y="1544"/>
                  </a:cubicBezTo>
                  <a:cubicBezTo>
                    <a:pt x="8011" y="1463"/>
                    <a:pt x="8051" y="1398"/>
                    <a:pt x="8125" y="1357"/>
                  </a:cubicBezTo>
                  <a:cubicBezTo>
                    <a:pt x="8174" y="1325"/>
                    <a:pt x="8198" y="1268"/>
                    <a:pt x="8174" y="1211"/>
                  </a:cubicBezTo>
                  <a:cubicBezTo>
                    <a:pt x="8117" y="1072"/>
                    <a:pt x="8011" y="901"/>
                    <a:pt x="7815" y="901"/>
                  </a:cubicBezTo>
                  <a:lnTo>
                    <a:pt x="7653" y="901"/>
                  </a:lnTo>
                  <a:cubicBezTo>
                    <a:pt x="7604" y="901"/>
                    <a:pt x="7555" y="885"/>
                    <a:pt x="7522" y="852"/>
                  </a:cubicBezTo>
                  <a:cubicBezTo>
                    <a:pt x="7444" y="781"/>
                    <a:pt x="7342" y="735"/>
                    <a:pt x="7236" y="735"/>
                  </a:cubicBezTo>
                  <a:cubicBezTo>
                    <a:pt x="7220" y="735"/>
                    <a:pt x="7204" y="736"/>
                    <a:pt x="7189" y="738"/>
                  </a:cubicBezTo>
                  <a:cubicBezTo>
                    <a:pt x="7179" y="739"/>
                    <a:pt x="7170" y="740"/>
                    <a:pt x="7161" y="740"/>
                  </a:cubicBezTo>
                  <a:cubicBezTo>
                    <a:pt x="7081" y="740"/>
                    <a:pt x="7004" y="708"/>
                    <a:pt x="6952" y="657"/>
                  </a:cubicBezTo>
                  <a:cubicBezTo>
                    <a:pt x="6871" y="559"/>
                    <a:pt x="6757" y="510"/>
                    <a:pt x="6635" y="510"/>
                  </a:cubicBezTo>
                  <a:cubicBezTo>
                    <a:pt x="6586" y="510"/>
                    <a:pt x="6537" y="486"/>
                    <a:pt x="6505" y="445"/>
                  </a:cubicBezTo>
                  <a:cubicBezTo>
                    <a:pt x="6452" y="346"/>
                    <a:pt x="6353" y="288"/>
                    <a:pt x="6247" y="288"/>
                  </a:cubicBezTo>
                  <a:cubicBezTo>
                    <a:pt x="6205" y="288"/>
                    <a:pt x="6163" y="297"/>
                    <a:pt x="6122" y="315"/>
                  </a:cubicBezTo>
                  <a:cubicBezTo>
                    <a:pt x="6024" y="356"/>
                    <a:pt x="5927" y="405"/>
                    <a:pt x="5837" y="478"/>
                  </a:cubicBezTo>
                  <a:cubicBezTo>
                    <a:pt x="5788" y="511"/>
                    <a:pt x="5753" y="529"/>
                    <a:pt x="5726" y="529"/>
                  </a:cubicBezTo>
                  <a:cubicBezTo>
                    <a:pt x="5686" y="529"/>
                    <a:pt x="5663" y="489"/>
                    <a:pt x="5634" y="396"/>
                  </a:cubicBezTo>
                  <a:cubicBezTo>
                    <a:pt x="5609" y="331"/>
                    <a:pt x="5593" y="258"/>
                    <a:pt x="5569" y="185"/>
                  </a:cubicBezTo>
                  <a:cubicBezTo>
                    <a:pt x="5525" y="61"/>
                    <a:pt x="5457" y="1"/>
                    <a:pt x="5364" y="1"/>
                  </a:cubicBezTo>
                  <a:close/>
                </a:path>
              </a:pathLst>
            </a:custGeom>
            <a:solidFill>
              <a:schemeClr val="accent1"/>
            </a:solidFill>
            <a:ln w="19050" cap="flat" cmpd="sng">
              <a:solidFill>
                <a:schemeClr val="lt1"/>
              </a:solidFill>
              <a:prstDash val="solid"/>
              <a:miter lim="814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39" name="Google Shape;4739;p68"/>
            <p:cNvSpPr/>
            <p:nvPr/>
          </p:nvSpPr>
          <p:spPr>
            <a:xfrm rot="461254">
              <a:off x="6176929" y="2062790"/>
              <a:ext cx="669425" cy="570119"/>
            </a:xfrm>
            <a:custGeom>
              <a:avLst/>
              <a:gdLst/>
              <a:ahLst/>
              <a:cxnLst/>
              <a:rect l="l" t="t" r="r" b="b"/>
              <a:pathLst>
                <a:path w="6977" h="5942" extrusionOk="0">
                  <a:moveTo>
                    <a:pt x="4544" y="1"/>
                  </a:moveTo>
                  <a:cubicBezTo>
                    <a:pt x="4505" y="1"/>
                    <a:pt x="4484" y="30"/>
                    <a:pt x="4469" y="59"/>
                  </a:cubicBezTo>
                  <a:cubicBezTo>
                    <a:pt x="4426" y="140"/>
                    <a:pt x="4380" y="174"/>
                    <a:pt x="4315" y="174"/>
                  </a:cubicBezTo>
                  <a:cubicBezTo>
                    <a:pt x="4282" y="174"/>
                    <a:pt x="4245" y="165"/>
                    <a:pt x="4201" y="149"/>
                  </a:cubicBezTo>
                  <a:cubicBezTo>
                    <a:pt x="4187" y="138"/>
                    <a:pt x="4173" y="134"/>
                    <a:pt x="4160" y="134"/>
                  </a:cubicBezTo>
                  <a:cubicBezTo>
                    <a:pt x="4142" y="134"/>
                    <a:pt x="4125" y="143"/>
                    <a:pt x="4111" y="157"/>
                  </a:cubicBezTo>
                  <a:cubicBezTo>
                    <a:pt x="4093" y="175"/>
                    <a:pt x="4070" y="184"/>
                    <a:pt x="4049" y="184"/>
                  </a:cubicBezTo>
                  <a:cubicBezTo>
                    <a:pt x="4042" y="184"/>
                    <a:pt x="4036" y="183"/>
                    <a:pt x="4030" y="181"/>
                  </a:cubicBezTo>
                  <a:cubicBezTo>
                    <a:pt x="4021" y="179"/>
                    <a:pt x="4013" y="178"/>
                    <a:pt x="4005" y="178"/>
                  </a:cubicBezTo>
                  <a:cubicBezTo>
                    <a:pt x="3956" y="178"/>
                    <a:pt x="3930" y="221"/>
                    <a:pt x="3916" y="271"/>
                  </a:cubicBezTo>
                  <a:cubicBezTo>
                    <a:pt x="3899" y="303"/>
                    <a:pt x="3908" y="344"/>
                    <a:pt x="3875" y="368"/>
                  </a:cubicBezTo>
                  <a:cubicBezTo>
                    <a:pt x="3806" y="308"/>
                    <a:pt x="3769" y="280"/>
                    <a:pt x="3730" y="280"/>
                  </a:cubicBezTo>
                  <a:cubicBezTo>
                    <a:pt x="3695" y="280"/>
                    <a:pt x="3659" y="302"/>
                    <a:pt x="3598" y="344"/>
                  </a:cubicBezTo>
                  <a:cubicBezTo>
                    <a:pt x="3590" y="320"/>
                    <a:pt x="3582" y="295"/>
                    <a:pt x="3582" y="271"/>
                  </a:cubicBezTo>
                  <a:cubicBezTo>
                    <a:pt x="3574" y="197"/>
                    <a:pt x="3525" y="140"/>
                    <a:pt x="3460" y="108"/>
                  </a:cubicBezTo>
                  <a:cubicBezTo>
                    <a:pt x="3450" y="102"/>
                    <a:pt x="3440" y="100"/>
                    <a:pt x="3431" y="100"/>
                  </a:cubicBezTo>
                  <a:cubicBezTo>
                    <a:pt x="3387" y="100"/>
                    <a:pt x="3356" y="160"/>
                    <a:pt x="3309" y="160"/>
                  </a:cubicBezTo>
                  <a:cubicBezTo>
                    <a:pt x="3298" y="160"/>
                    <a:pt x="3286" y="156"/>
                    <a:pt x="3273" y="149"/>
                  </a:cubicBezTo>
                  <a:cubicBezTo>
                    <a:pt x="3260" y="141"/>
                    <a:pt x="3246" y="137"/>
                    <a:pt x="3232" y="137"/>
                  </a:cubicBezTo>
                  <a:cubicBezTo>
                    <a:pt x="3203" y="137"/>
                    <a:pt x="3175" y="153"/>
                    <a:pt x="3159" y="181"/>
                  </a:cubicBezTo>
                  <a:cubicBezTo>
                    <a:pt x="3142" y="197"/>
                    <a:pt x="3134" y="222"/>
                    <a:pt x="3126" y="246"/>
                  </a:cubicBezTo>
                  <a:cubicBezTo>
                    <a:pt x="3126" y="279"/>
                    <a:pt x="3126" y="311"/>
                    <a:pt x="3069" y="320"/>
                  </a:cubicBezTo>
                  <a:cubicBezTo>
                    <a:pt x="3020" y="320"/>
                    <a:pt x="2988" y="320"/>
                    <a:pt x="2963" y="263"/>
                  </a:cubicBezTo>
                  <a:cubicBezTo>
                    <a:pt x="2939" y="214"/>
                    <a:pt x="2906" y="165"/>
                    <a:pt x="2874" y="124"/>
                  </a:cubicBezTo>
                  <a:cubicBezTo>
                    <a:pt x="2850" y="94"/>
                    <a:pt x="2812" y="77"/>
                    <a:pt x="2774" y="77"/>
                  </a:cubicBezTo>
                  <a:cubicBezTo>
                    <a:pt x="2761" y="77"/>
                    <a:pt x="2748" y="79"/>
                    <a:pt x="2735" y="83"/>
                  </a:cubicBezTo>
                  <a:cubicBezTo>
                    <a:pt x="2686" y="100"/>
                    <a:pt x="2670" y="140"/>
                    <a:pt x="2662" y="189"/>
                  </a:cubicBezTo>
                  <a:cubicBezTo>
                    <a:pt x="2654" y="222"/>
                    <a:pt x="2670" y="254"/>
                    <a:pt x="2638" y="279"/>
                  </a:cubicBezTo>
                  <a:lnTo>
                    <a:pt x="2613" y="263"/>
                  </a:lnTo>
                  <a:cubicBezTo>
                    <a:pt x="2546" y="209"/>
                    <a:pt x="2493" y="181"/>
                    <a:pt x="2449" y="181"/>
                  </a:cubicBezTo>
                  <a:cubicBezTo>
                    <a:pt x="2386" y="181"/>
                    <a:pt x="2342" y="237"/>
                    <a:pt x="2304" y="352"/>
                  </a:cubicBezTo>
                  <a:cubicBezTo>
                    <a:pt x="2291" y="382"/>
                    <a:pt x="2278" y="392"/>
                    <a:pt x="2265" y="392"/>
                  </a:cubicBezTo>
                  <a:cubicBezTo>
                    <a:pt x="2254" y="392"/>
                    <a:pt x="2242" y="384"/>
                    <a:pt x="2231" y="376"/>
                  </a:cubicBezTo>
                  <a:cubicBezTo>
                    <a:pt x="2202" y="359"/>
                    <a:pt x="2171" y="350"/>
                    <a:pt x="2140" y="350"/>
                  </a:cubicBezTo>
                  <a:cubicBezTo>
                    <a:pt x="2100" y="350"/>
                    <a:pt x="2059" y="365"/>
                    <a:pt x="2027" y="393"/>
                  </a:cubicBezTo>
                  <a:cubicBezTo>
                    <a:pt x="1970" y="450"/>
                    <a:pt x="1986" y="515"/>
                    <a:pt x="2011" y="588"/>
                  </a:cubicBezTo>
                  <a:cubicBezTo>
                    <a:pt x="2011" y="596"/>
                    <a:pt x="2011" y="613"/>
                    <a:pt x="2019" y="629"/>
                  </a:cubicBezTo>
                  <a:lnTo>
                    <a:pt x="1897" y="604"/>
                  </a:lnTo>
                  <a:cubicBezTo>
                    <a:pt x="1883" y="600"/>
                    <a:pt x="1869" y="598"/>
                    <a:pt x="1855" y="598"/>
                  </a:cubicBezTo>
                  <a:cubicBezTo>
                    <a:pt x="1811" y="598"/>
                    <a:pt x="1769" y="618"/>
                    <a:pt x="1750" y="661"/>
                  </a:cubicBezTo>
                  <a:cubicBezTo>
                    <a:pt x="1718" y="718"/>
                    <a:pt x="1685" y="718"/>
                    <a:pt x="1636" y="718"/>
                  </a:cubicBezTo>
                  <a:cubicBezTo>
                    <a:pt x="1630" y="718"/>
                    <a:pt x="1623" y="718"/>
                    <a:pt x="1617" y="718"/>
                  </a:cubicBezTo>
                  <a:cubicBezTo>
                    <a:pt x="1501" y="718"/>
                    <a:pt x="1451" y="790"/>
                    <a:pt x="1482" y="914"/>
                  </a:cubicBezTo>
                  <a:cubicBezTo>
                    <a:pt x="1482" y="946"/>
                    <a:pt x="1498" y="979"/>
                    <a:pt x="1506" y="1003"/>
                  </a:cubicBezTo>
                  <a:cubicBezTo>
                    <a:pt x="1547" y="1077"/>
                    <a:pt x="1514" y="1101"/>
                    <a:pt x="1449" y="1109"/>
                  </a:cubicBezTo>
                  <a:cubicBezTo>
                    <a:pt x="1384" y="1109"/>
                    <a:pt x="1311" y="1142"/>
                    <a:pt x="1303" y="1207"/>
                  </a:cubicBezTo>
                  <a:cubicBezTo>
                    <a:pt x="1297" y="1257"/>
                    <a:pt x="1276" y="1273"/>
                    <a:pt x="1248" y="1273"/>
                  </a:cubicBezTo>
                  <a:cubicBezTo>
                    <a:pt x="1235" y="1273"/>
                    <a:pt x="1220" y="1269"/>
                    <a:pt x="1205" y="1264"/>
                  </a:cubicBezTo>
                  <a:cubicBezTo>
                    <a:pt x="1180" y="1256"/>
                    <a:pt x="1148" y="1256"/>
                    <a:pt x="1115" y="1256"/>
                  </a:cubicBezTo>
                  <a:cubicBezTo>
                    <a:pt x="985" y="1256"/>
                    <a:pt x="928" y="1329"/>
                    <a:pt x="977" y="1459"/>
                  </a:cubicBezTo>
                  <a:cubicBezTo>
                    <a:pt x="985" y="1484"/>
                    <a:pt x="1018" y="1508"/>
                    <a:pt x="1001" y="1541"/>
                  </a:cubicBezTo>
                  <a:lnTo>
                    <a:pt x="952" y="1524"/>
                  </a:lnTo>
                  <a:cubicBezTo>
                    <a:pt x="919" y="1513"/>
                    <a:pt x="884" y="1504"/>
                    <a:pt x="850" y="1504"/>
                  </a:cubicBezTo>
                  <a:cubicBezTo>
                    <a:pt x="810" y="1504"/>
                    <a:pt x="772" y="1517"/>
                    <a:pt x="741" y="1557"/>
                  </a:cubicBezTo>
                  <a:cubicBezTo>
                    <a:pt x="684" y="1630"/>
                    <a:pt x="733" y="1695"/>
                    <a:pt x="782" y="1760"/>
                  </a:cubicBezTo>
                  <a:cubicBezTo>
                    <a:pt x="830" y="1834"/>
                    <a:pt x="887" y="1899"/>
                    <a:pt x="952" y="1956"/>
                  </a:cubicBezTo>
                  <a:cubicBezTo>
                    <a:pt x="969" y="1964"/>
                    <a:pt x="1009" y="1980"/>
                    <a:pt x="969" y="2013"/>
                  </a:cubicBezTo>
                  <a:cubicBezTo>
                    <a:pt x="879" y="2094"/>
                    <a:pt x="912" y="2176"/>
                    <a:pt x="977" y="2249"/>
                  </a:cubicBezTo>
                  <a:cubicBezTo>
                    <a:pt x="830" y="2290"/>
                    <a:pt x="700" y="2363"/>
                    <a:pt x="578" y="2460"/>
                  </a:cubicBezTo>
                  <a:cubicBezTo>
                    <a:pt x="440" y="2534"/>
                    <a:pt x="456" y="2745"/>
                    <a:pt x="611" y="2794"/>
                  </a:cubicBezTo>
                  <a:cubicBezTo>
                    <a:pt x="635" y="2810"/>
                    <a:pt x="676" y="2810"/>
                    <a:pt x="692" y="2851"/>
                  </a:cubicBezTo>
                  <a:cubicBezTo>
                    <a:pt x="570" y="2876"/>
                    <a:pt x="448" y="2876"/>
                    <a:pt x="366" y="2973"/>
                  </a:cubicBezTo>
                  <a:cubicBezTo>
                    <a:pt x="269" y="3095"/>
                    <a:pt x="375" y="3185"/>
                    <a:pt x="440" y="3291"/>
                  </a:cubicBezTo>
                  <a:cubicBezTo>
                    <a:pt x="334" y="3291"/>
                    <a:pt x="236" y="3356"/>
                    <a:pt x="195" y="3454"/>
                  </a:cubicBezTo>
                  <a:cubicBezTo>
                    <a:pt x="163" y="3568"/>
                    <a:pt x="236" y="3641"/>
                    <a:pt x="293" y="3722"/>
                  </a:cubicBezTo>
                  <a:lnTo>
                    <a:pt x="252" y="3739"/>
                  </a:lnTo>
                  <a:cubicBezTo>
                    <a:pt x="33" y="3820"/>
                    <a:pt x="0" y="3975"/>
                    <a:pt x="179" y="4121"/>
                  </a:cubicBezTo>
                  <a:cubicBezTo>
                    <a:pt x="236" y="4170"/>
                    <a:pt x="309" y="4211"/>
                    <a:pt x="383" y="4268"/>
                  </a:cubicBezTo>
                  <a:cubicBezTo>
                    <a:pt x="334" y="4300"/>
                    <a:pt x="285" y="4325"/>
                    <a:pt x="244" y="4349"/>
                  </a:cubicBezTo>
                  <a:cubicBezTo>
                    <a:pt x="114" y="4422"/>
                    <a:pt x="106" y="4496"/>
                    <a:pt x="204" y="4610"/>
                  </a:cubicBezTo>
                  <a:cubicBezTo>
                    <a:pt x="326" y="4732"/>
                    <a:pt x="318" y="4789"/>
                    <a:pt x="179" y="4870"/>
                  </a:cubicBezTo>
                  <a:cubicBezTo>
                    <a:pt x="114" y="4911"/>
                    <a:pt x="65" y="4960"/>
                    <a:pt x="73" y="5049"/>
                  </a:cubicBezTo>
                  <a:cubicBezTo>
                    <a:pt x="90" y="5122"/>
                    <a:pt x="147" y="5188"/>
                    <a:pt x="220" y="5196"/>
                  </a:cubicBezTo>
                  <a:cubicBezTo>
                    <a:pt x="261" y="5212"/>
                    <a:pt x="309" y="5220"/>
                    <a:pt x="358" y="5228"/>
                  </a:cubicBezTo>
                  <a:lnTo>
                    <a:pt x="301" y="5285"/>
                  </a:lnTo>
                  <a:cubicBezTo>
                    <a:pt x="220" y="5367"/>
                    <a:pt x="155" y="5456"/>
                    <a:pt x="204" y="5570"/>
                  </a:cubicBezTo>
                  <a:cubicBezTo>
                    <a:pt x="249" y="5654"/>
                    <a:pt x="330" y="5702"/>
                    <a:pt x="414" y="5702"/>
                  </a:cubicBezTo>
                  <a:cubicBezTo>
                    <a:pt x="436" y="5702"/>
                    <a:pt x="458" y="5699"/>
                    <a:pt x="480" y="5692"/>
                  </a:cubicBezTo>
                  <a:cubicBezTo>
                    <a:pt x="489" y="5691"/>
                    <a:pt x="498" y="5691"/>
                    <a:pt x="505" y="5691"/>
                  </a:cubicBezTo>
                  <a:cubicBezTo>
                    <a:pt x="553" y="5691"/>
                    <a:pt x="553" y="5716"/>
                    <a:pt x="545" y="5765"/>
                  </a:cubicBezTo>
                  <a:cubicBezTo>
                    <a:pt x="519" y="5859"/>
                    <a:pt x="590" y="5941"/>
                    <a:pt x="675" y="5941"/>
                  </a:cubicBezTo>
                  <a:cubicBezTo>
                    <a:pt x="694" y="5941"/>
                    <a:pt x="714" y="5937"/>
                    <a:pt x="733" y="5928"/>
                  </a:cubicBezTo>
                  <a:cubicBezTo>
                    <a:pt x="798" y="5912"/>
                    <a:pt x="855" y="5888"/>
                    <a:pt x="912" y="5847"/>
                  </a:cubicBezTo>
                  <a:cubicBezTo>
                    <a:pt x="1368" y="5546"/>
                    <a:pt x="1881" y="5367"/>
                    <a:pt x="2377" y="5155"/>
                  </a:cubicBezTo>
                  <a:cubicBezTo>
                    <a:pt x="2594" y="5053"/>
                    <a:pt x="2830" y="5006"/>
                    <a:pt x="3068" y="5006"/>
                  </a:cubicBezTo>
                  <a:cubicBezTo>
                    <a:pt x="3133" y="5006"/>
                    <a:pt x="3199" y="5009"/>
                    <a:pt x="3264" y="5017"/>
                  </a:cubicBezTo>
                  <a:cubicBezTo>
                    <a:pt x="3298" y="5021"/>
                    <a:pt x="3326" y="5023"/>
                    <a:pt x="3349" y="5023"/>
                  </a:cubicBezTo>
                  <a:cubicBezTo>
                    <a:pt x="3466" y="5023"/>
                    <a:pt x="3475" y="4969"/>
                    <a:pt x="3427" y="4813"/>
                  </a:cubicBezTo>
                  <a:cubicBezTo>
                    <a:pt x="3370" y="4667"/>
                    <a:pt x="3362" y="4512"/>
                    <a:pt x="3411" y="4365"/>
                  </a:cubicBezTo>
                  <a:cubicBezTo>
                    <a:pt x="3468" y="4203"/>
                    <a:pt x="3533" y="4048"/>
                    <a:pt x="3598" y="3893"/>
                  </a:cubicBezTo>
                  <a:cubicBezTo>
                    <a:pt x="3688" y="3690"/>
                    <a:pt x="3851" y="3535"/>
                    <a:pt x="4054" y="3445"/>
                  </a:cubicBezTo>
                  <a:cubicBezTo>
                    <a:pt x="4201" y="3372"/>
                    <a:pt x="4355" y="3331"/>
                    <a:pt x="4510" y="3274"/>
                  </a:cubicBezTo>
                  <a:cubicBezTo>
                    <a:pt x="4675" y="3211"/>
                    <a:pt x="4846" y="3177"/>
                    <a:pt x="5022" y="3177"/>
                  </a:cubicBezTo>
                  <a:cubicBezTo>
                    <a:pt x="5070" y="3177"/>
                    <a:pt x="5120" y="3180"/>
                    <a:pt x="5169" y="3185"/>
                  </a:cubicBezTo>
                  <a:cubicBezTo>
                    <a:pt x="5218" y="3185"/>
                    <a:pt x="5259" y="3193"/>
                    <a:pt x="5259" y="3258"/>
                  </a:cubicBezTo>
                  <a:cubicBezTo>
                    <a:pt x="5259" y="3307"/>
                    <a:pt x="5291" y="3340"/>
                    <a:pt x="5340" y="3348"/>
                  </a:cubicBezTo>
                  <a:cubicBezTo>
                    <a:pt x="5373" y="3348"/>
                    <a:pt x="5414" y="3331"/>
                    <a:pt x="5430" y="3299"/>
                  </a:cubicBezTo>
                  <a:cubicBezTo>
                    <a:pt x="5462" y="3242"/>
                    <a:pt x="5495" y="3185"/>
                    <a:pt x="5519" y="3128"/>
                  </a:cubicBezTo>
                  <a:cubicBezTo>
                    <a:pt x="5641" y="2762"/>
                    <a:pt x="5829" y="2428"/>
                    <a:pt x="6081" y="2143"/>
                  </a:cubicBezTo>
                  <a:cubicBezTo>
                    <a:pt x="6366" y="1825"/>
                    <a:pt x="6667" y="1524"/>
                    <a:pt x="6928" y="1199"/>
                  </a:cubicBezTo>
                  <a:cubicBezTo>
                    <a:pt x="6968" y="1166"/>
                    <a:pt x="6977" y="1117"/>
                    <a:pt x="6960" y="1068"/>
                  </a:cubicBezTo>
                  <a:cubicBezTo>
                    <a:pt x="6946" y="1026"/>
                    <a:pt x="6907" y="1002"/>
                    <a:pt x="6865" y="1002"/>
                  </a:cubicBezTo>
                  <a:cubicBezTo>
                    <a:pt x="6859" y="1002"/>
                    <a:pt x="6852" y="1002"/>
                    <a:pt x="6846" y="1003"/>
                  </a:cubicBezTo>
                  <a:cubicBezTo>
                    <a:pt x="6835" y="1003"/>
                    <a:pt x="6817" y="1014"/>
                    <a:pt x="6806" y="1014"/>
                  </a:cubicBezTo>
                  <a:cubicBezTo>
                    <a:pt x="6801" y="1014"/>
                    <a:pt x="6797" y="1011"/>
                    <a:pt x="6797" y="1003"/>
                  </a:cubicBezTo>
                  <a:cubicBezTo>
                    <a:pt x="6805" y="953"/>
                    <a:pt x="6796" y="937"/>
                    <a:pt x="6780" y="937"/>
                  </a:cubicBezTo>
                  <a:cubicBezTo>
                    <a:pt x="6761" y="937"/>
                    <a:pt x="6731" y="962"/>
                    <a:pt x="6708" y="971"/>
                  </a:cubicBezTo>
                  <a:cubicBezTo>
                    <a:pt x="6706" y="972"/>
                    <a:pt x="6704" y="972"/>
                    <a:pt x="6702" y="972"/>
                  </a:cubicBezTo>
                  <a:cubicBezTo>
                    <a:pt x="6689" y="972"/>
                    <a:pt x="6682" y="952"/>
                    <a:pt x="6675" y="938"/>
                  </a:cubicBezTo>
                  <a:cubicBezTo>
                    <a:pt x="6641" y="889"/>
                    <a:pt x="6585" y="860"/>
                    <a:pt x="6528" y="860"/>
                  </a:cubicBezTo>
                  <a:cubicBezTo>
                    <a:pt x="6492" y="860"/>
                    <a:pt x="6455" y="872"/>
                    <a:pt x="6423" y="897"/>
                  </a:cubicBezTo>
                  <a:cubicBezTo>
                    <a:pt x="6390" y="914"/>
                    <a:pt x="6374" y="938"/>
                    <a:pt x="6333" y="938"/>
                  </a:cubicBezTo>
                  <a:cubicBezTo>
                    <a:pt x="6350" y="914"/>
                    <a:pt x="6366" y="889"/>
                    <a:pt x="6374" y="865"/>
                  </a:cubicBezTo>
                  <a:cubicBezTo>
                    <a:pt x="6407" y="808"/>
                    <a:pt x="6423" y="751"/>
                    <a:pt x="6366" y="702"/>
                  </a:cubicBezTo>
                  <a:cubicBezTo>
                    <a:pt x="6340" y="680"/>
                    <a:pt x="6315" y="671"/>
                    <a:pt x="6290" y="671"/>
                  </a:cubicBezTo>
                  <a:cubicBezTo>
                    <a:pt x="6259" y="671"/>
                    <a:pt x="6230" y="684"/>
                    <a:pt x="6203" y="702"/>
                  </a:cubicBezTo>
                  <a:cubicBezTo>
                    <a:pt x="6171" y="718"/>
                    <a:pt x="6146" y="759"/>
                    <a:pt x="6097" y="759"/>
                  </a:cubicBezTo>
                  <a:cubicBezTo>
                    <a:pt x="6130" y="694"/>
                    <a:pt x="6154" y="629"/>
                    <a:pt x="6097" y="572"/>
                  </a:cubicBezTo>
                  <a:cubicBezTo>
                    <a:pt x="6077" y="553"/>
                    <a:pt x="6057" y="546"/>
                    <a:pt x="6039" y="546"/>
                  </a:cubicBezTo>
                  <a:cubicBezTo>
                    <a:pt x="5983" y="546"/>
                    <a:pt x="5934" y="609"/>
                    <a:pt x="5886" y="621"/>
                  </a:cubicBezTo>
                  <a:cubicBezTo>
                    <a:pt x="5878" y="613"/>
                    <a:pt x="5878" y="604"/>
                    <a:pt x="5878" y="604"/>
                  </a:cubicBezTo>
                  <a:cubicBezTo>
                    <a:pt x="5878" y="523"/>
                    <a:pt x="5894" y="442"/>
                    <a:pt x="5812" y="401"/>
                  </a:cubicBezTo>
                  <a:cubicBezTo>
                    <a:pt x="5792" y="389"/>
                    <a:pt x="5773" y="384"/>
                    <a:pt x="5756" y="384"/>
                  </a:cubicBezTo>
                  <a:cubicBezTo>
                    <a:pt x="5703" y="384"/>
                    <a:pt x="5660" y="429"/>
                    <a:pt x="5617" y="466"/>
                  </a:cubicBezTo>
                  <a:cubicBezTo>
                    <a:pt x="5607" y="479"/>
                    <a:pt x="5599" y="484"/>
                    <a:pt x="5591" y="484"/>
                  </a:cubicBezTo>
                  <a:cubicBezTo>
                    <a:pt x="5580" y="484"/>
                    <a:pt x="5570" y="473"/>
                    <a:pt x="5560" y="458"/>
                  </a:cubicBezTo>
                  <a:cubicBezTo>
                    <a:pt x="5524" y="414"/>
                    <a:pt x="5490" y="394"/>
                    <a:pt x="5459" y="394"/>
                  </a:cubicBezTo>
                  <a:cubicBezTo>
                    <a:pt x="5425" y="394"/>
                    <a:pt x="5394" y="416"/>
                    <a:pt x="5365" y="458"/>
                  </a:cubicBezTo>
                  <a:cubicBezTo>
                    <a:pt x="5348" y="482"/>
                    <a:pt x="5332" y="507"/>
                    <a:pt x="5316" y="531"/>
                  </a:cubicBezTo>
                  <a:cubicBezTo>
                    <a:pt x="5301" y="569"/>
                    <a:pt x="5284" y="582"/>
                    <a:pt x="5267" y="582"/>
                  </a:cubicBezTo>
                  <a:cubicBezTo>
                    <a:pt x="5247" y="582"/>
                    <a:pt x="5227" y="565"/>
                    <a:pt x="5210" y="547"/>
                  </a:cubicBezTo>
                  <a:cubicBezTo>
                    <a:pt x="5169" y="507"/>
                    <a:pt x="5169" y="442"/>
                    <a:pt x="5112" y="417"/>
                  </a:cubicBezTo>
                  <a:cubicBezTo>
                    <a:pt x="5072" y="393"/>
                    <a:pt x="5047" y="344"/>
                    <a:pt x="5063" y="303"/>
                  </a:cubicBezTo>
                  <a:cubicBezTo>
                    <a:pt x="5072" y="263"/>
                    <a:pt x="5072" y="222"/>
                    <a:pt x="5072" y="181"/>
                  </a:cubicBezTo>
                  <a:cubicBezTo>
                    <a:pt x="5080" y="116"/>
                    <a:pt x="5072" y="59"/>
                    <a:pt x="4990" y="43"/>
                  </a:cubicBezTo>
                  <a:cubicBezTo>
                    <a:pt x="4980" y="41"/>
                    <a:pt x="4970" y="40"/>
                    <a:pt x="4961" y="40"/>
                  </a:cubicBezTo>
                  <a:cubicBezTo>
                    <a:pt x="4903" y="40"/>
                    <a:pt x="4882" y="84"/>
                    <a:pt x="4868" y="140"/>
                  </a:cubicBezTo>
                  <a:cubicBezTo>
                    <a:pt x="4861" y="161"/>
                    <a:pt x="4860" y="193"/>
                    <a:pt x="4845" y="193"/>
                  </a:cubicBezTo>
                  <a:cubicBezTo>
                    <a:pt x="4843" y="193"/>
                    <a:pt x="4839" y="192"/>
                    <a:pt x="4836" y="189"/>
                  </a:cubicBezTo>
                  <a:cubicBezTo>
                    <a:pt x="4779" y="140"/>
                    <a:pt x="4665" y="181"/>
                    <a:pt x="4648" y="67"/>
                  </a:cubicBezTo>
                  <a:cubicBezTo>
                    <a:pt x="4632" y="26"/>
                    <a:pt x="4599" y="2"/>
                    <a:pt x="4559" y="2"/>
                  </a:cubicBezTo>
                  <a:cubicBezTo>
                    <a:pt x="4554" y="1"/>
                    <a:pt x="4549" y="1"/>
                    <a:pt x="4544" y="1"/>
                  </a:cubicBezTo>
                  <a:close/>
                </a:path>
              </a:pathLst>
            </a:custGeom>
            <a:solidFill>
              <a:schemeClr val="dk1"/>
            </a:solidFill>
            <a:ln w="19050" cap="flat" cmpd="sng">
              <a:solidFill>
                <a:schemeClr val="lt1"/>
              </a:solidFill>
              <a:prstDash val="solid"/>
              <a:miter lim="814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40" name="Google Shape;4740;p68"/>
            <p:cNvSpPr/>
            <p:nvPr/>
          </p:nvSpPr>
          <p:spPr>
            <a:xfrm rot="461254">
              <a:off x="6415265" y="2292155"/>
              <a:ext cx="335144" cy="329003"/>
            </a:xfrm>
            <a:custGeom>
              <a:avLst/>
              <a:gdLst/>
              <a:ahLst/>
              <a:cxnLst/>
              <a:rect l="l" t="t" r="r" b="b"/>
              <a:pathLst>
                <a:path w="3493" h="3429" extrusionOk="0">
                  <a:moveTo>
                    <a:pt x="3046" y="1"/>
                  </a:moveTo>
                  <a:cubicBezTo>
                    <a:pt x="3027" y="1"/>
                    <a:pt x="3007" y="8"/>
                    <a:pt x="2988" y="25"/>
                  </a:cubicBezTo>
                  <a:cubicBezTo>
                    <a:pt x="2882" y="90"/>
                    <a:pt x="2817" y="204"/>
                    <a:pt x="2817" y="326"/>
                  </a:cubicBezTo>
                  <a:cubicBezTo>
                    <a:pt x="2817" y="464"/>
                    <a:pt x="2785" y="595"/>
                    <a:pt x="2728" y="725"/>
                  </a:cubicBezTo>
                  <a:cubicBezTo>
                    <a:pt x="2714" y="760"/>
                    <a:pt x="2699" y="776"/>
                    <a:pt x="2681" y="776"/>
                  </a:cubicBezTo>
                  <a:cubicBezTo>
                    <a:pt x="2666" y="776"/>
                    <a:pt x="2649" y="764"/>
                    <a:pt x="2630" y="741"/>
                  </a:cubicBezTo>
                  <a:lnTo>
                    <a:pt x="2589" y="692"/>
                  </a:lnTo>
                  <a:cubicBezTo>
                    <a:pt x="2377" y="481"/>
                    <a:pt x="2141" y="293"/>
                    <a:pt x="1889" y="139"/>
                  </a:cubicBezTo>
                  <a:cubicBezTo>
                    <a:pt x="1862" y="120"/>
                    <a:pt x="1832" y="110"/>
                    <a:pt x="1802" y="110"/>
                  </a:cubicBezTo>
                  <a:cubicBezTo>
                    <a:pt x="1779" y="110"/>
                    <a:pt x="1756" y="116"/>
                    <a:pt x="1734" y="131"/>
                  </a:cubicBezTo>
                  <a:cubicBezTo>
                    <a:pt x="1686" y="163"/>
                    <a:pt x="1669" y="220"/>
                    <a:pt x="1694" y="269"/>
                  </a:cubicBezTo>
                  <a:cubicBezTo>
                    <a:pt x="1702" y="342"/>
                    <a:pt x="1718" y="416"/>
                    <a:pt x="1734" y="489"/>
                  </a:cubicBezTo>
                  <a:cubicBezTo>
                    <a:pt x="1767" y="578"/>
                    <a:pt x="1775" y="684"/>
                    <a:pt x="1783" y="782"/>
                  </a:cubicBezTo>
                  <a:cubicBezTo>
                    <a:pt x="1777" y="813"/>
                    <a:pt x="1776" y="839"/>
                    <a:pt x="1750" y="839"/>
                  </a:cubicBezTo>
                  <a:cubicBezTo>
                    <a:pt x="1742" y="839"/>
                    <a:pt x="1732" y="837"/>
                    <a:pt x="1718" y="831"/>
                  </a:cubicBezTo>
                  <a:cubicBezTo>
                    <a:pt x="1441" y="709"/>
                    <a:pt x="1140" y="709"/>
                    <a:pt x="855" y="652"/>
                  </a:cubicBezTo>
                  <a:cubicBezTo>
                    <a:pt x="839" y="648"/>
                    <a:pt x="824" y="647"/>
                    <a:pt x="811" y="647"/>
                  </a:cubicBezTo>
                  <a:cubicBezTo>
                    <a:pt x="726" y="647"/>
                    <a:pt x="684" y="709"/>
                    <a:pt x="684" y="814"/>
                  </a:cubicBezTo>
                  <a:cubicBezTo>
                    <a:pt x="676" y="904"/>
                    <a:pt x="701" y="1002"/>
                    <a:pt x="741" y="1091"/>
                  </a:cubicBezTo>
                  <a:cubicBezTo>
                    <a:pt x="831" y="1270"/>
                    <a:pt x="904" y="1449"/>
                    <a:pt x="961" y="1637"/>
                  </a:cubicBezTo>
                  <a:cubicBezTo>
                    <a:pt x="1002" y="1759"/>
                    <a:pt x="1002" y="1759"/>
                    <a:pt x="871" y="1759"/>
                  </a:cubicBezTo>
                  <a:cubicBezTo>
                    <a:pt x="652" y="1751"/>
                    <a:pt x="440" y="1710"/>
                    <a:pt x="220" y="1685"/>
                  </a:cubicBezTo>
                  <a:cubicBezTo>
                    <a:pt x="206" y="1684"/>
                    <a:pt x="192" y="1683"/>
                    <a:pt x="178" y="1683"/>
                  </a:cubicBezTo>
                  <a:cubicBezTo>
                    <a:pt x="118" y="1683"/>
                    <a:pt x="61" y="1701"/>
                    <a:pt x="41" y="1767"/>
                  </a:cubicBezTo>
                  <a:cubicBezTo>
                    <a:pt x="0" y="1865"/>
                    <a:pt x="9" y="1978"/>
                    <a:pt x="74" y="2060"/>
                  </a:cubicBezTo>
                  <a:cubicBezTo>
                    <a:pt x="245" y="2263"/>
                    <a:pt x="432" y="2443"/>
                    <a:pt x="644" y="2605"/>
                  </a:cubicBezTo>
                  <a:cubicBezTo>
                    <a:pt x="945" y="2809"/>
                    <a:pt x="1262" y="2980"/>
                    <a:pt x="1612" y="3102"/>
                  </a:cubicBezTo>
                  <a:cubicBezTo>
                    <a:pt x="1922" y="3257"/>
                    <a:pt x="2345" y="3297"/>
                    <a:pt x="2752" y="3403"/>
                  </a:cubicBezTo>
                  <a:cubicBezTo>
                    <a:pt x="2825" y="3411"/>
                    <a:pt x="2898" y="3428"/>
                    <a:pt x="2972" y="3428"/>
                  </a:cubicBezTo>
                  <a:cubicBezTo>
                    <a:pt x="2978" y="3428"/>
                    <a:pt x="2984" y="3429"/>
                    <a:pt x="2990" y="3429"/>
                  </a:cubicBezTo>
                  <a:cubicBezTo>
                    <a:pt x="3053" y="3429"/>
                    <a:pt x="3093" y="3390"/>
                    <a:pt x="3086" y="3338"/>
                  </a:cubicBezTo>
                  <a:cubicBezTo>
                    <a:pt x="3061" y="3216"/>
                    <a:pt x="3143" y="3159"/>
                    <a:pt x="3183" y="3077"/>
                  </a:cubicBezTo>
                  <a:cubicBezTo>
                    <a:pt x="3240" y="2996"/>
                    <a:pt x="3281" y="2907"/>
                    <a:pt x="3314" y="2809"/>
                  </a:cubicBezTo>
                  <a:cubicBezTo>
                    <a:pt x="3395" y="2467"/>
                    <a:pt x="3493" y="2117"/>
                    <a:pt x="3411" y="1751"/>
                  </a:cubicBezTo>
                  <a:cubicBezTo>
                    <a:pt x="3403" y="1702"/>
                    <a:pt x="3403" y="1645"/>
                    <a:pt x="3411" y="1596"/>
                  </a:cubicBezTo>
                  <a:cubicBezTo>
                    <a:pt x="3428" y="1352"/>
                    <a:pt x="3403" y="1116"/>
                    <a:pt x="3354" y="880"/>
                  </a:cubicBezTo>
                  <a:cubicBezTo>
                    <a:pt x="3314" y="725"/>
                    <a:pt x="3281" y="562"/>
                    <a:pt x="3265" y="399"/>
                  </a:cubicBezTo>
                  <a:cubicBezTo>
                    <a:pt x="3257" y="277"/>
                    <a:pt x="3208" y="163"/>
                    <a:pt x="3143" y="65"/>
                  </a:cubicBezTo>
                  <a:cubicBezTo>
                    <a:pt x="3116" y="28"/>
                    <a:pt x="3082" y="1"/>
                    <a:pt x="3046" y="1"/>
                  </a:cubicBezTo>
                  <a:close/>
                </a:path>
              </a:pathLst>
            </a:custGeom>
            <a:solidFill>
              <a:schemeClr val="accent2"/>
            </a:solidFill>
            <a:ln w="19050" cap="flat" cmpd="sng">
              <a:solidFill>
                <a:schemeClr val="lt1"/>
              </a:solidFill>
              <a:prstDash val="solid"/>
              <a:miter lim="814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41" name="Google Shape;4741;p68"/>
            <p:cNvSpPr/>
            <p:nvPr/>
          </p:nvSpPr>
          <p:spPr>
            <a:xfrm rot="461254">
              <a:off x="6421156" y="2377487"/>
              <a:ext cx="436656" cy="977320"/>
            </a:xfrm>
            <a:custGeom>
              <a:avLst/>
              <a:gdLst/>
              <a:ahLst/>
              <a:cxnLst/>
              <a:rect l="l" t="t" r="r" b="b"/>
              <a:pathLst>
                <a:path w="4551" h="10186" extrusionOk="0">
                  <a:moveTo>
                    <a:pt x="3424" y="1"/>
                  </a:moveTo>
                  <a:cubicBezTo>
                    <a:pt x="3377" y="1"/>
                    <a:pt x="3369" y="45"/>
                    <a:pt x="3354" y="75"/>
                  </a:cubicBezTo>
                  <a:cubicBezTo>
                    <a:pt x="3289" y="295"/>
                    <a:pt x="3191" y="506"/>
                    <a:pt x="3069" y="702"/>
                  </a:cubicBezTo>
                  <a:cubicBezTo>
                    <a:pt x="2988" y="816"/>
                    <a:pt x="2923" y="938"/>
                    <a:pt x="2866" y="1068"/>
                  </a:cubicBezTo>
                  <a:cubicBezTo>
                    <a:pt x="2768" y="1272"/>
                    <a:pt x="2638" y="1467"/>
                    <a:pt x="2605" y="1703"/>
                  </a:cubicBezTo>
                  <a:cubicBezTo>
                    <a:pt x="2565" y="1687"/>
                    <a:pt x="2565" y="1662"/>
                    <a:pt x="2556" y="1638"/>
                  </a:cubicBezTo>
                  <a:cubicBezTo>
                    <a:pt x="2483" y="1443"/>
                    <a:pt x="2361" y="1272"/>
                    <a:pt x="2206" y="1133"/>
                  </a:cubicBezTo>
                  <a:cubicBezTo>
                    <a:pt x="2149" y="1084"/>
                    <a:pt x="2109" y="1027"/>
                    <a:pt x="2076" y="962"/>
                  </a:cubicBezTo>
                  <a:cubicBezTo>
                    <a:pt x="2003" y="808"/>
                    <a:pt x="1913" y="661"/>
                    <a:pt x="1930" y="482"/>
                  </a:cubicBezTo>
                  <a:cubicBezTo>
                    <a:pt x="1938" y="425"/>
                    <a:pt x="1897" y="376"/>
                    <a:pt x="1840" y="376"/>
                  </a:cubicBezTo>
                  <a:cubicBezTo>
                    <a:pt x="1835" y="375"/>
                    <a:pt x="1830" y="375"/>
                    <a:pt x="1826" y="375"/>
                  </a:cubicBezTo>
                  <a:cubicBezTo>
                    <a:pt x="1779" y="375"/>
                    <a:pt x="1757" y="412"/>
                    <a:pt x="1742" y="449"/>
                  </a:cubicBezTo>
                  <a:cubicBezTo>
                    <a:pt x="1734" y="474"/>
                    <a:pt x="1726" y="498"/>
                    <a:pt x="1718" y="523"/>
                  </a:cubicBezTo>
                  <a:cubicBezTo>
                    <a:pt x="1637" y="759"/>
                    <a:pt x="1628" y="1019"/>
                    <a:pt x="1571" y="1272"/>
                  </a:cubicBezTo>
                  <a:cubicBezTo>
                    <a:pt x="1531" y="1451"/>
                    <a:pt x="1547" y="1646"/>
                    <a:pt x="1620" y="1809"/>
                  </a:cubicBezTo>
                  <a:cubicBezTo>
                    <a:pt x="1685" y="1980"/>
                    <a:pt x="1742" y="2151"/>
                    <a:pt x="1807" y="2322"/>
                  </a:cubicBezTo>
                  <a:lnTo>
                    <a:pt x="1759" y="2322"/>
                  </a:lnTo>
                  <a:cubicBezTo>
                    <a:pt x="1482" y="2338"/>
                    <a:pt x="1197" y="2346"/>
                    <a:pt x="928" y="2452"/>
                  </a:cubicBezTo>
                  <a:cubicBezTo>
                    <a:pt x="867" y="2476"/>
                    <a:pt x="802" y="2488"/>
                    <a:pt x="738" y="2488"/>
                  </a:cubicBezTo>
                  <a:cubicBezTo>
                    <a:pt x="692" y="2488"/>
                    <a:pt x="647" y="2482"/>
                    <a:pt x="603" y="2468"/>
                  </a:cubicBezTo>
                  <a:cubicBezTo>
                    <a:pt x="456" y="2452"/>
                    <a:pt x="326" y="2419"/>
                    <a:pt x="196" y="2354"/>
                  </a:cubicBezTo>
                  <a:cubicBezTo>
                    <a:pt x="177" y="2339"/>
                    <a:pt x="154" y="2332"/>
                    <a:pt x="131" y="2332"/>
                  </a:cubicBezTo>
                  <a:cubicBezTo>
                    <a:pt x="92" y="2332"/>
                    <a:pt x="53" y="2351"/>
                    <a:pt x="33" y="2387"/>
                  </a:cubicBezTo>
                  <a:cubicBezTo>
                    <a:pt x="0" y="2460"/>
                    <a:pt x="49" y="2501"/>
                    <a:pt x="106" y="2533"/>
                  </a:cubicBezTo>
                  <a:cubicBezTo>
                    <a:pt x="139" y="2550"/>
                    <a:pt x="163" y="2574"/>
                    <a:pt x="196" y="2599"/>
                  </a:cubicBezTo>
                  <a:cubicBezTo>
                    <a:pt x="342" y="2737"/>
                    <a:pt x="546" y="2802"/>
                    <a:pt x="660" y="2981"/>
                  </a:cubicBezTo>
                  <a:cubicBezTo>
                    <a:pt x="668" y="2989"/>
                    <a:pt x="684" y="2997"/>
                    <a:pt x="700" y="2997"/>
                  </a:cubicBezTo>
                  <a:cubicBezTo>
                    <a:pt x="849" y="3064"/>
                    <a:pt x="1012" y="3104"/>
                    <a:pt x="1176" y="3104"/>
                  </a:cubicBezTo>
                  <a:cubicBezTo>
                    <a:pt x="1191" y="3104"/>
                    <a:pt x="1206" y="3104"/>
                    <a:pt x="1221" y="3103"/>
                  </a:cubicBezTo>
                  <a:cubicBezTo>
                    <a:pt x="1580" y="3079"/>
                    <a:pt x="1938" y="3038"/>
                    <a:pt x="2288" y="2965"/>
                  </a:cubicBezTo>
                  <a:cubicBezTo>
                    <a:pt x="2304" y="2962"/>
                    <a:pt x="2318" y="2957"/>
                    <a:pt x="2330" y="2957"/>
                  </a:cubicBezTo>
                  <a:cubicBezTo>
                    <a:pt x="2347" y="2957"/>
                    <a:pt x="2359" y="2967"/>
                    <a:pt x="2369" y="3006"/>
                  </a:cubicBezTo>
                  <a:cubicBezTo>
                    <a:pt x="2426" y="3201"/>
                    <a:pt x="2491" y="3396"/>
                    <a:pt x="2565" y="3584"/>
                  </a:cubicBezTo>
                  <a:cubicBezTo>
                    <a:pt x="2760" y="4105"/>
                    <a:pt x="2906" y="4642"/>
                    <a:pt x="3004" y="5187"/>
                  </a:cubicBezTo>
                  <a:cubicBezTo>
                    <a:pt x="3143" y="5871"/>
                    <a:pt x="3200" y="6571"/>
                    <a:pt x="3281" y="7263"/>
                  </a:cubicBezTo>
                  <a:cubicBezTo>
                    <a:pt x="3297" y="7410"/>
                    <a:pt x="3330" y="7564"/>
                    <a:pt x="3362" y="7711"/>
                  </a:cubicBezTo>
                  <a:cubicBezTo>
                    <a:pt x="3436" y="7979"/>
                    <a:pt x="3501" y="8240"/>
                    <a:pt x="3566" y="8509"/>
                  </a:cubicBezTo>
                  <a:cubicBezTo>
                    <a:pt x="3680" y="8989"/>
                    <a:pt x="3753" y="9485"/>
                    <a:pt x="3932" y="9949"/>
                  </a:cubicBezTo>
                  <a:lnTo>
                    <a:pt x="4551" y="10185"/>
                  </a:lnTo>
                  <a:cubicBezTo>
                    <a:pt x="4461" y="9909"/>
                    <a:pt x="4355" y="9632"/>
                    <a:pt x="4233" y="9371"/>
                  </a:cubicBezTo>
                  <a:cubicBezTo>
                    <a:pt x="3965" y="8769"/>
                    <a:pt x="3802" y="8118"/>
                    <a:pt x="3753" y="7467"/>
                  </a:cubicBezTo>
                  <a:cubicBezTo>
                    <a:pt x="3680" y="6685"/>
                    <a:pt x="3664" y="5912"/>
                    <a:pt x="3484" y="5146"/>
                  </a:cubicBezTo>
                  <a:cubicBezTo>
                    <a:pt x="3346" y="4520"/>
                    <a:pt x="3151" y="3909"/>
                    <a:pt x="2915" y="3315"/>
                  </a:cubicBezTo>
                  <a:cubicBezTo>
                    <a:pt x="2890" y="3266"/>
                    <a:pt x="2882" y="3209"/>
                    <a:pt x="2882" y="3152"/>
                  </a:cubicBezTo>
                  <a:cubicBezTo>
                    <a:pt x="2915" y="2729"/>
                    <a:pt x="3053" y="2305"/>
                    <a:pt x="3289" y="1947"/>
                  </a:cubicBezTo>
                  <a:cubicBezTo>
                    <a:pt x="3493" y="1654"/>
                    <a:pt x="3590" y="1312"/>
                    <a:pt x="3582" y="954"/>
                  </a:cubicBezTo>
                  <a:cubicBezTo>
                    <a:pt x="3566" y="669"/>
                    <a:pt x="3525" y="384"/>
                    <a:pt x="3493" y="99"/>
                  </a:cubicBezTo>
                  <a:cubicBezTo>
                    <a:pt x="3493" y="59"/>
                    <a:pt x="3484" y="10"/>
                    <a:pt x="3436" y="2"/>
                  </a:cubicBezTo>
                  <a:cubicBezTo>
                    <a:pt x="3431" y="1"/>
                    <a:pt x="3427" y="1"/>
                    <a:pt x="3424" y="1"/>
                  </a:cubicBezTo>
                  <a:close/>
                </a:path>
              </a:pathLst>
            </a:custGeom>
            <a:solidFill>
              <a:schemeClr val="accent4"/>
            </a:solidFill>
            <a:ln w="19050" cap="flat" cmpd="sng">
              <a:solidFill>
                <a:schemeClr val="lt1"/>
              </a:solidFill>
              <a:prstDash val="solid"/>
              <a:miter lim="814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42" name="Google Shape;4742;p68"/>
            <p:cNvSpPr/>
            <p:nvPr/>
          </p:nvSpPr>
          <p:spPr>
            <a:xfrm rot="461295">
              <a:off x="6206679" y="2466867"/>
              <a:ext cx="220290" cy="143068"/>
            </a:xfrm>
            <a:custGeom>
              <a:avLst/>
              <a:gdLst/>
              <a:ahLst/>
              <a:cxnLst/>
              <a:rect l="l" t="t" r="r" b="b"/>
              <a:pathLst>
                <a:path w="2459" h="1597" extrusionOk="0">
                  <a:moveTo>
                    <a:pt x="2361" y="0"/>
                  </a:moveTo>
                  <a:cubicBezTo>
                    <a:pt x="2351" y="0"/>
                    <a:pt x="2341" y="2"/>
                    <a:pt x="2329" y="6"/>
                  </a:cubicBezTo>
                  <a:cubicBezTo>
                    <a:pt x="1726" y="55"/>
                    <a:pt x="1181" y="299"/>
                    <a:pt x="635" y="535"/>
                  </a:cubicBezTo>
                  <a:cubicBezTo>
                    <a:pt x="554" y="568"/>
                    <a:pt x="489" y="633"/>
                    <a:pt x="448" y="714"/>
                  </a:cubicBezTo>
                  <a:cubicBezTo>
                    <a:pt x="668" y="576"/>
                    <a:pt x="912" y="486"/>
                    <a:pt x="1165" y="438"/>
                  </a:cubicBezTo>
                  <a:lnTo>
                    <a:pt x="1165" y="462"/>
                  </a:lnTo>
                  <a:cubicBezTo>
                    <a:pt x="1140" y="486"/>
                    <a:pt x="1124" y="503"/>
                    <a:pt x="1099" y="519"/>
                  </a:cubicBezTo>
                  <a:cubicBezTo>
                    <a:pt x="725" y="804"/>
                    <a:pt x="375" y="1130"/>
                    <a:pt x="57" y="1488"/>
                  </a:cubicBezTo>
                  <a:cubicBezTo>
                    <a:pt x="33" y="1512"/>
                    <a:pt x="0" y="1545"/>
                    <a:pt x="41" y="1577"/>
                  </a:cubicBezTo>
                  <a:cubicBezTo>
                    <a:pt x="52" y="1591"/>
                    <a:pt x="63" y="1597"/>
                    <a:pt x="72" y="1597"/>
                  </a:cubicBezTo>
                  <a:cubicBezTo>
                    <a:pt x="91" y="1597"/>
                    <a:pt x="107" y="1577"/>
                    <a:pt x="123" y="1561"/>
                  </a:cubicBezTo>
                  <a:cubicBezTo>
                    <a:pt x="188" y="1512"/>
                    <a:pt x="245" y="1455"/>
                    <a:pt x="302" y="1398"/>
                  </a:cubicBezTo>
                  <a:cubicBezTo>
                    <a:pt x="644" y="1007"/>
                    <a:pt x="1042" y="674"/>
                    <a:pt x="1490" y="397"/>
                  </a:cubicBezTo>
                  <a:cubicBezTo>
                    <a:pt x="1506" y="381"/>
                    <a:pt x="1539" y="356"/>
                    <a:pt x="1547" y="332"/>
                  </a:cubicBezTo>
                  <a:cubicBezTo>
                    <a:pt x="1563" y="267"/>
                    <a:pt x="1604" y="259"/>
                    <a:pt x="1653" y="242"/>
                  </a:cubicBezTo>
                  <a:cubicBezTo>
                    <a:pt x="1865" y="185"/>
                    <a:pt x="2076" y="136"/>
                    <a:pt x="2296" y="112"/>
                  </a:cubicBezTo>
                  <a:cubicBezTo>
                    <a:pt x="2337" y="112"/>
                    <a:pt x="2369" y="104"/>
                    <a:pt x="2402" y="96"/>
                  </a:cubicBezTo>
                  <a:cubicBezTo>
                    <a:pt x="2426" y="88"/>
                    <a:pt x="2459" y="79"/>
                    <a:pt x="2451" y="47"/>
                  </a:cubicBezTo>
                  <a:cubicBezTo>
                    <a:pt x="2451" y="14"/>
                    <a:pt x="2418" y="6"/>
                    <a:pt x="2394" y="6"/>
                  </a:cubicBezTo>
                  <a:cubicBezTo>
                    <a:pt x="2382" y="2"/>
                    <a:pt x="2371" y="0"/>
                    <a:pt x="236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43" name="Google Shape;4743;p68"/>
            <p:cNvSpPr/>
            <p:nvPr/>
          </p:nvSpPr>
          <p:spPr>
            <a:xfrm rot="461254">
              <a:off x="6695142" y="2194969"/>
              <a:ext cx="139124" cy="193622"/>
            </a:xfrm>
            <a:custGeom>
              <a:avLst/>
              <a:gdLst/>
              <a:ahLst/>
              <a:cxnLst/>
              <a:rect l="l" t="t" r="r" b="b"/>
              <a:pathLst>
                <a:path w="1450" h="2018" extrusionOk="0">
                  <a:moveTo>
                    <a:pt x="1373" y="1"/>
                  </a:moveTo>
                  <a:cubicBezTo>
                    <a:pt x="1348" y="1"/>
                    <a:pt x="1328" y="27"/>
                    <a:pt x="1311" y="38"/>
                  </a:cubicBezTo>
                  <a:cubicBezTo>
                    <a:pt x="1124" y="169"/>
                    <a:pt x="961" y="323"/>
                    <a:pt x="823" y="494"/>
                  </a:cubicBezTo>
                  <a:cubicBezTo>
                    <a:pt x="546" y="861"/>
                    <a:pt x="302" y="1251"/>
                    <a:pt x="115" y="1675"/>
                  </a:cubicBezTo>
                  <a:cubicBezTo>
                    <a:pt x="74" y="1756"/>
                    <a:pt x="41" y="1846"/>
                    <a:pt x="25" y="1943"/>
                  </a:cubicBezTo>
                  <a:cubicBezTo>
                    <a:pt x="25" y="1968"/>
                    <a:pt x="1" y="2000"/>
                    <a:pt x="41" y="2017"/>
                  </a:cubicBezTo>
                  <a:cubicBezTo>
                    <a:pt x="45" y="2017"/>
                    <a:pt x="48" y="2018"/>
                    <a:pt x="51" y="2018"/>
                  </a:cubicBezTo>
                  <a:cubicBezTo>
                    <a:pt x="77" y="2018"/>
                    <a:pt x="91" y="1989"/>
                    <a:pt x="98" y="1960"/>
                  </a:cubicBezTo>
                  <a:cubicBezTo>
                    <a:pt x="196" y="1707"/>
                    <a:pt x="326" y="1455"/>
                    <a:pt x="473" y="1227"/>
                  </a:cubicBezTo>
                  <a:cubicBezTo>
                    <a:pt x="676" y="901"/>
                    <a:pt x="863" y="559"/>
                    <a:pt x="1165" y="307"/>
                  </a:cubicBezTo>
                  <a:cubicBezTo>
                    <a:pt x="1238" y="242"/>
                    <a:pt x="1303" y="185"/>
                    <a:pt x="1376" y="120"/>
                  </a:cubicBezTo>
                  <a:cubicBezTo>
                    <a:pt x="1401" y="95"/>
                    <a:pt x="1450" y="63"/>
                    <a:pt x="1409" y="22"/>
                  </a:cubicBezTo>
                  <a:cubicBezTo>
                    <a:pt x="1396" y="7"/>
                    <a:pt x="1384" y="1"/>
                    <a:pt x="137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44" name="Google Shape;4744;p68"/>
            <p:cNvSpPr/>
            <p:nvPr/>
          </p:nvSpPr>
          <p:spPr>
            <a:xfrm rot="461254">
              <a:off x="6228446" y="2393097"/>
              <a:ext cx="216361" cy="26673"/>
            </a:xfrm>
            <a:custGeom>
              <a:avLst/>
              <a:gdLst/>
              <a:ahLst/>
              <a:cxnLst/>
              <a:rect l="l" t="t" r="r" b="b"/>
              <a:pathLst>
                <a:path w="2255" h="278" extrusionOk="0">
                  <a:moveTo>
                    <a:pt x="2172" y="0"/>
                  </a:moveTo>
                  <a:cubicBezTo>
                    <a:pt x="2162" y="0"/>
                    <a:pt x="2151" y="1"/>
                    <a:pt x="2141" y="1"/>
                  </a:cubicBezTo>
                  <a:cubicBezTo>
                    <a:pt x="2108" y="9"/>
                    <a:pt x="2076" y="9"/>
                    <a:pt x="2043" y="17"/>
                  </a:cubicBezTo>
                  <a:cubicBezTo>
                    <a:pt x="1690" y="93"/>
                    <a:pt x="1341" y="149"/>
                    <a:pt x="986" y="149"/>
                  </a:cubicBezTo>
                  <a:cubicBezTo>
                    <a:pt x="851" y="149"/>
                    <a:pt x="715" y="141"/>
                    <a:pt x="578" y="123"/>
                  </a:cubicBezTo>
                  <a:cubicBezTo>
                    <a:pt x="423" y="98"/>
                    <a:pt x="277" y="49"/>
                    <a:pt x="130" y="25"/>
                  </a:cubicBezTo>
                  <a:cubicBezTo>
                    <a:pt x="108" y="20"/>
                    <a:pt x="77" y="8"/>
                    <a:pt x="52" y="8"/>
                  </a:cubicBezTo>
                  <a:cubicBezTo>
                    <a:pt x="32" y="8"/>
                    <a:pt x="15" y="16"/>
                    <a:pt x="8" y="41"/>
                  </a:cubicBezTo>
                  <a:cubicBezTo>
                    <a:pt x="0" y="90"/>
                    <a:pt x="73" y="90"/>
                    <a:pt x="106" y="114"/>
                  </a:cubicBezTo>
                  <a:lnTo>
                    <a:pt x="122" y="114"/>
                  </a:lnTo>
                  <a:cubicBezTo>
                    <a:pt x="383" y="212"/>
                    <a:pt x="668" y="269"/>
                    <a:pt x="952" y="277"/>
                  </a:cubicBezTo>
                  <a:cubicBezTo>
                    <a:pt x="1254" y="269"/>
                    <a:pt x="1555" y="245"/>
                    <a:pt x="1848" y="196"/>
                  </a:cubicBezTo>
                  <a:cubicBezTo>
                    <a:pt x="1954" y="180"/>
                    <a:pt x="2060" y="147"/>
                    <a:pt x="2165" y="123"/>
                  </a:cubicBezTo>
                  <a:cubicBezTo>
                    <a:pt x="2206" y="114"/>
                    <a:pt x="2255" y="98"/>
                    <a:pt x="2247" y="41"/>
                  </a:cubicBezTo>
                  <a:cubicBezTo>
                    <a:pt x="2235" y="5"/>
                    <a:pt x="2204" y="0"/>
                    <a:pt x="2172"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45" name="Google Shape;4745;p68"/>
            <p:cNvSpPr/>
            <p:nvPr/>
          </p:nvSpPr>
          <p:spPr>
            <a:xfrm rot="461254">
              <a:off x="6511662" y="2078776"/>
              <a:ext cx="59487" cy="219911"/>
            </a:xfrm>
            <a:custGeom>
              <a:avLst/>
              <a:gdLst/>
              <a:ahLst/>
              <a:cxnLst/>
              <a:rect l="l" t="t" r="r" b="b"/>
              <a:pathLst>
                <a:path w="620" h="2292" extrusionOk="0">
                  <a:moveTo>
                    <a:pt x="57" y="0"/>
                  </a:moveTo>
                  <a:cubicBezTo>
                    <a:pt x="9" y="0"/>
                    <a:pt x="17" y="41"/>
                    <a:pt x="17" y="66"/>
                  </a:cubicBezTo>
                  <a:cubicBezTo>
                    <a:pt x="0" y="277"/>
                    <a:pt x="0" y="497"/>
                    <a:pt x="17" y="709"/>
                  </a:cubicBezTo>
                  <a:cubicBezTo>
                    <a:pt x="9" y="1010"/>
                    <a:pt x="49" y="1311"/>
                    <a:pt x="131" y="1604"/>
                  </a:cubicBezTo>
                  <a:cubicBezTo>
                    <a:pt x="196" y="1840"/>
                    <a:pt x="310" y="2052"/>
                    <a:pt x="464" y="2239"/>
                  </a:cubicBezTo>
                  <a:cubicBezTo>
                    <a:pt x="483" y="2263"/>
                    <a:pt x="510" y="2292"/>
                    <a:pt x="539" y="2292"/>
                  </a:cubicBezTo>
                  <a:cubicBezTo>
                    <a:pt x="549" y="2292"/>
                    <a:pt x="560" y="2288"/>
                    <a:pt x="570" y="2280"/>
                  </a:cubicBezTo>
                  <a:cubicBezTo>
                    <a:pt x="619" y="2247"/>
                    <a:pt x="587" y="2198"/>
                    <a:pt x="562" y="2158"/>
                  </a:cubicBezTo>
                  <a:cubicBezTo>
                    <a:pt x="538" y="2125"/>
                    <a:pt x="505" y="2084"/>
                    <a:pt x="481" y="2044"/>
                  </a:cubicBezTo>
                  <a:cubicBezTo>
                    <a:pt x="375" y="1897"/>
                    <a:pt x="293" y="1734"/>
                    <a:pt x="245" y="1563"/>
                  </a:cubicBezTo>
                  <a:cubicBezTo>
                    <a:pt x="163" y="1270"/>
                    <a:pt x="114" y="969"/>
                    <a:pt x="114" y="668"/>
                  </a:cubicBezTo>
                  <a:cubicBezTo>
                    <a:pt x="114" y="464"/>
                    <a:pt x="74" y="269"/>
                    <a:pt x="90" y="74"/>
                  </a:cubicBezTo>
                  <a:cubicBezTo>
                    <a:pt x="90" y="41"/>
                    <a:pt x="82" y="17"/>
                    <a:pt x="5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46" name="Google Shape;4746;p68"/>
            <p:cNvSpPr/>
            <p:nvPr/>
          </p:nvSpPr>
          <p:spPr>
            <a:xfrm rot="461254">
              <a:off x="6297677" y="2188194"/>
              <a:ext cx="168004" cy="130488"/>
            </a:xfrm>
            <a:custGeom>
              <a:avLst/>
              <a:gdLst/>
              <a:ahLst/>
              <a:cxnLst/>
              <a:rect l="l" t="t" r="r" b="b"/>
              <a:pathLst>
                <a:path w="1751" h="1360" extrusionOk="0">
                  <a:moveTo>
                    <a:pt x="55" y="0"/>
                  </a:moveTo>
                  <a:cubicBezTo>
                    <a:pt x="48" y="0"/>
                    <a:pt x="41" y="3"/>
                    <a:pt x="33" y="11"/>
                  </a:cubicBezTo>
                  <a:cubicBezTo>
                    <a:pt x="1" y="44"/>
                    <a:pt x="41" y="68"/>
                    <a:pt x="58" y="92"/>
                  </a:cubicBezTo>
                  <a:cubicBezTo>
                    <a:pt x="221" y="337"/>
                    <a:pt x="416" y="556"/>
                    <a:pt x="644" y="736"/>
                  </a:cubicBezTo>
                  <a:cubicBezTo>
                    <a:pt x="896" y="939"/>
                    <a:pt x="1140" y="1159"/>
                    <a:pt x="1458" y="1281"/>
                  </a:cubicBezTo>
                  <a:cubicBezTo>
                    <a:pt x="1482" y="1289"/>
                    <a:pt x="1515" y="1305"/>
                    <a:pt x="1539" y="1313"/>
                  </a:cubicBezTo>
                  <a:cubicBezTo>
                    <a:pt x="1582" y="1324"/>
                    <a:pt x="1635" y="1359"/>
                    <a:pt x="1676" y="1359"/>
                  </a:cubicBezTo>
                  <a:cubicBezTo>
                    <a:pt x="1697" y="1359"/>
                    <a:pt x="1715" y="1350"/>
                    <a:pt x="1727" y="1322"/>
                  </a:cubicBezTo>
                  <a:cubicBezTo>
                    <a:pt x="1751" y="1240"/>
                    <a:pt x="1645" y="1224"/>
                    <a:pt x="1572" y="1191"/>
                  </a:cubicBezTo>
                  <a:cubicBezTo>
                    <a:pt x="1433" y="1151"/>
                    <a:pt x="1303" y="1086"/>
                    <a:pt x="1181" y="996"/>
                  </a:cubicBezTo>
                  <a:cubicBezTo>
                    <a:pt x="774" y="736"/>
                    <a:pt x="416" y="418"/>
                    <a:pt x="107" y="52"/>
                  </a:cubicBezTo>
                  <a:cubicBezTo>
                    <a:pt x="94" y="33"/>
                    <a:pt x="77" y="0"/>
                    <a:pt x="5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47" name="Google Shape;4747;p68"/>
            <p:cNvSpPr/>
            <p:nvPr/>
          </p:nvSpPr>
          <p:spPr>
            <a:xfrm rot="461254">
              <a:off x="6673364" y="2092481"/>
              <a:ext cx="33678" cy="200626"/>
            </a:xfrm>
            <a:custGeom>
              <a:avLst/>
              <a:gdLst/>
              <a:ahLst/>
              <a:cxnLst/>
              <a:rect l="l" t="t" r="r" b="b"/>
              <a:pathLst>
                <a:path w="351" h="2091" extrusionOk="0">
                  <a:moveTo>
                    <a:pt x="269" y="0"/>
                  </a:moveTo>
                  <a:cubicBezTo>
                    <a:pt x="253" y="0"/>
                    <a:pt x="236" y="25"/>
                    <a:pt x="245" y="41"/>
                  </a:cubicBezTo>
                  <a:lnTo>
                    <a:pt x="245" y="98"/>
                  </a:lnTo>
                  <a:cubicBezTo>
                    <a:pt x="253" y="700"/>
                    <a:pt x="245" y="1295"/>
                    <a:pt x="41" y="1873"/>
                  </a:cubicBezTo>
                  <a:cubicBezTo>
                    <a:pt x="17" y="1930"/>
                    <a:pt x="0" y="1987"/>
                    <a:pt x="9" y="2044"/>
                  </a:cubicBezTo>
                  <a:cubicBezTo>
                    <a:pt x="9" y="2060"/>
                    <a:pt x="17" y="2076"/>
                    <a:pt x="33" y="2084"/>
                  </a:cubicBezTo>
                  <a:cubicBezTo>
                    <a:pt x="37" y="2089"/>
                    <a:pt x="42" y="2091"/>
                    <a:pt x="46" y="2091"/>
                  </a:cubicBezTo>
                  <a:cubicBezTo>
                    <a:pt x="58" y="2091"/>
                    <a:pt x="68" y="2077"/>
                    <a:pt x="74" y="2060"/>
                  </a:cubicBezTo>
                  <a:cubicBezTo>
                    <a:pt x="98" y="2003"/>
                    <a:pt x="122" y="1946"/>
                    <a:pt x="147" y="1889"/>
                  </a:cubicBezTo>
                  <a:cubicBezTo>
                    <a:pt x="326" y="1319"/>
                    <a:pt x="350" y="733"/>
                    <a:pt x="326" y="139"/>
                  </a:cubicBezTo>
                  <a:cubicBezTo>
                    <a:pt x="326" y="98"/>
                    <a:pt x="318" y="65"/>
                    <a:pt x="302" y="25"/>
                  </a:cubicBezTo>
                  <a:cubicBezTo>
                    <a:pt x="302" y="8"/>
                    <a:pt x="285" y="0"/>
                    <a:pt x="26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48" name="Google Shape;4748;p68"/>
            <p:cNvSpPr/>
            <p:nvPr/>
          </p:nvSpPr>
          <p:spPr>
            <a:xfrm rot="461254">
              <a:off x="6708804" y="2172037"/>
              <a:ext cx="65724" cy="113890"/>
            </a:xfrm>
            <a:custGeom>
              <a:avLst/>
              <a:gdLst/>
              <a:ahLst/>
              <a:cxnLst/>
              <a:rect l="l" t="t" r="r" b="b"/>
              <a:pathLst>
                <a:path w="685" h="1187" extrusionOk="0">
                  <a:moveTo>
                    <a:pt x="605" y="1"/>
                  </a:moveTo>
                  <a:cubicBezTo>
                    <a:pt x="575" y="1"/>
                    <a:pt x="557" y="35"/>
                    <a:pt x="538" y="60"/>
                  </a:cubicBezTo>
                  <a:cubicBezTo>
                    <a:pt x="416" y="199"/>
                    <a:pt x="318" y="362"/>
                    <a:pt x="261" y="532"/>
                  </a:cubicBezTo>
                  <a:cubicBezTo>
                    <a:pt x="220" y="646"/>
                    <a:pt x="171" y="760"/>
                    <a:pt x="115" y="866"/>
                  </a:cubicBezTo>
                  <a:cubicBezTo>
                    <a:pt x="82" y="940"/>
                    <a:pt x="49" y="1005"/>
                    <a:pt x="33" y="1086"/>
                  </a:cubicBezTo>
                  <a:cubicBezTo>
                    <a:pt x="25" y="1119"/>
                    <a:pt x="1" y="1167"/>
                    <a:pt x="41" y="1184"/>
                  </a:cubicBezTo>
                  <a:cubicBezTo>
                    <a:pt x="47" y="1186"/>
                    <a:pt x="52" y="1187"/>
                    <a:pt x="57" y="1187"/>
                  </a:cubicBezTo>
                  <a:cubicBezTo>
                    <a:pt x="86" y="1187"/>
                    <a:pt x="100" y="1148"/>
                    <a:pt x="115" y="1127"/>
                  </a:cubicBezTo>
                  <a:cubicBezTo>
                    <a:pt x="131" y="1102"/>
                    <a:pt x="147" y="1062"/>
                    <a:pt x="163" y="1021"/>
                  </a:cubicBezTo>
                  <a:cubicBezTo>
                    <a:pt x="326" y="728"/>
                    <a:pt x="399" y="386"/>
                    <a:pt x="627" y="125"/>
                  </a:cubicBezTo>
                  <a:cubicBezTo>
                    <a:pt x="652" y="93"/>
                    <a:pt x="684" y="44"/>
                    <a:pt x="635" y="11"/>
                  </a:cubicBezTo>
                  <a:cubicBezTo>
                    <a:pt x="624" y="4"/>
                    <a:pt x="614" y="1"/>
                    <a:pt x="60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49" name="Google Shape;4749;p68"/>
            <p:cNvSpPr/>
            <p:nvPr/>
          </p:nvSpPr>
          <p:spPr>
            <a:xfrm rot="461254">
              <a:off x="6621103" y="2131836"/>
              <a:ext cx="15735" cy="111779"/>
            </a:xfrm>
            <a:custGeom>
              <a:avLst/>
              <a:gdLst/>
              <a:ahLst/>
              <a:cxnLst/>
              <a:rect l="l" t="t" r="r" b="b"/>
              <a:pathLst>
                <a:path w="164" h="1165" extrusionOk="0">
                  <a:moveTo>
                    <a:pt x="82" y="1"/>
                  </a:moveTo>
                  <a:cubicBezTo>
                    <a:pt x="50" y="1"/>
                    <a:pt x="42" y="25"/>
                    <a:pt x="25" y="58"/>
                  </a:cubicBezTo>
                  <a:cubicBezTo>
                    <a:pt x="25" y="74"/>
                    <a:pt x="25" y="90"/>
                    <a:pt x="17" y="115"/>
                  </a:cubicBezTo>
                  <a:cubicBezTo>
                    <a:pt x="1" y="424"/>
                    <a:pt x="9" y="742"/>
                    <a:pt x="42" y="1059"/>
                  </a:cubicBezTo>
                  <a:cubicBezTo>
                    <a:pt x="42" y="1075"/>
                    <a:pt x="50" y="1100"/>
                    <a:pt x="58" y="1116"/>
                  </a:cubicBezTo>
                  <a:cubicBezTo>
                    <a:pt x="66" y="1141"/>
                    <a:pt x="74" y="1165"/>
                    <a:pt x="107" y="1165"/>
                  </a:cubicBezTo>
                  <a:cubicBezTo>
                    <a:pt x="139" y="1165"/>
                    <a:pt x="164" y="1132"/>
                    <a:pt x="164" y="1100"/>
                  </a:cubicBezTo>
                  <a:cubicBezTo>
                    <a:pt x="164" y="1067"/>
                    <a:pt x="164" y="1027"/>
                    <a:pt x="164" y="994"/>
                  </a:cubicBezTo>
                  <a:cubicBezTo>
                    <a:pt x="147" y="758"/>
                    <a:pt x="131" y="530"/>
                    <a:pt x="131" y="294"/>
                  </a:cubicBezTo>
                  <a:lnTo>
                    <a:pt x="131" y="66"/>
                  </a:lnTo>
                  <a:cubicBezTo>
                    <a:pt x="131" y="33"/>
                    <a:pt x="123" y="1"/>
                    <a:pt x="82"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50" name="Google Shape;4750;p68"/>
            <p:cNvSpPr/>
            <p:nvPr/>
          </p:nvSpPr>
          <p:spPr>
            <a:xfrm rot="461254">
              <a:off x="6300331" y="2333085"/>
              <a:ext cx="106310" cy="19573"/>
            </a:xfrm>
            <a:custGeom>
              <a:avLst/>
              <a:gdLst/>
              <a:ahLst/>
              <a:cxnLst/>
              <a:rect l="l" t="t" r="r" b="b"/>
              <a:pathLst>
                <a:path w="1108" h="204" extrusionOk="0">
                  <a:moveTo>
                    <a:pt x="74" y="0"/>
                  </a:moveTo>
                  <a:cubicBezTo>
                    <a:pt x="49" y="0"/>
                    <a:pt x="17" y="0"/>
                    <a:pt x="9" y="33"/>
                  </a:cubicBezTo>
                  <a:cubicBezTo>
                    <a:pt x="0" y="74"/>
                    <a:pt x="41" y="82"/>
                    <a:pt x="66" y="90"/>
                  </a:cubicBezTo>
                  <a:cubicBezTo>
                    <a:pt x="82" y="98"/>
                    <a:pt x="90" y="98"/>
                    <a:pt x="106" y="106"/>
                  </a:cubicBezTo>
                  <a:cubicBezTo>
                    <a:pt x="407" y="139"/>
                    <a:pt x="717" y="171"/>
                    <a:pt x="1018" y="204"/>
                  </a:cubicBezTo>
                  <a:cubicBezTo>
                    <a:pt x="1051" y="204"/>
                    <a:pt x="1091" y="204"/>
                    <a:pt x="1099" y="163"/>
                  </a:cubicBezTo>
                  <a:cubicBezTo>
                    <a:pt x="1108" y="114"/>
                    <a:pt x="1059" y="106"/>
                    <a:pt x="1026" y="98"/>
                  </a:cubicBezTo>
                  <a:cubicBezTo>
                    <a:pt x="709" y="41"/>
                    <a:pt x="391" y="41"/>
                    <a:pt x="7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51" name="Google Shape;4751;p68"/>
            <p:cNvSpPr/>
            <p:nvPr/>
          </p:nvSpPr>
          <p:spPr>
            <a:xfrm rot="461254">
              <a:off x="6577524" y="2143058"/>
              <a:ext cx="24275" cy="105830"/>
            </a:xfrm>
            <a:custGeom>
              <a:avLst/>
              <a:gdLst/>
              <a:ahLst/>
              <a:cxnLst/>
              <a:rect l="l" t="t" r="r" b="b"/>
              <a:pathLst>
                <a:path w="253" h="1103" extrusionOk="0">
                  <a:moveTo>
                    <a:pt x="57" y="1"/>
                  </a:moveTo>
                  <a:cubicBezTo>
                    <a:pt x="33" y="1"/>
                    <a:pt x="25" y="17"/>
                    <a:pt x="17" y="42"/>
                  </a:cubicBezTo>
                  <a:cubicBezTo>
                    <a:pt x="17" y="66"/>
                    <a:pt x="8" y="90"/>
                    <a:pt x="8" y="115"/>
                  </a:cubicBezTo>
                  <a:cubicBezTo>
                    <a:pt x="0" y="416"/>
                    <a:pt x="41" y="709"/>
                    <a:pt x="122" y="1002"/>
                  </a:cubicBezTo>
                  <a:cubicBezTo>
                    <a:pt x="131" y="1027"/>
                    <a:pt x="139" y="1051"/>
                    <a:pt x="147" y="1075"/>
                  </a:cubicBezTo>
                  <a:cubicBezTo>
                    <a:pt x="153" y="1094"/>
                    <a:pt x="173" y="1103"/>
                    <a:pt x="193" y="1103"/>
                  </a:cubicBezTo>
                  <a:cubicBezTo>
                    <a:pt x="199" y="1103"/>
                    <a:pt x="206" y="1102"/>
                    <a:pt x="212" y="1100"/>
                  </a:cubicBezTo>
                  <a:cubicBezTo>
                    <a:pt x="245" y="1092"/>
                    <a:pt x="253" y="1059"/>
                    <a:pt x="245" y="1035"/>
                  </a:cubicBezTo>
                  <a:cubicBezTo>
                    <a:pt x="236" y="1010"/>
                    <a:pt x="228" y="986"/>
                    <a:pt x="220" y="961"/>
                  </a:cubicBezTo>
                  <a:cubicBezTo>
                    <a:pt x="155" y="742"/>
                    <a:pt x="114" y="522"/>
                    <a:pt x="90" y="294"/>
                  </a:cubicBezTo>
                  <a:cubicBezTo>
                    <a:pt x="82" y="212"/>
                    <a:pt x="90" y="131"/>
                    <a:pt x="90" y="50"/>
                  </a:cubicBezTo>
                  <a:cubicBezTo>
                    <a:pt x="90" y="25"/>
                    <a:pt x="90" y="1"/>
                    <a:pt x="5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52" name="Google Shape;4752;p68"/>
            <p:cNvSpPr/>
            <p:nvPr/>
          </p:nvSpPr>
          <p:spPr>
            <a:xfrm rot="461254">
              <a:off x="6655998" y="1972446"/>
              <a:ext cx="27345" cy="90766"/>
            </a:xfrm>
            <a:custGeom>
              <a:avLst/>
              <a:gdLst/>
              <a:ahLst/>
              <a:cxnLst/>
              <a:rect l="l" t="t" r="r" b="b"/>
              <a:pathLst>
                <a:path w="285" h="946" extrusionOk="0">
                  <a:moveTo>
                    <a:pt x="45" y="0"/>
                  </a:moveTo>
                  <a:cubicBezTo>
                    <a:pt x="41" y="0"/>
                    <a:pt x="37" y="1"/>
                    <a:pt x="33" y="1"/>
                  </a:cubicBezTo>
                  <a:cubicBezTo>
                    <a:pt x="0" y="10"/>
                    <a:pt x="0" y="34"/>
                    <a:pt x="0" y="67"/>
                  </a:cubicBezTo>
                  <a:cubicBezTo>
                    <a:pt x="0" y="91"/>
                    <a:pt x="0" y="124"/>
                    <a:pt x="8" y="156"/>
                  </a:cubicBezTo>
                  <a:cubicBezTo>
                    <a:pt x="41" y="303"/>
                    <a:pt x="65" y="449"/>
                    <a:pt x="90" y="604"/>
                  </a:cubicBezTo>
                  <a:cubicBezTo>
                    <a:pt x="114" y="702"/>
                    <a:pt x="138" y="799"/>
                    <a:pt x="171" y="889"/>
                  </a:cubicBezTo>
                  <a:cubicBezTo>
                    <a:pt x="179" y="921"/>
                    <a:pt x="195" y="938"/>
                    <a:pt x="228" y="946"/>
                  </a:cubicBezTo>
                  <a:cubicBezTo>
                    <a:pt x="252" y="946"/>
                    <a:pt x="269" y="930"/>
                    <a:pt x="277" y="913"/>
                  </a:cubicBezTo>
                  <a:cubicBezTo>
                    <a:pt x="285" y="881"/>
                    <a:pt x="277" y="848"/>
                    <a:pt x="269" y="824"/>
                  </a:cubicBezTo>
                  <a:cubicBezTo>
                    <a:pt x="220" y="669"/>
                    <a:pt x="179" y="514"/>
                    <a:pt x="155" y="360"/>
                  </a:cubicBezTo>
                  <a:cubicBezTo>
                    <a:pt x="138" y="254"/>
                    <a:pt x="114" y="156"/>
                    <a:pt x="98" y="50"/>
                  </a:cubicBezTo>
                  <a:cubicBezTo>
                    <a:pt x="90" y="29"/>
                    <a:pt x="77" y="0"/>
                    <a:pt x="4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53" name="Google Shape;4753;p68"/>
            <p:cNvSpPr/>
            <p:nvPr/>
          </p:nvSpPr>
          <p:spPr>
            <a:xfrm rot="461254">
              <a:off x="6100552" y="2417809"/>
              <a:ext cx="91534" cy="17558"/>
            </a:xfrm>
            <a:custGeom>
              <a:avLst/>
              <a:gdLst/>
              <a:ahLst/>
              <a:cxnLst/>
              <a:rect l="l" t="t" r="r" b="b"/>
              <a:pathLst>
                <a:path w="954" h="183" extrusionOk="0">
                  <a:moveTo>
                    <a:pt x="872" y="1"/>
                  </a:moveTo>
                  <a:cubicBezTo>
                    <a:pt x="829" y="3"/>
                    <a:pt x="786" y="4"/>
                    <a:pt x="742" y="4"/>
                  </a:cubicBezTo>
                  <a:cubicBezTo>
                    <a:pt x="675" y="4"/>
                    <a:pt x="606" y="2"/>
                    <a:pt x="537" y="2"/>
                  </a:cubicBezTo>
                  <a:cubicBezTo>
                    <a:pt x="392" y="2"/>
                    <a:pt x="244" y="11"/>
                    <a:pt x="98" y="66"/>
                  </a:cubicBezTo>
                  <a:cubicBezTo>
                    <a:pt x="82" y="74"/>
                    <a:pt x="58" y="82"/>
                    <a:pt x="50" y="98"/>
                  </a:cubicBezTo>
                  <a:cubicBezTo>
                    <a:pt x="33" y="114"/>
                    <a:pt x="1" y="131"/>
                    <a:pt x="17" y="163"/>
                  </a:cubicBezTo>
                  <a:cubicBezTo>
                    <a:pt x="28" y="178"/>
                    <a:pt x="39" y="183"/>
                    <a:pt x="50" y="183"/>
                  </a:cubicBezTo>
                  <a:cubicBezTo>
                    <a:pt x="64" y="183"/>
                    <a:pt x="77" y="176"/>
                    <a:pt x="90" y="171"/>
                  </a:cubicBezTo>
                  <a:cubicBezTo>
                    <a:pt x="199" y="131"/>
                    <a:pt x="314" y="112"/>
                    <a:pt x="430" y="112"/>
                  </a:cubicBezTo>
                  <a:cubicBezTo>
                    <a:pt x="452" y="112"/>
                    <a:pt x="475" y="113"/>
                    <a:pt x="497" y="114"/>
                  </a:cubicBezTo>
                  <a:cubicBezTo>
                    <a:pt x="517" y="116"/>
                    <a:pt x="536" y="116"/>
                    <a:pt x="556" y="116"/>
                  </a:cubicBezTo>
                  <a:cubicBezTo>
                    <a:pt x="631" y="116"/>
                    <a:pt x="704" y="109"/>
                    <a:pt x="779" y="109"/>
                  </a:cubicBezTo>
                  <a:cubicBezTo>
                    <a:pt x="812" y="109"/>
                    <a:pt x="846" y="110"/>
                    <a:pt x="880" y="114"/>
                  </a:cubicBezTo>
                  <a:cubicBezTo>
                    <a:pt x="913" y="114"/>
                    <a:pt x="945" y="106"/>
                    <a:pt x="953" y="66"/>
                  </a:cubicBezTo>
                  <a:cubicBezTo>
                    <a:pt x="953" y="25"/>
                    <a:pt x="929" y="17"/>
                    <a:pt x="872"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54" name="Google Shape;4754;p68"/>
            <p:cNvSpPr/>
            <p:nvPr/>
          </p:nvSpPr>
          <p:spPr>
            <a:xfrm rot="461254">
              <a:off x="6149360" y="2230282"/>
              <a:ext cx="91438" cy="20917"/>
            </a:xfrm>
            <a:custGeom>
              <a:avLst/>
              <a:gdLst/>
              <a:ahLst/>
              <a:cxnLst/>
              <a:rect l="l" t="t" r="r" b="b"/>
              <a:pathLst>
                <a:path w="953" h="218" extrusionOk="0">
                  <a:moveTo>
                    <a:pt x="284" y="1"/>
                  </a:moveTo>
                  <a:cubicBezTo>
                    <a:pt x="254" y="1"/>
                    <a:pt x="225" y="2"/>
                    <a:pt x="195" y="3"/>
                  </a:cubicBezTo>
                  <a:cubicBezTo>
                    <a:pt x="147" y="3"/>
                    <a:pt x="90" y="19"/>
                    <a:pt x="41" y="44"/>
                  </a:cubicBezTo>
                  <a:cubicBezTo>
                    <a:pt x="24" y="52"/>
                    <a:pt x="0" y="68"/>
                    <a:pt x="8" y="84"/>
                  </a:cubicBezTo>
                  <a:cubicBezTo>
                    <a:pt x="16" y="109"/>
                    <a:pt x="41" y="109"/>
                    <a:pt x="65" y="109"/>
                  </a:cubicBezTo>
                  <a:cubicBezTo>
                    <a:pt x="119" y="103"/>
                    <a:pt x="173" y="99"/>
                    <a:pt x="227" y="99"/>
                  </a:cubicBezTo>
                  <a:cubicBezTo>
                    <a:pt x="384" y="99"/>
                    <a:pt x="540" y="125"/>
                    <a:pt x="692" y="174"/>
                  </a:cubicBezTo>
                  <a:cubicBezTo>
                    <a:pt x="749" y="190"/>
                    <a:pt x="806" y="206"/>
                    <a:pt x="855" y="215"/>
                  </a:cubicBezTo>
                  <a:cubicBezTo>
                    <a:pt x="864" y="216"/>
                    <a:pt x="873" y="217"/>
                    <a:pt x="882" y="217"/>
                  </a:cubicBezTo>
                  <a:cubicBezTo>
                    <a:pt x="912" y="217"/>
                    <a:pt x="938" y="205"/>
                    <a:pt x="944" y="174"/>
                  </a:cubicBezTo>
                  <a:cubicBezTo>
                    <a:pt x="952" y="125"/>
                    <a:pt x="920" y="117"/>
                    <a:pt x="895" y="109"/>
                  </a:cubicBezTo>
                  <a:cubicBezTo>
                    <a:pt x="838" y="93"/>
                    <a:pt x="790" y="84"/>
                    <a:pt x="741" y="68"/>
                  </a:cubicBezTo>
                  <a:cubicBezTo>
                    <a:pt x="590" y="20"/>
                    <a:pt x="439" y="1"/>
                    <a:pt x="28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55" name="Google Shape;4755;p68"/>
            <p:cNvSpPr/>
            <p:nvPr/>
          </p:nvSpPr>
          <p:spPr>
            <a:xfrm rot="461254">
              <a:off x="6254575" y="2435808"/>
              <a:ext cx="80596" cy="34157"/>
            </a:xfrm>
            <a:custGeom>
              <a:avLst/>
              <a:gdLst/>
              <a:ahLst/>
              <a:cxnLst/>
              <a:rect l="l" t="t" r="r" b="b"/>
              <a:pathLst>
                <a:path w="840" h="356" extrusionOk="0">
                  <a:moveTo>
                    <a:pt x="746" y="1"/>
                  </a:moveTo>
                  <a:cubicBezTo>
                    <a:pt x="724" y="1"/>
                    <a:pt x="700" y="5"/>
                    <a:pt x="677" y="14"/>
                  </a:cubicBezTo>
                  <a:cubicBezTo>
                    <a:pt x="473" y="71"/>
                    <a:pt x="278" y="153"/>
                    <a:pt x="82" y="242"/>
                  </a:cubicBezTo>
                  <a:cubicBezTo>
                    <a:pt x="50" y="267"/>
                    <a:pt x="1" y="275"/>
                    <a:pt x="17" y="324"/>
                  </a:cubicBezTo>
                  <a:cubicBezTo>
                    <a:pt x="28" y="348"/>
                    <a:pt x="42" y="356"/>
                    <a:pt x="58" y="356"/>
                  </a:cubicBezTo>
                  <a:cubicBezTo>
                    <a:pt x="80" y="356"/>
                    <a:pt x="104" y="341"/>
                    <a:pt x="123" y="332"/>
                  </a:cubicBezTo>
                  <a:cubicBezTo>
                    <a:pt x="335" y="250"/>
                    <a:pt x="546" y="169"/>
                    <a:pt x="766" y="104"/>
                  </a:cubicBezTo>
                  <a:cubicBezTo>
                    <a:pt x="791" y="96"/>
                    <a:pt x="815" y="79"/>
                    <a:pt x="831" y="55"/>
                  </a:cubicBezTo>
                  <a:cubicBezTo>
                    <a:pt x="839" y="23"/>
                    <a:pt x="823" y="14"/>
                    <a:pt x="791" y="6"/>
                  </a:cubicBezTo>
                  <a:cubicBezTo>
                    <a:pt x="777" y="3"/>
                    <a:pt x="762" y="1"/>
                    <a:pt x="7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56" name="Google Shape;4756;p68"/>
            <p:cNvSpPr/>
            <p:nvPr/>
          </p:nvSpPr>
          <p:spPr>
            <a:xfrm rot="461254">
              <a:off x="6306465" y="2296018"/>
              <a:ext cx="78197" cy="23891"/>
            </a:xfrm>
            <a:custGeom>
              <a:avLst/>
              <a:gdLst/>
              <a:ahLst/>
              <a:cxnLst/>
              <a:rect l="l" t="t" r="r" b="b"/>
              <a:pathLst>
                <a:path w="815" h="249" extrusionOk="0">
                  <a:moveTo>
                    <a:pt x="50" y="0"/>
                  </a:moveTo>
                  <a:cubicBezTo>
                    <a:pt x="36" y="0"/>
                    <a:pt x="24" y="7"/>
                    <a:pt x="17" y="31"/>
                  </a:cubicBezTo>
                  <a:cubicBezTo>
                    <a:pt x="1" y="96"/>
                    <a:pt x="58" y="104"/>
                    <a:pt x="98" y="112"/>
                  </a:cubicBezTo>
                  <a:cubicBezTo>
                    <a:pt x="123" y="120"/>
                    <a:pt x="139" y="120"/>
                    <a:pt x="155" y="128"/>
                  </a:cubicBezTo>
                  <a:cubicBezTo>
                    <a:pt x="326" y="161"/>
                    <a:pt x="497" y="177"/>
                    <a:pt x="668" y="226"/>
                  </a:cubicBezTo>
                  <a:cubicBezTo>
                    <a:pt x="695" y="235"/>
                    <a:pt x="724" y="249"/>
                    <a:pt x="749" y="249"/>
                  </a:cubicBezTo>
                  <a:cubicBezTo>
                    <a:pt x="770" y="249"/>
                    <a:pt x="787" y="239"/>
                    <a:pt x="798" y="210"/>
                  </a:cubicBezTo>
                  <a:cubicBezTo>
                    <a:pt x="815" y="153"/>
                    <a:pt x="741" y="144"/>
                    <a:pt x="701" y="120"/>
                  </a:cubicBezTo>
                  <a:lnTo>
                    <a:pt x="693" y="120"/>
                  </a:lnTo>
                  <a:cubicBezTo>
                    <a:pt x="505" y="71"/>
                    <a:pt x="310" y="39"/>
                    <a:pt x="115" y="14"/>
                  </a:cubicBezTo>
                  <a:cubicBezTo>
                    <a:pt x="95" y="14"/>
                    <a:pt x="71" y="0"/>
                    <a:pt x="5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57" name="Google Shape;4757;p68"/>
            <p:cNvSpPr/>
            <p:nvPr/>
          </p:nvSpPr>
          <p:spPr>
            <a:xfrm rot="461254">
              <a:off x="6441130" y="2147868"/>
              <a:ext cx="46247" cy="74359"/>
            </a:xfrm>
            <a:custGeom>
              <a:avLst/>
              <a:gdLst/>
              <a:ahLst/>
              <a:cxnLst/>
              <a:rect l="l" t="t" r="r" b="b"/>
              <a:pathLst>
                <a:path w="482" h="775" extrusionOk="0">
                  <a:moveTo>
                    <a:pt x="61" y="1"/>
                  </a:moveTo>
                  <a:cubicBezTo>
                    <a:pt x="52" y="1"/>
                    <a:pt x="43" y="3"/>
                    <a:pt x="33" y="11"/>
                  </a:cubicBezTo>
                  <a:cubicBezTo>
                    <a:pt x="1" y="35"/>
                    <a:pt x="17" y="68"/>
                    <a:pt x="33" y="84"/>
                  </a:cubicBezTo>
                  <a:cubicBezTo>
                    <a:pt x="155" y="239"/>
                    <a:pt x="245" y="410"/>
                    <a:pt x="310" y="589"/>
                  </a:cubicBezTo>
                  <a:cubicBezTo>
                    <a:pt x="335" y="646"/>
                    <a:pt x="367" y="695"/>
                    <a:pt x="400" y="744"/>
                  </a:cubicBezTo>
                  <a:cubicBezTo>
                    <a:pt x="413" y="761"/>
                    <a:pt x="426" y="774"/>
                    <a:pt x="440" y="774"/>
                  </a:cubicBezTo>
                  <a:cubicBezTo>
                    <a:pt x="451" y="774"/>
                    <a:pt x="462" y="766"/>
                    <a:pt x="473" y="744"/>
                  </a:cubicBezTo>
                  <a:cubicBezTo>
                    <a:pt x="481" y="719"/>
                    <a:pt x="481" y="687"/>
                    <a:pt x="465" y="662"/>
                  </a:cubicBezTo>
                  <a:cubicBezTo>
                    <a:pt x="400" y="524"/>
                    <a:pt x="335" y="385"/>
                    <a:pt x="261" y="247"/>
                  </a:cubicBezTo>
                  <a:cubicBezTo>
                    <a:pt x="229" y="166"/>
                    <a:pt x="172" y="92"/>
                    <a:pt x="115" y="27"/>
                  </a:cubicBezTo>
                  <a:cubicBezTo>
                    <a:pt x="98" y="16"/>
                    <a:pt x="81" y="1"/>
                    <a:pt x="6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58" name="Google Shape;4758;p68"/>
            <p:cNvSpPr/>
            <p:nvPr/>
          </p:nvSpPr>
          <p:spPr>
            <a:xfrm rot="461254">
              <a:off x="6377040" y="2010865"/>
              <a:ext cx="45479" cy="71385"/>
            </a:xfrm>
            <a:custGeom>
              <a:avLst/>
              <a:gdLst/>
              <a:ahLst/>
              <a:cxnLst/>
              <a:rect l="l" t="t" r="r" b="b"/>
              <a:pathLst>
                <a:path w="474" h="744" extrusionOk="0">
                  <a:moveTo>
                    <a:pt x="56" y="0"/>
                  </a:moveTo>
                  <a:cubicBezTo>
                    <a:pt x="49" y="0"/>
                    <a:pt x="42" y="3"/>
                    <a:pt x="34" y="9"/>
                  </a:cubicBezTo>
                  <a:cubicBezTo>
                    <a:pt x="1" y="33"/>
                    <a:pt x="17" y="66"/>
                    <a:pt x="34" y="90"/>
                  </a:cubicBezTo>
                  <a:cubicBezTo>
                    <a:pt x="131" y="237"/>
                    <a:pt x="188" y="408"/>
                    <a:pt x="278" y="563"/>
                  </a:cubicBezTo>
                  <a:cubicBezTo>
                    <a:pt x="310" y="620"/>
                    <a:pt x="343" y="668"/>
                    <a:pt x="384" y="717"/>
                  </a:cubicBezTo>
                  <a:cubicBezTo>
                    <a:pt x="396" y="733"/>
                    <a:pt x="412" y="744"/>
                    <a:pt x="428" y="744"/>
                  </a:cubicBezTo>
                  <a:cubicBezTo>
                    <a:pt x="445" y="744"/>
                    <a:pt x="461" y="733"/>
                    <a:pt x="473" y="709"/>
                  </a:cubicBezTo>
                  <a:cubicBezTo>
                    <a:pt x="473" y="693"/>
                    <a:pt x="473" y="677"/>
                    <a:pt x="465" y="660"/>
                  </a:cubicBezTo>
                  <a:cubicBezTo>
                    <a:pt x="335" y="457"/>
                    <a:pt x="245" y="237"/>
                    <a:pt x="107" y="42"/>
                  </a:cubicBezTo>
                  <a:cubicBezTo>
                    <a:pt x="95" y="23"/>
                    <a:pt x="78" y="0"/>
                    <a:pt x="5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59" name="Google Shape;4759;p68"/>
            <p:cNvSpPr/>
            <p:nvPr/>
          </p:nvSpPr>
          <p:spPr>
            <a:xfrm rot="461254">
              <a:off x="6412164" y="2184080"/>
              <a:ext cx="49317" cy="58336"/>
            </a:xfrm>
            <a:custGeom>
              <a:avLst/>
              <a:gdLst/>
              <a:ahLst/>
              <a:cxnLst/>
              <a:rect l="l" t="t" r="r" b="b"/>
              <a:pathLst>
                <a:path w="514" h="608" extrusionOk="0">
                  <a:moveTo>
                    <a:pt x="46" y="1"/>
                  </a:moveTo>
                  <a:cubicBezTo>
                    <a:pt x="35" y="1"/>
                    <a:pt x="25" y="5"/>
                    <a:pt x="17" y="13"/>
                  </a:cubicBezTo>
                  <a:cubicBezTo>
                    <a:pt x="0" y="29"/>
                    <a:pt x="0" y="54"/>
                    <a:pt x="17" y="70"/>
                  </a:cubicBezTo>
                  <a:cubicBezTo>
                    <a:pt x="155" y="241"/>
                    <a:pt x="293" y="412"/>
                    <a:pt x="432" y="583"/>
                  </a:cubicBezTo>
                  <a:cubicBezTo>
                    <a:pt x="440" y="591"/>
                    <a:pt x="456" y="599"/>
                    <a:pt x="472" y="607"/>
                  </a:cubicBezTo>
                  <a:cubicBezTo>
                    <a:pt x="489" y="607"/>
                    <a:pt x="505" y="599"/>
                    <a:pt x="513" y="575"/>
                  </a:cubicBezTo>
                  <a:cubicBezTo>
                    <a:pt x="505" y="542"/>
                    <a:pt x="497" y="518"/>
                    <a:pt x="472" y="493"/>
                  </a:cubicBezTo>
                  <a:cubicBezTo>
                    <a:pt x="358" y="347"/>
                    <a:pt x="244" y="208"/>
                    <a:pt x="131" y="62"/>
                  </a:cubicBezTo>
                  <a:cubicBezTo>
                    <a:pt x="114" y="46"/>
                    <a:pt x="98" y="29"/>
                    <a:pt x="82" y="13"/>
                  </a:cubicBezTo>
                  <a:cubicBezTo>
                    <a:pt x="69" y="5"/>
                    <a:pt x="57" y="1"/>
                    <a:pt x="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60" name="Google Shape;4760;p68"/>
            <p:cNvSpPr/>
            <p:nvPr/>
          </p:nvSpPr>
          <p:spPr>
            <a:xfrm rot="461254">
              <a:off x="6586446" y="1978947"/>
              <a:ext cx="21684" cy="49221"/>
            </a:xfrm>
            <a:custGeom>
              <a:avLst/>
              <a:gdLst/>
              <a:ahLst/>
              <a:cxnLst/>
              <a:rect l="l" t="t" r="r" b="b"/>
              <a:pathLst>
                <a:path w="226" h="513" extrusionOk="0">
                  <a:moveTo>
                    <a:pt x="38" y="0"/>
                  </a:moveTo>
                  <a:cubicBezTo>
                    <a:pt x="14" y="0"/>
                    <a:pt x="0" y="15"/>
                    <a:pt x="14" y="35"/>
                  </a:cubicBezTo>
                  <a:cubicBezTo>
                    <a:pt x="62" y="182"/>
                    <a:pt x="111" y="328"/>
                    <a:pt x="144" y="475"/>
                  </a:cubicBezTo>
                  <a:cubicBezTo>
                    <a:pt x="150" y="494"/>
                    <a:pt x="161" y="512"/>
                    <a:pt x="177" y="512"/>
                  </a:cubicBezTo>
                  <a:cubicBezTo>
                    <a:pt x="182" y="512"/>
                    <a:pt x="187" y="511"/>
                    <a:pt x="193" y="507"/>
                  </a:cubicBezTo>
                  <a:cubicBezTo>
                    <a:pt x="217" y="499"/>
                    <a:pt x="225" y="475"/>
                    <a:pt x="217" y="450"/>
                  </a:cubicBezTo>
                  <a:cubicBezTo>
                    <a:pt x="201" y="312"/>
                    <a:pt x="160" y="182"/>
                    <a:pt x="103" y="59"/>
                  </a:cubicBezTo>
                  <a:cubicBezTo>
                    <a:pt x="95" y="35"/>
                    <a:pt x="71" y="19"/>
                    <a:pt x="54" y="2"/>
                  </a:cubicBezTo>
                  <a:cubicBezTo>
                    <a:pt x="48" y="1"/>
                    <a:pt x="43" y="0"/>
                    <a:pt x="3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61" name="Google Shape;4761;p68"/>
            <p:cNvSpPr/>
            <p:nvPr/>
          </p:nvSpPr>
          <p:spPr>
            <a:xfrm rot="461254">
              <a:off x="6133910" y="2354016"/>
              <a:ext cx="38379" cy="10266"/>
            </a:xfrm>
            <a:custGeom>
              <a:avLst/>
              <a:gdLst/>
              <a:ahLst/>
              <a:cxnLst/>
              <a:rect l="l" t="t" r="r" b="b"/>
              <a:pathLst>
                <a:path w="400" h="107" extrusionOk="0">
                  <a:moveTo>
                    <a:pt x="342" y="1"/>
                  </a:moveTo>
                  <a:cubicBezTo>
                    <a:pt x="244" y="1"/>
                    <a:pt x="139" y="9"/>
                    <a:pt x="41" y="17"/>
                  </a:cubicBezTo>
                  <a:cubicBezTo>
                    <a:pt x="25" y="17"/>
                    <a:pt x="0" y="34"/>
                    <a:pt x="0" y="58"/>
                  </a:cubicBezTo>
                  <a:cubicBezTo>
                    <a:pt x="0" y="91"/>
                    <a:pt x="16" y="91"/>
                    <a:pt x="49" y="107"/>
                  </a:cubicBezTo>
                  <a:cubicBezTo>
                    <a:pt x="155" y="107"/>
                    <a:pt x="253" y="99"/>
                    <a:pt x="350" y="66"/>
                  </a:cubicBezTo>
                  <a:cubicBezTo>
                    <a:pt x="375" y="58"/>
                    <a:pt x="399" y="58"/>
                    <a:pt x="399" y="34"/>
                  </a:cubicBezTo>
                  <a:cubicBezTo>
                    <a:pt x="391" y="1"/>
                    <a:pt x="366" y="1"/>
                    <a:pt x="342"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62" name="Google Shape;4762;p68"/>
            <p:cNvSpPr/>
            <p:nvPr/>
          </p:nvSpPr>
          <p:spPr>
            <a:xfrm rot="461254">
              <a:off x="6737464" y="2484640"/>
              <a:ext cx="52483" cy="113218"/>
            </a:xfrm>
            <a:custGeom>
              <a:avLst/>
              <a:gdLst/>
              <a:ahLst/>
              <a:cxnLst/>
              <a:rect l="l" t="t" r="r" b="b"/>
              <a:pathLst>
                <a:path w="547" h="1180" extrusionOk="0">
                  <a:moveTo>
                    <a:pt x="510" y="0"/>
                  </a:moveTo>
                  <a:cubicBezTo>
                    <a:pt x="492" y="0"/>
                    <a:pt x="473" y="13"/>
                    <a:pt x="473" y="37"/>
                  </a:cubicBezTo>
                  <a:cubicBezTo>
                    <a:pt x="441" y="436"/>
                    <a:pt x="286" y="810"/>
                    <a:pt x="26" y="1112"/>
                  </a:cubicBezTo>
                  <a:cubicBezTo>
                    <a:pt x="0" y="1143"/>
                    <a:pt x="29" y="1179"/>
                    <a:pt x="54" y="1179"/>
                  </a:cubicBezTo>
                  <a:cubicBezTo>
                    <a:pt x="62" y="1179"/>
                    <a:pt x="69" y="1176"/>
                    <a:pt x="74" y="1169"/>
                  </a:cubicBezTo>
                  <a:cubicBezTo>
                    <a:pt x="351" y="851"/>
                    <a:pt x="514" y="460"/>
                    <a:pt x="547" y="37"/>
                  </a:cubicBezTo>
                  <a:cubicBezTo>
                    <a:pt x="547" y="13"/>
                    <a:pt x="528" y="0"/>
                    <a:pt x="51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63" name="Google Shape;4763;p68"/>
            <p:cNvSpPr/>
            <p:nvPr/>
          </p:nvSpPr>
          <p:spPr>
            <a:xfrm rot="461254">
              <a:off x="6619672" y="2489995"/>
              <a:ext cx="62750" cy="121277"/>
            </a:xfrm>
            <a:custGeom>
              <a:avLst/>
              <a:gdLst/>
              <a:ahLst/>
              <a:cxnLst/>
              <a:rect l="l" t="t" r="r" b="b"/>
              <a:pathLst>
                <a:path w="654" h="1264" extrusionOk="0">
                  <a:moveTo>
                    <a:pt x="100" y="0"/>
                  </a:moveTo>
                  <a:cubicBezTo>
                    <a:pt x="82" y="0"/>
                    <a:pt x="61" y="12"/>
                    <a:pt x="57" y="37"/>
                  </a:cubicBezTo>
                  <a:cubicBezTo>
                    <a:pt x="0" y="509"/>
                    <a:pt x="204" y="973"/>
                    <a:pt x="587" y="1258"/>
                  </a:cubicBezTo>
                  <a:cubicBezTo>
                    <a:pt x="591" y="1262"/>
                    <a:pt x="597" y="1263"/>
                    <a:pt x="602" y="1263"/>
                  </a:cubicBezTo>
                  <a:cubicBezTo>
                    <a:pt x="630" y="1263"/>
                    <a:pt x="654" y="1213"/>
                    <a:pt x="619" y="1193"/>
                  </a:cubicBezTo>
                  <a:cubicBezTo>
                    <a:pt x="261" y="924"/>
                    <a:pt x="74" y="485"/>
                    <a:pt x="131" y="37"/>
                  </a:cubicBezTo>
                  <a:cubicBezTo>
                    <a:pt x="135" y="12"/>
                    <a:pt x="118" y="0"/>
                    <a:pt x="10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64" name="Google Shape;4764;p68"/>
            <p:cNvSpPr/>
            <p:nvPr/>
          </p:nvSpPr>
          <p:spPr>
            <a:xfrm rot="461254">
              <a:off x="6643622" y="2485579"/>
              <a:ext cx="54498" cy="94604"/>
            </a:xfrm>
            <a:custGeom>
              <a:avLst/>
              <a:gdLst/>
              <a:ahLst/>
              <a:cxnLst/>
              <a:rect l="l" t="t" r="r" b="b"/>
              <a:pathLst>
                <a:path w="568" h="986" extrusionOk="0">
                  <a:moveTo>
                    <a:pt x="49" y="1"/>
                  </a:moveTo>
                  <a:cubicBezTo>
                    <a:pt x="26" y="1"/>
                    <a:pt x="0" y="22"/>
                    <a:pt x="5" y="52"/>
                  </a:cubicBezTo>
                  <a:cubicBezTo>
                    <a:pt x="79" y="394"/>
                    <a:pt x="250" y="711"/>
                    <a:pt x="494" y="972"/>
                  </a:cubicBezTo>
                  <a:cubicBezTo>
                    <a:pt x="502" y="982"/>
                    <a:pt x="511" y="986"/>
                    <a:pt x="519" y="986"/>
                  </a:cubicBezTo>
                  <a:cubicBezTo>
                    <a:pt x="545" y="986"/>
                    <a:pt x="567" y="947"/>
                    <a:pt x="543" y="923"/>
                  </a:cubicBezTo>
                  <a:cubicBezTo>
                    <a:pt x="315" y="670"/>
                    <a:pt x="152" y="361"/>
                    <a:pt x="79" y="27"/>
                  </a:cubicBezTo>
                  <a:cubicBezTo>
                    <a:pt x="75" y="9"/>
                    <a:pt x="63" y="1"/>
                    <a:pt x="4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65" name="Google Shape;4765;p68"/>
            <p:cNvSpPr/>
            <p:nvPr/>
          </p:nvSpPr>
          <p:spPr>
            <a:xfrm rot="461254">
              <a:off x="7600739" y="2158807"/>
              <a:ext cx="1249810" cy="2150372"/>
            </a:xfrm>
            <a:custGeom>
              <a:avLst/>
              <a:gdLst/>
              <a:ahLst/>
              <a:cxnLst/>
              <a:rect l="l" t="t" r="r" b="b"/>
              <a:pathLst>
                <a:path w="13026" h="22412" extrusionOk="0">
                  <a:moveTo>
                    <a:pt x="6823" y="1"/>
                  </a:moveTo>
                  <a:cubicBezTo>
                    <a:pt x="4397" y="3037"/>
                    <a:pt x="2085" y="6033"/>
                    <a:pt x="1" y="9313"/>
                  </a:cubicBezTo>
                  <a:cubicBezTo>
                    <a:pt x="953" y="9403"/>
                    <a:pt x="2012" y="9769"/>
                    <a:pt x="2850" y="10233"/>
                  </a:cubicBezTo>
                  <a:cubicBezTo>
                    <a:pt x="3054" y="10339"/>
                    <a:pt x="3257" y="10461"/>
                    <a:pt x="3371" y="10665"/>
                  </a:cubicBezTo>
                  <a:cubicBezTo>
                    <a:pt x="3615" y="11096"/>
                    <a:pt x="3338" y="11641"/>
                    <a:pt x="2997" y="12000"/>
                  </a:cubicBezTo>
                  <a:cubicBezTo>
                    <a:pt x="2655" y="12358"/>
                    <a:pt x="2223" y="12683"/>
                    <a:pt x="2101" y="13164"/>
                  </a:cubicBezTo>
                  <a:cubicBezTo>
                    <a:pt x="1955" y="13758"/>
                    <a:pt x="2329" y="14344"/>
                    <a:pt x="2704" y="14824"/>
                  </a:cubicBezTo>
                  <a:cubicBezTo>
                    <a:pt x="3322" y="15614"/>
                    <a:pt x="3998" y="16363"/>
                    <a:pt x="4722" y="17063"/>
                  </a:cubicBezTo>
                  <a:cubicBezTo>
                    <a:pt x="5496" y="17812"/>
                    <a:pt x="6326" y="18512"/>
                    <a:pt x="6961" y="19383"/>
                  </a:cubicBezTo>
                  <a:cubicBezTo>
                    <a:pt x="7588" y="20262"/>
                    <a:pt x="8011" y="21353"/>
                    <a:pt x="7808" y="22411"/>
                  </a:cubicBezTo>
                  <a:cubicBezTo>
                    <a:pt x="8679" y="22249"/>
                    <a:pt x="9322" y="22061"/>
                    <a:pt x="9883" y="21378"/>
                  </a:cubicBezTo>
                  <a:cubicBezTo>
                    <a:pt x="11056" y="19929"/>
                    <a:pt x="12024" y="18439"/>
                    <a:pt x="13026" y="16860"/>
                  </a:cubicBezTo>
                  <a:cubicBezTo>
                    <a:pt x="12611" y="14002"/>
                    <a:pt x="9550" y="12171"/>
                    <a:pt x="8833" y="9378"/>
                  </a:cubicBezTo>
                  <a:cubicBezTo>
                    <a:pt x="8434" y="7767"/>
                    <a:pt x="8858" y="6073"/>
                    <a:pt x="9965" y="4844"/>
                  </a:cubicBezTo>
                  <a:cubicBezTo>
                    <a:pt x="10323" y="4453"/>
                    <a:pt x="10771" y="4063"/>
                    <a:pt x="10836" y="3534"/>
                  </a:cubicBezTo>
                  <a:cubicBezTo>
                    <a:pt x="10893" y="3127"/>
                    <a:pt x="10698" y="2720"/>
                    <a:pt x="10453" y="2386"/>
                  </a:cubicBezTo>
                  <a:cubicBezTo>
                    <a:pt x="9590" y="1197"/>
                    <a:pt x="8174" y="570"/>
                    <a:pt x="6823" y="1"/>
                  </a:cubicBezTo>
                  <a:close/>
                </a:path>
              </a:pathLst>
            </a:custGeom>
            <a:solidFill>
              <a:schemeClr val="dk1"/>
            </a:solidFill>
            <a:ln w="5100" cap="flat" cmpd="sng">
              <a:solidFill>
                <a:srgbClr val="7A4933"/>
              </a:solidFill>
              <a:prstDash val="solid"/>
              <a:miter lim="814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66" name="Google Shape;4766;p68"/>
            <p:cNvSpPr/>
            <p:nvPr/>
          </p:nvSpPr>
          <p:spPr>
            <a:xfrm rot="461254">
              <a:off x="7682850" y="2141883"/>
              <a:ext cx="927235" cy="945945"/>
            </a:xfrm>
            <a:custGeom>
              <a:avLst/>
              <a:gdLst/>
              <a:ahLst/>
              <a:cxnLst/>
              <a:rect l="l" t="t" r="r" b="b"/>
              <a:pathLst>
                <a:path w="9664" h="9859" extrusionOk="0">
                  <a:moveTo>
                    <a:pt x="6814" y="0"/>
                  </a:moveTo>
                  <a:cubicBezTo>
                    <a:pt x="4397" y="3037"/>
                    <a:pt x="2085" y="6033"/>
                    <a:pt x="1" y="9313"/>
                  </a:cubicBezTo>
                  <a:cubicBezTo>
                    <a:pt x="709" y="9395"/>
                    <a:pt x="1409" y="9574"/>
                    <a:pt x="2069" y="9859"/>
                  </a:cubicBezTo>
                  <a:cubicBezTo>
                    <a:pt x="4218" y="6781"/>
                    <a:pt x="6701" y="3851"/>
                    <a:pt x="9664" y="1563"/>
                  </a:cubicBezTo>
                  <a:cubicBezTo>
                    <a:pt x="8850" y="880"/>
                    <a:pt x="7816" y="424"/>
                    <a:pt x="6814" y="0"/>
                  </a:cubicBezTo>
                  <a:close/>
                </a:path>
              </a:pathLst>
            </a:custGeom>
            <a:solidFill>
              <a:srgbClr val="FFFAEA">
                <a:alpha val="744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67" name="Google Shape;4767;p68"/>
            <p:cNvSpPr/>
            <p:nvPr/>
          </p:nvSpPr>
          <p:spPr>
            <a:xfrm rot="461254">
              <a:off x="7918418" y="3298162"/>
              <a:ext cx="724211" cy="617901"/>
            </a:xfrm>
            <a:custGeom>
              <a:avLst/>
              <a:gdLst/>
              <a:ahLst/>
              <a:cxnLst/>
              <a:rect l="l" t="t" r="r" b="b"/>
              <a:pathLst>
                <a:path w="7548" h="6440" extrusionOk="0">
                  <a:moveTo>
                    <a:pt x="6204" y="1"/>
                  </a:moveTo>
                  <a:cubicBezTo>
                    <a:pt x="4551" y="1580"/>
                    <a:pt x="2614" y="3696"/>
                    <a:pt x="1" y="4372"/>
                  </a:cubicBezTo>
                  <a:cubicBezTo>
                    <a:pt x="286" y="4690"/>
                    <a:pt x="587" y="4999"/>
                    <a:pt x="896" y="5300"/>
                  </a:cubicBezTo>
                  <a:cubicBezTo>
                    <a:pt x="1295" y="5683"/>
                    <a:pt x="1702" y="6057"/>
                    <a:pt x="2093" y="6440"/>
                  </a:cubicBezTo>
                  <a:cubicBezTo>
                    <a:pt x="4063" y="5072"/>
                    <a:pt x="5821" y="3428"/>
                    <a:pt x="7547" y="1759"/>
                  </a:cubicBezTo>
                  <a:cubicBezTo>
                    <a:pt x="7099" y="1173"/>
                    <a:pt x="6627" y="603"/>
                    <a:pt x="6204" y="1"/>
                  </a:cubicBezTo>
                  <a:close/>
                </a:path>
              </a:pathLst>
            </a:custGeom>
            <a:solidFill>
              <a:srgbClr val="FFFAEA">
                <a:alpha val="744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68" name="Google Shape;4768;p68"/>
            <p:cNvSpPr/>
            <p:nvPr/>
          </p:nvSpPr>
          <p:spPr>
            <a:xfrm rot="461254">
              <a:off x="7816353" y="2524991"/>
              <a:ext cx="842130" cy="1033449"/>
            </a:xfrm>
            <a:custGeom>
              <a:avLst/>
              <a:gdLst/>
              <a:ahLst/>
              <a:cxnLst/>
              <a:rect l="l" t="t" r="r" b="b"/>
              <a:pathLst>
                <a:path w="8777" h="10771" extrusionOk="0">
                  <a:moveTo>
                    <a:pt x="8777" y="0"/>
                  </a:moveTo>
                  <a:lnTo>
                    <a:pt x="8777" y="0"/>
                  </a:lnTo>
                  <a:cubicBezTo>
                    <a:pt x="6334" y="2622"/>
                    <a:pt x="3892" y="5227"/>
                    <a:pt x="1336" y="7734"/>
                  </a:cubicBezTo>
                  <a:cubicBezTo>
                    <a:pt x="1247" y="7897"/>
                    <a:pt x="1141" y="8043"/>
                    <a:pt x="1019" y="8174"/>
                  </a:cubicBezTo>
                  <a:cubicBezTo>
                    <a:pt x="677" y="8540"/>
                    <a:pt x="245" y="8865"/>
                    <a:pt x="123" y="9346"/>
                  </a:cubicBezTo>
                  <a:cubicBezTo>
                    <a:pt x="1" y="9842"/>
                    <a:pt x="253" y="10339"/>
                    <a:pt x="555" y="10770"/>
                  </a:cubicBezTo>
                  <a:cubicBezTo>
                    <a:pt x="2744" y="9199"/>
                    <a:pt x="4739" y="7335"/>
                    <a:pt x="6904" y="5740"/>
                  </a:cubicBezTo>
                  <a:cubicBezTo>
                    <a:pt x="6880" y="5683"/>
                    <a:pt x="6863" y="5626"/>
                    <a:pt x="6847" y="5552"/>
                  </a:cubicBezTo>
                  <a:cubicBezTo>
                    <a:pt x="6448" y="3940"/>
                    <a:pt x="6872" y="2247"/>
                    <a:pt x="7979" y="1018"/>
                  </a:cubicBezTo>
                  <a:cubicBezTo>
                    <a:pt x="8264" y="701"/>
                    <a:pt x="8614" y="391"/>
                    <a:pt x="8777" y="0"/>
                  </a:cubicBezTo>
                  <a:close/>
                </a:path>
              </a:pathLst>
            </a:custGeom>
            <a:solidFill>
              <a:srgbClr val="000000">
                <a:alpha val="35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69" name="Google Shape;4769;p68"/>
            <p:cNvSpPr/>
            <p:nvPr/>
          </p:nvSpPr>
          <p:spPr>
            <a:xfrm rot="461254">
              <a:off x="8264424" y="3583442"/>
              <a:ext cx="489044" cy="767867"/>
            </a:xfrm>
            <a:custGeom>
              <a:avLst/>
              <a:gdLst/>
              <a:ahLst/>
              <a:cxnLst/>
              <a:rect l="l" t="t" r="r" b="b"/>
              <a:pathLst>
                <a:path w="5097" h="8003" extrusionOk="0">
                  <a:moveTo>
                    <a:pt x="4071" y="1"/>
                  </a:moveTo>
                  <a:cubicBezTo>
                    <a:pt x="3615" y="2980"/>
                    <a:pt x="2011" y="5699"/>
                    <a:pt x="0" y="8003"/>
                  </a:cubicBezTo>
                  <a:cubicBezTo>
                    <a:pt x="815" y="7848"/>
                    <a:pt x="1425" y="7645"/>
                    <a:pt x="1954" y="6985"/>
                  </a:cubicBezTo>
                  <a:cubicBezTo>
                    <a:pt x="3135" y="5536"/>
                    <a:pt x="4103" y="4047"/>
                    <a:pt x="5096" y="2467"/>
                  </a:cubicBezTo>
                  <a:cubicBezTo>
                    <a:pt x="4974" y="1572"/>
                    <a:pt x="4575" y="766"/>
                    <a:pt x="4071" y="1"/>
                  </a:cubicBezTo>
                  <a:close/>
                </a:path>
              </a:pathLst>
            </a:custGeom>
            <a:solidFill>
              <a:srgbClr val="000000">
                <a:alpha val="35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70" name="Google Shape;4770;p68"/>
            <p:cNvSpPr/>
            <p:nvPr/>
          </p:nvSpPr>
          <p:spPr>
            <a:xfrm rot="461254">
              <a:off x="7583654" y="2145766"/>
              <a:ext cx="1275620" cy="2174551"/>
            </a:xfrm>
            <a:custGeom>
              <a:avLst/>
              <a:gdLst/>
              <a:ahLst/>
              <a:cxnLst/>
              <a:rect l="l" t="t" r="r" b="b"/>
              <a:pathLst>
                <a:path w="13295" h="22664" extrusionOk="0">
                  <a:moveTo>
                    <a:pt x="7026" y="261"/>
                  </a:moveTo>
                  <a:cubicBezTo>
                    <a:pt x="8223" y="766"/>
                    <a:pt x="9688" y="1409"/>
                    <a:pt x="10543" y="2581"/>
                  </a:cubicBezTo>
                  <a:cubicBezTo>
                    <a:pt x="10828" y="2972"/>
                    <a:pt x="10950" y="3338"/>
                    <a:pt x="10909" y="3655"/>
                  </a:cubicBezTo>
                  <a:cubicBezTo>
                    <a:pt x="10852" y="4071"/>
                    <a:pt x="10543" y="4396"/>
                    <a:pt x="10242" y="4714"/>
                  </a:cubicBezTo>
                  <a:cubicBezTo>
                    <a:pt x="10176" y="4779"/>
                    <a:pt x="10111" y="4844"/>
                    <a:pt x="10054" y="4909"/>
                  </a:cubicBezTo>
                  <a:cubicBezTo>
                    <a:pt x="8931" y="6163"/>
                    <a:pt x="8499" y="7897"/>
                    <a:pt x="8898" y="9533"/>
                  </a:cubicBezTo>
                  <a:cubicBezTo>
                    <a:pt x="9248" y="10876"/>
                    <a:pt x="10128" y="12008"/>
                    <a:pt x="10982" y="13098"/>
                  </a:cubicBezTo>
                  <a:cubicBezTo>
                    <a:pt x="11951" y="14336"/>
                    <a:pt x="12863" y="15508"/>
                    <a:pt x="13091" y="16965"/>
                  </a:cubicBezTo>
                  <a:cubicBezTo>
                    <a:pt x="12163" y="18422"/>
                    <a:pt x="11161" y="19969"/>
                    <a:pt x="9973" y="21442"/>
                  </a:cubicBezTo>
                  <a:cubicBezTo>
                    <a:pt x="9501" y="22037"/>
                    <a:pt x="8947" y="22256"/>
                    <a:pt x="8117" y="22419"/>
                  </a:cubicBezTo>
                  <a:cubicBezTo>
                    <a:pt x="8288" y="21166"/>
                    <a:pt x="7637" y="20034"/>
                    <a:pt x="7221" y="19464"/>
                  </a:cubicBezTo>
                  <a:cubicBezTo>
                    <a:pt x="6725" y="18780"/>
                    <a:pt x="6106" y="18194"/>
                    <a:pt x="5504" y="17633"/>
                  </a:cubicBezTo>
                  <a:cubicBezTo>
                    <a:pt x="5325" y="17462"/>
                    <a:pt x="5146" y="17291"/>
                    <a:pt x="4975" y="17120"/>
                  </a:cubicBezTo>
                  <a:cubicBezTo>
                    <a:pt x="4250" y="16420"/>
                    <a:pt x="3583" y="15679"/>
                    <a:pt x="2964" y="14889"/>
                  </a:cubicBezTo>
                  <a:cubicBezTo>
                    <a:pt x="2598" y="14417"/>
                    <a:pt x="2248" y="13864"/>
                    <a:pt x="2386" y="13318"/>
                  </a:cubicBezTo>
                  <a:cubicBezTo>
                    <a:pt x="2467" y="12968"/>
                    <a:pt x="2744" y="12700"/>
                    <a:pt x="3029" y="12423"/>
                  </a:cubicBezTo>
                  <a:cubicBezTo>
                    <a:pt x="3102" y="12349"/>
                    <a:pt x="3176" y="12276"/>
                    <a:pt x="3249" y="12203"/>
                  </a:cubicBezTo>
                  <a:cubicBezTo>
                    <a:pt x="3615" y="11812"/>
                    <a:pt x="3908" y="11226"/>
                    <a:pt x="3640" y="10746"/>
                  </a:cubicBezTo>
                  <a:cubicBezTo>
                    <a:pt x="3517" y="10526"/>
                    <a:pt x="3298" y="10388"/>
                    <a:pt x="3078" y="10265"/>
                  </a:cubicBezTo>
                  <a:cubicBezTo>
                    <a:pt x="2231" y="9801"/>
                    <a:pt x="1311" y="9492"/>
                    <a:pt x="351" y="9354"/>
                  </a:cubicBezTo>
                  <a:cubicBezTo>
                    <a:pt x="2296" y="6301"/>
                    <a:pt x="4429" y="3501"/>
                    <a:pt x="7026" y="261"/>
                  </a:cubicBezTo>
                  <a:close/>
                  <a:moveTo>
                    <a:pt x="6961" y="0"/>
                  </a:moveTo>
                  <a:lnTo>
                    <a:pt x="6912" y="57"/>
                  </a:lnTo>
                  <a:cubicBezTo>
                    <a:pt x="4250" y="3395"/>
                    <a:pt x="2077" y="6252"/>
                    <a:pt x="90" y="9378"/>
                  </a:cubicBezTo>
                  <a:lnTo>
                    <a:pt x="1" y="9525"/>
                  </a:lnTo>
                  <a:lnTo>
                    <a:pt x="172" y="9541"/>
                  </a:lnTo>
                  <a:cubicBezTo>
                    <a:pt x="1051" y="9622"/>
                    <a:pt x="2101" y="9956"/>
                    <a:pt x="2980" y="10445"/>
                  </a:cubicBezTo>
                  <a:cubicBezTo>
                    <a:pt x="3159" y="10542"/>
                    <a:pt x="3363" y="10664"/>
                    <a:pt x="3460" y="10843"/>
                  </a:cubicBezTo>
                  <a:cubicBezTo>
                    <a:pt x="3680" y="11226"/>
                    <a:pt x="3420" y="11723"/>
                    <a:pt x="3102" y="12056"/>
                  </a:cubicBezTo>
                  <a:cubicBezTo>
                    <a:pt x="3029" y="12130"/>
                    <a:pt x="2956" y="12203"/>
                    <a:pt x="2883" y="12276"/>
                  </a:cubicBezTo>
                  <a:cubicBezTo>
                    <a:pt x="2589" y="12561"/>
                    <a:pt x="2288" y="12862"/>
                    <a:pt x="2182" y="13269"/>
                  </a:cubicBezTo>
                  <a:cubicBezTo>
                    <a:pt x="2028" y="13904"/>
                    <a:pt x="2410" y="14507"/>
                    <a:pt x="2809" y="15011"/>
                  </a:cubicBezTo>
                  <a:cubicBezTo>
                    <a:pt x="3428" y="15809"/>
                    <a:pt x="4104" y="16558"/>
                    <a:pt x="4828" y="17266"/>
                  </a:cubicBezTo>
                  <a:cubicBezTo>
                    <a:pt x="5007" y="17437"/>
                    <a:pt x="5186" y="17608"/>
                    <a:pt x="5365" y="17779"/>
                  </a:cubicBezTo>
                  <a:cubicBezTo>
                    <a:pt x="5960" y="18333"/>
                    <a:pt x="6570" y="18911"/>
                    <a:pt x="7059" y="19578"/>
                  </a:cubicBezTo>
                  <a:cubicBezTo>
                    <a:pt x="7466" y="20140"/>
                    <a:pt x="8125" y="21280"/>
                    <a:pt x="7889" y="22517"/>
                  </a:cubicBezTo>
                  <a:lnTo>
                    <a:pt x="7865" y="22663"/>
                  </a:lnTo>
                  <a:lnTo>
                    <a:pt x="7995" y="22639"/>
                  </a:lnTo>
                  <a:cubicBezTo>
                    <a:pt x="8801" y="22493"/>
                    <a:pt x="9525" y="22305"/>
                    <a:pt x="10119" y="21573"/>
                  </a:cubicBezTo>
                  <a:cubicBezTo>
                    <a:pt x="11332" y="20075"/>
                    <a:pt x="12342" y="18512"/>
                    <a:pt x="13270" y="17038"/>
                  </a:cubicBezTo>
                  <a:lnTo>
                    <a:pt x="13294" y="17006"/>
                  </a:lnTo>
                  <a:lnTo>
                    <a:pt x="13294" y="16973"/>
                  </a:lnTo>
                  <a:cubicBezTo>
                    <a:pt x="13074" y="15435"/>
                    <a:pt x="12089" y="14181"/>
                    <a:pt x="11145" y="12968"/>
                  </a:cubicBezTo>
                  <a:cubicBezTo>
                    <a:pt x="10307" y="11894"/>
                    <a:pt x="9436" y="10778"/>
                    <a:pt x="9102" y="9476"/>
                  </a:cubicBezTo>
                  <a:cubicBezTo>
                    <a:pt x="8719" y="7905"/>
                    <a:pt x="9126" y="6244"/>
                    <a:pt x="10209" y="5031"/>
                  </a:cubicBezTo>
                  <a:cubicBezTo>
                    <a:pt x="10266" y="4974"/>
                    <a:pt x="10323" y="4909"/>
                    <a:pt x="10380" y="4844"/>
                  </a:cubicBezTo>
                  <a:cubicBezTo>
                    <a:pt x="10714" y="4502"/>
                    <a:pt x="11047" y="4152"/>
                    <a:pt x="11113" y="3672"/>
                  </a:cubicBezTo>
                  <a:cubicBezTo>
                    <a:pt x="11153" y="3297"/>
                    <a:pt x="11023" y="2890"/>
                    <a:pt x="10706" y="2451"/>
                  </a:cubicBezTo>
                  <a:cubicBezTo>
                    <a:pt x="9802" y="1205"/>
                    <a:pt x="8263" y="554"/>
                    <a:pt x="7034" y="25"/>
                  </a:cubicBezTo>
                  <a:lnTo>
                    <a:pt x="6961"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71" name="Google Shape;4771;p68"/>
            <p:cNvSpPr/>
            <p:nvPr/>
          </p:nvSpPr>
          <p:spPr>
            <a:xfrm rot="461254">
              <a:off x="6859741" y="2058374"/>
              <a:ext cx="1434125" cy="1922305"/>
            </a:xfrm>
            <a:custGeom>
              <a:avLst/>
              <a:gdLst/>
              <a:ahLst/>
              <a:cxnLst/>
              <a:rect l="l" t="t" r="r" b="b"/>
              <a:pathLst>
                <a:path w="14947" h="20035" extrusionOk="0">
                  <a:moveTo>
                    <a:pt x="14621" y="0"/>
                  </a:moveTo>
                  <a:lnTo>
                    <a:pt x="0" y="19790"/>
                  </a:lnTo>
                  <a:lnTo>
                    <a:pt x="326" y="20034"/>
                  </a:lnTo>
                  <a:lnTo>
                    <a:pt x="14946" y="245"/>
                  </a:lnTo>
                  <a:lnTo>
                    <a:pt x="14621"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72" name="Google Shape;4772;p68"/>
            <p:cNvSpPr/>
            <p:nvPr/>
          </p:nvSpPr>
          <p:spPr>
            <a:xfrm rot="461254">
              <a:off x="6845753" y="2044168"/>
              <a:ext cx="1460702" cy="1948883"/>
            </a:xfrm>
            <a:custGeom>
              <a:avLst/>
              <a:gdLst/>
              <a:ahLst/>
              <a:cxnLst/>
              <a:rect l="l" t="t" r="r" b="b"/>
              <a:pathLst>
                <a:path w="15224" h="20312" extrusionOk="0">
                  <a:moveTo>
                    <a:pt x="14784" y="278"/>
                  </a:moveTo>
                  <a:lnTo>
                    <a:pt x="14947" y="400"/>
                  </a:lnTo>
                  <a:lnTo>
                    <a:pt x="449" y="20027"/>
                  </a:lnTo>
                  <a:lnTo>
                    <a:pt x="286" y="19904"/>
                  </a:lnTo>
                  <a:lnTo>
                    <a:pt x="14784" y="278"/>
                  </a:lnTo>
                  <a:close/>
                  <a:moveTo>
                    <a:pt x="14735" y="1"/>
                  </a:moveTo>
                  <a:lnTo>
                    <a:pt x="58" y="19872"/>
                  </a:lnTo>
                  <a:lnTo>
                    <a:pt x="1" y="19953"/>
                  </a:lnTo>
                  <a:lnTo>
                    <a:pt x="489" y="20311"/>
                  </a:lnTo>
                  <a:lnTo>
                    <a:pt x="15167" y="441"/>
                  </a:lnTo>
                  <a:lnTo>
                    <a:pt x="15224" y="359"/>
                  </a:lnTo>
                  <a:lnTo>
                    <a:pt x="1473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73" name="Google Shape;4773;p68"/>
            <p:cNvSpPr/>
            <p:nvPr/>
          </p:nvSpPr>
          <p:spPr>
            <a:xfrm rot="461254">
              <a:off x="7021921" y="2322078"/>
              <a:ext cx="314036" cy="306744"/>
            </a:xfrm>
            <a:custGeom>
              <a:avLst/>
              <a:gdLst/>
              <a:ahLst/>
              <a:cxnLst/>
              <a:rect l="l" t="t" r="r" b="b"/>
              <a:pathLst>
                <a:path w="3273" h="3197" extrusionOk="0">
                  <a:moveTo>
                    <a:pt x="627" y="0"/>
                  </a:moveTo>
                  <a:cubicBezTo>
                    <a:pt x="554" y="0"/>
                    <a:pt x="505" y="65"/>
                    <a:pt x="480" y="131"/>
                  </a:cubicBezTo>
                  <a:cubicBezTo>
                    <a:pt x="415" y="293"/>
                    <a:pt x="358" y="448"/>
                    <a:pt x="301" y="611"/>
                  </a:cubicBezTo>
                  <a:cubicBezTo>
                    <a:pt x="212" y="839"/>
                    <a:pt x="155" y="1075"/>
                    <a:pt x="122" y="1319"/>
                  </a:cubicBezTo>
                  <a:cubicBezTo>
                    <a:pt x="106" y="1482"/>
                    <a:pt x="49" y="1637"/>
                    <a:pt x="33" y="1799"/>
                  </a:cubicBezTo>
                  <a:cubicBezTo>
                    <a:pt x="0" y="2011"/>
                    <a:pt x="16" y="2223"/>
                    <a:pt x="73" y="2426"/>
                  </a:cubicBezTo>
                  <a:cubicBezTo>
                    <a:pt x="122" y="2589"/>
                    <a:pt x="155" y="2752"/>
                    <a:pt x="179" y="2915"/>
                  </a:cubicBezTo>
                  <a:cubicBezTo>
                    <a:pt x="194" y="3075"/>
                    <a:pt x="326" y="3196"/>
                    <a:pt x="488" y="3196"/>
                  </a:cubicBezTo>
                  <a:cubicBezTo>
                    <a:pt x="507" y="3196"/>
                    <a:pt x="526" y="3195"/>
                    <a:pt x="546" y="3191"/>
                  </a:cubicBezTo>
                  <a:cubicBezTo>
                    <a:pt x="733" y="3175"/>
                    <a:pt x="920" y="3175"/>
                    <a:pt x="1115" y="3175"/>
                  </a:cubicBezTo>
                  <a:cubicBezTo>
                    <a:pt x="1180" y="3167"/>
                    <a:pt x="1237" y="3151"/>
                    <a:pt x="1294" y="3134"/>
                  </a:cubicBezTo>
                  <a:cubicBezTo>
                    <a:pt x="1429" y="3105"/>
                    <a:pt x="1542" y="2993"/>
                    <a:pt x="1685" y="2993"/>
                  </a:cubicBezTo>
                  <a:cubicBezTo>
                    <a:pt x="1699" y="2993"/>
                    <a:pt x="1712" y="2994"/>
                    <a:pt x="1726" y="2996"/>
                  </a:cubicBezTo>
                  <a:cubicBezTo>
                    <a:pt x="1739" y="2998"/>
                    <a:pt x="1753" y="2999"/>
                    <a:pt x="1767" y="2999"/>
                  </a:cubicBezTo>
                  <a:cubicBezTo>
                    <a:pt x="1813" y="2999"/>
                    <a:pt x="1860" y="2988"/>
                    <a:pt x="1897" y="2964"/>
                  </a:cubicBezTo>
                  <a:cubicBezTo>
                    <a:pt x="2003" y="2907"/>
                    <a:pt x="2100" y="2841"/>
                    <a:pt x="2190" y="2760"/>
                  </a:cubicBezTo>
                  <a:cubicBezTo>
                    <a:pt x="2369" y="2597"/>
                    <a:pt x="2589" y="2499"/>
                    <a:pt x="2784" y="2369"/>
                  </a:cubicBezTo>
                  <a:cubicBezTo>
                    <a:pt x="2988" y="2231"/>
                    <a:pt x="3085" y="2044"/>
                    <a:pt x="3240" y="1889"/>
                  </a:cubicBezTo>
                  <a:cubicBezTo>
                    <a:pt x="3273" y="1856"/>
                    <a:pt x="3273" y="1816"/>
                    <a:pt x="3256" y="1775"/>
                  </a:cubicBezTo>
                  <a:cubicBezTo>
                    <a:pt x="3240" y="1734"/>
                    <a:pt x="3199" y="1710"/>
                    <a:pt x="3150" y="1710"/>
                  </a:cubicBezTo>
                  <a:cubicBezTo>
                    <a:pt x="3094" y="1710"/>
                    <a:pt x="3028" y="1726"/>
                    <a:pt x="2971" y="1742"/>
                  </a:cubicBezTo>
                  <a:cubicBezTo>
                    <a:pt x="2953" y="1752"/>
                    <a:pt x="2931" y="1761"/>
                    <a:pt x="2912" y="1761"/>
                  </a:cubicBezTo>
                  <a:cubicBezTo>
                    <a:pt x="2897" y="1761"/>
                    <a:pt x="2884" y="1756"/>
                    <a:pt x="2874" y="1742"/>
                  </a:cubicBezTo>
                  <a:cubicBezTo>
                    <a:pt x="2849" y="1718"/>
                    <a:pt x="2874" y="1677"/>
                    <a:pt x="2882" y="1653"/>
                  </a:cubicBezTo>
                  <a:cubicBezTo>
                    <a:pt x="2939" y="1490"/>
                    <a:pt x="2955" y="1327"/>
                    <a:pt x="2923" y="1164"/>
                  </a:cubicBezTo>
                  <a:cubicBezTo>
                    <a:pt x="2905" y="1054"/>
                    <a:pt x="2863" y="1002"/>
                    <a:pt x="2789" y="1002"/>
                  </a:cubicBezTo>
                  <a:cubicBezTo>
                    <a:pt x="2760" y="1002"/>
                    <a:pt x="2726" y="1010"/>
                    <a:pt x="2686" y="1026"/>
                  </a:cubicBezTo>
                  <a:lnTo>
                    <a:pt x="2353" y="1173"/>
                  </a:lnTo>
                  <a:cubicBezTo>
                    <a:pt x="2336" y="1181"/>
                    <a:pt x="2322" y="1186"/>
                    <a:pt x="2312" y="1186"/>
                  </a:cubicBezTo>
                  <a:cubicBezTo>
                    <a:pt x="2292" y="1186"/>
                    <a:pt x="2285" y="1169"/>
                    <a:pt x="2296" y="1132"/>
                  </a:cubicBezTo>
                  <a:cubicBezTo>
                    <a:pt x="2320" y="1002"/>
                    <a:pt x="2320" y="863"/>
                    <a:pt x="2418" y="749"/>
                  </a:cubicBezTo>
                  <a:cubicBezTo>
                    <a:pt x="2483" y="692"/>
                    <a:pt x="2491" y="595"/>
                    <a:pt x="2434" y="530"/>
                  </a:cubicBezTo>
                  <a:cubicBezTo>
                    <a:pt x="2407" y="494"/>
                    <a:pt x="2376" y="482"/>
                    <a:pt x="2342" y="482"/>
                  </a:cubicBezTo>
                  <a:cubicBezTo>
                    <a:pt x="2307" y="482"/>
                    <a:pt x="2269" y="496"/>
                    <a:pt x="2231" y="513"/>
                  </a:cubicBezTo>
                  <a:cubicBezTo>
                    <a:pt x="2052" y="611"/>
                    <a:pt x="1872" y="700"/>
                    <a:pt x="1677" y="798"/>
                  </a:cubicBezTo>
                  <a:cubicBezTo>
                    <a:pt x="1710" y="643"/>
                    <a:pt x="1742" y="497"/>
                    <a:pt x="1758" y="342"/>
                  </a:cubicBezTo>
                  <a:cubicBezTo>
                    <a:pt x="1775" y="285"/>
                    <a:pt x="1750" y="228"/>
                    <a:pt x="1701" y="204"/>
                  </a:cubicBezTo>
                  <a:cubicBezTo>
                    <a:pt x="1685" y="193"/>
                    <a:pt x="1665" y="187"/>
                    <a:pt x="1646" y="187"/>
                  </a:cubicBezTo>
                  <a:cubicBezTo>
                    <a:pt x="1608" y="187"/>
                    <a:pt x="1571" y="207"/>
                    <a:pt x="1555" y="245"/>
                  </a:cubicBezTo>
                  <a:cubicBezTo>
                    <a:pt x="1441" y="424"/>
                    <a:pt x="1237" y="513"/>
                    <a:pt x="1091" y="668"/>
                  </a:cubicBezTo>
                  <a:cubicBezTo>
                    <a:pt x="1079" y="680"/>
                    <a:pt x="1069" y="685"/>
                    <a:pt x="1062" y="685"/>
                  </a:cubicBezTo>
                  <a:cubicBezTo>
                    <a:pt x="1045" y="685"/>
                    <a:pt x="1037" y="658"/>
                    <a:pt x="1026" y="635"/>
                  </a:cubicBezTo>
                  <a:cubicBezTo>
                    <a:pt x="977" y="530"/>
                    <a:pt x="928" y="416"/>
                    <a:pt x="879" y="302"/>
                  </a:cubicBezTo>
                  <a:cubicBezTo>
                    <a:pt x="855" y="228"/>
                    <a:pt x="814" y="163"/>
                    <a:pt x="773" y="98"/>
                  </a:cubicBezTo>
                  <a:cubicBezTo>
                    <a:pt x="733" y="49"/>
                    <a:pt x="700" y="0"/>
                    <a:pt x="627" y="0"/>
                  </a:cubicBezTo>
                  <a:close/>
                </a:path>
              </a:pathLst>
            </a:custGeom>
            <a:solidFill>
              <a:schemeClr val="accent2"/>
            </a:solidFill>
            <a:ln w="19050" cap="flat" cmpd="sng">
              <a:solidFill>
                <a:schemeClr val="lt1"/>
              </a:solidFill>
              <a:prstDash val="solid"/>
              <a:miter lim="814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74" name="Google Shape;4774;p68"/>
            <p:cNvSpPr/>
            <p:nvPr/>
          </p:nvSpPr>
          <p:spPr>
            <a:xfrm rot="461254">
              <a:off x="6654100" y="2324379"/>
              <a:ext cx="578850" cy="2078699"/>
            </a:xfrm>
            <a:custGeom>
              <a:avLst/>
              <a:gdLst/>
              <a:ahLst/>
              <a:cxnLst/>
              <a:rect l="l" t="t" r="r" b="b"/>
              <a:pathLst>
                <a:path w="6033" h="21665" extrusionOk="0">
                  <a:moveTo>
                    <a:pt x="2353" y="0"/>
                  </a:moveTo>
                  <a:cubicBezTo>
                    <a:pt x="2288" y="0"/>
                    <a:pt x="2256" y="49"/>
                    <a:pt x="2239" y="114"/>
                  </a:cubicBezTo>
                  <a:cubicBezTo>
                    <a:pt x="2239" y="138"/>
                    <a:pt x="2239" y="155"/>
                    <a:pt x="2231" y="179"/>
                  </a:cubicBezTo>
                  <a:cubicBezTo>
                    <a:pt x="2215" y="537"/>
                    <a:pt x="2142" y="895"/>
                    <a:pt x="2182" y="1262"/>
                  </a:cubicBezTo>
                  <a:cubicBezTo>
                    <a:pt x="2223" y="1596"/>
                    <a:pt x="2304" y="1929"/>
                    <a:pt x="2435" y="2239"/>
                  </a:cubicBezTo>
                  <a:cubicBezTo>
                    <a:pt x="2516" y="2450"/>
                    <a:pt x="2581" y="2662"/>
                    <a:pt x="2638" y="2874"/>
                  </a:cubicBezTo>
                  <a:cubicBezTo>
                    <a:pt x="2663" y="3020"/>
                    <a:pt x="2679" y="3159"/>
                    <a:pt x="2671" y="3305"/>
                  </a:cubicBezTo>
                  <a:cubicBezTo>
                    <a:pt x="2671" y="3484"/>
                    <a:pt x="2663" y="3663"/>
                    <a:pt x="2638" y="3834"/>
                  </a:cubicBezTo>
                  <a:cubicBezTo>
                    <a:pt x="2598" y="4030"/>
                    <a:pt x="2532" y="4209"/>
                    <a:pt x="2427" y="4380"/>
                  </a:cubicBezTo>
                  <a:cubicBezTo>
                    <a:pt x="2337" y="4567"/>
                    <a:pt x="2272" y="4762"/>
                    <a:pt x="2239" y="4974"/>
                  </a:cubicBezTo>
                  <a:cubicBezTo>
                    <a:pt x="2093" y="5536"/>
                    <a:pt x="1914" y="6097"/>
                    <a:pt x="1792" y="6675"/>
                  </a:cubicBezTo>
                  <a:cubicBezTo>
                    <a:pt x="1580" y="7587"/>
                    <a:pt x="1450" y="8523"/>
                    <a:pt x="1417" y="9459"/>
                  </a:cubicBezTo>
                  <a:cubicBezTo>
                    <a:pt x="1401" y="9817"/>
                    <a:pt x="1328" y="10167"/>
                    <a:pt x="1311" y="10534"/>
                  </a:cubicBezTo>
                  <a:cubicBezTo>
                    <a:pt x="1295" y="10965"/>
                    <a:pt x="1205" y="11389"/>
                    <a:pt x="1157" y="11812"/>
                  </a:cubicBezTo>
                  <a:cubicBezTo>
                    <a:pt x="1116" y="12284"/>
                    <a:pt x="1100" y="12764"/>
                    <a:pt x="1067" y="13236"/>
                  </a:cubicBezTo>
                  <a:cubicBezTo>
                    <a:pt x="1035" y="13766"/>
                    <a:pt x="888" y="14278"/>
                    <a:pt x="798" y="14799"/>
                  </a:cubicBezTo>
                  <a:cubicBezTo>
                    <a:pt x="725" y="15223"/>
                    <a:pt x="668" y="17681"/>
                    <a:pt x="644" y="18113"/>
                  </a:cubicBezTo>
                  <a:cubicBezTo>
                    <a:pt x="587" y="18943"/>
                    <a:pt x="448" y="19773"/>
                    <a:pt x="237" y="20579"/>
                  </a:cubicBezTo>
                  <a:cubicBezTo>
                    <a:pt x="188" y="20823"/>
                    <a:pt x="107" y="21068"/>
                    <a:pt x="1" y="21296"/>
                  </a:cubicBezTo>
                  <a:cubicBezTo>
                    <a:pt x="9" y="21401"/>
                    <a:pt x="25" y="21515"/>
                    <a:pt x="41" y="21621"/>
                  </a:cubicBezTo>
                  <a:cubicBezTo>
                    <a:pt x="41" y="21653"/>
                    <a:pt x="46" y="21665"/>
                    <a:pt x="67" y="21665"/>
                  </a:cubicBezTo>
                  <a:cubicBezTo>
                    <a:pt x="74" y="21665"/>
                    <a:pt x="81" y="21664"/>
                    <a:pt x="90" y="21662"/>
                  </a:cubicBezTo>
                  <a:cubicBezTo>
                    <a:pt x="196" y="21654"/>
                    <a:pt x="294" y="21646"/>
                    <a:pt x="391" y="21629"/>
                  </a:cubicBezTo>
                  <a:cubicBezTo>
                    <a:pt x="457" y="21475"/>
                    <a:pt x="497" y="21304"/>
                    <a:pt x="505" y="21133"/>
                  </a:cubicBezTo>
                  <a:cubicBezTo>
                    <a:pt x="546" y="20758"/>
                    <a:pt x="619" y="20376"/>
                    <a:pt x="709" y="20009"/>
                  </a:cubicBezTo>
                  <a:cubicBezTo>
                    <a:pt x="782" y="19692"/>
                    <a:pt x="839" y="19382"/>
                    <a:pt x="880" y="19065"/>
                  </a:cubicBezTo>
                  <a:cubicBezTo>
                    <a:pt x="953" y="18577"/>
                    <a:pt x="1075" y="18096"/>
                    <a:pt x="1124" y="17608"/>
                  </a:cubicBezTo>
                  <a:cubicBezTo>
                    <a:pt x="1197" y="16802"/>
                    <a:pt x="1279" y="13961"/>
                    <a:pt x="1319" y="13155"/>
                  </a:cubicBezTo>
                  <a:cubicBezTo>
                    <a:pt x="1352" y="12536"/>
                    <a:pt x="1417" y="11918"/>
                    <a:pt x="1515" y="11307"/>
                  </a:cubicBezTo>
                  <a:cubicBezTo>
                    <a:pt x="1588" y="10819"/>
                    <a:pt x="1621" y="10330"/>
                    <a:pt x="1694" y="9850"/>
                  </a:cubicBezTo>
                  <a:cubicBezTo>
                    <a:pt x="1897" y="8466"/>
                    <a:pt x="2085" y="7082"/>
                    <a:pt x="2345" y="5715"/>
                  </a:cubicBezTo>
                  <a:cubicBezTo>
                    <a:pt x="2410" y="5275"/>
                    <a:pt x="2516" y="4835"/>
                    <a:pt x="2671" y="4420"/>
                  </a:cubicBezTo>
                  <a:cubicBezTo>
                    <a:pt x="2768" y="4144"/>
                    <a:pt x="2923" y="3891"/>
                    <a:pt x="3053" y="3631"/>
                  </a:cubicBezTo>
                  <a:cubicBezTo>
                    <a:pt x="3086" y="3582"/>
                    <a:pt x="3127" y="3549"/>
                    <a:pt x="3176" y="3541"/>
                  </a:cubicBezTo>
                  <a:cubicBezTo>
                    <a:pt x="3393" y="3455"/>
                    <a:pt x="3627" y="3414"/>
                    <a:pt x="3861" y="3414"/>
                  </a:cubicBezTo>
                  <a:cubicBezTo>
                    <a:pt x="3958" y="3414"/>
                    <a:pt x="4056" y="3421"/>
                    <a:pt x="4152" y="3435"/>
                  </a:cubicBezTo>
                  <a:cubicBezTo>
                    <a:pt x="4322" y="3466"/>
                    <a:pt x="4485" y="3534"/>
                    <a:pt x="4654" y="3534"/>
                  </a:cubicBezTo>
                  <a:cubicBezTo>
                    <a:pt x="4663" y="3534"/>
                    <a:pt x="4672" y="3533"/>
                    <a:pt x="4682" y="3533"/>
                  </a:cubicBezTo>
                  <a:cubicBezTo>
                    <a:pt x="5056" y="3509"/>
                    <a:pt x="5414" y="3460"/>
                    <a:pt x="5748" y="3281"/>
                  </a:cubicBezTo>
                  <a:cubicBezTo>
                    <a:pt x="5829" y="3232"/>
                    <a:pt x="5911" y="3167"/>
                    <a:pt x="5976" y="3093"/>
                  </a:cubicBezTo>
                  <a:cubicBezTo>
                    <a:pt x="6017" y="3053"/>
                    <a:pt x="6033" y="2996"/>
                    <a:pt x="6000" y="2947"/>
                  </a:cubicBezTo>
                  <a:cubicBezTo>
                    <a:pt x="5979" y="2904"/>
                    <a:pt x="5939" y="2880"/>
                    <a:pt x="5891" y="2880"/>
                  </a:cubicBezTo>
                  <a:cubicBezTo>
                    <a:pt x="5884" y="2880"/>
                    <a:pt x="5877" y="2881"/>
                    <a:pt x="5870" y="2882"/>
                  </a:cubicBezTo>
                  <a:cubicBezTo>
                    <a:pt x="5813" y="2890"/>
                    <a:pt x="5756" y="2898"/>
                    <a:pt x="5699" y="2906"/>
                  </a:cubicBezTo>
                  <a:cubicBezTo>
                    <a:pt x="5631" y="2919"/>
                    <a:pt x="5564" y="2925"/>
                    <a:pt x="5498" y="2925"/>
                  </a:cubicBezTo>
                  <a:cubicBezTo>
                    <a:pt x="5234" y="2925"/>
                    <a:pt x="4988" y="2831"/>
                    <a:pt x="4747" y="2727"/>
                  </a:cubicBezTo>
                  <a:cubicBezTo>
                    <a:pt x="4570" y="2642"/>
                    <a:pt x="4393" y="2570"/>
                    <a:pt x="4203" y="2570"/>
                  </a:cubicBezTo>
                  <a:cubicBezTo>
                    <a:pt x="4139" y="2570"/>
                    <a:pt x="4074" y="2578"/>
                    <a:pt x="4006" y="2597"/>
                  </a:cubicBezTo>
                  <a:cubicBezTo>
                    <a:pt x="3778" y="2654"/>
                    <a:pt x="3550" y="2751"/>
                    <a:pt x="3346" y="2882"/>
                  </a:cubicBezTo>
                  <a:cubicBezTo>
                    <a:pt x="3330" y="2898"/>
                    <a:pt x="3314" y="2906"/>
                    <a:pt x="3289" y="2922"/>
                  </a:cubicBezTo>
                  <a:cubicBezTo>
                    <a:pt x="3265" y="2882"/>
                    <a:pt x="3265" y="2825"/>
                    <a:pt x="3281" y="2784"/>
                  </a:cubicBezTo>
                  <a:cubicBezTo>
                    <a:pt x="3436" y="2434"/>
                    <a:pt x="3330" y="2108"/>
                    <a:pt x="3176" y="1791"/>
                  </a:cubicBezTo>
                  <a:cubicBezTo>
                    <a:pt x="3053" y="1547"/>
                    <a:pt x="2891" y="1327"/>
                    <a:pt x="2777" y="1083"/>
                  </a:cubicBezTo>
                  <a:cubicBezTo>
                    <a:pt x="2638" y="773"/>
                    <a:pt x="2492" y="464"/>
                    <a:pt x="2459" y="114"/>
                  </a:cubicBezTo>
                  <a:cubicBezTo>
                    <a:pt x="2451" y="49"/>
                    <a:pt x="2427" y="0"/>
                    <a:pt x="2353" y="0"/>
                  </a:cubicBezTo>
                  <a:close/>
                </a:path>
              </a:pathLst>
            </a:custGeom>
            <a:solidFill>
              <a:schemeClr val="accent4"/>
            </a:solidFill>
            <a:ln w="19050" cap="flat" cmpd="sng">
              <a:solidFill>
                <a:schemeClr val="lt1"/>
              </a:solidFill>
              <a:prstDash val="solid"/>
              <a:miter lim="814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75" name="Google Shape;4775;p68"/>
            <p:cNvSpPr/>
            <p:nvPr/>
          </p:nvSpPr>
          <p:spPr>
            <a:xfrm rot="461254">
              <a:off x="6792698" y="2763540"/>
              <a:ext cx="843665" cy="904688"/>
            </a:xfrm>
            <a:custGeom>
              <a:avLst/>
              <a:gdLst/>
              <a:ahLst/>
              <a:cxnLst/>
              <a:rect l="l" t="t" r="r" b="b"/>
              <a:pathLst>
                <a:path w="8793" h="9429" extrusionOk="0">
                  <a:moveTo>
                    <a:pt x="3362" y="0"/>
                  </a:moveTo>
                  <a:cubicBezTo>
                    <a:pt x="3264" y="0"/>
                    <a:pt x="3186" y="65"/>
                    <a:pt x="3127" y="199"/>
                  </a:cubicBezTo>
                  <a:cubicBezTo>
                    <a:pt x="3086" y="272"/>
                    <a:pt x="3061" y="346"/>
                    <a:pt x="3029" y="427"/>
                  </a:cubicBezTo>
                  <a:cubicBezTo>
                    <a:pt x="2987" y="515"/>
                    <a:pt x="2959" y="558"/>
                    <a:pt x="2917" y="558"/>
                  </a:cubicBezTo>
                  <a:cubicBezTo>
                    <a:pt x="2884" y="558"/>
                    <a:pt x="2844" y="533"/>
                    <a:pt x="2785" y="484"/>
                  </a:cubicBezTo>
                  <a:cubicBezTo>
                    <a:pt x="2679" y="386"/>
                    <a:pt x="2557" y="305"/>
                    <a:pt x="2418" y="248"/>
                  </a:cubicBezTo>
                  <a:cubicBezTo>
                    <a:pt x="2379" y="230"/>
                    <a:pt x="2336" y="221"/>
                    <a:pt x="2293" y="221"/>
                  </a:cubicBezTo>
                  <a:cubicBezTo>
                    <a:pt x="2203" y="221"/>
                    <a:pt x="2113" y="260"/>
                    <a:pt x="2052" y="338"/>
                  </a:cubicBezTo>
                  <a:cubicBezTo>
                    <a:pt x="2008" y="396"/>
                    <a:pt x="1938" y="428"/>
                    <a:pt x="1859" y="428"/>
                  </a:cubicBezTo>
                  <a:cubicBezTo>
                    <a:pt x="1850" y="428"/>
                    <a:pt x="1841" y="428"/>
                    <a:pt x="1832" y="427"/>
                  </a:cubicBezTo>
                  <a:cubicBezTo>
                    <a:pt x="1815" y="424"/>
                    <a:pt x="1798" y="423"/>
                    <a:pt x="1781" y="423"/>
                  </a:cubicBezTo>
                  <a:cubicBezTo>
                    <a:pt x="1699" y="423"/>
                    <a:pt x="1616" y="455"/>
                    <a:pt x="1555" y="508"/>
                  </a:cubicBezTo>
                  <a:cubicBezTo>
                    <a:pt x="1477" y="581"/>
                    <a:pt x="1376" y="621"/>
                    <a:pt x="1272" y="621"/>
                  </a:cubicBezTo>
                  <a:cubicBezTo>
                    <a:pt x="1247" y="621"/>
                    <a:pt x="1222" y="619"/>
                    <a:pt x="1197" y="614"/>
                  </a:cubicBezTo>
                  <a:cubicBezTo>
                    <a:pt x="1168" y="608"/>
                    <a:pt x="1139" y="605"/>
                    <a:pt x="1109" y="605"/>
                  </a:cubicBezTo>
                  <a:cubicBezTo>
                    <a:pt x="1023" y="605"/>
                    <a:pt x="936" y="631"/>
                    <a:pt x="864" y="679"/>
                  </a:cubicBezTo>
                  <a:cubicBezTo>
                    <a:pt x="809" y="722"/>
                    <a:pt x="742" y="746"/>
                    <a:pt x="678" y="746"/>
                  </a:cubicBezTo>
                  <a:cubicBezTo>
                    <a:pt x="655" y="746"/>
                    <a:pt x="632" y="743"/>
                    <a:pt x="611" y="736"/>
                  </a:cubicBezTo>
                  <a:cubicBezTo>
                    <a:pt x="562" y="728"/>
                    <a:pt x="522" y="728"/>
                    <a:pt x="481" y="728"/>
                  </a:cubicBezTo>
                  <a:cubicBezTo>
                    <a:pt x="467" y="727"/>
                    <a:pt x="454" y="726"/>
                    <a:pt x="441" y="726"/>
                  </a:cubicBezTo>
                  <a:cubicBezTo>
                    <a:pt x="243" y="726"/>
                    <a:pt x="110" y="893"/>
                    <a:pt x="41" y="1038"/>
                  </a:cubicBezTo>
                  <a:cubicBezTo>
                    <a:pt x="1" y="1103"/>
                    <a:pt x="25" y="1176"/>
                    <a:pt x="82" y="1217"/>
                  </a:cubicBezTo>
                  <a:cubicBezTo>
                    <a:pt x="139" y="1249"/>
                    <a:pt x="180" y="1314"/>
                    <a:pt x="188" y="1380"/>
                  </a:cubicBezTo>
                  <a:cubicBezTo>
                    <a:pt x="245" y="1607"/>
                    <a:pt x="286" y="1844"/>
                    <a:pt x="343" y="2071"/>
                  </a:cubicBezTo>
                  <a:cubicBezTo>
                    <a:pt x="432" y="2462"/>
                    <a:pt x="562" y="2845"/>
                    <a:pt x="717" y="3211"/>
                  </a:cubicBezTo>
                  <a:cubicBezTo>
                    <a:pt x="782" y="3366"/>
                    <a:pt x="945" y="3350"/>
                    <a:pt x="1051" y="3439"/>
                  </a:cubicBezTo>
                  <a:cubicBezTo>
                    <a:pt x="1052" y="3441"/>
                    <a:pt x="1055" y="3441"/>
                    <a:pt x="1057" y="3441"/>
                  </a:cubicBezTo>
                  <a:cubicBezTo>
                    <a:pt x="1068" y="3441"/>
                    <a:pt x="1087" y="3431"/>
                    <a:pt x="1100" y="3431"/>
                  </a:cubicBezTo>
                  <a:lnTo>
                    <a:pt x="1222" y="3431"/>
                  </a:lnTo>
                  <a:cubicBezTo>
                    <a:pt x="1523" y="3488"/>
                    <a:pt x="1832" y="3545"/>
                    <a:pt x="2133" y="3618"/>
                  </a:cubicBezTo>
                  <a:cubicBezTo>
                    <a:pt x="2459" y="3691"/>
                    <a:pt x="2744" y="3871"/>
                    <a:pt x="3045" y="3993"/>
                  </a:cubicBezTo>
                  <a:cubicBezTo>
                    <a:pt x="3298" y="4098"/>
                    <a:pt x="3542" y="4237"/>
                    <a:pt x="3762" y="4383"/>
                  </a:cubicBezTo>
                  <a:cubicBezTo>
                    <a:pt x="4071" y="4579"/>
                    <a:pt x="4258" y="4888"/>
                    <a:pt x="4486" y="5149"/>
                  </a:cubicBezTo>
                  <a:cubicBezTo>
                    <a:pt x="4918" y="5645"/>
                    <a:pt x="5251" y="6215"/>
                    <a:pt x="5471" y="6826"/>
                  </a:cubicBezTo>
                  <a:cubicBezTo>
                    <a:pt x="5561" y="7070"/>
                    <a:pt x="5561" y="7330"/>
                    <a:pt x="5585" y="7583"/>
                  </a:cubicBezTo>
                  <a:cubicBezTo>
                    <a:pt x="5618" y="7827"/>
                    <a:pt x="5715" y="8055"/>
                    <a:pt x="5878" y="8242"/>
                  </a:cubicBezTo>
                  <a:cubicBezTo>
                    <a:pt x="5992" y="8388"/>
                    <a:pt x="6114" y="8519"/>
                    <a:pt x="6220" y="8673"/>
                  </a:cubicBezTo>
                  <a:cubicBezTo>
                    <a:pt x="6391" y="8926"/>
                    <a:pt x="6594" y="9154"/>
                    <a:pt x="6814" y="9357"/>
                  </a:cubicBezTo>
                  <a:cubicBezTo>
                    <a:pt x="6865" y="9405"/>
                    <a:pt x="6915" y="9428"/>
                    <a:pt x="6958" y="9428"/>
                  </a:cubicBezTo>
                  <a:cubicBezTo>
                    <a:pt x="7019" y="9428"/>
                    <a:pt x="7067" y="9382"/>
                    <a:pt x="7091" y="9292"/>
                  </a:cubicBezTo>
                  <a:cubicBezTo>
                    <a:pt x="7107" y="9243"/>
                    <a:pt x="7124" y="9235"/>
                    <a:pt x="7172" y="9235"/>
                  </a:cubicBezTo>
                  <a:lnTo>
                    <a:pt x="7303" y="9235"/>
                  </a:lnTo>
                  <a:cubicBezTo>
                    <a:pt x="7368" y="9227"/>
                    <a:pt x="7449" y="9243"/>
                    <a:pt x="7506" y="9170"/>
                  </a:cubicBezTo>
                  <a:cubicBezTo>
                    <a:pt x="7555" y="9097"/>
                    <a:pt x="7498" y="9032"/>
                    <a:pt x="7474" y="8966"/>
                  </a:cubicBezTo>
                  <a:cubicBezTo>
                    <a:pt x="7612" y="8950"/>
                    <a:pt x="7750" y="8909"/>
                    <a:pt x="7864" y="8828"/>
                  </a:cubicBezTo>
                  <a:cubicBezTo>
                    <a:pt x="7913" y="8795"/>
                    <a:pt x="7970" y="8771"/>
                    <a:pt x="7962" y="8698"/>
                  </a:cubicBezTo>
                  <a:cubicBezTo>
                    <a:pt x="7954" y="8633"/>
                    <a:pt x="7987" y="8625"/>
                    <a:pt x="8035" y="8616"/>
                  </a:cubicBezTo>
                  <a:cubicBezTo>
                    <a:pt x="8149" y="8608"/>
                    <a:pt x="8255" y="8551"/>
                    <a:pt x="8337" y="8470"/>
                  </a:cubicBezTo>
                  <a:cubicBezTo>
                    <a:pt x="8385" y="8421"/>
                    <a:pt x="8394" y="8340"/>
                    <a:pt x="8361" y="8283"/>
                  </a:cubicBezTo>
                  <a:cubicBezTo>
                    <a:pt x="8340" y="8233"/>
                    <a:pt x="8287" y="8208"/>
                    <a:pt x="8236" y="8208"/>
                  </a:cubicBezTo>
                  <a:cubicBezTo>
                    <a:pt x="8229" y="8208"/>
                    <a:pt x="8222" y="8208"/>
                    <a:pt x="8214" y="8209"/>
                  </a:cubicBezTo>
                  <a:cubicBezTo>
                    <a:pt x="8197" y="8214"/>
                    <a:pt x="8175" y="8223"/>
                    <a:pt x="8156" y="8223"/>
                  </a:cubicBezTo>
                  <a:cubicBezTo>
                    <a:pt x="8139" y="8223"/>
                    <a:pt x="8124" y="8216"/>
                    <a:pt x="8117" y="8193"/>
                  </a:cubicBezTo>
                  <a:cubicBezTo>
                    <a:pt x="8092" y="8144"/>
                    <a:pt x="8166" y="8136"/>
                    <a:pt x="8198" y="8112"/>
                  </a:cubicBezTo>
                  <a:cubicBezTo>
                    <a:pt x="8271" y="8038"/>
                    <a:pt x="8394" y="7981"/>
                    <a:pt x="8377" y="7859"/>
                  </a:cubicBezTo>
                  <a:cubicBezTo>
                    <a:pt x="8361" y="7770"/>
                    <a:pt x="8402" y="7672"/>
                    <a:pt x="8475" y="7615"/>
                  </a:cubicBezTo>
                  <a:cubicBezTo>
                    <a:pt x="8540" y="7558"/>
                    <a:pt x="8638" y="7501"/>
                    <a:pt x="8621" y="7403"/>
                  </a:cubicBezTo>
                  <a:cubicBezTo>
                    <a:pt x="8613" y="7322"/>
                    <a:pt x="8646" y="7241"/>
                    <a:pt x="8719" y="7192"/>
                  </a:cubicBezTo>
                  <a:cubicBezTo>
                    <a:pt x="8776" y="7143"/>
                    <a:pt x="8792" y="7062"/>
                    <a:pt x="8752" y="6996"/>
                  </a:cubicBezTo>
                  <a:cubicBezTo>
                    <a:pt x="8728" y="6954"/>
                    <a:pt x="8681" y="6930"/>
                    <a:pt x="8633" y="6930"/>
                  </a:cubicBezTo>
                  <a:cubicBezTo>
                    <a:pt x="8615" y="6930"/>
                    <a:pt x="8598" y="6933"/>
                    <a:pt x="8581" y="6939"/>
                  </a:cubicBezTo>
                  <a:cubicBezTo>
                    <a:pt x="8532" y="6948"/>
                    <a:pt x="8483" y="6956"/>
                    <a:pt x="8442" y="6956"/>
                  </a:cubicBezTo>
                  <a:cubicBezTo>
                    <a:pt x="8429" y="6958"/>
                    <a:pt x="8416" y="6960"/>
                    <a:pt x="8404" y="6960"/>
                  </a:cubicBezTo>
                  <a:cubicBezTo>
                    <a:pt x="8373" y="6960"/>
                    <a:pt x="8348" y="6948"/>
                    <a:pt x="8337" y="6907"/>
                  </a:cubicBezTo>
                  <a:cubicBezTo>
                    <a:pt x="8320" y="6842"/>
                    <a:pt x="8361" y="6834"/>
                    <a:pt x="8402" y="6817"/>
                  </a:cubicBezTo>
                  <a:cubicBezTo>
                    <a:pt x="8516" y="6777"/>
                    <a:pt x="8613" y="6695"/>
                    <a:pt x="8678" y="6589"/>
                  </a:cubicBezTo>
                  <a:cubicBezTo>
                    <a:pt x="8735" y="6484"/>
                    <a:pt x="8711" y="6418"/>
                    <a:pt x="8589" y="6394"/>
                  </a:cubicBezTo>
                  <a:cubicBezTo>
                    <a:pt x="8516" y="6386"/>
                    <a:pt x="8451" y="6361"/>
                    <a:pt x="8385" y="6321"/>
                  </a:cubicBezTo>
                  <a:cubicBezTo>
                    <a:pt x="8499" y="6272"/>
                    <a:pt x="8597" y="6199"/>
                    <a:pt x="8678" y="6117"/>
                  </a:cubicBezTo>
                  <a:cubicBezTo>
                    <a:pt x="8727" y="6052"/>
                    <a:pt x="8768" y="5987"/>
                    <a:pt x="8727" y="5914"/>
                  </a:cubicBezTo>
                  <a:cubicBezTo>
                    <a:pt x="8702" y="5875"/>
                    <a:pt x="8667" y="5864"/>
                    <a:pt x="8632" y="5864"/>
                  </a:cubicBezTo>
                  <a:cubicBezTo>
                    <a:pt x="8600" y="5864"/>
                    <a:pt x="8567" y="5873"/>
                    <a:pt x="8540" y="5881"/>
                  </a:cubicBezTo>
                  <a:cubicBezTo>
                    <a:pt x="8483" y="5889"/>
                    <a:pt x="8410" y="5906"/>
                    <a:pt x="8369" y="5914"/>
                  </a:cubicBezTo>
                  <a:cubicBezTo>
                    <a:pt x="8353" y="5914"/>
                    <a:pt x="8334" y="5916"/>
                    <a:pt x="8314" y="5916"/>
                  </a:cubicBezTo>
                  <a:cubicBezTo>
                    <a:pt x="8284" y="5916"/>
                    <a:pt x="8252" y="5911"/>
                    <a:pt x="8223" y="5881"/>
                  </a:cubicBezTo>
                  <a:cubicBezTo>
                    <a:pt x="8288" y="5849"/>
                    <a:pt x="8345" y="5824"/>
                    <a:pt x="8402" y="5792"/>
                  </a:cubicBezTo>
                  <a:cubicBezTo>
                    <a:pt x="8516" y="5743"/>
                    <a:pt x="8613" y="5661"/>
                    <a:pt x="8687" y="5564"/>
                  </a:cubicBezTo>
                  <a:cubicBezTo>
                    <a:pt x="8744" y="5482"/>
                    <a:pt x="8744" y="5385"/>
                    <a:pt x="8703" y="5303"/>
                  </a:cubicBezTo>
                  <a:cubicBezTo>
                    <a:pt x="8668" y="5234"/>
                    <a:pt x="8598" y="5194"/>
                    <a:pt x="8522" y="5194"/>
                  </a:cubicBezTo>
                  <a:cubicBezTo>
                    <a:pt x="8509" y="5194"/>
                    <a:pt x="8496" y="5195"/>
                    <a:pt x="8483" y="5197"/>
                  </a:cubicBezTo>
                  <a:cubicBezTo>
                    <a:pt x="8410" y="5197"/>
                    <a:pt x="8337" y="5206"/>
                    <a:pt x="8263" y="5206"/>
                  </a:cubicBezTo>
                  <a:cubicBezTo>
                    <a:pt x="8247" y="5210"/>
                    <a:pt x="8229" y="5216"/>
                    <a:pt x="8211" y="5216"/>
                  </a:cubicBezTo>
                  <a:cubicBezTo>
                    <a:pt x="8194" y="5216"/>
                    <a:pt x="8178" y="5210"/>
                    <a:pt x="8166" y="5189"/>
                  </a:cubicBezTo>
                  <a:cubicBezTo>
                    <a:pt x="8141" y="5157"/>
                    <a:pt x="8166" y="5116"/>
                    <a:pt x="8190" y="5083"/>
                  </a:cubicBezTo>
                  <a:cubicBezTo>
                    <a:pt x="8247" y="5002"/>
                    <a:pt x="8304" y="4929"/>
                    <a:pt x="8361" y="4847"/>
                  </a:cubicBezTo>
                  <a:cubicBezTo>
                    <a:pt x="8434" y="4725"/>
                    <a:pt x="8410" y="4644"/>
                    <a:pt x="8280" y="4603"/>
                  </a:cubicBezTo>
                  <a:cubicBezTo>
                    <a:pt x="8223" y="4587"/>
                    <a:pt x="8174" y="4571"/>
                    <a:pt x="8109" y="4554"/>
                  </a:cubicBezTo>
                  <a:lnTo>
                    <a:pt x="8157" y="4505"/>
                  </a:lnTo>
                  <a:cubicBezTo>
                    <a:pt x="8271" y="4383"/>
                    <a:pt x="8255" y="4302"/>
                    <a:pt x="8109" y="4229"/>
                  </a:cubicBezTo>
                  <a:cubicBezTo>
                    <a:pt x="8076" y="4221"/>
                    <a:pt x="8060" y="4196"/>
                    <a:pt x="8052" y="4164"/>
                  </a:cubicBezTo>
                  <a:cubicBezTo>
                    <a:pt x="8027" y="4066"/>
                    <a:pt x="8035" y="3968"/>
                    <a:pt x="8076" y="3879"/>
                  </a:cubicBezTo>
                  <a:cubicBezTo>
                    <a:pt x="8174" y="3667"/>
                    <a:pt x="8100" y="3561"/>
                    <a:pt x="7873" y="3529"/>
                  </a:cubicBezTo>
                  <a:cubicBezTo>
                    <a:pt x="7856" y="3529"/>
                    <a:pt x="7840" y="3529"/>
                    <a:pt x="7824" y="3520"/>
                  </a:cubicBezTo>
                  <a:cubicBezTo>
                    <a:pt x="7734" y="3504"/>
                    <a:pt x="7702" y="3455"/>
                    <a:pt x="7750" y="3366"/>
                  </a:cubicBezTo>
                  <a:cubicBezTo>
                    <a:pt x="7767" y="3341"/>
                    <a:pt x="7775" y="3317"/>
                    <a:pt x="7791" y="3284"/>
                  </a:cubicBezTo>
                  <a:cubicBezTo>
                    <a:pt x="7848" y="3138"/>
                    <a:pt x="7807" y="3048"/>
                    <a:pt x="7661" y="3008"/>
                  </a:cubicBezTo>
                  <a:cubicBezTo>
                    <a:pt x="7620" y="2999"/>
                    <a:pt x="7588" y="2991"/>
                    <a:pt x="7547" y="2983"/>
                  </a:cubicBezTo>
                  <a:cubicBezTo>
                    <a:pt x="7449" y="2959"/>
                    <a:pt x="7417" y="2918"/>
                    <a:pt x="7466" y="2829"/>
                  </a:cubicBezTo>
                  <a:cubicBezTo>
                    <a:pt x="7490" y="2788"/>
                    <a:pt x="7506" y="2747"/>
                    <a:pt x="7523" y="2706"/>
                  </a:cubicBezTo>
                  <a:cubicBezTo>
                    <a:pt x="7571" y="2552"/>
                    <a:pt x="7531" y="2470"/>
                    <a:pt x="7368" y="2446"/>
                  </a:cubicBezTo>
                  <a:cubicBezTo>
                    <a:pt x="7295" y="2438"/>
                    <a:pt x="7221" y="2438"/>
                    <a:pt x="7148" y="2438"/>
                  </a:cubicBezTo>
                  <a:cubicBezTo>
                    <a:pt x="7115" y="2430"/>
                    <a:pt x="7075" y="2438"/>
                    <a:pt x="7083" y="2381"/>
                  </a:cubicBezTo>
                  <a:cubicBezTo>
                    <a:pt x="7107" y="2145"/>
                    <a:pt x="7107" y="2145"/>
                    <a:pt x="6879" y="2088"/>
                  </a:cubicBezTo>
                  <a:cubicBezTo>
                    <a:pt x="6798" y="2071"/>
                    <a:pt x="6741" y="1998"/>
                    <a:pt x="6757" y="1917"/>
                  </a:cubicBezTo>
                  <a:cubicBezTo>
                    <a:pt x="6757" y="1835"/>
                    <a:pt x="6757" y="1746"/>
                    <a:pt x="6757" y="1656"/>
                  </a:cubicBezTo>
                  <a:cubicBezTo>
                    <a:pt x="6757" y="1536"/>
                    <a:pt x="6653" y="1446"/>
                    <a:pt x="6540" y="1446"/>
                  </a:cubicBezTo>
                  <a:cubicBezTo>
                    <a:pt x="6523" y="1446"/>
                    <a:pt x="6506" y="1449"/>
                    <a:pt x="6489" y="1453"/>
                  </a:cubicBezTo>
                  <a:cubicBezTo>
                    <a:pt x="6367" y="1477"/>
                    <a:pt x="6244" y="1502"/>
                    <a:pt x="6130" y="1526"/>
                  </a:cubicBezTo>
                  <a:cubicBezTo>
                    <a:pt x="6121" y="1527"/>
                    <a:pt x="6111" y="1528"/>
                    <a:pt x="6103" y="1528"/>
                  </a:cubicBezTo>
                  <a:cubicBezTo>
                    <a:pt x="6056" y="1528"/>
                    <a:pt x="6033" y="1507"/>
                    <a:pt x="6033" y="1445"/>
                  </a:cubicBezTo>
                  <a:cubicBezTo>
                    <a:pt x="6025" y="1339"/>
                    <a:pt x="6000" y="1233"/>
                    <a:pt x="5960" y="1127"/>
                  </a:cubicBezTo>
                  <a:cubicBezTo>
                    <a:pt x="5917" y="1005"/>
                    <a:pt x="5856" y="943"/>
                    <a:pt x="5757" y="943"/>
                  </a:cubicBezTo>
                  <a:cubicBezTo>
                    <a:pt x="5723" y="943"/>
                    <a:pt x="5685" y="950"/>
                    <a:pt x="5642" y="964"/>
                  </a:cubicBezTo>
                  <a:cubicBezTo>
                    <a:pt x="5621" y="974"/>
                    <a:pt x="5599" y="979"/>
                    <a:pt x="5577" y="979"/>
                  </a:cubicBezTo>
                  <a:cubicBezTo>
                    <a:pt x="5510" y="979"/>
                    <a:pt x="5449" y="933"/>
                    <a:pt x="5430" y="859"/>
                  </a:cubicBezTo>
                  <a:cubicBezTo>
                    <a:pt x="5365" y="728"/>
                    <a:pt x="5292" y="598"/>
                    <a:pt x="5194" y="484"/>
                  </a:cubicBezTo>
                  <a:cubicBezTo>
                    <a:pt x="5081" y="361"/>
                    <a:pt x="4974" y="301"/>
                    <a:pt x="4855" y="301"/>
                  </a:cubicBezTo>
                  <a:cubicBezTo>
                    <a:pt x="4777" y="301"/>
                    <a:pt x="4694" y="327"/>
                    <a:pt x="4600" y="378"/>
                  </a:cubicBezTo>
                  <a:cubicBezTo>
                    <a:pt x="4582" y="397"/>
                    <a:pt x="4558" y="405"/>
                    <a:pt x="4535" y="405"/>
                  </a:cubicBezTo>
                  <a:cubicBezTo>
                    <a:pt x="4507" y="405"/>
                    <a:pt x="4480" y="392"/>
                    <a:pt x="4462" y="370"/>
                  </a:cubicBezTo>
                  <a:cubicBezTo>
                    <a:pt x="4372" y="297"/>
                    <a:pt x="4283" y="224"/>
                    <a:pt x="4185" y="167"/>
                  </a:cubicBezTo>
                  <a:cubicBezTo>
                    <a:pt x="4153" y="141"/>
                    <a:pt x="4116" y="129"/>
                    <a:pt x="4080" y="129"/>
                  </a:cubicBezTo>
                  <a:cubicBezTo>
                    <a:pt x="4023" y="129"/>
                    <a:pt x="3967" y="158"/>
                    <a:pt x="3933" y="207"/>
                  </a:cubicBezTo>
                  <a:cubicBezTo>
                    <a:pt x="3906" y="253"/>
                    <a:pt x="3879" y="271"/>
                    <a:pt x="3851" y="271"/>
                  </a:cubicBezTo>
                  <a:cubicBezTo>
                    <a:pt x="3820" y="271"/>
                    <a:pt x="3788" y="249"/>
                    <a:pt x="3753" y="224"/>
                  </a:cubicBezTo>
                  <a:cubicBezTo>
                    <a:pt x="3688" y="183"/>
                    <a:pt x="3639" y="126"/>
                    <a:pt x="3574" y="77"/>
                  </a:cubicBezTo>
                  <a:cubicBezTo>
                    <a:pt x="3495" y="26"/>
                    <a:pt x="3425" y="0"/>
                    <a:pt x="3362" y="0"/>
                  </a:cubicBezTo>
                  <a:close/>
                </a:path>
              </a:pathLst>
            </a:custGeom>
            <a:solidFill>
              <a:schemeClr val="accent1"/>
            </a:solidFill>
            <a:ln w="19050" cap="flat" cmpd="sng">
              <a:solidFill>
                <a:schemeClr val="lt1"/>
              </a:solidFill>
              <a:prstDash val="solid"/>
              <a:miter lim="814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76" name="Google Shape;4776;p68"/>
            <p:cNvSpPr/>
            <p:nvPr/>
          </p:nvSpPr>
          <p:spPr>
            <a:xfrm rot="461254">
              <a:off x="6749091" y="2878232"/>
              <a:ext cx="724882" cy="695139"/>
            </a:xfrm>
            <a:custGeom>
              <a:avLst/>
              <a:gdLst/>
              <a:ahLst/>
              <a:cxnLst/>
              <a:rect l="l" t="t" r="r" b="b"/>
              <a:pathLst>
                <a:path w="7555" h="7245" extrusionOk="0">
                  <a:moveTo>
                    <a:pt x="2433" y="0"/>
                  </a:moveTo>
                  <a:cubicBezTo>
                    <a:pt x="2428" y="0"/>
                    <a:pt x="2423" y="0"/>
                    <a:pt x="2418" y="1"/>
                  </a:cubicBezTo>
                  <a:cubicBezTo>
                    <a:pt x="2328" y="1"/>
                    <a:pt x="2304" y="66"/>
                    <a:pt x="2304" y="139"/>
                  </a:cubicBezTo>
                  <a:cubicBezTo>
                    <a:pt x="2296" y="261"/>
                    <a:pt x="2320" y="392"/>
                    <a:pt x="2174" y="457"/>
                  </a:cubicBezTo>
                  <a:cubicBezTo>
                    <a:pt x="2157" y="457"/>
                    <a:pt x="2149" y="481"/>
                    <a:pt x="2141" y="497"/>
                  </a:cubicBezTo>
                  <a:cubicBezTo>
                    <a:pt x="2117" y="546"/>
                    <a:pt x="2076" y="579"/>
                    <a:pt x="2027" y="587"/>
                  </a:cubicBezTo>
                  <a:cubicBezTo>
                    <a:pt x="1978" y="587"/>
                    <a:pt x="1978" y="522"/>
                    <a:pt x="1962" y="481"/>
                  </a:cubicBezTo>
                  <a:cubicBezTo>
                    <a:pt x="1917" y="387"/>
                    <a:pt x="1875" y="339"/>
                    <a:pt x="1822" y="339"/>
                  </a:cubicBezTo>
                  <a:cubicBezTo>
                    <a:pt x="1780" y="339"/>
                    <a:pt x="1731" y="370"/>
                    <a:pt x="1669" y="432"/>
                  </a:cubicBezTo>
                  <a:cubicBezTo>
                    <a:pt x="1612" y="382"/>
                    <a:pt x="1573" y="288"/>
                    <a:pt x="1482" y="288"/>
                  </a:cubicBezTo>
                  <a:cubicBezTo>
                    <a:pt x="1469" y="288"/>
                    <a:pt x="1456" y="290"/>
                    <a:pt x="1441" y="294"/>
                  </a:cubicBezTo>
                  <a:cubicBezTo>
                    <a:pt x="1319" y="335"/>
                    <a:pt x="1343" y="457"/>
                    <a:pt x="1327" y="546"/>
                  </a:cubicBezTo>
                  <a:cubicBezTo>
                    <a:pt x="1263" y="521"/>
                    <a:pt x="1214" y="445"/>
                    <a:pt x="1149" y="445"/>
                  </a:cubicBezTo>
                  <a:cubicBezTo>
                    <a:pt x="1131" y="445"/>
                    <a:pt x="1112" y="451"/>
                    <a:pt x="1091" y="465"/>
                  </a:cubicBezTo>
                  <a:cubicBezTo>
                    <a:pt x="1010" y="514"/>
                    <a:pt x="1042" y="603"/>
                    <a:pt x="1058" y="693"/>
                  </a:cubicBezTo>
                  <a:cubicBezTo>
                    <a:pt x="984" y="649"/>
                    <a:pt x="924" y="554"/>
                    <a:pt x="842" y="554"/>
                  </a:cubicBezTo>
                  <a:cubicBezTo>
                    <a:pt x="816" y="554"/>
                    <a:pt x="788" y="564"/>
                    <a:pt x="757" y="587"/>
                  </a:cubicBezTo>
                  <a:cubicBezTo>
                    <a:pt x="660" y="668"/>
                    <a:pt x="733" y="766"/>
                    <a:pt x="782" y="880"/>
                  </a:cubicBezTo>
                  <a:cubicBezTo>
                    <a:pt x="725" y="839"/>
                    <a:pt x="692" y="807"/>
                    <a:pt x="651" y="774"/>
                  </a:cubicBezTo>
                  <a:cubicBezTo>
                    <a:pt x="616" y="747"/>
                    <a:pt x="573" y="732"/>
                    <a:pt x="530" y="732"/>
                  </a:cubicBezTo>
                  <a:cubicBezTo>
                    <a:pt x="483" y="732"/>
                    <a:pt x="437" y="749"/>
                    <a:pt x="399" y="782"/>
                  </a:cubicBezTo>
                  <a:cubicBezTo>
                    <a:pt x="373" y="808"/>
                    <a:pt x="353" y="831"/>
                    <a:pt x="330" y="831"/>
                  </a:cubicBezTo>
                  <a:cubicBezTo>
                    <a:pt x="317" y="831"/>
                    <a:pt x="303" y="824"/>
                    <a:pt x="285" y="807"/>
                  </a:cubicBezTo>
                  <a:cubicBezTo>
                    <a:pt x="279" y="798"/>
                    <a:pt x="272" y="795"/>
                    <a:pt x="264" y="795"/>
                  </a:cubicBezTo>
                  <a:cubicBezTo>
                    <a:pt x="250" y="795"/>
                    <a:pt x="236" y="807"/>
                    <a:pt x="236" y="823"/>
                  </a:cubicBezTo>
                  <a:cubicBezTo>
                    <a:pt x="236" y="863"/>
                    <a:pt x="227" y="875"/>
                    <a:pt x="213" y="875"/>
                  </a:cubicBezTo>
                  <a:cubicBezTo>
                    <a:pt x="203" y="875"/>
                    <a:pt x="192" y="870"/>
                    <a:pt x="179" y="864"/>
                  </a:cubicBezTo>
                  <a:cubicBezTo>
                    <a:pt x="164" y="857"/>
                    <a:pt x="149" y="854"/>
                    <a:pt x="134" y="854"/>
                  </a:cubicBezTo>
                  <a:cubicBezTo>
                    <a:pt x="93" y="854"/>
                    <a:pt x="57" y="877"/>
                    <a:pt x="33" y="913"/>
                  </a:cubicBezTo>
                  <a:cubicBezTo>
                    <a:pt x="0" y="961"/>
                    <a:pt x="16" y="1027"/>
                    <a:pt x="57" y="1067"/>
                  </a:cubicBezTo>
                  <a:cubicBezTo>
                    <a:pt x="98" y="1108"/>
                    <a:pt x="130" y="1157"/>
                    <a:pt x="163" y="1206"/>
                  </a:cubicBezTo>
                  <a:cubicBezTo>
                    <a:pt x="293" y="1425"/>
                    <a:pt x="440" y="1637"/>
                    <a:pt x="603" y="1832"/>
                  </a:cubicBezTo>
                  <a:cubicBezTo>
                    <a:pt x="790" y="2068"/>
                    <a:pt x="961" y="2313"/>
                    <a:pt x="1107" y="2565"/>
                  </a:cubicBezTo>
                  <a:cubicBezTo>
                    <a:pt x="1246" y="2817"/>
                    <a:pt x="1352" y="3086"/>
                    <a:pt x="1400" y="3363"/>
                  </a:cubicBezTo>
                  <a:cubicBezTo>
                    <a:pt x="1417" y="3461"/>
                    <a:pt x="1449" y="3550"/>
                    <a:pt x="1490" y="3640"/>
                  </a:cubicBezTo>
                  <a:cubicBezTo>
                    <a:pt x="1512" y="3676"/>
                    <a:pt x="1547" y="3706"/>
                    <a:pt x="1589" y="3706"/>
                  </a:cubicBezTo>
                  <a:cubicBezTo>
                    <a:pt x="1594" y="3706"/>
                    <a:pt x="1599" y="3706"/>
                    <a:pt x="1604" y="3705"/>
                  </a:cubicBezTo>
                  <a:cubicBezTo>
                    <a:pt x="1653" y="3705"/>
                    <a:pt x="1685" y="3672"/>
                    <a:pt x="1693" y="3623"/>
                  </a:cubicBezTo>
                  <a:cubicBezTo>
                    <a:pt x="1699" y="3558"/>
                    <a:pt x="1732" y="3549"/>
                    <a:pt x="1774" y="3549"/>
                  </a:cubicBezTo>
                  <a:cubicBezTo>
                    <a:pt x="1790" y="3549"/>
                    <a:pt x="1806" y="3550"/>
                    <a:pt x="1824" y="3550"/>
                  </a:cubicBezTo>
                  <a:cubicBezTo>
                    <a:pt x="1832" y="3550"/>
                    <a:pt x="1841" y="3550"/>
                    <a:pt x="1850" y="3550"/>
                  </a:cubicBezTo>
                  <a:cubicBezTo>
                    <a:pt x="2205" y="3550"/>
                    <a:pt x="2515" y="3708"/>
                    <a:pt x="2825" y="3859"/>
                  </a:cubicBezTo>
                  <a:cubicBezTo>
                    <a:pt x="3216" y="4022"/>
                    <a:pt x="3501" y="4364"/>
                    <a:pt x="3582" y="4771"/>
                  </a:cubicBezTo>
                  <a:cubicBezTo>
                    <a:pt x="3663" y="5089"/>
                    <a:pt x="3745" y="5398"/>
                    <a:pt x="3558" y="5707"/>
                  </a:cubicBezTo>
                  <a:cubicBezTo>
                    <a:pt x="3512" y="5791"/>
                    <a:pt x="3572" y="5888"/>
                    <a:pt x="3660" y="5888"/>
                  </a:cubicBezTo>
                  <a:cubicBezTo>
                    <a:pt x="3666" y="5888"/>
                    <a:pt x="3673" y="5888"/>
                    <a:pt x="3680" y="5886"/>
                  </a:cubicBezTo>
                  <a:cubicBezTo>
                    <a:pt x="3730" y="5882"/>
                    <a:pt x="3781" y="5879"/>
                    <a:pt x="3832" y="5879"/>
                  </a:cubicBezTo>
                  <a:cubicBezTo>
                    <a:pt x="4132" y="5879"/>
                    <a:pt x="4433" y="5961"/>
                    <a:pt x="4697" y="6114"/>
                  </a:cubicBezTo>
                  <a:cubicBezTo>
                    <a:pt x="5243" y="6424"/>
                    <a:pt x="5813" y="6684"/>
                    <a:pt x="6301" y="7091"/>
                  </a:cubicBezTo>
                  <a:cubicBezTo>
                    <a:pt x="6374" y="7156"/>
                    <a:pt x="6464" y="7205"/>
                    <a:pt x="6553" y="7230"/>
                  </a:cubicBezTo>
                  <a:cubicBezTo>
                    <a:pt x="6574" y="7240"/>
                    <a:pt x="6596" y="7245"/>
                    <a:pt x="6617" y="7245"/>
                  </a:cubicBezTo>
                  <a:cubicBezTo>
                    <a:pt x="6694" y="7245"/>
                    <a:pt x="6763" y="7181"/>
                    <a:pt x="6757" y="7091"/>
                  </a:cubicBezTo>
                  <a:cubicBezTo>
                    <a:pt x="6746" y="7007"/>
                    <a:pt x="6765" y="6981"/>
                    <a:pt x="6808" y="6981"/>
                  </a:cubicBezTo>
                  <a:cubicBezTo>
                    <a:pt x="6827" y="6981"/>
                    <a:pt x="6851" y="6986"/>
                    <a:pt x="6879" y="6993"/>
                  </a:cubicBezTo>
                  <a:cubicBezTo>
                    <a:pt x="6903" y="7001"/>
                    <a:pt x="6928" y="7005"/>
                    <a:pt x="6953" y="7005"/>
                  </a:cubicBezTo>
                  <a:cubicBezTo>
                    <a:pt x="7037" y="7005"/>
                    <a:pt x="7120" y="6963"/>
                    <a:pt x="7164" y="6888"/>
                  </a:cubicBezTo>
                  <a:cubicBezTo>
                    <a:pt x="7221" y="6790"/>
                    <a:pt x="7205" y="6668"/>
                    <a:pt x="7131" y="6586"/>
                  </a:cubicBezTo>
                  <a:cubicBezTo>
                    <a:pt x="7107" y="6546"/>
                    <a:pt x="7058" y="6521"/>
                    <a:pt x="7050" y="6464"/>
                  </a:cubicBezTo>
                  <a:lnTo>
                    <a:pt x="7131" y="6456"/>
                  </a:lnTo>
                  <a:cubicBezTo>
                    <a:pt x="7245" y="6448"/>
                    <a:pt x="7351" y="6424"/>
                    <a:pt x="7384" y="6293"/>
                  </a:cubicBezTo>
                  <a:cubicBezTo>
                    <a:pt x="7408" y="6163"/>
                    <a:pt x="7319" y="6106"/>
                    <a:pt x="7229" y="6049"/>
                  </a:cubicBezTo>
                  <a:cubicBezTo>
                    <a:pt x="7148" y="5992"/>
                    <a:pt x="7148" y="5878"/>
                    <a:pt x="7229" y="5813"/>
                  </a:cubicBezTo>
                  <a:cubicBezTo>
                    <a:pt x="7253" y="5797"/>
                    <a:pt x="7278" y="5772"/>
                    <a:pt x="7302" y="5748"/>
                  </a:cubicBezTo>
                  <a:cubicBezTo>
                    <a:pt x="7400" y="5658"/>
                    <a:pt x="7392" y="5585"/>
                    <a:pt x="7286" y="5504"/>
                  </a:cubicBezTo>
                  <a:lnTo>
                    <a:pt x="7107" y="5365"/>
                  </a:lnTo>
                  <a:cubicBezTo>
                    <a:pt x="7180" y="5333"/>
                    <a:pt x="7237" y="5308"/>
                    <a:pt x="7286" y="5284"/>
                  </a:cubicBezTo>
                  <a:cubicBezTo>
                    <a:pt x="7335" y="5260"/>
                    <a:pt x="7384" y="5227"/>
                    <a:pt x="7424" y="5186"/>
                  </a:cubicBezTo>
                  <a:cubicBezTo>
                    <a:pt x="7555" y="5105"/>
                    <a:pt x="7555" y="4918"/>
                    <a:pt x="7416" y="4836"/>
                  </a:cubicBezTo>
                  <a:cubicBezTo>
                    <a:pt x="7376" y="4812"/>
                    <a:pt x="7335" y="4779"/>
                    <a:pt x="7286" y="4755"/>
                  </a:cubicBezTo>
                  <a:cubicBezTo>
                    <a:pt x="7514" y="4535"/>
                    <a:pt x="7489" y="4397"/>
                    <a:pt x="7188" y="4242"/>
                  </a:cubicBezTo>
                  <a:cubicBezTo>
                    <a:pt x="7188" y="4234"/>
                    <a:pt x="7196" y="4218"/>
                    <a:pt x="7205" y="4218"/>
                  </a:cubicBezTo>
                  <a:cubicBezTo>
                    <a:pt x="7400" y="4071"/>
                    <a:pt x="7376" y="3851"/>
                    <a:pt x="7082" y="3762"/>
                  </a:cubicBezTo>
                  <a:cubicBezTo>
                    <a:pt x="7025" y="3754"/>
                    <a:pt x="6977" y="3737"/>
                    <a:pt x="6936" y="3705"/>
                  </a:cubicBezTo>
                  <a:cubicBezTo>
                    <a:pt x="6968" y="3688"/>
                    <a:pt x="6985" y="3688"/>
                    <a:pt x="7001" y="3680"/>
                  </a:cubicBezTo>
                  <a:cubicBezTo>
                    <a:pt x="7099" y="3672"/>
                    <a:pt x="7180" y="3599"/>
                    <a:pt x="7205" y="3509"/>
                  </a:cubicBezTo>
                  <a:cubicBezTo>
                    <a:pt x="7221" y="3412"/>
                    <a:pt x="7172" y="3314"/>
                    <a:pt x="7091" y="3265"/>
                  </a:cubicBezTo>
                  <a:cubicBezTo>
                    <a:pt x="6977" y="3151"/>
                    <a:pt x="6838" y="3062"/>
                    <a:pt x="6692" y="2997"/>
                  </a:cubicBezTo>
                  <a:cubicBezTo>
                    <a:pt x="6773" y="2940"/>
                    <a:pt x="6822" y="2858"/>
                    <a:pt x="6749" y="2769"/>
                  </a:cubicBezTo>
                  <a:cubicBezTo>
                    <a:pt x="6708" y="2703"/>
                    <a:pt x="6732" y="2687"/>
                    <a:pt x="6773" y="2655"/>
                  </a:cubicBezTo>
                  <a:cubicBezTo>
                    <a:pt x="6879" y="2589"/>
                    <a:pt x="6968" y="2508"/>
                    <a:pt x="7042" y="2410"/>
                  </a:cubicBezTo>
                  <a:cubicBezTo>
                    <a:pt x="7082" y="2362"/>
                    <a:pt x="7091" y="2296"/>
                    <a:pt x="7066" y="2248"/>
                  </a:cubicBezTo>
                  <a:cubicBezTo>
                    <a:pt x="7037" y="2196"/>
                    <a:pt x="6988" y="2165"/>
                    <a:pt x="6931" y="2165"/>
                  </a:cubicBezTo>
                  <a:cubicBezTo>
                    <a:pt x="6925" y="2165"/>
                    <a:pt x="6918" y="2165"/>
                    <a:pt x="6912" y="2166"/>
                  </a:cubicBezTo>
                  <a:cubicBezTo>
                    <a:pt x="6863" y="2174"/>
                    <a:pt x="6814" y="2182"/>
                    <a:pt x="6773" y="2191"/>
                  </a:cubicBezTo>
                  <a:lnTo>
                    <a:pt x="6741" y="2166"/>
                  </a:lnTo>
                  <a:cubicBezTo>
                    <a:pt x="6773" y="2142"/>
                    <a:pt x="6798" y="2109"/>
                    <a:pt x="6814" y="2085"/>
                  </a:cubicBezTo>
                  <a:cubicBezTo>
                    <a:pt x="6887" y="1987"/>
                    <a:pt x="6822" y="1857"/>
                    <a:pt x="6700" y="1849"/>
                  </a:cubicBezTo>
                  <a:cubicBezTo>
                    <a:pt x="6680" y="1845"/>
                    <a:pt x="6659" y="1843"/>
                    <a:pt x="6639" y="1843"/>
                  </a:cubicBezTo>
                  <a:cubicBezTo>
                    <a:pt x="6618" y="1843"/>
                    <a:pt x="6598" y="1845"/>
                    <a:pt x="6578" y="1849"/>
                  </a:cubicBezTo>
                  <a:cubicBezTo>
                    <a:pt x="6563" y="1851"/>
                    <a:pt x="6549" y="1852"/>
                    <a:pt x="6537" y="1852"/>
                  </a:cubicBezTo>
                  <a:cubicBezTo>
                    <a:pt x="6496" y="1852"/>
                    <a:pt x="6472" y="1836"/>
                    <a:pt x="6472" y="1767"/>
                  </a:cubicBezTo>
                  <a:cubicBezTo>
                    <a:pt x="6472" y="1718"/>
                    <a:pt x="6423" y="1678"/>
                    <a:pt x="6374" y="1661"/>
                  </a:cubicBezTo>
                  <a:cubicBezTo>
                    <a:pt x="6236" y="1604"/>
                    <a:pt x="6236" y="1604"/>
                    <a:pt x="6293" y="1458"/>
                  </a:cubicBezTo>
                  <a:cubicBezTo>
                    <a:pt x="6301" y="1434"/>
                    <a:pt x="6309" y="1409"/>
                    <a:pt x="6317" y="1393"/>
                  </a:cubicBezTo>
                  <a:cubicBezTo>
                    <a:pt x="6350" y="1295"/>
                    <a:pt x="6285" y="1189"/>
                    <a:pt x="6179" y="1189"/>
                  </a:cubicBezTo>
                  <a:cubicBezTo>
                    <a:pt x="6106" y="1189"/>
                    <a:pt x="6040" y="1149"/>
                    <a:pt x="6016" y="1083"/>
                  </a:cubicBezTo>
                  <a:cubicBezTo>
                    <a:pt x="5992" y="1027"/>
                    <a:pt x="5918" y="1027"/>
                    <a:pt x="5861" y="1027"/>
                  </a:cubicBezTo>
                  <a:cubicBezTo>
                    <a:pt x="5831" y="1027"/>
                    <a:pt x="5796" y="1040"/>
                    <a:pt x="5763" y="1040"/>
                  </a:cubicBezTo>
                  <a:cubicBezTo>
                    <a:pt x="5752" y="1040"/>
                    <a:pt x="5741" y="1039"/>
                    <a:pt x="5731" y="1035"/>
                  </a:cubicBezTo>
                  <a:cubicBezTo>
                    <a:pt x="5812" y="811"/>
                    <a:pt x="5787" y="723"/>
                    <a:pt x="5626" y="723"/>
                  </a:cubicBezTo>
                  <a:cubicBezTo>
                    <a:pt x="5593" y="723"/>
                    <a:pt x="5555" y="727"/>
                    <a:pt x="5511" y="733"/>
                  </a:cubicBezTo>
                  <a:cubicBezTo>
                    <a:pt x="5500" y="736"/>
                    <a:pt x="5491" y="737"/>
                    <a:pt x="5483" y="737"/>
                  </a:cubicBezTo>
                  <a:cubicBezTo>
                    <a:pt x="5434" y="737"/>
                    <a:pt x="5446" y="696"/>
                    <a:pt x="5446" y="668"/>
                  </a:cubicBezTo>
                  <a:cubicBezTo>
                    <a:pt x="5424" y="545"/>
                    <a:pt x="5359" y="480"/>
                    <a:pt x="5271" y="480"/>
                  </a:cubicBezTo>
                  <a:cubicBezTo>
                    <a:pt x="5231" y="480"/>
                    <a:pt x="5185" y="494"/>
                    <a:pt x="5137" y="522"/>
                  </a:cubicBezTo>
                  <a:cubicBezTo>
                    <a:pt x="5112" y="530"/>
                    <a:pt x="5096" y="563"/>
                    <a:pt x="5055" y="563"/>
                  </a:cubicBezTo>
                  <a:lnTo>
                    <a:pt x="5055" y="489"/>
                  </a:lnTo>
                  <a:cubicBezTo>
                    <a:pt x="5055" y="424"/>
                    <a:pt x="5047" y="359"/>
                    <a:pt x="4974" y="326"/>
                  </a:cubicBezTo>
                  <a:cubicBezTo>
                    <a:pt x="4958" y="321"/>
                    <a:pt x="4941" y="318"/>
                    <a:pt x="4924" y="318"/>
                  </a:cubicBezTo>
                  <a:cubicBezTo>
                    <a:pt x="4866" y="318"/>
                    <a:pt x="4810" y="349"/>
                    <a:pt x="4779" y="400"/>
                  </a:cubicBezTo>
                  <a:cubicBezTo>
                    <a:pt x="4746" y="440"/>
                    <a:pt x="4722" y="481"/>
                    <a:pt x="4697" y="522"/>
                  </a:cubicBezTo>
                  <a:cubicBezTo>
                    <a:pt x="4679" y="554"/>
                    <a:pt x="4658" y="563"/>
                    <a:pt x="4632" y="563"/>
                  </a:cubicBezTo>
                  <a:cubicBezTo>
                    <a:pt x="4613" y="563"/>
                    <a:pt x="4592" y="558"/>
                    <a:pt x="4567" y="554"/>
                  </a:cubicBezTo>
                  <a:cubicBezTo>
                    <a:pt x="4510" y="546"/>
                    <a:pt x="4510" y="514"/>
                    <a:pt x="4510" y="473"/>
                  </a:cubicBezTo>
                  <a:cubicBezTo>
                    <a:pt x="4503" y="382"/>
                    <a:pt x="4466" y="339"/>
                    <a:pt x="4389" y="339"/>
                  </a:cubicBezTo>
                  <a:cubicBezTo>
                    <a:pt x="4376" y="339"/>
                    <a:pt x="4362" y="340"/>
                    <a:pt x="4347" y="343"/>
                  </a:cubicBezTo>
                  <a:cubicBezTo>
                    <a:pt x="4341" y="345"/>
                    <a:pt x="4334" y="346"/>
                    <a:pt x="4326" y="346"/>
                  </a:cubicBezTo>
                  <a:cubicBezTo>
                    <a:pt x="4307" y="346"/>
                    <a:pt x="4286" y="338"/>
                    <a:pt x="4274" y="326"/>
                  </a:cubicBezTo>
                  <a:cubicBezTo>
                    <a:pt x="4230" y="290"/>
                    <a:pt x="4191" y="272"/>
                    <a:pt x="4155" y="272"/>
                  </a:cubicBezTo>
                  <a:cubicBezTo>
                    <a:pt x="4103" y="272"/>
                    <a:pt x="4057" y="308"/>
                    <a:pt x="4013" y="375"/>
                  </a:cubicBezTo>
                  <a:cubicBezTo>
                    <a:pt x="3989" y="424"/>
                    <a:pt x="3989" y="481"/>
                    <a:pt x="3940" y="522"/>
                  </a:cubicBezTo>
                  <a:cubicBezTo>
                    <a:pt x="3903" y="477"/>
                    <a:pt x="3858" y="431"/>
                    <a:pt x="3800" y="431"/>
                  </a:cubicBezTo>
                  <a:cubicBezTo>
                    <a:pt x="3795" y="431"/>
                    <a:pt x="3790" y="432"/>
                    <a:pt x="3786" y="432"/>
                  </a:cubicBezTo>
                  <a:cubicBezTo>
                    <a:pt x="3729" y="440"/>
                    <a:pt x="3688" y="497"/>
                    <a:pt x="3631" y="522"/>
                  </a:cubicBezTo>
                  <a:cubicBezTo>
                    <a:pt x="3623" y="481"/>
                    <a:pt x="3615" y="449"/>
                    <a:pt x="3615" y="424"/>
                  </a:cubicBezTo>
                  <a:cubicBezTo>
                    <a:pt x="3600" y="323"/>
                    <a:pt x="3425" y="215"/>
                    <a:pt x="3318" y="215"/>
                  </a:cubicBezTo>
                  <a:cubicBezTo>
                    <a:pt x="3304" y="215"/>
                    <a:pt x="3292" y="217"/>
                    <a:pt x="3281" y="221"/>
                  </a:cubicBezTo>
                  <a:cubicBezTo>
                    <a:pt x="3252" y="236"/>
                    <a:pt x="3222" y="243"/>
                    <a:pt x="3193" y="243"/>
                  </a:cubicBezTo>
                  <a:cubicBezTo>
                    <a:pt x="3112" y="243"/>
                    <a:pt x="3034" y="190"/>
                    <a:pt x="3004" y="107"/>
                  </a:cubicBezTo>
                  <a:cubicBezTo>
                    <a:pt x="2984" y="43"/>
                    <a:pt x="2938" y="6"/>
                    <a:pt x="2894" y="6"/>
                  </a:cubicBezTo>
                  <a:cubicBezTo>
                    <a:pt x="2865" y="6"/>
                    <a:pt x="2836" y="22"/>
                    <a:pt x="2817" y="58"/>
                  </a:cubicBezTo>
                  <a:cubicBezTo>
                    <a:pt x="2776" y="123"/>
                    <a:pt x="2703" y="172"/>
                    <a:pt x="2621" y="180"/>
                  </a:cubicBezTo>
                  <a:cubicBezTo>
                    <a:pt x="2602" y="183"/>
                    <a:pt x="2587" y="185"/>
                    <a:pt x="2575" y="185"/>
                  </a:cubicBezTo>
                  <a:cubicBezTo>
                    <a:pt x="2550" y="185"/>
                    <a:pt x="2537" y="174"/>
                    <a:pt x="2532" y="131"/>
                  </a:cubicBezTo>
                  <a:cubicBezTo>
                    <a:pt x="2532" y="62"/>
                    <a:pt x="2510" y="0"/>
                    <a:pt x="2433" y="0"/>
                  </a:cubicBezTo>
                  <a:close/>
                </a:path>
              </a:pathLst>
            </a:custGeom>
            <a:solidFill>
              <a:schemeClr val="dk1"/>
            </a:solidFill>
            <a:ln w="19050" cap="flat" cmpd="sng">
              <a:solidFill>
                <a:schemeClr val="lt1"/>
              </a:solidFill>
              <a:prstDash val="solid"/>
              <a:miter lim="814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77" name="Google Shape;4777;p68"/>
            <p:cNvSpPr/>
            <p:nvPr/>
          </p:nvSpPr>
          <p:spPr>
            <a:xfrm rot="461254">
              <a:off x="6852643" y="3111448"/>
              <a:ext cx="379664" cy="375442"/>
            </a:xfrm>
            <a:custGeom>
              <a:avLst/>
              <a:gdLst/>
              <a:ahLst/>
              <a:cxnLst/>
              <a:rect l="l" t="t" r="r" b="b"/>
              <a:pathLst>
                <a:path w="3957" h="3913" extrusionOk="0">
                  <a:moveTo>
                    <a:pt x="714" y="0"/>
                  </a:moveTo>
                  <a:cubicBezTo>
                    <a:pt x="678" y="0"/>
                    <a:pt x="644" y="21"/>
                    <a:pt x="611" y="61"/>
                  </a:cubicBezTo>
                  <a:cubicBezTo>
                    <a:pt x="514" y="175"/>
                    <a:pt x="448" y="314"/>
                    <a:pt x="424" y="452"/>
                  </a:cubicBezTo>
                  <a:cubicBezTo>
                    <a:pt x="400" y="599"/>
                    <a:pt x="367" y="729"/>
                    <a:pt x="310" y="859"/>
                  </a:cubicBezTo>
                  <a:cubicBezTo>
                    <a:pt x="253" y="998"/>
                    <a:pt x="212" y="1144"/>
                    <a:pt x="180" y="1291"/>
                  </a:cubicBezTo>
                  <a:cubicBezTo>
                    <a:pt x="131" y="1527"/>
                    <a:pt x="139" y="1771"/>
                    <a:pt x="82" y="1999"/>
                  </a:cubicBezTo>
                  <a:cubicBezTo>
                    <a:pt x="25" y="2251"/>
                    <a:pt x="1" y="2503"/>
                    <a:pt x="25" y="2764"/>
                  </a:cubicBezTo>
                  <a:cubicBezTo>
                    <a:pt x="58" y="3073"/>
                    <a:pt x="98" y="3375"/>
                    <a:pt x="269" y="3643"/>
                  </a:cubicBezTo>
                  <a:cubicBezTo>
                    <a:pt x="286" y="3668"/>
                    <a:pt x="286" y="3692"/>
                    <a:pt x="286" y="3725"/>
                  </a:cubicBezTo>
                  <a:cubicBezTo>
                    <a:pt x="256" y="3867"/>
                    <a:pt x="274" y="3913"/>
                    <a:pt x="404" y="3913"/>
                  </a:cubicBezTo>
                  <a:cubicBezTo>
                    <a:pt x="415" y="3913"/>
                    <a:pt x="427" y="3912"/>
                    <a:pt x="440" y="3912"/>
                  </a:cubicBezTo>
                  <a:cubicBezTo>
                    <a:pt x="986" y="3871"/>
                    <a:pt x="1531" y="3847"/>
                    <a:pt x="1971" y="3708"/>
                  </a:cubicBezTo>
                  <a:cubicBezTo>
                    <a:pt x="2264" y="3627"/>
                    <a:pt x="2459" y="3562"/>
                    <a:pt x="2655" y="3480"/>
                  </a:cubicBezTo>
                  <a:cubicBezTo>
                    <a:pt x="3110" y="3318"/>
                    <a:pt x="3485" y="3033"/>
                    <a:pt x="3843" y="2715"/>
                  </a:cubicBezTo>
                  <a:cubicBezTo>
                    <a:pt x="3933" y="2617"/>
                    <a:pt x="3957" y="2479"/>
                    <a:pt x="3924" y="2349"/>
                  </a:cubicBezTo>
                  <a:cubicBezTo>
                    <a:pt x="3875" y="2257"/>
                    <a:pt x="3795" y="2251"/>
                    <a:pt x="3706" y="2251"/>
                  </a:cubicBezTo>
                  <a:cubicBezTo>
                    <a:pt x="3692" y="2251"/>
                    <a:pt x="3678" y="2251"/>
                    <a:pt x="3664" y="2251"/>
                  </a:cubicBezTo>
                  <a:cubicBezTo>
                    <a:pt x="3512" y="2251"/>
                    <a:pt x="3360" y="2262"/>
                    <a:pt x="3208" y="2262"/>
                  </a:cubicBezTo>
                  <a:cubicBezTo>
                    <a:pt x="3132" y="2262"/>
                    <a:pt x="3056" y="2259"/>
                    <a:pt x="2980" y="2251"/>
                  </a:cubicBezTo>
                  <a:cubicBezTo>
                    <a:pt x="2842" y="2243"/>
                    <a:pt x="2842" y="2243"/>
                    <a:pt x="2891" y="2129"/>
                  </a:cubicBezTo>
                  <a:cubicBezTo>
                    <a:pt x="2980" y="1917"/>
                    <a:pt x="3086" y="1714"/>
                    <a:pt x="3208" y="1518"/>
                  </a:cubicBezTo>
                  <a:cubicBezTo>
                    <a:pt x="3273" y="1429"/>
                    <a:pt x="3306" y="1323"/>
                    <a:pt x="3322" y="1209"/>
                  </a:cubicBezTo>
                  <a:cubicBezTo>
                    <a:pt x="3338" y="1071"/>
                    <a:pt x="3273" y="1006"/>
                    <a:pt x="3135" y="1006"/>
                  </a:cubicBezTo>
                  <a:cubicBezTo>
                    <a:pt x="2948" y="1014"/>
                    <a:pt x="2768" y="1030"/>
                    <a:pt x="2581" y="1038"/>
                  </a:cubicBezTo>
                  <a:cubicBezTo>
                    <a:pt x="2451" y="1038"/>
                    <a:pt x="2313" y="1054"/>
                    <a:pt x="2191" y="1087"/>
                  </a:cubicBezTo>
                  <a:cubicBezTo>
                    <a:pt x="2150" y="1098"/>
                    <a:pt x="2122" y="1105"/>
                    <a:pt x="2103" y="1105"/>
                  </a:cubicBezTo>
                  <a:cubicBezTo>
                    <a:pt x="2066" y="1105"/>
                    <a:pt x="2066" y="1076"/>
                    <a:pt x="2077" y="989"/>
                  </a:cubicBezTo>
                  <a:cubicBezTo>
                    <a:pt x="2117" y="818"/>
                    <a:pt x="2166" y="656"/>
                    <a:pt x="2231" y="501"/>
                  </a:cubicBezTo>
                  <a:cubicBezTo>
                    <a:pt x="2247" y="428"/>
                    <a:pt x="2272" y="363"/>
                    <a:pt x="2207" y="306"/>
                  </a:cubicBezTo>
                  <a:cubicBezTo>
                    <a:pt x="2174" y="285"/>
                    <a:pt x="2138" y="275"/>
                    <a:pt x="2102" y="275"/>
                  </a:cubicBezTo>
                  <a:cubicBezTo>
                    <a:pt x="2066" y="275"/>
                    <a:pt x="2032" y="285"/>
                    <a:pt x="2003" y="306"/>
                  </a:cubicBezTo>
                  <a:cubicBezTo>
                    <a:pt x="1686" y="452"/>
                    <a:pt x="1385" y="647"/>
                    <a:pt x="1124" y="875"/>
                  </a:cubicBezTo>
                  <a:cubicBezTo>
                    <a:pt x="1093" y="907"/>
                    <a:pt x="1069" y="922"/>
                    <a:pt x="1050" y="922"/>
                  </a:cubicBezTo>
                  <a:cubicBezTo>
                    <a:pt x="1025" y="922"/>
                    <a:pt x="1008" y="894"/>
                    <a:pt x="994" y="843"/>
                  </a:cubicBezTo>
                  <a:cubicBezTo>
                    <a:pt x="961" y="704"/>
                    <a:pt x="945" y="566"/>
                    <a:pt x="953" y="436"/>
                  </a:cubicBezTo>
                  <a:cubicBezTo>
                    <a:pt x="969" y="297"/>
                    <a:pt x="921" y="159"/>
                    <a:pt x="823" y="61"/>
                  </a:cubicBezTo>
                  <a:cubicBezTo>
                    <a:pt x="786" y="21"/>
                    <a:pt x="750" y="0"/>
                    <a:pt x="714" y="0"/>
                  </a:cubicBezTo>
                  <a:close/>
                </a:path>
              </a:pathLst>
            </a:custGeom>
            <a:solidFill>
              <a:schemeClr val="accent2"/>
            </a:solidFill>
            <a:ln w="19050" cap="flat" cmpd="sng">
              <a:solidFill>
                <a:schemeClr val="lt1"/>
              </a:solidFill>
              <a:prstDash val="solid"/>
              <a:miter lim="814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78" name="Google Shape;4778;p68"/>
            <p:cNvSpPr/>
            <p:nvPr/>
          </p:nvSpPr>
          <p:spPr>
            <a:xfrm rot="461254">
              <a:off x="6499658" y="3165935"/>
              <a:ext cx="587486" cy="1294330"/>
            </a:xfrm>
            <a:custGeom>
              <a:avLst/>
              <a:gdLst/>
              <a:ahLst/>
              <a:cxnLst/>
              <a:rect l="l" t="t" r="r" b="b"/>
              <a:pathLst>
                <a:path w="6123" h="13490" extrusionOk="0">
                  <a:moveTo>
                    <a:pt x="2525" y="0"/>
                  </a:moveTo>
                  <a:cubicBezTo>
                    <a:pt x="2459" y="0"/>
                    <a:pt x="2443" y="57"/>
                    <a:pt x="2435" y="106"/>
                  </a:cubicBezTo>
                  <a:cubicBezTo>
                    <a:pt x="2402" y="342"/>
                    <a:pt x="2337" y="570"/>
                    <a:pt x="2280" y="798"/>
                  </a:cubicBezTo>
                  <a:cubicBezTo>
                    <a:pt x="2158" y="1286"/>
                    <a:pt x="2223" y="1791"/>
                    <a:pt x="2451" y="2231"/>
                  </a:cubicBezTo>
                  <a:cubicBezTo>
                    <a:pt x="2638" y="2613"/>
                    <a:pt x="2744" y="3020"/>
                    <a:pt x="2761" y="3444"/>
                  </a:cubicBezTo>
                  <a:cubicBezTo>
                    <a:pt x="2785" y="3574"/>
                    <a:pt x="2761" y="3704"/>
                    <a:pt x="2712" y="3826"/>
                  </a:cubicBezTo>
                  <a:cubicBezTo>
                    <a:pt x="2411" y="4364"/>
                    <a:pt x="2150" y="4933"/>
                    <a:pt x="1947" y="5520"/>
                  </a:cubicBezTo>
                  <a:cubicBezTo>
                    <a:pt x="1653" y="6325"/>
                    <a:pt x="1450" y="9191"/>
                    <a:pt x="1328" y="10046"/>
                  </a:cubicBezTo>
                  <a:cubicBezTo>
                    <a:pt x="1271" y="10420"/>
                    <a:pt x="1181" y="10795"/>
                    <a:pt x="1067" y="11161"/>
                  </a:cubicBezTo>
                  <a:cubicBezTo>
                    <a:pt x="913" y="11682"/>
                    <a:pt x="701" y="12178"/>
                    <a:pt x="432" y="12642"/>
                  </a:cubicBezTo>
                  <a:cubicBezTo>
                    <a:pt x="270" y="12911"/>
                    <a:pt x="123" y="13196"/>
                    <a:pt x="1" y="13489"/>
                  </a:cubicBezTo>
                  <a:lnTo>
                    <a:pt x="725" y="13302"/>
                  </a:lnTo>
                  <a:cubicBezTo>
                    <a:pt x="848" y="13049"/>
                    <a:pt x="953" y="12789"/>
                    <a:pt x="1051" y="12528"/>
                  </a:cubicBezTo>
                  <a:cubicBezTo>
                    <a:pt x="1198" y="12073"/>
                    <a:pt x="1352" y="11609"/>
                    <a:pt x="1523" y="11161"/>
                  </a:cubicBezTo>
                  <a:cubicBezTo>
                    <a:pt x="1637" y="10876"/>
                    <a:pt x="1727" y="10591"/>
                    <a:pt x="1800" y="10306"/>
                  </a:cubicBezTo>
                  <a:cubicBezTo>
                    <a:pt x="1955" y="9582"/>
                    <a:pt x="2126" y="6838"/>
                    <a:pt x="2313" y="6122"/>
                  </a:cubicBezTo>
                  <a:cubicBezTo>
                    <a:pt x="2451" y="5625"/>
                    <a:pt x="2655" y="5145"/>
                    <a:pt x="2842" y="4657"/>
                  </a:cubicBezTo>
                  <a:cubicBezTo>
                    <a:pt x="2989" y="4274"/>
                    <a:pt x="3225" y="3924"/>
                    <a:pt x="3371" y="3533"/>
                  </a:cubicBezTo>
                  <a:cubicBezTo>
                    <a:pt x="3377" y="3512"/>
                    <a:pt x="3386" y="3504"/>
                    <a:pt x="3398" y="3504"/>
                  </a:cubicBezTo>
                  <a:cubicBezTo>
                    <a:pt x="3405" y="3504"/>
                    <a:pt x="3412" y="3506"/>
                    <a:pt x="3420" y="3509"/>
                  </a:cubicBezTo>
                  <a:cubicBezTo>
                    <a:pt x="3680" y="3615"/>
                    <a:pt x="3957" y="3647"/>
                    <a:pt x="4218" y="3720"/>
                  </a:cubicBezTo>
                  <a:cubicBezTo>
                    <a:pt x="4397" y="3777"/>
                    <a:pt x="4576" y="3810"/>
                    <a:pt x="4763" y="3818"/>
                  </a:cubicBezTo>
                  <a:cubicBezTo>
                    <a:pt x="4816" y="3822"/>
                    <a:pt x="4871" y="3825"/>
                    <a:pt x="4925" y="3825"/>
                  </a:cubicBezTo>
                  <a:cubicBezTo>
                    <a:pt x="5088" y="3825"/>
                    <a:pt x="5250" y="3798"/>
                    <a:pt x="5366" y="3688"/>
                  </a:cubicBezTo>
                  <a:cubicBezTo>
                    <a:pt x="5553" y="3509"/>
                    <a:pt x="5805" y="3460"/>
                    <a:pt x="6001" y="3305"/>
                  </a:cubicBezTo>
                  <a:cubicBezTo>
                    <a:pt x="6058" y="3256"/>
                    <a:pt x="6123" y="3224"/>
                    <a:pt x="6090" y="3142"/>
                  </a:cubicBezTo>
                  <a:cubicBezTo>
                    <a:pt x="6069" y="3090"/>
                    <a:pt x="6032" y="3075"/>
                    <a:pt x="5990" y="3075"/>
                  </a:cubicBezTo>
                  <a:cubicBezTo>
                    <a:pt x="5967" y="3075"/>
                    <a:pt x="5942" y="3080"/>
                    <a:pt x="5919" y="3085"/>
                  </a:cubicBezTo>
                  <a:cubicBezTo>
                    <a:pt x="5838" y="3110"/>
                    <a:pt x="5756" y="3134"/>
                    <a:pt x="5675" y="3151"/>
                  </a:cubicBezTo>
                  <a:cubicBezTo>
                    <a:pt x="5586" y="3163"/>
                    <a:pt x="5500" y="3171"/>
                    <a:pt x="5416" y="3171"/>
                  </a:cubicBezTo>
                  <a:cubicBezTo>
                    <a:pt x="5229" y="3171"/>
                    <a:pt x="5053" y="3132"/>
                    <a:pt x="4885" y="3020"/>
                  </a:cubicBezTo>
                  <a:cubicBezTo>
                    <a:pt x="4820" y="2988"/>
                    <a:pt x="4747" y="2972"/>
                    <a:pt x="4674" y="2963"/>
                  </a:cubicBezTo>
                  <a:cubicBezTo>
                    <a:pt x="4478" y="2915"/>
                    <a:pt x="4291" y="2882"/>
                    <a:pt x="4088" y="2841"/>
                  </a:cubicBezTo>
                  <a:cubicBezTo>
                    <a:pt x="4128" y="2760"/>
                    <a:pt x="4161" y="2687"/>
                    <a:pt x="4201" y="2613"/>
                  </a:cubicBezTo>
                  <a:cubicBezTo>
                    <a:pt x="4397" y="2263"/>
                    <a:pt x="4543" y="1913"/>
                    <a:pt x="4478" y="1490"/>
                  </a:cubicBezTo>
                  <a:cubicBezTo>
                    <a:pt x="4429" y="1246"/>
                    <a:pt x="4446" y="985"/>
                    <a:pt x="4397" y="733"/>
                  </a:cubicBezTo>
                  <a:cubicBezTo>
                    <a:pt x="4389" y="676"/>
                    <a:pt x="4372" y="619"/>
                    <a:pt x="4291" y="619"/>
                  </a:cubicBezTo>
                  <a:cubicBezTo>
                    <a:pt x="4218" y="619"/>
                    <a:pt x="4193" y="676"/>
                    <a:pt x="4177" y="741"/>
                  </a:cubicBezTo>
                  <a:cubicBezTo>
                    <a:pt x="4136" y="1050"/>
                    <a:pt x="3965" y="1319"/>
                    <a:pt x="3713" y="1498"/>
                  </a:cubicBezTo>
                  <a:cubicBezTo>
                    <a:pt x="3607" y="1571"/>
                    <a:pt x="3518" y="1669"/>
                    <a:pt x="3453" y="1783"/>
                  </a:cubicBezTo>
                  <a:cubicBezTo>
                    <a:pt x="3396" y="1873"/>
                    <a:pt x="3339" y="1962"/>
                    <a:pt x="3273" y="2060"/>
                  </a:cubicBezTo>
                  <a:cubicBezTo>
                    <a:pt x="3216" y="1718"/>
                    <a:pt x="3111" y="1384"/>
                    <a:pt x="2956" y="1075"/>
                  </a:cubicBezTo>
                  <a:cubicBezTo>
                    <a:pt x="2818" y="757"/>
                    <a:pt x="2663" y="448"/>
                    <a:pt x="2598" y="106"/>
                  </a:cubicBezTo>
                  <a:cubicBezTo>
                    <a:pt x="2590" y="57"/>
                    <a:pt x="2590" y="0"/>
                    <a:pt x="2525" y="0"/>
                  </a:cubicBezTo>
                  <a:close/>
                </a:path>
              </a:pathLst>
            </a:custGeom>
            <a:solidFill>
              <a:schemeClr val="accent4"/>
            </a:solidFill>
            <a:ln w="19050" cap="flat" cmpd="sng">
              <a:solidFill>
                <a:schemeClr val="lt1"/>
              </a:solidFill>
              <a:prstDash val="solid"/>
              <a:miter lim="814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79" name="Google Shape;4779;p68"/>
            <p:cNvSpPr/>
            <p:nvPr/>
          </p:nvSpPr>
          <p:spPr>
            <a:xfrm rot="461254">
              <a:off x="6194252" y="2581899"/>
              <a:ext cx="537401" cy="515813"/>
            </a:xfrm>
            <a:custGeom>
              <a:avLst/>
              <a:gdLst/>
              <a:ahLst/>
              <a:cxnLst/>
              <a:rect l="l" t="t" r="r" b="b"/>
              <a:pathLst>
                <a:path w="5601" h="5376" extrusionOk="0">
                  <a:moveTo>
                    <a:pt x="4077" y="0"/>
                  </a:moveTo>
                  <a:cubicBezTo>
                    <a:pt x="4040" y="0"/>
                    <a:pt x="3999" y="24"/>
                    <a:pt x="3956" y="73"/>
                  </a:cubicBezTo>
                  <a:cubicBezTo>
                    <a:pt x="3916" y="122"/>
                    <a:pt x="3883" y="171"/>
                    <a:pt x="3842" y="228"/>
                  </a:cubicBezTo>
                  <a:lnTo>
                    <a:pt x="3810" y="179"/>
                  </a:lnTo>
                  <a:cubicBezTo>
                    <a:pt x="3779" y="130"/>
                    <a:pt x="3745" y="105"/>
                    <a:pt x="3707" y="105"/>
                  </a:cubicBezTo>
                  <a:cubicBezTo>
                    <a:pt x="3676" y="105"/>
                    <a:pt x="3643" y="121"/>
                    <a:pt x="3606" y="154"/>
                  </a:cubicBezTo>
                  <a:cubicBezTo>
                    <a:pt x="3566" y="195"/>
                    <a:pt x="3533" y="236"/>
                    <a:pt x="3509" y="285"/>
                  </a:cubicBezTo>
                  <a:cubicBezTo>
                    <a:pt x="3492" y="309"/>
                    <a:pt x="3484" y="350"/>
                    <a:pt x="3452" y="350"/>
                  </a:cubicBezTo>
                  <a:cubicBezTo>
                    <a:pt x="3419" y="342"/>
                    <a:pt x="3419" y="301"/>
                    <a:pt x="3411" y="277"/>
                  </a:cubicBezTo>
                  <a:cubicBezTo>
                    <a:pt x="3387" y="214"/>
                    <a:pt x="3352" y="183"/>
                    <a:pt x="3310" y="183"/>
                  </a:cubicBezTo>
                  <a:cubicBezTo>
                    <a:pt x="3281" y="183"/>
                    <a:pt x="3249" y="198"/>
                    <a:pt x="3216" y="228"/>
                  </a:cubicBezTo>
                  <a:cubicBezTo>
                    <a:pt x="3126" y="317"/>
                    <a:pt x="3045" y="423"/>
                    <a:pt x="2980" y="529"/>
                  </a:cubicBezTo>
                  <a:cubicBezTo>
                    <a:pt x="2963" y="553"/>
                    <a:pt x="2963" y="586"/>
                    <a:pt x="2931" y="602"/>
                  </a:cubicBezTo>
                  <a:cubicBezTo>
                    <a:pt x="2898" y="570"/>
                    <a:pt x="2874" y="529"/>
                    <a:pt x="2849" y="488"/>
                  </a:cubicBezTo>
                  <a:cubicBezTo>
                    <a:pt x="2830" y="441"/>
                    <a:pt x="2803" y="415"/>
                    <a:pt x="2772" y="415"/>
                  </a:cubicBezTo>
                  <a:cubicBezTo>
                    <a:pt x="2750" y="415"/>
                    <a:pt x="2727" y="428"/>
                    <a:pt x="2703" y="456"/>
                  </a:cubicBezTo>
                  <a:cubicBezTo>
                    <a:pt x="2670" y="496"/>
                    <a:pt x="2638" y="537"/>
                    <a:pt x="2605" y="578"/>
                  </a:cubicBezTo>
                  <a:cubicBezTo>
                    <a:pt x="2589" y="602"/>
                    <a:pt x="2577" y="614"/>
                    <a:pt x="2563" y="614"/>
                  </a:cubicBezTo>
                  <a:cubicBezTo>
                    <a:pt x="2550" y="614"/>
                    <a:pt x="2536" y="602"/>
                    <a:pt x="2516" y="578"/>
                  </a:cubicBezTo>
                  <a:cubicBezTo>
                    <a:pt x="2486" y="531"/>
                    <a:pt x="2458" y="508"/>
                    <a:pt x="2427" y="508"/>
                  </a:cubicBezTo>
                  <a:cubicBezTo>
                    <a:pt x="2398" y="508"/>
                    <a:pt x="2367" y="527"/>
                    <a:pt x="2328" y="561"/>
                  </a:cubicBezTo>
                  <a:cubicBezTo>
                    <a:pt x="2271" y="610"/>
                    <a:pt x="2231" y="667"/>
                    <a:pt x="2190" y="724"/>
                  </a:cubicBezTo>
                  <a:cubicBezTo>
                    <a:pt x="2183" y="737"/>
                    <a:pt x="2177" y="761"/>
                    <a:pt x="2157" y="761"/>
                  </a:cubicBezTo>
                  <a:cubicBezTo>
                    <a:pt x="2153" y="761"/>
                    <a:pt x="2147" y="760"/>
                    <a:pt x="2141" y="757"/>
                  </a:cubicBezTo>
                  <a:cubicBezTo>
                    <a:pt x="2108" y="739"/>
                    <a:pt x="2082" y="730"/>
                    <a:pt x="2060" y="730"/>
                  </a:cubicBezTo>
                  <a:cubicBezTo>
                    <a:pt x="2022" y="730"/>
                    <a:pt x="1996" y="757"/>
                    <a:pt x="1970" y="814"/>
                  </a:cubicBezTo>
                  <a:cubicBezTo>
                    <a:pt x="1938" y="863"/>
                    <a:pt x="1913" y="920"/>
                    <a:pt x="1897" y="977"/>
                  </a:cubicBezTo>
                  <a:cubicBezTo>
                    <a:pt x="1881" y="1008"/>
                    <a:pt x="1869" y="1030"/>
                    <a:pt x="1846" y="1030"/>
                  </a:cubicBezTo>
                  <a:cubicBezTo>
                    <a:pt x="1834" y="1030"/>
                    <a:pt x="1819" y="1023"/>
                    <a:pt x="1799" y="1009"/>
                  </a:cubicBezTo>
                  <a:cubicBezTo>
                    <a:pt x="1769" y="989"/>
                    <a:pt x="1742" y="978"/>
                    <a:pt x="1718" y="978"/>
                  </a:cubicBezTo>
                  <a:cubicBezTo>
                    <a:pt x="1684" y="978"/>
                    <a:pt x="1653" y="999"/>
                    <a:pt x="1620" y="1042"/>
                  </a:cubicBezTo>
                  <a:cubicBezTo>
                    <a:pt x="1587" y="1091"/>
                    <a:pt x="1555" y="1131"/>
                    <a:pt x="1522" y="1180"/>
                  </a:cubicBezTo>
                  <a:cubicBezTo>
                    <a:pt x="1510" y="1205"/>
                    <a:pt x="1488" y="1216"/>
                    <a:pt x="1464" y="1216"/>
                  </a:cubicBezTo>
                  <a:cubicBezTo>
                    <a:pt x="1456" y="1216"/>
                    <a:pt x="1449" y="1215"/>
                    <a:pt x="1441" y="1213"/>
                  </a:cubicBezTo>
                  <a:cubicBezTo>
                    <a:pt x="1435" y="1212"/>
                    <a:pt x="1429" y="1211"/>
                    <a:pt x="1424" y="1211"/>
                  </a:cubicBezTo>
                  <a:cubicBezTo>
                    <a:pt x="1374" y="1211"/>
                    <a:pt x="1334" y="1242"/>
                    <a:pt x="1327" y="1286"/>
                  </a:cubicBezTo>
                  <a:cubicBezTo>
                    <a:pt x="1311" y="1327"/>
                    <a:pt x="1303" y="1367"/>
                    <a:pt x="1294" y="1408"/>
                  </a:cubicBezTo>
                  <a:cubicBezTo>
                    <a:pt x="1288" y="1441"/>
                    <a:pt x="1265" y="1469"/>
                    <a:pt x="1234" y="1469"/>
                  </a:cubicBezTo>
                  <a:cubicBezTo>
                    <a:pt x="1227" y="1469"/>
                    <a:pt x="1220" y="1468"/>
                    <a:pt x="1213" y="1465"/>
                  </a:cubicBezTo>
                  <a:cubicBezTo>
                    <a:pt x="1156" y="1465"/>
                    <a:pt x="1099" y="1506"/>
                    <a:pt x="1083" y="1563"/>
                  </a:cubicBezTo>
                  <a:cubicBezTo>
                    <a:pt x="1075" y="1595"/>
                    <a:pt x="1066" y="1620"/>
                    <a:pt x="1058" y="1652"/>
                  </a:cubicBezTo>
                  <a:cubicBezTo>
                    <a:pt x="1052" y="1713"/>
                    <a:pt x="995" y="1756"/>
                    <a:pt x="935" y="1756"/>
                  </a:cubicBezTo>
                  <a:cubicBezTo>
                    <a:pt x="922" y="1756"/>
                    <a:pt x="909" y="1754"/>
                    <a:pt x="896" y="1750"/>
                  </a:cubicBezTo>
                  <a:cubicBezTo>
                    <a:pt x="891" y="1749"/>
                    <a:pt x="887" y="1748"/>
                    <a:pt x="883" y="1748"/>
                  </a:cubicBezTo>
                  <a:cubicBezTo>
                    <a:pt x="855" y="1748"/>
                    <a:pt x="828" y="1770"/>
                    <a:pt x="814" y="1799"/>
                  </a:cubicBezTo>
                  <a:cubicBezTo>
                    <a:pt x="798" y="1823"/>
                    <a:pt x="790" y="1848"/>
                    <a:pt x="782" y="1872"/>
                  </a:cubicBezTo>
                  <a:cubicBezTo>
                    <a:pt x="774" y="1932"/>
                    <a:pt x="725" y="1979"/>
                    <a:pt x="666" y="1979"/>
                  </a:cubicBezTo>
                  <a:cubicBezTo>
                    <a:pt x="661" y="1979"/>
                    <a:pt x="656" y="1978"/>
                    <a:pt x="651" y="1978"/>
                  </a:cubicBezTo>
                  <a:cubicBezTo>
                    <a:pt x="644" y="1977"/>
                    <a:pt x="637" y="1977"/>
                    <a:pt x="630" y="1977"/>
                  </a:cubicBezTo>
                  <a:cubicBezTo>
                    <a:pt x="557" y="1977"/>
                    <a:pt x="529" y="2017"/>
                    <a:pt x="529" y="2092"/>
                  </a:cubicBezTo>
                  <a:cubicBezTo>
                    <a:pt x="529" y="2141"/>
                    <a:pt x="537" y="2190"/>
                    <a:pt x="546" y="2238"/>
                  </a:cubicBezTo>
                  <a:cubicBezTo>
                    <a:pt x="562" y="2303"/>
                    <a:pt x="554" y="2344"/>
                    <a:pt x="480" y="2369"/>
                  </a:cubicBezTo>
                  <a:cubicBezTo>
                    <a:pt x="456" y="2377"/>
                    <a:pt x="440" y="2409"/>
                    <a:pt x="440" y="2442"/>
                  </a:cubicBezTo>
                  <a:cubicBezTo>
                    <a:pt x="423" y="2491"/>
                    <a:pt x="423" y="2540"/>
                    <a:pt x="440" y="2588"/>
                  </a:cubicBezTo>
                  <a:cubicBezTo>
                    <a:pt x="464" y="2662"/>
                    <a:pt x="440" y="2678"/>
                    <a:pt x="358" y="2686"/>
                  </a:cubicBezTo>
                  <a:cubicBezTo>
                    <a:pt x="277" y="2694"/>
                    <a:pt x="252" y="2759"/>
                    <a:pt x="293" y="2816"/>
                  </a:cubicBezTo>
                  <a:cubicBezTo>
                    <a:pt x="326" y="2881"/>
                    <a:pt x="309" y="2906"/>
                    <a:pt x="244" y="2922"/>
                  </a:cubicBezTo>
                  <a:cubicBezTo>
                    <a:pt x="228" y="2922"/>
                    <a:pt x="220" y="2930"/>
                    <a:pt x="204" y="2938"/>
                  </a:cubicBezTo>
                  <a:cubicBezTo>
                    <a:pt x="81" y="2987"/>
                    <a:pt x="65" y="3052"/>
                    <a:pt x="130" y="3158"/>
                  </a:cubicBezTo>
                  <a:cubicBezTo>
                    <a:pt x="147" y="3191"/>
                    <a:pt x="171" y="3223"/>
                    <a:pt x="195" y="3264"/>
                  </a:cubicBezTo>
                  <a:cubicBezTo>
                    <a:pt x="204" y="3280"/>
                    <a:pt x="220" y="3288"/>
                    <a:pt x="195" y="3305"/>
                  </a:cubicBezTo>
                  <a:cubicBezTo>
                    <a:pt x="114" y="3337"/>
                    <a:pt x="130" y="3402"/>
                    <a:pt x="155" y="3459"/>
                  </a:cubicBezTo>
                  <a:cubicBezTo>
                    <a:pt x="171" y="3508"/>
                    <a:pt x="163" y="3533"/>
                    <a:pt x="114" y="3557"/>
                  </a:cubicBezTo>
                  <a:cubicBezTo>
                    <a:pt x="16" y="3606"/>
                    <a:pt x="0" y="3663"/>
                    <a:pt x="57" y="3752"/>
                  </a:cubicBezTo>
                  <a:cubicBezTo>
                    <a:pt x="73" y="3777"/>
                    <a:pt x="90" y="3801"/>
                    <a:pt x="106" y="3826"/>
                  </a:cubicBezTo>
                  <a:cubicBezTo>
                    <a:pt x="138" y="3883"/>
                    <a:pt x="138" y="3948"/>
                    <a:pt x="98" y="4005"/>
                  </a:cubicBezTo>
                  <a:cubicBezTo>
                    <a:pt x="49" y="4037"/>
                    <a:pt x="49" y="4103"/>
                    <a:pt x="90" y="4143"/>
                  </a:cubicBezTo>
                  <a:lnTo>
                    <a:pt x="138" y="4200"/>
                  </a:lnTo>
                  <a:cubicBezTo>
                    <a:pt x="171" y="4249"/>
                    <a:pt x="187" y="4282"/>
                    <a:pt x="114" y="4322"/>
                  </a:cubicBezTo>
                  <a:cubicBezTo>
                    <a:pt x="49" y="4363"/>
                    <a:pt x="49" y="4412"/>
                    <a:pt x="90" y="4469"/>
                  </a:cubicBezTo>
                  <a:cubicBezTo>
                    <a:pt x="106" y="4485"/>
                    <a:pt x="114" y="4501"/>
                    <a:pt x="130" y="4518"/>
                  </a:cubicBezTo>
                  <a:cubicBezTo>
                    <a:pt x="171" y="4550"/>
                    <a:pt x="163" y="4607"/>
                    <a:pt x="122" y="4640"/>
                  </a:cubicBezTo>
                  <a:cubicBezTo>
                    <a:pt x="106" y="4648"/>
                    <a:pt x="90" y="4664"/>
                    <a:pt x="81" y="4681"/>
                  </a:cubicBezTo>
                  <a:cubicBezTo>
                    <a:pt x="8" y="4754"/>
                    <a:pt x="25" y="4819"/>
                    <a:pt x="90" y="4876"/>
                  </a:cubicBezTo>
                  <a:cubicBezTo>
                    <a:pt x="163" y="4925"/>
                    <a:pt x="163" y="4925"/>
                    <a:pt x="90" y="4974"/>
                  </a:cubicBezTo>
                  <a:cubicBezTo>
                    <a:pt x="25" y="5031"/>
                    <a:pt x="16" y="5096"/>
                    <a:pt x="90" y="5145"/>
                  </a:cubicBezTo>
                  <a:cubicBezTo>
                    <a:pt x="130" y="5169"/>
                    <a:pt x="138" y="5185"/>
                    <a:pt x="122" y="5226"/>
                  </a:cubicBezTo>
                  <a:cubicBezTo>
                    <a:pt x="98" y="5258"/>
                    <a:pt x="114" y="5307"/>
                    <a:pt x="163" y="5307"/>
                  </a:cubicBezTo>
                  <a:cubicBezTo>
                    <a:pt x="264" y="5334"/>
                    <a:pt x="365" y="5350"/>
                    <a:pt x="471" y="5350"/>
                  </a:cubicBezTo>
                  <a:cubicBezTo>
                    <a:pt x="493" y="5350"/>
                    <a:pt x="515" y="5349"/>
                    <a:pt x="537" y="5348"/>
                  </a:cubicBezTo>
                  <a:cubicBezTo>
                    <a:pt x="574" y="5340"/>
                    <a:pt x="613" y="5336"/>
                    <a:pt x="651" y="5336"/>
                  </a:cubicBezTo>
                  <a:cubicBezTo>
                    <a:pt x="690" y="5336"/>
                    <a:pt x="729" y="5340"/>
                    <a:pt x="765" y="5348"/>
                  </a:cubicBezTo>
                  <a:cubicBezTo>
                    <a:pt x="808" y="5366"/>
                    <a:pt x="851" y="5375"/>
                    <a:pt x="894" y="5375"/>
                  </a:cubicBezTo>
                  <a:cubicBezTo>
                    <a:pt x="908" y="5375"/>
                    <a:pt x="922" y="5374"/>
                    <a:pt x="936" y="5372"/>
                  </a:cubicBezTo>
                  <a:cubicBezTo>
                    <a:pt x="1066" y="5348"/>
                    <a:pt x="1197" y="5299"/>
                    <a:pt x="1319" y="5242"/>
                  </a:cubicBezTo>
                  <a:cubicBezTo>
                    <a:pt x="1710" y="5079"/>
                    <a:pt x="2052" y="4811"/>
                    <a:pt x="2304" y="4469"/>
                  </a:cubicBezTo>
                  <a:cubicBezTo>
                    <a:pt x="2548" y="4160"/>
                    <a:pt x="2727" y="3809"/>
                    <a:pt x="2996" y="3516"/>
                  </a:cubicBezTo>
                  <a:cubicBezTo>
                    <a:pt x="3142" y="3354"/>
                    <a:pt x="3313" y="3215"/>
                    <a:pt x="3509" y="3109"/>
                  </a:cubicBezTo>
                  <a:cubicBezTo>
                    <a:pt x="3785" y="2955"/>
                    <a:pt x="4070" y="2808"/>
                    <a:pt x="4355" y="2654"/>
                  </a:cubicBezTo>
                  <a:cubicBezTo>
                    <a:pt x="4396" y="2629"/>
                    <a:pt x="4429" y="2613"/>
                    <a:pt x="4461" y="2588"/>
                  </a:cubicBezTo>
                  <a:cubicBezTo>
                    <a:pt x="4673" y="2417"/>
                    <a:pt x="4884" y="2230"/>
                    <a:pt x="5080" y="2035"/>
                  </a:cubicBezTo>
                  <a:cubicBezTo>
                    <a:pt x="5283" y="1823"/>
                    <a:pt x="5438" y="1571"/>
                    <a:pt x="5519" y="1286"/>
                  </a:cubicBezTo>
                  <a:cubicBezTo>
                    <a:pt x="5576" y="1148"/>
                    <a:pt x="5601" y="1001"/>
                    <a:pt x="5601" y="854"/>
                  </a:cubicBezTo>
                  <a:cubicBezTo>
                    <a:pt x="5576" y="643"/>
                    <a:pt x="5593" y="423"/>
                    <a:pt x="5462" y="236"/>
                  </a:cubicBezTo>
                  <a:cubicBezTo>
                    <a:pt x="5421" y="171"/>
                    <a:pt x="5382" y="138"/>
                    <a:pt x="5336" y="138"/>
                  </a:cubicBezTo>
                  <a:cubicBezTo>
                    <a:pt x="5302" y="138"/>
                    <a:pt x="5264" y="157"/>
                    <a:pt x="5218" y="195"/>
                  </a:cubicBezTo>
                  <a:cubicBezTo>
                    <a:pt x="5204" y="204"/>
                    <a:pt x="5193" y="214"/>
                    <a:pt x="5178" y="214"/>
                  </a:cubicBezTo>
                  <a:cubicBezTo>
                    <a:pt x="5167" y="214"/>
                    <a:pt x="5154" y="209"/>
                    <a:pt x="5137" y="195"/>
                  </a:cubicBezTo>
                  <a:cubicBezTo>
                    <a:pt x="5099" y="157"/>
                    <a:pt x="5072" y="139"/>
                    <a:pt x="5042" y="139"/>
                  </a:cubicBezTo>
                  <a:cubicBezTo>
                    <a:pt x="5013" y="139"/>
                    <a:pt x="4981" y="155"/>
                    <a:pt x="4933" y="187"/>
                  </a:cubicBezTo>
                  <a:cubicBezTo>
                    <a:pt x="4920" y="197"/>
                    <a:pt x="4909" y="203"/>
                    <a:pt x="4900" y="203"/>
                  </a:cubicBezTo>
                  <a:cubicBezTo>
                    <a:pt x="4887" y="203"/>
                    <a:pt x="4878" y="191"/>
                    <a:pt x="4868" y="163"/>
                  </a:cubicBezTo>
                  <a:cubicBezTo>
                    <a:pt x="4835" y="83"/>
                    <a:pt x="4802" y="43"/>
                    <a:pt x="4757" y="43"/>
                  </a:cubicBezTo>
                  <a:cubicBezTo>
                    <a:pt x="4724" y="43"/>
                    <a:pt x="4684" y="64"/>
                    <a:pt x="4632" y="106"/>
                  </a:cubicBezTo>
                  <a:cubicBezTo>
                    <a:pt x="4559" y="171"/>
                    <a:pt x="4494" y="236"/>
                    <a:pt x="4429" y="309"/>
                  </a:cubicBezTo>
                  <a:cubicBezTo>
                    <a:pt x="4420" y="293"/>
                    <a:pt x="4412" y="285"/>
                    <a:pt x="4412" y="277"/>
                  </a:cubicBezTo>
                  <a:cubicBezTo>
                    <a:pt x="4385" y="211"/>
                    <a:pt x="4372" y="186"/>
                    <a:pt x="4336" y="186"/>
                  </a:cubicBezTo>
                  <a:cubicBezTo>
                    <a:pt x="4317" y="186"/>
                    <a:pt x="4293" y="192"/>
                    <a:pt x="4258" y="203"/>
                  </a:cubicBezTo>
                  <a:cubicBezTo>
                    <a:pt x="4233" y="203"/>
                    <a:pt x="4233" y="203"/>
                    <a:pt x="4225" y="179"/>
                  </a:cubicBezTo>
                  <a:cubicBezTo>
                    <a:pt x="4217" y="154"/>
                    <a:pt x="4209" y="138"/>
                    <a:pt x="4201" y="114"/>
                  </a:cubicBezTo>
                  <a:cubicBezTo>
                    <a:pt x="4168" y="40"/>
                    <a:pt x="4126" y="0"/>
                    <a:pt x="4077" y="0"/>
                  </a:cubicBezTo>
                  <a:close/>
                </a:path>
              </a:pathLst>
            </a:custGeom>
            <a:solidFill>
              <a:schemeClr val="accent1"/>
            </a:solidFill>
            <a:ln w="19050" cap="flat" cmpd="sng">
              <a:solidFill>
                <a:schemeClr val="lt1"/>
              </a:solidFill>
              <a:prstDash val="solid"/>
              <a:miter lim="814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80" name="Google Shape;4780;p68"/>
            <p:cNvSpPr/>
            <p:nvPr/>
          </p:nvSpPr>
          <p:spPr>
            <a:xfrm rot="461254">
              <a:off x="6285802" y="2692767"/>
              <a:ext cx="467935" cy="427733"/>
            </a:xfrm>
            <a:custGeom>
              <a:avLst/>
              <a:gdLst/>
              <a:ahLst/>
              <a:cxnLst/>
              <a:rect l="l" t="t" r="r" b="b"/>
              <a:pathLst>
                <a:path w="4877" h="4458" extrusionOk="0">
                  <a:moveTo>
                    <a:pt x="3718" y="0"/>
                  </a:moveTo>
                  <a:cubicBezTo>
                    <a:pt x="3687" y="0"/>
                    <a:pt x="3654" y="23"/>
                    <a:pt x="3623" y="69"/>
                  </a:cubicBezTo>
                  <a:cubicBezTo>
                    <a:pt x="3590" y="118"/>
                    <a:pt x="3566" y="167"/>
                    <a:pt x="3549" y="224"/>
                  </a:cubicBezTo>
                  <a:cubicBezTo>
                    <a:pt x="3539" y="240"/>
                    <a:pt x="3532" y="249"/>
                    <a:pt x="3521" y="249"/>
                  </a:cubicBezTo>
                  <a:cubicBezTo>
                    <a:pt x="3516" y="249"/>
                    <a:pt x="3509" y="246"/>
                    <a:pt x="3501" y="240"/>
                  </a:cubicBezTo>
                  <a:cubicBezTo>
                    <a:pt x="3454" y="201"/>
                    <a:pt x="3413" y="181"/>
                    <a:pt x="3378" y="181"/>
                  </a:cubicBezTo>
                  <a:cubicBezTo>
                    <a:pt x="3326" y="181"/>
                    <a:pt x="3285" y="223"/>
                    <a:pt x="3256" y="305"/>
                  </a:cubicBezTo>
                  <a:cubicBezTo>
                    <a:pt x="3240" y="354"/>
                    <a:pt x="3224" y="403"/>
                    <a:pt x="3207" y="452"/>
                  </a:cubicBezTo>
                  <a:cubicBezTo>
                    <a:pt x="3183" y="436"/>
                    <a:pt x="3183" y="411"/>
                    <a:pt x="3175" y="395"/>
                  </a:cubicBezTo>
                  <a:cubicBezTo>
                    <a:pt x="3159" y="354"/>
                    <a:pt x="3142" y="314"/>
                    <a:pt x="3085" y="305"/>
                  </a:cubicBezTo>
                  <a:cubicBezTo>
                    <a:pt x="3080" y="305"/>
                    <a:pt x="3076" y="304"/>
                    <a:pt x="3071" y="304"/>
                  </a:cubicBezTo>
                  <a:cubicBezTo>
                    <a:pt x="3023" y="304"/>
                    <a:pt x="2994" y="341"/>
                    <a:pt x="2971" y="371"/>
                  </a:cubicBezTo>
                  <a:cubicBezTo>
                    <a:pt x="2947" y="403"/>
                    <a:pt x="2939" y="444"/>
                    <a:pt x="2898" y="468"/>
                  </a:cubicBezTo>
                  <a:cubicBezTo>
                    <a:pt x="2853" y="399"/>
                    <a:pt x="2811" y="364"/>
                    <a:pt x="2768" y="364"/>
                  </a:cubicBezTo>
                  <a:cubicBezTo>
                    <a:pt x="2725" y="364"/>
                    <a:pt x="2682" y="399"/>
                    <a:pt x="2638" y="468"/>
                  </a:cubicBezTo>
                  <a:cubicBezTo>
                    <a:pt x="2605" y="517"/>
                    <a:pt x="2581" y="558"/>
                    <a:pt x="2556" y="599"/>
                  </a:cubicBezTo>
                  <a:cubicBezTo>
                    <a:pt x="2515" y="549"/>
                    <a:pt x="2477" y="524"/>
                    <a:pt x="2441" y="524"/>
                  </a:cubicBezTo>
                  <a:cubicBezTo>
                    <a:pt x="2406" y="524"/>
                    <a:pt x="2372" y="547"/>
                    <a:pt x="2336" y="590"/>
                  </a:cubicBezTo>
                  <a:cubicBezTo>
                    <a:pt x="2304" y="631"/>
                    <a:pt x="2271" y="672"/>
                    <a:pt x="2239" y="721"/>
                  </a:cubicBezTo>
                  <a:cubicBezTo>
                    <a:pt x="2200" y="671"/>
                    <a:pt x="2167" y="646"/>
                    <a:pt x="2135" y="646"/>
                  </a:cubicBezTo>
                  <a:cubicBezTo>
                    <a:pt x="2100" y="646"/>
                    <a:pt x="2066" y="677"/>
                    <a:pt x="2027" y="737"/>
                  </a:cubicBezTo>
                  <a:cubicBezTo>
                    <a:pt x="2003" y="769"/>
                    <a:pt x="1986" y="802"/>
                    <a:pt x="1970" y="835"/>
                  </a:cubicBezTo>
                  <a:cubicBezTo>
                    <a:pt x="1956" y="858"/>
                    <a:pt x="1945" y="868"/>
                    <a:pt x="1932" y="868"/>
                  </a:cubicBezTo>
                  <a:cubicBezTo>
                    <a:pt x="1922" y="868"/>
                    <a:pt x="1911" y="862"/>
                    <a:pt x="1897" y="851"/>
                  </a:cubicBezTo>
                  <a:cubicBezTo>
                    <a:pt x="1861" y="818"/>
                    <a:pt x="1827" y="802"/>
                    <a:pt x="1797" y="802"/>
                  </a:cubicBezTo>
                  <a:cubicBezTo>
                    <a:pt x="1752" y="802"/>
                    <a:pt x="1714" y="837"/>
                    <a:pt x="1685" y="900"/>
                  </a:cubicBezTo>
                  <a:cubicBezTo>
                    <a:pt x="1669" y="949"/>
                    <a:pt x="1653" y="1006"/>
                    <a:pt x="1628" y="1063"/>
                  </a:cubicBezTo>
                  <a:cubicBezTo>
                    <a:pt x="1604" y="1046"/>
                    <a:pt x="1596" y="1030"/>
                    <a:pt x="1587" y="1014"/>
                  </a:cubicBezTo>
                  <a:cubicBezTo>
                    <a:pt x="1559" y="969"/>
                    <a:pt x="1528" y="947"/>
                    <a:pt x="1499" y="947"/>
                  </a:cubicBezTo>
                  <a:cubicBezTo>
                    <a:pt x="1469" y="947"/>
                    <a:pt x="1441" y="969"/>
                    <a:pt x="1417" y="1014"/>
                  </a:cubicBezTo>
                  <a:cubicBezTo>
                    <a:pt x="1392" y="1063"/>
                    <a:pt x="1376" y="1111"/>
                    <a:pt x="1360" y="1160"/>
                  </a:cubicBezTo>
                  <a:cubicBezTo>
                    <a:pt x="1355" y="1195"/>
                    <a:pt x="1353" y="1221"/>
                    <a:pt x="1337" y="1221"/>
                  </a:cubicBezTo>
                  <a:cubicBezTo>
                    <a:pt x="1327" y="1221"/>
                    <a:pt x="1312" y="1210"/>
                    <a:pt x="1286" y="1185"/>
                  </a:cubicBezTo>
                  <a:cubicBezTo>
                    <a:pt x="1260" y="1162"/>
                    <a:pt x="1234" y="1151"/>
                    <a:pt x="1211" y="1151"/>
                  </a:cubicBezTo>
                  <a:cubicBezTo>
                    <a:pt x="1175" y="1151"/>
                    <a:pt x="1143" y="1176"/>
                    <a:pt x="1123" y="1225"/>
                  </a:cubicBezTo>
                  <a:cubicBezTo>
                    <a:pt x="1099" y="1266"/>
                    <a:pt x="1091" y="1307"/>
                    <a:pt x="1091" y="1356"/>
                  </a:cubicBezTo>
                  <a:cubicBezTo>
                    <a:pt x="1085" y="1379"/>
                    <a:pt x="1079" y="1395"/>
                    <a:pt x="1063" y="1395"/>
                  </a:cubicBezTo>
                  <a:cubicBezTo>
                    <a:pt x="1058" y="1395"/>
                    <a:pt x="1051" y="1393"/>
                    <a:pt x="1042" y="1388"/>
                  </a:cubicBezTo>
                  <a:cubicBezTo>
                    <a:pt x="1027" y="1383"/>
                    <a:pt x="1013" y="1380"/>
                    <a:pt x="1001" y="1380"/>
                  </a:cubicBezTo>
                  <a:cubicBezTo>
                    <a:pt x="959" y="1380"/>
                    <a:pt x="931" y="1409"/>
                    <a:pt x="912" y="1453"/>
                  </a:cubicBezTo>
                  <a:cubicBezTo>
                    <a:pt x="896" y="1494"/>
                    <a:pt x="879" y="1551"/>
                    <a:pt x="879" y="1600"/>
                  </a:cubicBezTo>
                  <a:cubicBezTo>
                    <a:pt x="879" y="1624"/>
                    <a:pt x="879" y="1657"/>
                    <a:pt x="839" y="1657"/>
                  </a:cubicBezTo>
                  <a:cubicBezTo>
                    <a:pt x="749" y="1665"/>
                    <a:pt x="716" y="1697"/>
                    <a:pt x="708" y="1787"/>
                  </a:cubicBezTo>
                  <a:cubicBezTo>
                    <a:pt x="700" y="1844"/>
                    <a:pt x="700" y="1909"/>
                    <a:pt x="708" y="1974"/>
                  </a:cubicBezTo>
                  <a:cubicBezTo>
                    <a:pt x="682" y="1969"/>
                    <a:pt x="660" y="1967"/>
                    <a:pt x="642" y="1967"/>
                  </a:cubicBezTo>
                  <a:cubicBezTo>
                    <a:pt x="570" y="1967"/>
                    <a:pt x="559" y="2007"/>
                    <a:pt x="578" y="2105"/>
                  </a:cubicBezTo>
                  <a:cubicBezTo>
                    <a:pt x="578" y="2137"/>
                    <a:pt x="586" y="2153"/>
                    <a:pt x="594" y="2194"/>
                  </a:cubicBezTo>
                  <a:cubicBezTo>
                    <a:pt x="602" y="2227"/>
                    <a:pt x="602" y="2251"/>
                    <a:pt x="554" y="2267"/>
                  </a:cubicBezTo>
                  <a:cubicBezTo>
                    <a:pt x="480" y="2284"/>
                    <a:pt x="456" y="2324"/>
                    <a:pt x="472" y="2398"/>
                  </a:cubicBezTo>
                  <a:cubicBezTo>
                    <a:pt x="480" y="2446"/>
                    <a:pt x="480" y="2463"/>
                    <a:pt x="423" y="2463"/>
                  </a:cubicBezTo>
                  <a:cubicBezTo>
                    <a:pt x="342" y="2463"/>
                    <a:pt x="309" y="2512"/>
                    <a:pt x="326" y="2593"/>
                  </a:cubicBezTo>
                  <a:cubicBezTo>
                    <a:pt x="334" y="2642"/>
                    <a:pt x="350" y="2682"/>
                    <a:pt x="383" y="2723"/>
                  </a:cubicBezTo>
                  <a:cubicBezTo>
                    <a:pt x="415" y="2764"/>
                    <a:pt x="391" y="2829"/>
                    <a:pt x="334" y="2829"/>
                  </a:cubicBezTo>
                  <a:lnTo>
                    <a:pt x="293" y="2829"/>
                  </a:lnTo>
                  <a:cubicBezTo>
                    <a:pt x="261" y="2829"/>
                    <a:pt x="228" y="2829"/>
                    <a:pt x="212" y="2862"/>
                  </a:cubicBezTo>
                  <a:cubicBezTo>
                    <a:pt x="204" y="2894"/>
                    <a:pt x="204" y="2935"/>
                    <a:pt x="228" y="2959"/>
                  </a:cubicBezTo>
                  <a:cubicBezTo>
                    <a:pt x="244" y="2976"/>
                    <a:pt x="269" y="2984"/>
                    <a:pt x="261" y="3016"/>
                  </a:cubicBezTo>
                  <a:cubicBezTo>
                    <a:pt x="228" y="3024"/>
                    <a:pt x="179" y="3016"/>
                    <a:pt x="163" y="3065"/>
                  </a:cubicBezTo>
                  <a:cubicBezTo>
                    <a:pt x="130" y="3146"/>
                    <a:pt x="212" y="3187"/>
                    <a:pt x="252" y="3236"/>
                  </a:cubicBezTo>
                  <a:cubicBezTo>
                    <a:pt x="228" y="3252"/>
                    <a:pt x="204" y="3269"/>
                    <a:pt x="187" y="3285"/>
                  </a:cubicBezTo>
                  <a:cubicBezTo>
                    <a:pt x="163" y="3301"/>
                    <a:pt x="155" y="3326"/>
                    <a:pt x="122" y="3326"/>
                  </a:cubicBezTo>
                  <a:cubicBezTo>
                    <a:pt x="41" y="3342"/>
                    <a:pt x="16" y="3399"/>
                    <a:pt x="57" y="3464"/>
                  </a:cubicBezTo>
                  <a:cubicBezTo>
                    <a:pt x="73" y="3497"/>
                    <a:pt x="106" y="3505"/>
                    <a:pt x="114" y="3545"/>
                  </a:cubicBezTo>
                  <a:cubicBezTo>
                    <a:pt x="73" y="3545"/>
                    <a:pt x="33" y="3545"/>
                    <a:pt x="16" y="3594"/>
                  </a:cubicBezTo>
                  <a:cubicBezTo>
                    <a:pt x="0" y="3643"/>
                    <a:pt x="16" y="3700"/>
                    <a:pt x="65" y="3724"/>
                  </a:cubicBezTo>
                  <a:cubicBezTo>
                    <a:pt x="90" y="3749"/>
                    <a:pt x="122" y="3757"/>
                    <a:pt x="138" y="3798"/>
                  </a:cubicBezTo>
                  <a:lnTo>
                    <a:pt x="114" y="3806"/>
                  </a:lnTo>
                  <a:cubicBezTo>
                    <a:pt x="65" y="3814"/>
                    <a:pt x="24" y="3838"/>
                    <a:pt x="16" y="3895"/>
                  </a:cubicBezTo>
                  <a:cubicBezTo>
                    <a:pt x="16" y="3944"/>
                    <a:pt x="57" y="3969"/>
                    <a:pt x="98" y="3993"/>
                  </a:cubicBezTo>
                  <a:lnTo>
                    <a:pt x="155" y="4026"/>
                  </a:lnTo>
                  <a:cubicBezTo>
                    <a:pt x="171" y="4034"/>
                    <a:pt x="187" y="4034"/>
                    <a:pt x="179" y="4058"/>
                  </a:cubicBezTo>
                  <a:cubicBezTo>
                    <a:pt x="163" y="4123"/>
                    <a:pt x="212" y="4156"/>
                    <a:pt x="252" y="4197"/>
                  </a:cubicBezTo>
                  <a:lnTo>
                    <a:pt x="179" y="4245"/>
                  </a:lnTo>
                  <a:cubicBezTo>
                    <a:pt x="130" y="4262"/>
                    <a:pt x="106" y="4319"/>
                    <a:pt x="114" y="4368"/>
                  </a:cubicBezTo>
                  <a:cubicBezTo>
                    <a:pt x="138" y="4433"/>
                    <a:pt x="179" y="4457"/>
                    <a:pt x="244" y="4457"/>
                  </a:cubicBezTo>
                  <a:cubicBezTo>
                    <a:pt x="309" y="4449"/>
                    <a:pt x="383" y="4433"/>
                    <a:pt x="448" y="4416"/>
                  </a:cubicBezTo>
                  <a:cubicBezTo>
                    <a:pt x="684" y="4368"/>
                    <a:pt x="912" y="4270"/>
                    <a:pt x="1115" y="4131"/>
                  </a:cubicBezTo>
                  <a:cubicBezTo>
                    <a:pt x="1246" y="4042"/>
                    <a:pt x="1376" y="3944"/>
                    <a:pt x="1522" y="3863"/>
                  </a:cubicBezTo>
                  <a:cubicBezTo>
                    <a:pt x="1563" y="3838"/>
                    <a:pt x="1596" y="3806"/>
                    <a:pt x="1620" y="3773"/>
                  </a:cubicBezTo>
                  <a:cubicBezTo>
                    <a:pt x="1726" y="3611"/>
                    <a:pt x="1889" y="3497"/>
                    <a:pt x="2068" y="3431"/>
                  </a:cubicBezTo>
                  <a:cubicBezTo>
                    <a:pt x="2206" y="3374"/>
                    <a:pt x="2336" y="3293"/>
                    <a:pt x="2459" y="3195"/>
                  </a:cubicBezTo>
                  <a:cubicBezTo>
                    <a:pt x="2727" y="3008"/>
                    <a:pt x="2996" y="2821"/>
                    <a:pt x="3256" y="2626"/>
                  </a:cubicBezTo>
                  <a:cubicBezTo>
                    <a:pt x="3419" y="2512"/>
                    <a:pt x="3558" y="2373"/>
                    <a:pt x="3671" y="2218"/>
                  </a:cubicBezTo>
                  <a:cubicBezTo>
                    <a:pt x="3777" y="2015"/>
                    <a:pt x="3899" y="1828"/>
                    <a:pt x="4038" y="1657"/>
                  </a:cubicBezTo>
                  <a:cubicBezTo>
                    <a:pt x="4241" y="1404"/>
                    <a:pt x="4420" y="1136"/>
                    <a:pt x="4591" y="851"/>
                  </a:cubicBezTo>
                  <a:cubicBezTo>
                    <a:pt x="4689" y="737"/>
                    <a:pt x="4770" y="607"/>
                    <a:pt x="4836" y="468"/>
                  </a:cubicBezTo>
                  <a:cubicBezTo>
                    <a:pt x="4876" y="346"/>
                    <a:pt x="4803" y="216"/>
                    <a:pt x="4681" y="200"/>
                  </a:cubicBezTo>
                  <a:cubicBezTo>
                    <a:pt x="4624" y="200"/>
                    <a:pt x="4575" y="183"/>
                    <a:pt x="4534" y="151"/>
                  </a:cubicBezTo>
                  <a:cubicBezTo>
                    <a:pt x="4522" y="141"/>
                    <a:pt x="4509" y="137"/>
                    <a:pt x="4496" y="137"/>
                  </a:cubicBezTo>
                  <a:cubicBezTo>
                    <a:pt x="4466" y="137"/>
                    <a:pt x="4435" y="156"/>
                    <a:pt x="4405" y="156"/>
                  </a:cubicBezTo>
                  <a:cubicBezTo>
                    <a:pt x="4396" y="156"/>
                    <a:pt x="4388" y="155"/>
                    <a:pt x="4380" y="151"/>
                  </a:cubicBezTo>
                  <a:cubicBezTo>
                    <a:pt x="4341" y="128"/>
                    <a:pt x="4310" y="61"/>
                    <a:pt x="4258" y="61"/>
                  </a:cubicBezTo>
                  <a:cubicBezTo>
                    <a:pt x="4255" y="61"/>
                    <a:pt x="4252" y="61"/>
                    <a:pt x="4249" y="61"/>
                  </a:cubicBezTo>
                  <a:cubicBezTo>
                    <a:pt x="4205" y="73"/>
                    <a:pt x="4158" y="80"/>
                    <a:pt x="4111" y="80"/>
                  </a:cubicBezTo>
                  <a:cubicBezTo>
                    <a:pt x="4064" y="80"/>
                    <a:pt x="4017" y="73"/>
                    <a:pt x="3973" y="61"/>
                  </a:cubicBezTo>
                  <a:cubicBezTo>
                    <a:pt x="3969" y="61"/>
                    <a:pt x="3965" y="60"/>
                    <a:pt x="3962" y="60"/>
                  </a:cubicBezTo>
                  <a:cubicBezTo>
                    <a:pt x="3918" y="60"/>
                    <a:pt x="3879" y="104"/>
                    <a:pt x="3834" y="135"/>
                  </a:cubicBezTo>
                  <a:cubicBezTo>
                    <a:pt x="3826" y="110"/>
                    <a:pt x="3818" y="94"/>
                    <a:pt x="3810" y="78"/>
                  </a:cubicBezTo>
                  <a:cubicBezTo>
                    <a:pt x="3784" y="27"/>
                    <a:pt x="3752" y="0"/>
                    <a:pt x="3718" y="0"/>
                  </a:cubicBezTo>
                  <a:close/>
                </a:path>
              </a:pathLst>
            </a:custGeom>
            <a:solidFill>
              <a:schemeClr val="dk1"/>
            </a:solidFill>
            <a:ln w="19050" cap="flat" cmpd="sng">
              <a:solidFill>
                <a:schemeClr val="lt1"/>
              </a:solidFill>
              <a:prstDash val="solid"/>
              <a:miter lim="814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81" name="Google Shape;4781;p68"/>
            <p:cNvSpPr/>
            <p:nvPr/>
          </p:nvSpPr>
          <p:spPr>
            <a:xfrm rot="461254">
              <a:off x="6479292" y="2863025"/>
              <a:ext cx="208590" cy="203984"/>
            </a:xfrm>
            <a:custGeom>
              <a:avLst/>
              <a:gdLst/>
              <a:ahLst/>
              <a:cxnLst/>
              <a:rect l="l" t="t" r="r" b="b"/>
              <a:pathLst>
                <a:path w="2174" h="2126" extrusionOk="0">
                  <a:moveTo>
                    <a:pt x="1665" y="0"/>
                  </a:moveTo>
                  <a:cubicBezTo>
                    <a:pt x="1624" y="0"/>
                    <a:pt x="1602" y="37"/>
                    <a:pt x="1579" y="66"/>
                  </a:cubicBezTo>
                  <a:cubicBezTo>
                    <a:pt x="1555" y="115"/>
                    <a:pt x="1531" y="164"/>
                    <a:pt x="1514" y="213"/>
                  </a:cubicBezTo>
                  <a:cubicBezTo>
                    <a:pt x="1490" y="286"/>
                    <a:pt x="1466" y="359"/>
                    <a:pt x="1441" y="441"/>
                  </a:cubicBezTo>
                  <a:cubicBezTo>
                    <a:pt x="1435" y="452"/>
                    <a:pt x="1430" y="471"/>
                    <a:pt x="1416" y="471"/>
                  </a:cubicBezTo>
                  <a:cubicBezTo>
                    <a:pt x="1410" y="471"/>
                    <a:pt x="1402" y="467"/>
                    <a:pt x="1392" y="457"/>
                  </a:cubicBezTo>
                  <a:cubicBezTo>
                    <a:pt x="1295" y="368"/>
                    <a:pt x="1156" y="319"/>
                    <a:pt x="1067" y="205"/>
                  </a:cubicBezTo>
                  <a:cubicBezTo>
                    <a:pt x="1056" y="179"/>
                    <a:pt x="1034" y="167"/>
                    <a:pt x="1010" y="167"/>
                  </a:cubicBezTo>
                  <a:cubicBezTo>
                    <a:pt x="996" y="167"/>
                    <a:pt x="981" y="171"/>
                    <a:pt x="969" y="180"/>
                  </a:cubicBezTo>
                  <a:cubicBezTo>
                    <a:pt x="936" y="197"/>
                    <a:pt x="920" y="237"/>
                    <a:pt x="936" y="278"/>
                  </a:cubicBezTo>
                  <a:cubicBezTo>
                    <a:pt x="953" y="376"/>
                    <a:pt x="985" y="473"/>
                    <a:pt x="1010" y="571"/>
                  </a:cubicBezTo>
                  <a:cubicBezTo>
                    <a:pt x="879" y="514"/>
                    <a:pt x="757" y="473"/>
                    <a:pt x="635" y="416"/>
                  </a:cubicBezTo>
                  <a:cubicBezTo>
                    <a:pt x="614" y="409"/>
                    <a:pt x="593" y="404"/>
                    <a:pt x="573" y="404"/>
                  </a:cubicBezTo>
                  <a:cubicBezTo>
                    <a:pt x="547" y="404"/>
                    <a:pt x="523" y="413"/>
                    <a:pt x="505" y="441"/>
                  </a:cubicBezTo>
                  <a:cubicBezTo>
                    <a:pt x="464" y="481"/>
                    <a:pt x="472" y="547"/>
                    <a:pt x="521" y="587"/>
                  </a:cubicBezTo>
                  <a:cubicBezTo>
                    <a:pt x="578" y="652"/>
                    <a:pt x="611" y="742"/>
                    <a:pt x="619" y="832"/>
                  </a:cubicBezTo>
                  <a:cubicBezTo>
                    <a:pt x="630" y="853"/>
                    <a:pt x="626" y="864"/>
                    <a:pt x="613" y="864"/>
                  </a:cubicBezTo>
                  <a:cubicBezTo>
                    <a:pt x="606" y="864"/>
                    <a:pt x="597" y="861"/>
                    <a:pt x="586" y="856"/>
                  </a:cubicBezTo>
                  <a:lnTo>
                    <a:pt x="358" y="775"/>
                  </a:lnTo>
                  <a:cubicBezTo>
                    <a:pt x="336" y="769"/>
                    <a:pt x="316" y="766"/>
                    <a:pt x="299" y="766"/>
                  </a:cubicBezTo>
                  <a:cubicBezTo>
                    <a:pt x="243" y="766"/>
                    <a:pt x="216" y="799"/>
                    <a:pt x="204" y="880"/>
                  </a:cubicBezTo>
                  <a:cubicBezTo>
                    <a:pt x="196" y="986"/>
                    <a:pt x="212" y="1100"/>
                    <a:pt x="253" y="1198"/>
                  </a:cubicBezTo>
                  <a:cubicBezTo>
                    <a:pt x="261" y="1222"/>
                    <a:pt x="277" y="1247"/>
                    <a:pt x="261" y="1263"/>
                  </a:cubicBezTo>
                  <a:cubicBezTo>
                    <a:pt x="257" y="1270"/>
                    <a:pt x="249" y="1272"/>
                    <a:pt x="240" y="1272"/>
                  </a:cubicBezTo>
                  <a:cubicBezTo>
                    <a:pt x="228" y="1272"/>
                    <a:pt x="213" y="1268"/>
                    <a:pt x="204" y="1263"/>
                  </a:cubicBezTo>
                  <a:cubicBezTo>
                    <a:pt x="163" y="1255"/>
                    <a:pt x="122" y="1247"/>
                    <a:pt x="82" y="1247"/>
                  </a:cubicBezTo>
                  <a:cubicBezTo>
                    <a:pt x="49" y="1247"/>
                    <a:pt x="25" y="1271"/>
                    <a:pt x="8" y="1296"/>
                  </a:cubicBezTo>
                  <a:cubicBezTo>
                    <a:pt x="0" y="1320"/>
                    <a:pt x="8" y="1353"/>
                    <a:pt x="25" y="1369"/>
                  </a:cubicBezTo>
                  <a:cubicBezTo>
                    <a:pt x="139" y="1466"/>
                    <a:pt x="212" y="1589"/>
                    <a:pt x="350" y="1670"/>
                  </a:cubicBezTo>
                  <a:cubicBezTo>
                    <a:pt x="489" y="1735"/>
                    <a:pt x="627" y="1808"/>
                    <a:pt x="757" y="1906"/>
                  </a:cubicBezTo>
                  <a:cubicBezTo>
                    <a:pt x="822" y="1947"/>
                    <a:pt x="888" y="1987"/>
                    <a:pt x="961" y="2020"/>
                  </a:cubicBezTo>
                  <a:cubicBezTo>
                    <a:pt x="991" y="2032"/>
                    <a:pt x="1020" y="2040"/>
                    <a:pt x="1050" y="2040"/>
                  </a:cubicBezTo>
                  <a:cubicBezTo>
                    <a:pt x="1061" y="2040"/>
                    <a:pt x="1072" y="2039"/>
                    <a:pt x="1083" y="2036"/>
                  </a:cubicBezTo>
                  <a:cubicBezTo>
                    <a:pt x="1097" y="2033"/>
                    <a:pt x="1110" y="2032"/>
                    <a:pt x="1123" y="2032"/>
                  </a:cubicBezTo>
                  <a:cubicBezTo>
                    <a:pt x="1210" y="2032"/>
                    <a:pt x="1283" y="2095"/>
                    <a:pt x="1368" y="2110"/>
                  </a:cubicBezTo>
                  <a:cubicBezTo>
                    <a:pt x="1409" y="2118"/>
                    <a:pt x="1449" y="2126"/>
                    <a:pt x="1490" y="2126"/>
                  </a:cubicBezTo>
                  <a:cubicBezTo>
                    <a:pt x="1582" y="2120"/>
                    <a:pt x="1670" y="2114"/>
                    <a:pt x="1760" y="2114"/>
                  </a:cubicBezTo>
                  <a:cubicBezTo>
                    <a:pt x="1797" y="2114"/>
                    <a:pt x="1834" y="2115"/>
                    <a:pt x="1873" y="2118"/>
                  </a:cubicBezTo>
                  <a:cubicBezTo>
                    <a:pt x="1882" y="2119"/>
                    <a:pt x="1890" y="2120"/>
                    <a:pt x="1899" y="2120"/>
                  </a:cubicBezTo>
                  <a:cubicBezTo>
                    <a:pt x="2010" y="2120"/>
                    <a:pt x="2100" y="2027"/>
                    <a:pt x="2100" y="1914"/>
                  </a:cubicBezTo>
                  <a:cubicBezTo>
                    <a:pt x="2109" y="1800"/>
                    <a:pt x="2125" y="1694"/>
                    <a:pt x="2149" y="1589"/>
                  </a:cubicBezTo>
                  <a:cubicBezTo>
                    <a:pt x="2174" y="1450"/>
                    <a:pt x="2174" y="1304"/>
                    <a:pt x="2149" y="1165"/>
                  </a:cubicBezTo>
                  <a:cubicBezTo>
                    <a:pt x="2125" y="1059"/>
                    <a:pt x="2084" y="954"/>
                    <a:pt x="2068" y="856"/>
                  </a:cubicBezTo>
                  <a:cubicBezTo>
                    <a:pt x="2035" y="693"/>
                    <a:pt x="1986" y="538"/>
                    <a:pt x="1921" y="384"/>
                  </a:cubicBezTo>
                  <a:cubicBezTo>
                    <a:pt x="1873" y="286"/>
                    <a:pt x="1824" y="180"/>
                    <a:pt x="1775" y="83"/>
                  </a:cubicBezTo>
                  <a:cubicBezTo>
                    <a:pt x="1759" y="34"/>
                    <a:pt x="1726" y="1"/>
                    <a:pt x="1677" y="1"/>
                  </a:cubicBezTo>
                  <a:cubicBezTo>
                    <a:pt x="1673" y="0"/>
                    <a:pt x="1669" y="0"/>
                    <a:pt x="1665" y="0"/>
                  </a:cubicBezTo>
                  <a:close/>
                </a:path>
              </a:pathLst>
            </a:custGeom>
            <a:solidFill>
              <a:schemeClr val="accent2"/>
            </a:solidFill>
            <a:ln w="19050" cap="flat" cmpd="sng">
              <a:solidFill>
                <a:schemeClr val="lt1"/>
              </a:solidFill>
              <a:prstDash val="solid"/>
              <a:miter lim="814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82" name="Google Shape;4782;p68"/>
            <p:cNvSpPr/>
            <p:nvPr/>
          </p:nvSpPr>
          <p:spPr>
            <a:xfrm rot="461254">
              <a:off x="6387622" y="2886933"/>
              <a:ext cx="454215" cy="1431918"/>
            </a:xfrm>
            <a:custGeom>
              <a:avLst/>
              <a:gdLst/>
              <a:ahLst/>
              <a:cxnLst/>
              <a:rect l="l" t="t" r="r" b="b"/>
              <a:pathLst>
                <a:path w="4734" h="14924" extrusionOk="0">
                  <a:moveTo>
                    <a:pt x="2330" y="0"/>
                  </a:moveTo>
                  <a:cubicBezTo>
                    <a:pt x="2326" y="0"/>
                    <a:pt x="2321" y="1"/>
                    <a:pt x="2316" y="2"/>
                  </a:cubicBezTo>
                  <a:cubicBezTo>
                    <a:pt x="2275" y="2"/>
                    <a:pt x="2251" y="42"/>
                    <a:pt x="2251" y="75"/>
                  </a:cubicBezTo>
                  <a:cubicBezTo>
                    <a:pt x="2235" y="303"/>
                    <a:pt x="2178" y="523"/>
                    <a:pt x="2088" y="734"/>
                  </a:cubicBezTo>
                  <a:cubicBezTo>
                    <a:pt x="2023" y="897"/>
                    <a:pt x="1925" y="1052"/>
                    <a:pt x="1860" y="1223"/>
                  </a:cubicBezTo>
                  <a:cubicBezTo>
                    <a:pt x="1762" y="1434"/>
                    <a:pt x="1714" y="1654"/>
                    <a:pt x="1828" y="1882"/>
                  </a:cubicBezTo>
                  <a:cubicBezTo>
                    <a:pt x="1844" y="1907"/>
                    <a:pt x="1844" y="1947"/>
                    <a:pt x="1828" y="1972"/>
                  </a:cubicBezTo>
                  <a:cubicBezTo>
                    <a:pt x="1811" y="1964"/>
                    <a:pt x="1803" y="1955"/>
                    <a:pt x="1787" y="1947"/>
                  </a:cubicBezTo>
                  <a:cubicBezTo>
                    <a:pt x="1648" y="1874"/>
                    <a:pt x="1494" y="1817"/>
                    <a:pt x="1339" y="1793"/>
                  </a:cubicBezTo>
                  <a:cubicBezTo>
                    <a:pt x="1304" y="1785"/>
                    <a:pt x="1270" y="1781"/>
                    <a:pt x="1236" y="1781"/>
                  </a:cubicBezTo>
                  <a:cubicBezTo>
                    <a:pt x="1100" y="1781"/>
                    <a:pt x="977" y="1841"/>
                    <a:pt x="859" y="1907"/>
                  </a:cubicBezTo>
                  <a:cubicBezTo>
                    <a:pt x="683" y="2021"/>
                    <a:pt x="486" y="2078"/>
                    <a:pt x="281" y="2078"/>
                  </a:cubicBezTo>
                  <a:cubicBezTo>
                    <a:pt x="268" y="2078"/>
                    <a:pt x="254" y="2078"/>
                    <a:pt x="240" y="2078"/>
                  </a:cubicBezTo>
                  <a:cubicBezTo>
                    <a:pt x="199" y="2069"/>
                    <a:pt x="159" y="2069"/>
                    <a:pt x="118" y="2069"/>
                  </a:cubicBezTo>
                  <a:cubicBezTo>
                    <a:pt x="112" y="2068"/>
                    <a:pt x="107" y="2068"/>
                    <a:pt x="102" y="2068"/>
                  </a:cubicBezTo>
                  <a:cubicBezTo>
                    <a:pt x="31" y="2068"/>
                    <a:pt x="1" y="2162"/>
                    <a:pt x="61" y="2208"/>
                  </a:cubicBezTo>
                  <a:cubicBezTo>
                    <a:pt x="110" y="2249"/>
                    <a:pt x="159" y="2289"/>
                    <a:pt x="224" y="2322"/>
                  </a:cubicBezTo>
                  <a:cubicBezTo>
                    <a:pt x="425" y="2404"/>
                    <a:pt x="647" y="2445"/>
                    <a:pt x="871" y="2445"/>
                  </a:cubicBezTo>
                  <a:cubicBezTo>
                    <a:pt x="891" y="2445"/>
                    <a:pt x="912" y="2445"/>
                    <a:pt x="932" y="2444"/>
                  </a:cubicBezTo>
                  <a:cubicBezTo>
                    <a:pt x="1054" y="2428"/>
                    <a:pt x="1168" y="2395"/>
                    <a:pt x="1282" y="2354"/>
                  </a:cubicBezTo>
                  <a:cubicBezTo>
                    <a:pt x="1373" y="2333"/>
                    <a:pt x="1467" y="2323"/>
                    <a:pt x="1561" y="2323"/>
                  </a:cubicBezTo>
                  <a:cubicBezTo>
                    <a:pt x="1686" y="2323"/>
                    <a:pt x="1812" y="2342"/>
                    <a:pt x="1933" y="2379"/>
                  </a:cubicBezTo>
                  <a:cubicBezTo>
                    <a:pt x="1966" y="2379"/>
                    <a:pt x="1999" y="2403"/>
                    <a:pt x="2015" y="2428"/>
                  </a:cubicBezTo>
                  <a:cubicBezTo>
                    <a:pt x="2112" y="2599"/>
                    <a:pt x="2226" y="2761"/>
                    <a:pt x="2308" y="2932"/>
                  </a:cubicBezTo>
                  <a:cubicBezTo>
                    <a:pt x="2422" y="3209"/>
                    <a:pt x="2520" y="3486"/>
                    <a:pt x="2585" y="3779"/>
                  </a:cubicBezTo>
                  <a:cubicBezTo>
                    <a:pt x="2813" y="4674"/>
                    <a:pt x="3000" y="5578"/>
                    <a:pt x="3195" y="6482"/>
                  </a:cubicBezTo>
                  <a:cubicBezTo>
                    <a:pt x="3260" y="6799"/>
                    <a:pt x="3309" y="7125"/>
                    <a:pt x="3382" y="7442"/>
                  </a:cubicBezTo>
                  <a:cubicBezTo>
                    <a:pt x="3472" y="7841"/>
                    <a:pt x="3545" y="8240"/>
                    <a:pt x="3594" y="8655"/>
                  </a:cubicBezTo>
                  <a:cubicBezTo>
                    <a:pt x="3659" y="9184"/>
                    <a:pt x="3749" y="11748"/>
                    <a:pt x="3830" y="12278"/>
                  </a:cubicBezTo>
                  <a:cubicBezTo>
                    <a:pt x="3879" y="12603"/>
                    <a:pt x="3985" y="12913"/>
                    <a:pt x="4050" y="13230"/>
                  </a:cubicBezTo>
                  <a:cubicBezTo>
                    <a:pt x="4099" y="13434"/>
                    <a:pt x="4148" y="13637"/>
                    <a:pt x="4213" y="13841"/>
                  </a:cubicBezTo>
                  <a:cubicBezTo>
                    <a:pt x="4286" y="14085"/>
                    <a:pt x="4351" y="14329"/>
                    <a:pt x="4392" y="14581"/>
                  </a:cubicBezTo>
                  <a:cubicBezTo>
                    <a:pt x="4408" y="14695"/>
                    <a:pt x="4441" y="14801"/>
                    <a:pt x="4498" y="14907"/>
                  </a:cubicBezTo>
                  <a:cubicBezTo>
                    <a:pt x="4555" y="14907"/>
                    <a:pt x="4620" y="14907"/>
                    <a:pt x="4693" y="14923"/>
                  </a:cubicBezTo>
                  <a:cubicBezTo>
                    <a:pt x="4717" y="14923"/>
                    <a:pt x="4726" y="14915"/>
                    <a:pt x="4726" y="14891"/>
                  </a:cubicBezTo>
                  <a:cubicBezTo>
                    <a:pt x="4726" y="14817"/>
                    <a:pt x="4734" y="14744"/>
                    <a:pt x="4734" y="14671"/>
                  </a:cubicBezTo>
                  <a:cubicBezTo>
                    <a:pt x="4652" y="14524"/>
                    <a:pt x="4587" y="14370"/>
                    <a:pt x="4547" y="14207"/>
                  </a:cubicBezTo>
                  <a:cubicBezTo>
                    <a:pt x="4367" y="13678"/>
                    <a:pt x="4237" y="13140"/>
                    <a:pt x="4164" y="12595"/>
                  </a:cubicBezTo>
                  <a:cubicBezTo>
                    <a:pt x="4131" y="12310"/>
                    <a:pt x="4074" y="12025"/>
                    <a:pt x="4009" y="11757"/>
                  </a:cubicBezTo>
                  <a:cubicBezTo>
                    <a:pt x="3928" y="11415"/>
                    <a:pt x="3806" y="9046"/>
                    <a:pt x="3757" y="8704"/>
                  </a:cubicBezTo>
                  <a:cubicBezTo>
                    <a:pt x="3716" y="8386"/>
                    <a:pt x="3684" y="8077"/>
                    <a:pt x="3635" y="7768"/>
                  </a:cubicBezTo>
                  <a:cubicBezTo>
                    <a:pt x="3586" y="7483"/>
                    <a:pt x="3505" y="7206"/>
                    <a:pt x="3480" y="6921"/>
                  </a:cubicBezTo>
                  <a:cubicBezTo>
                    <a:pt x="3448" y="6685"/>
                    <a:pt x="3382" y="6449"/>
                    <a:pt x="3366" y="6213"/>
                  </a:cubicBezTo>
                  <a:cubicBezTo>
                    <a:pt x="3293" y="5594"/>
                    <a:pt x="3171" y="4984"/>
                    <a:pt x="2984" y="4389"/>
                  </a:cubicBezTo>
                  <a:cubicBezTo>
                    <a:pt x="2878" y="4007"/>
                    <a:pt x="2739" y="3649"/>
                    <a:pt x="2617" y="3282"/>
                  </a:cubicBezTo>
                  <a:cubicBezTo>
                    <a:pt x="2585" y="3144"/>
                    <a:pt x="2528" y="3014"/>
                    <a:pt x="2463" y="2900"/>
                  </a:cubicBezTo>
                  <a:cubicBezTo>
                    <a:pt x="2389" y="2794"/>
                    <a:pt x="2332" y="2672"/>
                    <a:pt x="2300" y="2550"/>
                  </a:cubicBezTo>
                  <a:cubicBezTo>
                    <a:pt x="2275" y="2428"/>
                    <a:pt x="2259" y="2314"/>
                    <a:pt x="2251" y="2200"/>
                  </a:cubicBezTo>
                  <a:cubicBezTo>
                    <a:pt x="2243" y="2102"/>
                    <a:pt x="2243" y="2004"/>
                    <a:pt x="2259" y="1915"/>
                  </a:cubicBezTo>
                  <a:cubicBezTo>
                    <a:pt x="2283" y="1768"/>
                    <a:pt x="2316" y="1622"/>
                    <a:pt x="2365" y="1483"/>
                  </a:cubicBezTo>
                  <a:cubicBezTo>
                    <a:pt x="2438" y="1272"/>
                    <a:pt x="2479" y="1052"/>
                    <a:pt x="2487" y="824"/>
                  </a:cubicBezTo>
                  <a:cubicBezTo>
                    <a:pt x="2479" y="588"/>
                    <a:pt x="2446" y="344"/>
                    <a:pt x="2406" y="116"/>
                  </a:cubicBezTo>
                  <a:cubicBezTo>
                    <a:pt x="2406" y="99"/>
                    <a:pt x="2397" y="83"/>
                    <a:pt x="2397" y="67"/>
                  </a:cubicBezTo>
                  <a:cubicBezTo>
                    <a:pt x="2390" y="30"/>
                    <a:pt x="2370" y="0"/>
                    <a:pt x="2330" y="0"/>
                  </a:cubicBezTo>
                  <a:close/>
                </a:path>
              </a:pathLst>
            </a:custGeom>
            <a:solidFill>
              <a:schemeClr val="accent4"/>
            </a:solidFill>
            <a:ln w="19050" cap="flat" cmpd="sng">
              <a:solidFill>
                <a:schemeClr val="lt1"/>
              </a:solidFill>
              <a:prstDash val="solid"/>
              <a:miter lim="814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83" name="Google Shape;4783;p68"/>
            <p:cNvSpPr/>
            <p:nvPr/>
          </p:nvSpPr>
          <p:spPr>
            <a:xfrm rot="461254">
              <a:off x="6999877" y="2403083"/>
              <a:ext cx="11802" cy="30703"/>
            </a:xfrm>
            <a:custGeom>
              <a:avLst/>
              <a:gdLst/>
              <a:ahLst/>
              <a:cxnLst/>
              <a:rect l="l" t="t" r="r" b="b"/>
              <a:pathLst>
                <a:path w="123" h="320" extrusionOk="0">
                  <a:moveTo>
                    <a:pt x="33" y="0"/>
                  </a:moveTo>
                  <a:cubicBezTo>
                    <a:pt x="16" y="8"/>
                    <a:pt x="0" y="33"/>
                    <a:pt x="8" y="49"/>
                  </a:cubicBezTo>
                  <a:lnTo>
                    <a:pt x="41" y="293"/>
                  </a:lnTo>
                  <a:cubicBezTo>
                    <a:pt x="47" y="307"/>
                    <a:pt x="65" y="320"/>
                    <a:pt x="80" y="320"/>
                  </a:cubicBezTo>
                  <a:cubicBezTo>
                    <a:pt x="83" y="320"/>
                    <a:pt x="87" y="319"/>
                    <a:pt x="90" y="318"/>
                  </a:cubicBezTo>
                  <a:cubicBezTo>
                    <a:pt x="106" y="310"/>
                    <a:pt x="122" y="293"/>
                    <a:pt x="114" y="269"/>
                  </a:cubicBezTo>
                  <a:cubicBezTo>
                    <a:pt x="106" y="196"/>
                    <a:pt x="90" y="114"/>
                    <a:pt x="81" y="33"/>
                  </a:cubicBezTo>
                  <a:cubicBezTo>
                    <a:pt x="73" y="8"/>
                    <a:pt x="57" y="0"/>
                    <a:pt x="3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84" name="Google Shape;4784;p68"/>
            <p:cNvSpPr/>
            <p:nvPr/>
          </p:nvSpPr>
          <p:spPr>
            <a:xfrm rot="461254">
              <a:off x="6807715" y="2022589"/>
              <a:ext cx="36748" cy="96235"/>
            </a:xfrm>
            <a:custGeom>
              <a:avLst/>
              <a:gdLst/>
              <a:ahLst/>
              <a:cxnLst/>
              <a:rect l="l" t="t" r="r" b="b"/>
              <a:pathLst>
                <a:path w="383" h="1003" extrusionOk="0">
                  <a:moveTo>
                    <a:pt x="315" y="0"/>
                  </a:moveTo>
                  <a:cubicBezTo>
                    <a:pt x="273" y="0"/>
                    <a:pt x="260" y="49"/>
                    <a:pt x="253" y="85"/>
                  </a:cubicBezTo>
                  <a:cubicBezTo>
                    <a:pt x="212" y="353"/>
                    <a:pt x="73" y="597"/>
                    <a:pt x="33" y="866"/>
                  </a:cubicBezTo>
                  <a:cubicBezTo>
                    <a:pt x="25" y="915"/>
                    <a:pt x="0" y="972"/>
                    <a:pt x="57" y="996"/>
                  </a:cubicBezTo>
                  <a:cubicBezTo>
                    <a:pt x="68" y="1000"/>
                    <a:pt x="78" y="1002"/>
                    <a:pt x="86" y="1002"/>
                  </a:cubicBezTo>
                  <a:cubicBezTo>
                    <a:pt x="130" y="1002"/>
                    <a:pt x="151" y="956"/>
                    <a:pt x="171" y="915"/>
                  </a:cubicBezTo>
                  <a:cubicBezTo>
                    <a:pt x="204" y="793"/>
                    <a:pt x="228" y="663"/>
                    <a:pt x="269" y="541"/>
                  </a:cubicBezTo>
                  <a:cubicBezTo>
                    <a:pt x="326" y="402"/>
                    <a:pt x="358" y="256"/>
                    <a:pt x="383" y="109"/>
                  </a:cubicBezTo>
                  <a:cubicBezTo>
                    <a:pt x="383" y="68"/>
                    <a:pt x="383" y="11"/>
                    <a:pt x="334" y="3"/>
                  </a:cubicBezTo>
                  <a:cubicBezTo>
                    <a:pt x="327" y="1"/>
                    <a:pt x="321" y="0"/>
                    <a:pt x="31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85" name="Google Shape;4785;p68"/>
            <p:cNvSpPr/>
            <p:nvPr/>
          </p:nvSpPr>
          <p:spPr>
            <a:xfrm rot="461254">
              <a:off x="7379729" y="2369408"/>
              <a:ext cx="65724" cy="30991"/>
            </a:xfrm>
            <a:custGeom>
              <a:avLst/>
              <a:gdLst/>
              <a:ahLst/>
              <a:cxnLst/>
              <a:rect l="l" t="t" r="r" b="b"/>
              <a:pathLst>
                <a:path w="685" h="323" extrusionOk="0">
                  <a:moveTo>
                    <a:pt x="607" y="1"/>
                  </a:moveTo>
                  <a:cubicBezTo>
                    <a:pt x="585" y="1"/>
                    <a:pt x="561" y="3"/>
                    <a:pt x="538" y="3"/>
                  </a:cubicBezTo>
                  <a:cubicBezTo>
                    <a:pt x="384" y="60"/>
                    <a:pt x="229" y="126"/>
                    <a:pt x="82" y="207"/>
                  </a:cubicBezTo>
                  <a:cubicBezTo>
                    <a:pt x="42" y="223"/>
                    <a:pt x="1" y="256"/>
                    <a:pt x="42" y="305"/>
                  </a:cubicBezTo>
                  <a:cubicBezTo>
                    <a:pt x="52" y="317"/>
                    <a:pt x="62" y="322"/>
                    <a:pt x="72" y="322"/>
                  </a:cubicBezTo>
                  <a:cubicBezTo>
                    <a:pt x="95" y="322"/>
                    <a:pt x="117" y="300"/>
                    <a:pt x="139" y="288"/>
                  </a:cubicBezTo>
                  <a:lnTo>
                    <a:pt x="587" y="101"/>
                  </a:lnTo>
                  <a:cubicBezTo>
                    <a:pt x="620" y="85"/>
                    <a:pt x="685" y="85"/>
                    <a:pt x="677" y="36"/>
                  </a:cubicBezTo>
                  <a:cubicBezTo>
                    <a:pt x="667" y="7"/>
                    <a:pt x="639" y="1"/>
                    <a:pt x="60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86" name="Google Shape;4786;p68"/>
            <p:cNvSpPr/>
            <p:nvPr/>
          </p:nvSpPr>
          <p:spPr>
            <a:xfrm rot="461254">
              <a:off x="7130121" y="3446357"/>
              <a:ext cx="279687" cy="224037"/>
            </a:xfrm>
            <a:custGeom>
              <a:avLst/>
              <a:gdLst/>
              <a:ahLst/>
              <a:cxnLst/>
              <a:rect l="l" t="t" r="r" b="b"/>
              <a:pathLst>
                <a:path w="2915" h="2335" extrusionOk="0">
                  <a:moveTo>
                    <a:pt x="84" y="1"/>
                  </a:moveTo>
                  <a:cubicBezTo>
                    <a:pt x="55" y="1"/>
                    <a:pt x="32" y="12"/>
                    <a:pt x="25" y="46"/>
                  </a:cubicBezTo>
                  <a:cubicBezTo>
                    <a:pt x="1" y="136"/>
                    <a:pt x="123" y="144"/>
                    <a:pt x="188" y="152"/>
                  </a:cubicBezTo>
                  <a:cubicBezTo>
                    <a:pt x="465" y="217"/>
                    <a:pt x="741" y="299"/>
                    <a:pt x="1002" y="413"/>
                  </a:cubicBezTo>
                  <a:cubicBezTo>
                    <a:pt x="1042" y="429"/>
                    <a:pt x="1099" y="437"/>
                    <a:pt x="1099" y="478"/>
                  </a:cubicBezTo>
                  <a:cubicBezTo>
                    <a:pt x="1116" y="584"/>
                    <a:pt x="1205" y="633"/>
                    <a:pt x="1270" y="690"/>
                  </a:cubicBezTo>
                  <a:cubicBezTo>
                    <a:pt x="1710" y="1040"/>
                    <a:pt x="2101" y="1447"/>
                    <a:pt x="2443" y="1902"/>
                  </a:cubicBezTo>
                  <a:cubicBezTo>
                    <a:pt x="2532" y="2033"/>
                    <a:pt x="2638" y="2163"/>
                    <a:pt x="2752" y="2285"/>
                  </a:cubicBezTo>
                  <a:cubicBezTo>
                    <a:pt x="2775" y="2308"/>
                    <a:pt x="2802" y="2335"/>
                    <a:pt x="2832" y="2335"/>
                  </a:cubicBezTo>
                  <a:cubicBezTo>
                    <a:pt x="2846" y="2335"/>
                    <a:pt x="2860" y="2330"/>
                    <a:pt x="2874" y="2318"/>
                  </a:cubicBezTo>
                  <a:cubicBezTo>
                    <a:pt x="2915" y="2269"/>
                    <a:pt x="2882" y="2228"/>
                    <a:pt x="2850" y="2196"/>
                  </a:cubicBezTo>
                  <a:cubicBezTo>
                    <a:pt x="2483" y="1707"/>
                    <a:pt x="2109" y="1219"/>
                    <a:pt x="1645" y="812"/>
                  </a:cubicBezTo>
                  <a:cubicBezTo>
                    <a:pt x="1620" y="787"/>
                    <a:pt x="1580" y="779"/>
                    <a:pt x="1596" y="722"/>
                  </a:cubicBezTo>
                  <a:lnTo>
                    <a:pt x="1596" y="722"/>
                  </a:lnTo>
                  <a:cubicBezTo>
                    <a:pt x="1905" y="844"/>
                    <a:pt x="2198" y="950"/>
                    <a:pt x="2451" y="1162"/>
                  </a:cubicBezTo>
                  <a:cubicBezTo>
                    <a:pt x="2353" y="991"/>
                    <a:pt x="2198" y="860"/>
                    <a:pt x="2019" y="779"/>
                  </a:cubicBezTo>
                  <a:cubicBezTo>
                    <a:pt x="1816" y="681"/>
                    <a:pt x="1620" y="576"/>
                    <a:pt x="1425" y="478"/>
                  </a:cubicBezTo>
                  <a:cubicBezTo>
                    <a:pt x="1042" y="266"/>
                    <a:pt x="635" y="120"/>
                    <a:pt x="212" y="30"/>
                  </a:cubicBezTo>
                  <a:cubicBezTo>
                    <a:pt x="175" y="21"/>
                    <a:pt x="124" y="1"/>
                    <a:pt x="8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87" name="Google Shape;4787;p68"/>
            <p:cNvSpPr/>
            <p:nvPr/>
          </p:nvSpPr>
          <p:spPr>
            <a:xfrm rot="461307">
              <a:off x="6775637" y="2919489"/>
              <a:ext cx="146951" cy="226477"/>
            </a:xfrm>
            <a:custGeom>
              <a:avLst/>
              <a:gdLst/>
              <a:ahLst/>
              <a:cxnLst/>
              <a:rect l="l" t="t" r="r" b="b"/>
              <a:pathLst>
                <a:path w="1556" h="2715" extrusionOk="0">
                  <a:moveTo>
                    <a:pt x="91" y="0"/>
                  </a:moveTo>
                  <a:cubicBezTo>
                    <a:pt x="78" y="0"/>
                    <a:pt x="64" y="5"/>
                    <a:pt x="50" y="17"/>
                  </a:cubicBezTo>
                  <a:cubicBezTo>
                    <a:pt x="1" y="58"/>
                    <a:pt x="50" y="99"/>
                    <a:pt x="74" y="139"/>
                  </a:cubicBezTo>
                  <a:cubicBezTo>
                    <a:pt x="98" y="172"/>
                    <a:pt x="131" y="204"/>
                    <a:pt x="164" y="237"/>
                  </a:cubicBezTo>
                  <a:cubicBezTo>
                    <a:pt x="326" y="392"/>
                    <a:pt x="473" y="563"/>
                    <a:pt x="595" y="750"/>
                  </a:cubicBezTo>
                  <a:cubicBezTo>
                    <a:pt x="815" y="1132"/>
                    <a:pt x="1018" y="1539"/>
                    <a:pt x="1197" y="1946"/>
                  </a:cubicBezTo>
                  <a:cubicBezTo>
                    <a:pt x="1295" y="2174"/>
                    <a:pt x="1376" y="2402"/>
                    <a:pt x="1433" y="2638"/>
                  </a:cubicBezTo>
                  <a:cubicBezTo>
                    <a:pt x="1441" y="2674"/>
                    <a:pt x="1454" y="2715"/>
                    <a:pt x="1489" y="2715"/>
                  </a:cubicBezTo>
                  <a:cubicBezTo>
                    <a:pt x="1494" y="2715"/>
                    <a:pt x="1500" y="2714"/>
                    <a:pt x="1507" y="2712"/>
                  </a:cubicBezTo>
                  <a:cubicBezTo>
                    <a:pt x="1556" y="2695"/>
                    <a:pt x="1531" y="2655"/>
                    <a:pt x="1531" y="2622"/>
                  </a:cubicBezTo>
                  <a:cubicBezTo>
                    <a:pt x="1523" y="2516"/>
                    <a:pt x="1499" y="2402"/>
                    <a:pt x="1466" y="2305"/>
                  </a:cubicBezTo>
                  <a:cubicBezTo>
                    <a:pt x="1287" y="1784"/>
                    <a:pt x="1067" y="1287"/>
                    <a:pt x="790" y="807"/>
                  </a:cubicBezTo>
                  <a:cubicBezTo>
                    <a:pt x="636" y="514"/>
                    <a:pt x="400" y="286"/>
                    <a:pt x="172" y="50"/>
                  </a:cubicBezTo>
                  <a:cubicBezTo>
                    <a:pt x="149" y="27"/>
                    <a:pt x="122" y="0"/>
                    <a:pt x="9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88" name="Google Shape;4788;p68"/>
            <p:cNvSpPr/>
            <p:nvPr/>
          </p:nvSpPr>
          <p:spPr>
            <a:xfrm rot="461260">
              <a:off x="7212385" y="3357199"/>
              <a:ext cx="226153" cy="50474"/>
            </a:xfrm>
            <a:custGeom>
              <a:avLst/>
              <a:gdLst/>
              <a:ahLst/>
              <a:cxnLst/>
              <a:rect l="l" t="t" r="r" b="b"/>
              <a:pathLst>
                <a:path w="2842" h="526" extrusionOk="0">
                  <a:moveTo>
                    <a:pt x="73" y="1"/>
                  </a:moveTo>
                  <a:cubicBezTo>
                    <a:pt x="45" y="1"/>
                    <a:pt x="15" y="16"/>
                    <a:pt x="9" y="43"/>
                  </a:cubicBezTo>
                  <a:cubicBezTo>
                    <a:pt x="1" y="76"/>
                    <a:pt x="17" y="117"/>
                    <a:pt x="49" y="133"/>
                  </a:cubicBezTo>
                  <a:cubicBezTo>
                    <a:pt x="82" y="149"/>
                    <a:pt x="115" y="165"/>
                    <a:pt x="147" y="182"/>
                  </a:cubicBezTo>
                  <a:cubicBezTo>
                    <a:pt x="408" y="279"/>
                    <a:pt x="676" y="353"/>
                    <a:pt x="953" y="410"/>
                  </a:cubicBezTo>
                  <a:cubicBezTo>
                    <a:pt x="1246" y="487"/>
                    <a:pt x="1548" y="526"/>
                    <a:pt x="1851" y="526"/>
                  </a:cubicBezTo>
                  <a:cubicBezTo>
                    <a:pt x="2120" y="526"/>
                    <a:pt x="2390" y="495"/>
                    <a:pt x="2654" y="434"/>
                  </a:cubicBezTo>
                  <a:cubicBezTo>
                    <a:pt x="2777" y="410"/>
                    <a:pt x="2842" y="369"/>
                    <a:pt x="2817" y="344"/>
                  </a:cubicBezTo>
                  <a:cubicBezTo>
                    <a:pt x="2795" y="311"/>
                    <a:pt x="2768" y="301"/>
                    <a:pt x="2739" y="301"/>
                  </a:cubicBezTo>
                  <a:cubicBezTo>
                    <a:pt x="2705" y="301"/>
                    <a:pt x="2669" y="316"/>
                    <a:pt x="2638" y="320"/>
                  </a:cubicBezTo>
                  <a:cubicBezTo>
                    <a:pt x="2416" y="360"/>
                    <a:pt x="2190" y="380"/>
                    <a:pt x="1962" y="380"/>
                  </a:cubicBezTo>
                  <a:cubicBezTo>
                    <a:pt x="1865" y="380"/>
                    <a:pt x="1767" y="376"/>
                    <a:pt x="1669" y="369"/>
                  </a:cubicBezTo>
                  <a:cubicBezTo>
                    <a:pt x="1197" y="312"/>
                    <a:pt x="725" y="206"/>
                    <a:pt x="277" y="51"/>
                  </a:cubicBezTo>
                  <a:cubicBezTo>
                    <a:pt x="212" y="27"/>
                    <a:pt x="155" y="11"/>
                    <a:pt x="90" y="3"/>
                  </a:cubicBezTo>
                  <a:cubicBezTo>
                    <a:pt x="85" y="1"/>
                    <a:pt x="79" y="1"/>
                    <a:pt x="7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89" name="Google Shape;4789;p68"/>
            <p:cNvSpPr/>
            <p:nvPr/>
          </p:nvSpPr>
          <p:spPr>
            <a:xfrm rot="461254">
              <a:off x="7109680" y="2897053"/>
              <a:ext cx="101608" cy="270859"/>
            </a:xfrm>
            <a:custGeom>
              <a:avLst/>
              <a:gdLst/>
              <a:ahLst/>
              <a:cxnLst/>
              <a:rect l="l" t="t" r="r" b="b"/>
              <a:pathLst>
                <a:path w="1059" h="2823" extrusionOk="0">
                  <a:moveTo>
                    <a:pt x="998" y="1"/>
                  </a:moveTo>
                  <a:cubicBezTo>
                    <a:pt x="946" y="1"/>
                    <a:pt x="952" y="53"/>
                    <a:pt x="945" y="91"/>
                  </a:cubicBezTo>
                  <a:cubicBezTo>
                    <a:pt x="920" y="425"/>
                    <a:pt x="847" y="750"/>
                    <a:pt x="790" y="1076"/>
                  </a:cubicBezTo>
                  <a:cubicBezTo>
                    <a:pt x="692" y="1670"/>
                    <a:pt x="505" y="2216"/>
                    <a:pt x="65" y="2655"/>
                  </a:cubicBezTo>
                  <a:cubicBezTo>
                    <a:pt x="41" y="2671"/>
                    <a:pt x="25" y="2696"/>
                    <a:pt x="17" y="2728"/>
                  </a:cubicBezTo>
                  <a:cubicBezTo>
                    <a:pt x="0" y="2753"/>
                    <a:pt x="8" y="2785"/>
                    <a:pt x="33" y="2810"/>
                  </a:cubicBezTo>
                  <a:cubicBezTo>
                    <a:pt x="41" y="2818"/>
                    <a:pt x="55" y="2822"/>
                    <a:pt x="71" y="2822"/>
                  </a:cubicBezTo>
                  <a:cubicBezTo>
                    <a:pt x="86" y="2822"/>
                    <a:pt x="102" y="2818"/>
                    <a:pt x="114" y="2810"/>
                  </a:cubicBezTo>
                  <a:cubicBezTo>
                    <a:pt x="131" y="2802"/>
                    <a:pt x="155" y="2777"/>
                    <a:pt x="179" y="2761"/>
                  </a:cubicBezTo>
                  <a:cubicBezTo>
                    <a:pt x="383" y="2557"/>
                    <a:pt x="546" y="2321"/>
                    <a:pt x="660" y="2061"/>
                  </a:cubicBezTo>
                  <a:cubicBezTo>
                    <a:pt x="928" y="1434"/>
                    <a:pt x="993" y="767"/>
                    <a:pt x="1042" y="91"/>
                  </a:cubicBezTo>
                  <a:cubicBezTo>
                    <a:pt x="1042" y="58"/>
                    <a:pt x="1059" y="1"/>
                    <a:pt x="1010" y="1"/>
                  </a:cubicBezTo>
                  <a:cubicBezTo>
                    <a:pt x="1006" y="1"/>
                    <a:pt x="1002" y="1"/>
                    <a:pt x="9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90" name="Google Shape;4790;p68"/>
            <p:cNvSpPr/>
            <p:nvPr/>
          </p:nvSpPr>
          <p:spPr>
            <a:xfrm rot="461254">
              <a:off x="7204891" y="3112228"/>
              <a:ext cx="227395" cy="142482"/>
            </a:xfrm>
            <a:custGeom>
              <a:avLst/>
              <a:gdLst/>
              <a:ahLst/>
              <a:cxnLst/>
              <a:rect l="l" t="t" r="r" b="b"/>
              <a:pathLst>
                <a:path w="2370" h="1485" extrusionOk="0">
                  <a:moveTo>
                    <a:pt x="2318" y="0"/>
                  </a:moveTo>
                  <a:cubicBezTo>
                    <a:pt x="2292" y="0"/>
                    <a:pt x="2266" y="27"/>
                    <a:pt x="2248" y="45"/>
                  </a:cubicBezTo>
                  <a:cubicBezTo>
                    <a:pt x="2215" y="69"/>
                    <a:pt x="2183" y="94"/>
                    <a:pt x="2150" y="126"/>
                  </a:cubicBezTo>
                  <a:cubicBezTo>
                    <a:pt x="1849" y="427"/>
                    <a:pt x="1499" y="688"/>
                    <a:pt x="1116" y="891"/>
                  </a:cubicBezTo>
                  <a:cubicBezTo>
                    <a:pt x="807" y="1062"/>
                    <a:pt x="530" y="1258"/>
                    <a:pt x="172" y="1307"/>
                  </a:cubicBezTo>
                  <a:cubicBezTo>
                    <a:pt x="131" y="1315"/>
                    <a:pt x="99" y="1331"/>
                    <a:pt x="66" y="1355"/>
                  </a:cubicBezTo>
                  <a:cubicBezTo>
                    <a:pt x="33" y="1380"/>
                    <a:pt x="1" y="1404"/>
                    <a:pt x="17" y="1453"/>
                  </a:cubicBezTo>
                  <a:cubicBezTo>
                    <a:pt x="32" y="1477"/>
                    <a:pt x="52" y="1484"/>
                    <a:pt x="71" y="1484"/>
                  </a:cubicBezTo>
                  <a:cubicBezTo>
                    <a:pt x="84" y="1484"/>
                    <a:pt x="97" y="1481"/>
                    <a:pt x="107" y="1477"/>
                  </a:cubicBezTo>
                  <a:cubicBezTo>
                    <a:pt x="196" y="1461"/>
                    <a:pt x="286" y="1429"/>
                    <a:pt x="326" y="1420"/>
                  </a:cubicBezTo>
                  <a:cubicBezTo>
                    <a:pt x="668" y="1372"/>
                    <a:pt x="888" y="1184"/>
                    <a:pt x="1141" y="1046"/>
                  </a:cubicBezTo>
                  <a:cubicBezTo>
                    <a:pt x="1588" y="802"/>
                    <a:pt x="1979" y="484"/>
                    <a:pt x="2305" y="94"/>
                  </a:cubicBezTo>
                  <a:cubicBezTo>
                    <a:pt x="2329" y="69"/>
                    <a:pt x="2370" y="37"/>
                    <a:pt x="2345" y="12"/>
                  </a:cubicBezTo>
                  <a:cubicBezTo>
                    <a:pt x="2337" y="4"/>
                    <a:pt x="2327" y="0"/>
                    <a:pt x="231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91" name="Google Shape;4791;p68"/>
            <p:cNvSpPr/>
            <p:nvPr/>
          </p:nvSpPr>
          <p:spPr>
            <a:xfrm rot="461254">
              <a:off x="6959869" y="2838413"/>
              <a:ext cx="29744" cy="256083"/>
            </a:xfrm>
            <a:custGeom>
              <a:avLst/>
              <a:gdLst/>
              <a:ahLst/>
              <a:cxnLst/>
              <a:rect l="l" t="t" r="r" b="b"/>
              <a:pathLst>
                <a:path w="310" h="2669" extrusionOk="0">
                  <a:moveTo>
                    <a:pt x="245" y="0"/>
                  </a:moveTo>
                  <a:cubicBezTo>
                    <a:pt x="226" y="0"/>
                    <a:pt x="208" y="21"/>
                    <a:pt x="195" y="46"/>
                  </a:cubicBezTo>
                  <a:cubicBezTo>
                    <a:pt x="179" y="79"/>
                    <a:pt x="163" y="119"/>
                    <a:pt x="155" y="160"/>
                  </a:cubicBezTo>
                  <a:cubicBezTo>
                    <a:pt x="106" y="388"/>
                    <a:pt x="81" y="616"/>
                    <a:pt x="73" y="844"/>
                  </a:cubicBezTo>
                  <a:cubicBezTo>
                    <a:pt x="65" y="1332"/>
                    <a:pt x="0" y="1829"/>
                    <a:pt x="122" y="2317"/>
                  </a:cubicBezTo>
                  <a:cubicBezTo>
                    <a:pt x="147" y="2423"/>
                    <a:pt x="171" y="2513"/>
                    <a:pt x="204" y="2610"/>
                  </a:cubicBezTo>
                  <a:cubicBezTo>
                    <a:pt x="211" y="2640"/>
                    <a:pt x="218" y="2669"/>
                    <a:pt x="249" y="2669"/>
                  </a:cubicBezTo>
                  <a:cubicBezTo>
                    <a:pt x="252" y="2669"/>
                    <a:pt x="256" y="2668"/>
                    <a:pt x="261" y="2667"/>
                  </a:cubicBezTo>
                  <a:cubicBezTo>
                    <a:pt x="293" y="2667"/>
                    <a:pt x="293" y="2627"/>
                    <a:pt x="301" y="2602"/>
                  </a:cubicBezTo>
                  <a:cubicBezTo>
                    <a:pt x="309" y="2521"/>
                    <a:pt x="301" y="2439"/>
                    <a:pt x="277" y="2366"/>
                  </a:cubicBezTo>
                  <a:cubicBezTo>
                    <a:pt x="220" y="2187"/>
                    <a:pt x="195" y="2000"/>
                    <a:pt x="187" y="1813"/>
                  </a:cubicBezTo>
                  <a:cubicBezTo>
                    <a:pt x="171" y="1316"/>
                    <a:pt x="187" y="819"/>
                    <a:pt x="236" y="323"/>
                  </a:cubicBezTo>
                  <a:cubicBezTo>
                    <a:pt x="252" y="233"/>
                    <a:pt x="269" y="152"/>
                    <a:pt x="285" y="71"/>
                  </a:cubicBezTo>
                  <a:cubicBezTo>
                    <a:pt x="285" y="46"/>
                    <a:pt x="293" y="22"/>
                    <a:pt x="261" y="5"/>
                  </a:cubicBezTo>
                  <a:cubicBezTo>
                    <a:pt x="255" y="2"/>
                    <a:pt x="250" y="0"/>
                    <a:pt x="24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92" name="Google Shape;4792;p68"/>
            <p:cNvSpPr/>
            <p:nvPr/>
          </p:nvSpPr>
          <p:spPr>
            <a:xfrm rot="461254">
              <a:off x="6870619" y="2911205"/>
              <a:ext cx="68794" cy="150158"/>
            </a:xfrm>
            <a:custGeom>
              <a:avLst/>
              <a:gdLst/>
              <a:ahLst/>
              <a:cxnLst/>
              <a:rect l="l" t="t" r="r" b="b"/>
              <a:pathLst>
                <a:path w="717" h="1565" extrusionOk="0">
                  <a:moveTo>
                    <a:pt x="87" y="0"/>
                  </a:moveTo>
                  <a:cubicBezTo>
                    <a:pt x="78" y="0"/>
                    <a:pt x="68" y="2"/>
                    <a:pt x="58" y="6"/>
                  </a:cubicBezTo>
                  <a:cubicBezTo>
                    <a:pt x="1" y="39"/>
                    <a:pt x="33" y="104"/>
                    <a:pt x="58" y="153"/>
                  </a:cubicBezTo>
                  <a:cubicBezTo>
                    <a:pt x="123" y="259"/>
                    <a:pt x="180" y="373"/>
                    <a:pt x="229" y="486"/>
                  </a:cubicBezTo>
                  <a:cubicBezTo>
                    <a:pt x="326" y="796"/>
                    <a:pt x="432" y="1105"/>
                    <a:pt x="530" y="1414"/>
                  </a:cubicBezTo>
                  <a:cubicBezTo>
                    <a:pt x="552" y="1466"/>
                    <a:pt x="567" y="1564"/>
                    <a:pt x="630" y="1564"/>
                  </a:cubicBezTo>
                  <a:cubicBezTo>
                    <a:pt x="637" y="1564"/>
                    <a:pt x="644" y="1563"/>
                    <a:pt x="652" y="1561"/>
                  </a:cubicBezTo>
                  <a:cubicBezTo>
                    <a:pt x="717" y="1545"/>
                    <a:pt x="676" y="1439"/>
                    <a:pt x="660" y="1382"/>
                  </a:cubicBezTo>
                  <a:cubicBezTo>
                    <a:pt x="619" y="1178"/>
                    <a:pt x="513" y="983"/>
                    <a:pt x="473" y="771"/>
                  </a:cubicBezTo>
                  <a:cubicBezTo>
                    <a:pt x="416" y="527"/>
                    <a:pt x="318" y="291"/>
                    <a:pt x="180" y="79"/>
                  </a:cubicBezTo>
                  <a:cubicBezTo>
                    <a:pt x="153" y="46"/>
                    <a:pt x="131" y="0"/>
                    <a:pt x="8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93" name="Google Shape;4793;p68"/>
            <p:cNvSpPr/>
            <p:nvPr/>
          </p:nvSpPr>
          <p:spPr>
            <a:xfrm rot="461195">
              <a:off x="6866887" y="2787627"/>
              <a:ext cx="27930" cy="92470"/>
            </a:xfrm>
            <a:custGeom>
              <a:avLst/>
              <a:gdLst/>
              <a:ahLst/>
              <a:cxnLst/>
              <a:rect l="l" t="t" r="r" b="b"/>
              <a:pathLst>
                <a:path w="392" h="1298" extrusionOk="0">
                  <a:moveTo>
                    <a:pt x="116" y="0"/>
                  </a:moveTo>
                  <a:cubicBezTo>
                    <a:pt x="113" y="0"/>
                    <a:pt x="110" y="0"/>
                    <a:pt x="106" y="1"/>
                  </a:cubicBezTo>
                  <a:cubicBezTo>
                    <a:pt x="1" y="9"/>
                    <a:pt x="25" y="123"/>
                    <a:pt x="33" y="196"/>
                  </a:cubicBezTo>
                  <a:cubicBezTo>
                    <a:pt x="41" y="530"/>
                    <a:pt x="172" y="847"/>
                    <a:pt x="180" y="1157"/>
                  </a:cubicBezTo>
                  <a:cubicBezTo>
                    <a:pt x="202" y="1237"/>
                    <a:pt x="223" y="1298"/>
                    <a:pt x="286" y="1298"/>
                  </a:cubicBezTo>
                  <a:cubicBezTo>
                    <a:pt x="294" y="1298"/>
                    <a:pt x="301" y="1297"/>
                    <a:pt x="310" y="1295"/>
                  </a:cubicBezTo>
                  <a:cubicBezTo>
                    <a:pt x="391" y="1279"/>
                    <a:pt x="375" y="1214"/>
                    <a:pt x="367" y="1149"/>
                  </a:cubicBezTo>
                  <a:cubicBezTo>
                    <a:pt x="351" y="1067"/>
                    <a:pt x="334" y="994"/>
                    <a:pt x="334" y="912"/>
                  </a:cubicBezTo>
                  <a:cubicBezTo>
                    <a:pt x="310" y="660"/>
                    <a:pt x="204" y="432"/>
                    <a:pt x="196" y="180"/>
                  </a:cubicBezTo>
                  <a:cubicBezTo>
                    <a:pt x="196" y="109"/>
                    <a:pt x="204" y="0"/>
                    <a:pt x="11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94" name="Google Shape;4794;p68"/>
            <p:cNvSpPr/>
            <p:nvPr/>
          </p:nvSpPr>
          <p:spPr>
            <a:xfrm rot="461254">
              <a:off x="7039420" y="2919269"/>
              <a:ext cx="30607" cy="140851"/>
            </a:xfrm>
            <a:custGeom>
              <a:avLst/>
              <a:gdLst/>
              <a:ahLst/>
              <a:cxnLst/>
              <a:rect l="l" t="t" r="r" b="b"/>
              <a:pathLst>
                <a:path w="319" h="1468" extrusionOk="0">
                  <a:moveTo>
                    <a:pt x="253" y="1"/>
                  </a:moveTo>
                  <a:cubicBezTo>
                    <a:pt x="188" y="9"/>
                    <a:pt x="180" y="66"/>
                    <a:pt x="180" y="115"/>
                  </a:cubicBezTo>
                  <a:cubicBezTo>
                    <a:pt x="147" y="506"/>
                    <a:pt x="90" y="896"/>
                    <a:pt x="17" y="1279"/>
                  </a:cubicBezTo>
                  <a:cubicBezTo>
                    <a:pt x="9" y="1312"/>
                    <a:pt x="9" y="1352"/>
                    <a:pt x="9" y="1385"/>
                  </a:cubicBezTo>
                  <a:cubicBezTo>
                    <a:pt x="1" y="1417"/>
                    <a:pt x="25" y="1450"/>
                    <a:pt x="58" y="1466"/>
                  </a:cubicBezTo>
                  <a:cubicBezTo>
                    <a:pt x="63" y="1467"/>
                    <a:pt x="68" y="1467"/>
                    <a:pt x="72" y="1467"/>
                  </a:cubicBezTo>
                  <a:cubicBezTo>
                    <a:pt x="110" y="1467"/>
                    <a:pt x="125" y="1438"/>
                    <a:pt x="139" y="1409"/>
                  </a:cubicBezTo>
                  <a:cubicBezTo>
                    <a:pt x="156" y="1385"/>
                    <a:pt x="164" y="1352"/>
                    <a:pt x="172" y="1328"/>
                  </a:cubicBezTo>
                  <a:cubicBezTo>
                    <a:pt x="245" y="945"/>
                    <a:pt x="294" y="571"/>
                    <a:pt x="318" y="180"/>
                  </a:cubicBezTo>
                  <a:cubicBezTo>
                    <a:pt x="318" y="147"/>
                    <a:pt x="318" y="107"/>
                    <a:pt x="318" y="90"/>
                  </a:cubicBezTo>
                  <a:cubicBezTo>
                    <a:pt x="310" y="34"/>
                    <a:pt x="294" y="1"/>
                    <a:pt x="25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95" name="Google Shape;4795;p68"/>
            <p:cNvSpPr/>
            <p:nvPr/>
          </p:nvSpPr>
          <p:spPr>
            <a:xfrm rot="461254">
              <a:off x="7241451" y="3293495"/>
              <a:ext cx="134422" cy="15256"/>
            </a:xfrm>
            <a:custGeom>
              <a:avLst/>
              <a:gdLst/>
              <a:ahLst/>
              <a:cxnLst/>
              <a:rect l="l" t="t" r="r" b="b"/>
              <a:pathLst>
                <a:path w="1401" h="159" extrusionOk="0">
                  <a:moveTo>
                    <a:pt x="448" y="1"/>
                  </a:moveTo>
                  <a:cubicBezTo>
                    <a:pt x="326" y="1"/>
                    <a:pt x="204" y="9"/>
                    <a:pt x="106" y="9"/>
                  </a:cubicBezTo>
                  <a:cubicBezTo>
                    <a:pt x="41" y="33"/>
                    <a:pt x="0" y="41"/>
                    <a:pt x="8" y="90"/>
                  </a:cubicBezTo>
                  <a:cubicBezTo>
                    <a:pt x="17" y="139"/>
                    <a:pt x="57" y="147"/>
                    <a:pt x="98" y="147"/>
                  </a:cubicBezTo>
                  <a:lnTo>
                    <a:pt x="285" y="147"/>
                  </a:lnTo>
                  <a:cubicBezTo>
                    <a:pt x="508" y="147"/>
                    <a:pt x="730" y="158"/>
                    <a:pt x="953" y="158"/>
                  </a:cubicBezTo>
                  <a:cubicBezTo>
                    <a:pt x="1064" y="158"/>
                    <a:pt x="1175" y="155"/>
                    <a:pt x="1286" y="147"/>
                  </a:cubicBezTo>
                  <a:cubicBezTo>
                    <a:pt x="1327" y="147"/>
                    <a:pt x="1400" y="147"/>
                    <a:pt x="1400" y="82"/>
                  </a:cubicBezTo>
                  <a:cubicBezTo>
                    <a:pt x="1400" y="30"/>
                    <a:pt x="1354" y="25"/>
                    <a:pt x="1310" y="25"/>
                  </a:cubicBezTo>
                  <a:cubicBezTo>
                    <a:pt x="1299" y="25"/>
                    <a:pt x="1288" y="25"/>
                    <a:pt x="1278" y="25"/>
                  </a:cubicBezTo>
                  <a:cubicBezTo>
                    <a:pt x="1002" y="17"/>
                    <a:pt x="725" y="9"/>
                    <a:pt x="44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96" name="Google Shape;4796;p68"/>
            <p:cNvSpPr/>
            <p:nvPr/>
          </p:nvSpPr>
          <p:spPr>
            <a:xfrm rot="461254">
              <a:off x="7075920" y="2951865"/>
              <a:ext cx="43752" cy="132503"/>
            </a:xfrm>
            <a:custGeom>
              <a:avLst/>
              <a:gdLst/>
              <a:ahLst/>
              <a:cxnLst/>
              <a:rect l="l" t="t" r="r" b="b"/>
              <a:pathLst>
                <a:path w="456" h="1381" extrusionOk="0">
                  <a:moveTo>
                    <a:pt x="415" y="1"/>
                  </a:moveTo>
                  <a:cubicBezTo>
                    <a:pt x="358" y="1"/>
                    <a:pt x="358" y="58"/>
                    <a:pt x="358" y="90"/>
                  </a:cubicBezTo>
                  <a:cubicBezTo>
                    <a:pt x="342" y="359"/>
                    <a:pt x="277" y="619"/>
                    <a:pt x="179" y="864"/>
                  </a:cubicBezTo>
                  <a:cubicBezTo>
                    <a:pt x="138" y="994"/>
                    <a:pt x="81" y="1124"/>
                    <a:pt x="33" y="1254"/>
                  </a:cubicBezTo>
                  <a:cubicBezTo>
                    <a:pt x="24" y="1295"/>
                    <a:pt x="0" y="1344"/>
                    <a:pt x="49" y="1368"/>
                  </a:cubicBezTo>
                  <a:cubicBezTo>
                    <a:pt x="63" y="1376"/>
                    <a:pt x="76" y="1380"/>
                    <a:pt x="87" y="1380"/>
                  </a:cubicBezTo>
                  <a:cubicBezTo>
                    <a:pt x="122" y="1380"/>
                    <a:pt x="145" y="1348"/>
                    <a:pt x="163" y="1311"/>
                  </a:cubicBezTo>
                  <a:cubicBezTo>
                    <a:pt x="179" y="1287"/>
                    <a:pt x="195" y="1254"/>
                    <a:pt x="204" y="1222"/>
                  </a:cubicBezTo>
                  <a:cubicBezTo>
                    <a:pt x="334" y="904"/>
                    <a:pt x="415" y="571"/>
                    <a:pt x="448" y="229"/>
                  </a:cubicBezTo>
                  <a:cubicBezTo>
                    <a:pt x="456" y="180"/>
                    <a:pt x="456" y="123"/>
                    <a:pt x="456" y="90"/>
                  </a:cubicBezTo>
                  <a:cubicBezTo>
                    <a:pt x="456" y="33"/>
                    <a:pt x="448" y="1"/>
                    <a:pt x="41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97" name="Google Shape;4797;p68"/>
            <p:cNvSpPr/>
            <p:nvPr/>
          </p:nvSpPr>
          <p:spPr>
            <a:xfrm rot="461254">
              <a:off x="7056982" y="2786824"/>
              <a:ext cx="48453" cy="100841"/>
            </a:xfrm>
            <a:custGeom>
              <a:avLst/>
              <a:gdLst/>
              <a:ahLst/>
              <a:cxnLst/>
              <a:rect l="l" t="t" r="r" b="b"/>
              <a:pathLst>
                <a:path w="505" h="1051" extrusionOk="0">
                  <a:moveTo>
                    <a:pt x="435" y="0"/>
                  </a:moveTo>
                  <a:cubicBezTo>
                    <a:pt x="402" y="0"/>
                    <a:pt x="388" y="33"/>
                    <a:pt x="375" y="61"/>
                  </a:cubicBezTo>
                  <a:cubicBezTo>
                    <a:pt x="358" y="93"/>
                    <a:pt x="358" y="110"/>
                    <a:pt x="350" y="134"/>
                  </a:cubicBezTo>
                  <a:cubicBezTo>
                    <a:pt x="236" y="395"/>
                    <a:pt x="171" y="663"/>
                    <a:pt x="25" y="916"/>
                  </a:cubicBezTo>
                  <a:cubicBezTo>
                    <a:pt x="17" y="940"/>
                    <a:pt x="0" y="964"/>
                    <a:pt x="0" y="989"/>
                  </a:cubicBezTo>
                  <a:cubicBezTo>
                    <a:pt x="0" y="1027"/>
                    <a:pt x="21" y="1051"/>
                    <a:pt x="53" y="1051"/>
                  </a:cubicBezTo>
                  <a:cubicBezTo>
                    <a:pt x="62" y="1051"/>
                    <a:pt x="71" y="1049"/>
                    <a:pt x="82" y="1046"/>
                  </a:cubicBezTo>
                  <a:cubicBezTo>
                    <a:pt x="114" y="1029"/>
                    <a:pt x="147" y="997"/>
                    <a:pt x="155" y="956"/>
                  </a:cubicBezTo>
                  <a:cubicBezTo>
                    <a:pt x="310" y="696"/>
                    <a:pt x="358" y="403"/>
                    <a:pt x="481" y="134"/>
                  </a:cubicBezTo>
                  <a:cubicBezTo>
                    <a:pt x="489" y="118"/>
                    <a:pt x="489" y="101"/>
                    <a:pt x="497" y="85"/>
                  </a:cubicBezTo>
                  <a:cubicBezTo>
                    <a:pt x="497" y="53"/>
                    <a:pt x="505" y="12"/>
                    <a:pt x="456" y="4"/>
                  </a:cubicBezTo>
                  <a:cubicBezTo>
                    <a:pt x="448" y="1"/>
                    <a:pt x="442" y="0"/>
                    <a:pt x="43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98" name="Google Shape;4798;p68"/>
            <p:cNvSpPr/>
            <p:nvPr/>
          </p:nvSpPr>
          <p:spPr>
            <a:xfrm rot="461254">
              <a:off x="7447153" y="3482342"/>
              <a:ext cx="114177" cy="32718"/>
            </a:xfrm>
            <a:custGeom>
              <a:avLst/>
              <a:gdLst/>
              <a:ahLst/>
              <a:cxnLst/>
              <a:rect l="l" t="t" r="r" b="b"/>
              <a:pathLst>
                <a:path w="1190" h="341" extrusionOk="0">
                  <a:moveTo>
                    <a:pt x="123" y="1"/>
                  </a:moveTo>
                  <a:cubicBezTo>
                    <a:pt x="41" y="9"/>
                    <a:pt x="9" y="25"/>
                    <a:pt x="9" y="74"/>
                  </a:cubicBezTo>
                  <a:cubicBezTo>
                    <a:pt x="1" y="123"/>
                    <a:pt x="50" y="139"/>
                    <a:pt x="90" y="147"/>
                  </a:cubicBezTo>
                  <a:cubicBezTo>
                    <a:pt x="269" y="163"/>
                    <a:pt x="448" y="188"/>
                    <a:pt x="636" y="204"/>
                  </a:cubicBezTo>
                  <a:cubicBezTo>
                    <a:pt x="766" y="220"/>
                    <a:pt x="896" y="245"/>
                    <a:pt x="1026" y="294"/>
                  </a:cubicBezTo>
                  <a:cubicBezTo>
                    <a:pt x="1055" y="305"/>
                    <a:pt x="1092" y="341"/>
                    <a:pt x="1123" y="341"/>
                  </a:cubicBezTo>
                  <a:cubicBezTo>
                    <a:pt x="1135" y="341"/>
                    <a:pt x="1147" y="335"/>
                    <a:pt x="1157" y="318"/>
                  </a:cubicBezTo>
                  <a:cubicBezTo>
                    <a:pt x="1189" y="261"/>
                    <a:pt x="1116" y="229"/>
                    <a:pt x="1075" y="188"/>
                  </a:cubicBezTo>
                  <a:cubicBezTo>
                    <a:pt x="1067" y="180"/>
                    <a:pt x="1051" y="172"/>
                    <a:pt x="1043" y="172"/>
                  </a:cubicBezTo>
                  <a:cubicBezTo>
                    <a:pt x="733" y="33"/>
                    <a:pt x="408" y="49"/>
                    <a:pt x="12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99" name="Google Shape;4799;p68"/>
            <p:cNvSpPr/>
            <p:nvPr/>
          </p:nvSpPr>
          <p:spPr>
            <a:xfrm rot="461254">
              <a:off x="7464095" y="3246400"/>
              <a:ext cx="115713" cy="19861"/>
            </a:xfrm>
            <a:custGeom>
              <a:avLst/>
              <a:gdLst/>
              <a:ahLst/>
              <a:cxnLst/>
              <a:rect l="l" t="t" r="r" b="b"/>
              <a:pathLst>
                <a:path w="1206" h="207" extrusionOk="0">
                  <a:moveTo>
                    <a:pt x="633" y="1"/>
                  </a:moveTo>
                  <a:cubicBezTo>
                    <a:pt x="451" y="1"/>
                    <a:pt x="269" y="19"/>
                    <a:pt x="90" y="60"/>
                  </a:cubicBezTo>
                  <a:cubicBezTo>
                    <a:pt x="50" y="68"/>
                    <a:pt x="1" y="93"/>
                    <a:pt x="9" y="142"/>
                  </a:cubicBezTo>
                  <a:cubicBezTo>
                    <a:pt x="17" y="199"/>
                    <a:pt x="58" y="207"/>
                    <a:pt x="107" y="207"/>
                  </a:cubicBezTo>
                  <a:cubicBezTo>
                    <a:pt x="131" y="207"/>
                    <a:pt x="164" y="207"/>
                    <a:pt x="188" y="199"/>
                  </a:cubicBezTo>
                  <a:cubicBezTo>
                    <a:pt x="375" y="160"/>
                    <a:pt x="561" y="130"/>
                    <a:pt x="747" y="130"/>
                  </a:cubicBezTo>
                  <a:cubicBezTo>
                    <a:pt x="878" y="130"/>
                    <a:pt x="1009" y="145"/>
                    <a:pt x="1141" y="182"/>
                  </a:cubicBezTo>
                  <a:cubicBezTo>
                    <a:pt x="1150" y="182"/>
                    <a:pt x="1160" y="184"/>
                    <a:pt x="1169" y="184"/>
                  </a:cubicBezTo>
                  <a:cubicBezTo>
                    <a:pt x="1182" y="184"/>
                    <a:pt x="1193" y="181"/>
                    <a:pt x="1198" y="166"/>
                  </a:cubicBezTo>
                  <a:cubicBezTo>
                    <a:pt x="1206" y="142"/>
                    <a:pt x="1189" y="117"/>
                    <a:pt x="1165" y="101"/>
                  </a:cubicBezTo>
                  <a:cubicBezTo>
                    <a:pt x="1100" y="60"/>
                    <a:pt x="1035" y="36"/>
                    <a:pt x="953" y="19"/>
                  </a:cubicBezTo>
                  <a:cubicBezTo>
                    <a:pt x="847" y="7"/>
                    <a:pt x="740" y="1"/>
                    <a:pt x="63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00" name="Google Shape;4800;p68"/>
            <p:cNvSpPr/>
            <p:nvPr/>
          </p:nvSpPr>
          <p:spPr>
            <a:xfrm rot="461254">
              <a:off x="7276786" y="3432097"/>
              <a:ext cx="99306" cy="52771"/>
            </a:xfrm>
            <a:custGeom>
              <a:avLst/>
              <a:gdLst/>
              <a:ahLst/>
              <a:cxnLst/>
              <a:rect l="l" t="t" r="r" b="b"/>
              <a:pathLst>
                <a:path w="1035" h="550" extrusionOk="0">
                  <a:moveTo>
                    <a:pt x="86" y="0"/>
                  </a:moveTo>
                  <a:cubicBezTo>
                    <a:pt x="58" y="0"/>
                    <a:pt x="34" y="11"/>
                    <a:pt x="25" y="45"/>
                  </a:cubicBezTo>
                  <a:cubicBezTo>
                    <a:pt x="0" y="93"/>
                    <a:pt x="66" y="118"/>
                    <a:pt x="106" y="142"/>
                  </a:cubicBezTo>
                  <a:cubicBezTo>
                    <a:pt x="367" y="248"/>
                    <a:pt x="619" y="387"/>
                    <a:pt x="880" y="517"/>
                  </a:cubicBezTo>
                  <a:cubicBezTo>
                    <a:pt x="904" y="533"/>
                    <a:pt x="937" y="541"/>
                    <a:pt x="969" y="549"/>
                  </a:cubicBezTo>
                  <a:cubicBezTo>
                    <a:pt x="1010" y="549"/>
                    <a:pt x="1034" y="525"/>
                    <a:pt x="1018" y="476"/>
                  </a:cubicBezTo>
                  <a:cubicBezTo>
                    <a:pt x="1010" y="460"/>
                    <a:pt x="1002" y="452"/>
                    <a:pt x="985" y="444"/>
                  </a:cubicBezTo>
                  <a:cubicBezTo>
                    <a:pt x="725" y="264"/>
                    <a:pt x="440" y="118"/>
                    <a:pt x="147" y="12"/>
                  </a:cubicBezTo>
                  <a:cubicBezTo>
                    <a:pt x="127" y="5"/>
                    <a:pt x="105" y="0"/>
                    <a:pt x="8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01" name="Google Shape;4801;p68"/>
            <p:cNvSpPr/>
            <p:nvPr/>
          </p:nvSpPr>
          <p:spPr>
            <a:xfrm rot="461254">
              <a:off x="7285623" y="3253741"/>
              <a:ext cx="99306" cy="21780"/>
            </a:xfrm>
            <a:custGeom>
              <a:avLst/>
              <a:gdLst/>
              <a:ahLst/>
              <a:cxnLst/>
              <a:rect l="l" t="t" r="r" b="b"/>
              <a:pathLst>
                <a:path w="1035" h="227" extrusionOk="0">
                  <a:moveTo>
                    <a:pt x="961" y="1"/>
                  </a:moveTo>
                  <a:cubicBezTo>
                    <a:pt x="692" y="9"/>
                    <a:pt x="424" y="33"/>
                    <a:pt x="155" y="66"/>
                  </a:cubicBezTo>
                  <a:lnTo>
                    <a:pt x="98" y="82"/>
                  </a:lnTo>
                  <a:cubicBezTo>
                    <a:pt x="49" y="99"/>
                    <a:pt x="0" y="115"/>
                    <a:pt x="17" y="180"/>
                  </a:cubicBezTo>
                  <a:cubicBezTo>
                    <a:pt x="27" y="217"/>
                    <a:pt x="51" y="226"/>
                    <a:pt x="78" y="226"/>
                  </a:cubicBezTo>
                  <a:cubicBezTo>
                    <a:pt x="93" y="226"/>
                    <a:pt x="108" y="224"/>
                    <a:pt x="122" y="221"/>
                  </a:cubicBezTo>
                  <a:cubicBezTo>
                    <a:pt x="367" y="180"/>
                    <a:pt x="619" y="156"/>
                    <a:pt x="871" y="139"/>
                  </a:cubicBezTo>
                  <a:cubicBezTo>
                    <a:pt x="912" y="139"/>
                    <a:pt x="953" y="131"/>
                    <a:pt x="993" y="107"/>
                  </a:cubicBezTo>
                  <a:cubicBezTo>
                    <a:pt x="1018" y="82"/>
                    <a:pt x="1034" y="66"/>
                    <a:pt x="1026" y="25"/>
                  </a:cubicBezTo>
                  <a:cubicBezTo>
                    <a:pt x="1010" y="1"/>
                    <a:pt x="985" y="1"/>
                    <a:pt x="96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02" name="Google Shape;4802;p68"/>
            <p:cNvSpPr/>
            <p:nvPr/>
          </p:nvSpPr>
          <p:spPr>
            <a:xfrm rot="461254">
              <a:off x="7217481" y="3019303"/>
              <a:ext cx="67067" cy="87984"/>
            </a:xfrm>
            <a:custGeom>
              <a:avLst/>
              <a:gdLst/>
              <a:ahLst/>
              <a:cxnLst/>
              <a:rect l="l" t="t" r="r" b="b"/>
              <a:pathLst>
                <a:path w="699" h="917" extrusionOk="0">
                  <a:moveTo>
                    <a:pt x="638" y="0"/>
                  </a:moveTo>
                  <a:cubicBezTo>
                    <a:pt x="619" y="0"/>
                    <a:pt x="597" y="13"/>
                    <a:pt x="576" y="29"/>
                  </a:cubicBezTo>
                  <a:cubicBezTo>
                    <a:pt x="324" y="248"/>
                    <a:pt x="202" y="566"/>
                    <a:pt x="23" y="834"/>
                  </a:cubicBezTo>
                  <a:cubicBezTo>
                    <a:pt x="0" y="872"/>
                    <a:pt x="12" y="917"/>
                    <a:pt x="72" y="917"/>
                  </a:cubicBezTo>
                  <a:cubicBezTo>
                    <a:pt x="77" y="917"/>
                    <a:pt x="82" y="916"/>
                    <a:pt x="88" y="916"/>
                  </a:cubicBezTo>
                  <a:cubicBezTo>
                    <a:pt x="112" y="891"/>
                    <a:pt x="137" y="867"/>
                    <a:pt x="161" y="843"/>
                  </a:cubicBezTo>
                  <a:cubicBezTo>
                    <a:pt x="332" y="598"/>
                    <a:pt x="438" y="305"/>
                    <a:pt x="666" y="102"/>
                  </a:cubicBezTo>
                  <a:cubicBezTo>
                    <a:pt x="698" y="77"/>
                    <a:pt x="698" y="37"/>
                    <a:pt x="666" y="12"/>
                  </a:cubicBezTo>
                  <a:cubicBezTo>
                    <a:pt x="657" y="4"/>
                    <a:pt x="648" y="0"/>
                    <a:pt x="63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03" name="Google Shape;4803;p68"/>
            <p:cNvSpPr/>
            <p:nvPr/>
          </p:nvSpPr>
          <p:spPr>
            <a:xfrm rot="461254">
              <a:off x="7338986" y="2901737"/>
              <a:ext cx="64860" cy="84913"/>
            </a:xfrm>
            <a:custGeom>
              <a:avLst/>
              <a:gdLst/>
              <a:ahLst/>
              <a:cxnLst/>
              <a:rect l="l" t="t" r="r" b="b"/>
              <a:pathLst>
                <a:path w="676" h="885" extrusionOk="0">
                  <a:moveTo>
                    <a:pt x="627" y="1"/>
                  </a:moveTo>
                  <a:cubicBezTo>
                    <a:pt x="608" y="1"/>
                    <a:pt x="592" y="16"/>
                    <a:pt x="578" y="35"/>
                  </a:cubicBezTo>
                  <a:cubicBezTo>
                    <a:pt x="375" y="263"/>
                    <a:pt x="220" y="540"/>
                    <a:pt x="25" y="776"/>
                  </a:cubicBezTo>
                  <a:cubicBezTo>
                    <a:pt x="0" y="800"/>
                    <a:pt x="0" y="841"/>
                    <a:pt x="25" y="865"/>
                  </a:cubicBezTo>
                  <a:cubicBezTo>
                    <a:pt x="34" y="879"/>
                    <a:pt x="47" y="885"/>
                    <a:pt x="61" y="885"/>
                  </a:cubicBezTo>
                  <a:cubicBezTo>
                    <a:pt x="72" y="885"/>
                    <a:pt x="82" y="881"/>
                    <a:pt x="90" y="873"/>
                  </a:cubicBezTo>
                  <a:cubicBezTo>
                    <a:pt x="122" y="857"/>
                    <a:pt x="147" y="833"/>
                    <a:pt x="163" y="808"/>
                  </a:cubicBezTo>
                  <a:cubicBezTo>
                    <a:pt x="358" y="597"/>
                    <a:pt x="472" y="320"/>
                    <a:pt x="651" y="100"/>
                  </a:cubicBezTo>
                  <a:cubicBezTo>
                    <a:pt x="668" y="84"/>
                    <a:pt x="676" y="59"/>
                    <a:pt x="676" y="35"/>
                  </a:cubicBezTo>
                  <a:cubicBezTo>
                    <a:pt x="658" y="10"/>
                    <a:pt x="642" y="1"/>
                    <a:pt x="62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04" name="Google Shape;4804;p68"/>
            <p:cNvSpPr/>
            <p:nvPr/>
          </p:nvSpPr>
          <p:spPr>
            <a:xfrm rot="461254">
              <a:off x="7235481" y="3075410"/>
              <a:ext cx="70425" cy="67931"/>
            </a:xfrm>
            <a:custGeom>
              <a:avLst/>
              <a:gdLst/>
              <a:ahLst/>
              <a:cxnLst/>
              <a:rect l="l" t="t" r="r" b="b"/>
              <a:pathLst>
                <a:path w="734" h="708" extrusionOk="0">
                  <a:moveTo>
                    <a:pt x="674" y="0"/>
                  </a:moveTo>
                  <a:cubicBezTo>
                    <a:pt x="647" y="0"/>
                    <a:pt x="622" y="21"/>
                    <a:pt x="603" y="45"/>
                  </a:cubicBezTo>
                  <a:cubicBezTo>
                    <a:pt x="448" y="184"/>
                    <a:pt x="302" y="330"/>
                    <a:pt x="155" y="477"/>
                  </a:cubicBezTo>
                  <a:cubicBezTo>
                    <a:pt x="115" y="526"/>
                    <a:pt x="74" y="566"/>
                    <a:pt x="41" y="615"/>
                  </a:cubicBezTo>
                  <a:cubicBezTo>
                    <a:pt x="25" y="640"/>
                    <a:pt x="1" y="664"/>
                    <a:pt x="33" y="689"/>
                  </a:cubicBezTo>
                  <a:cubicBezTo>
                    <a:pt x="44" y="702"/>
                    <a:pt x="55" y="707"/>
                    <a:pt x="67" y="707"/>
                  </a:cubicBezTo>
                  <a:cubicBezTo>
                    <a:pt x="84" y="707"/>
                    <a:pt x="101" y="698"/>
                    <a:pt x="115" y="689"/>
                  </a:cubicBezTo>
                  <a:cubicBezTo>
                    <a:pt x="131" y="680"/>
                    <a:pt x="147" y="664"/>
                    <a:pt x="163" y="648"/>
                  </a:cubicBezTo>
                  <a:cubicBezTo>
                    <a:pt x="334" y="477"/>
                    <a:pt x="514" y="306"/>
                    <a:pt x="684" y="127"/>
                  </a:cubicBezTo>
                  <a:cubicBezTo>
                    <a:pt x="709" y="111"/>
                    <a:pt x="725" y="70"/>
                    <a:pt x="733" y="37"/>
                  </a:cubicBezTo>
                  <a:cubicBezTo>
                    <a:pt x="713" y="11"/>
                    <a:pt x="693" y="0"/>
                    <a:pt x="67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05" name="Google Shape;4805;p68"/>
            <p:cNvSpPr/>
            <p:nvPr/>
          </p:nvSpPr>
          <p:spPr>
            <a:xfrm rot="461254">
              <a:off x="7168804" y="2801469"/>
              <a:ext cx="34445" cy="60639"/>
            </a:xfrm>
            <a:custGeom>
              <a:avLst/>
              <a:gdLst/>
              <a:ahLst/>
              <a:cxnLst/>
              <a:rect l="l" t="t" r="r" b="b"/>
              <a:pathLst>
                <a:path w="359" h="632" extrusionOk="0">
                  <a:moveTo>
                    <a:pt x="296" y="1"/>
                  </a:moveTo>
                  <a:cubicBezTo>
                    <a:pt x="272" y="1"/>
                    <a:pt x="254" y="28"/>
                    <a:pt x="236" y="46"/>
                  </a:cubicBezTo>
                  <a:cubicBezTo>
                    <a:pt x="106" y="192"/>
                    <a:pt x="73" y="379"/>
                    <a:pt x="16" y="558"/>
                  </a:cubicBezTo>
                  <a:cubicBezTo>
                    <a:pt x="0" y="599"/>
                    <a:pt x="25" y="632"/>
                    <a:pt x="65" y="632"/>
                  </a:cubicBezTo>
                  <a:cubicBezTo>
                    <a:pt x="114" y="615"/>
                    <a:pt x="122" y="575"/>
                    <a:pt x="130" y="542"/>
                  </a:cubicBezTo>
                  <a:cubicBezTo>
                    <a:pt x="195" y="396"/>
                    <a:pt x="220" y="233"/>
                    <a:pt x="318" y="94"/>
                  </a:cubicBezTo>
                  <a:cubicBezTo>
                    <a:pt x="334" y="70"/>
                    <a:pt x="358" y="37"/>
                    <a:pt x="326" y="13"/>
                  </a:cubicBezTo>
                  <a:cubicBezTo>
                    <a:pt x="315" y="4"/>
                    <a:pt x="305" y="1"/>
                    <a:pt x="29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06" name="Google Shape;4806;p68"/>
            <p:cNvSpPr/>
            <p:nvPr/>
          </p:nvSpPr>
          <p:spPr>
            <a:xfrm rot="461254">
              <a:off x="7514239" y="3405812"/>
              <a:ext cx="49317" cy="16599"/>
            </a:xfrm>
            <a:custGeom>
              <a:avLst/>
              <a:gdLst/>
              <a:ahLst/>
              <a:cxnLst/>
              <a:rect l="l" t="t" r="r" b="b"/>
              <a:pathLst>
                <a:path w="514" h="173" extrusionOk="0">
                  <a:moveTo>
                    <a:pt x="58" y="0"/>
                  </a:moveTo>
                  <a:cubicBezTo>
                    <a:pt x="41" y="8"/>
                    <a:pt x="17" y="8"/>
                    <a:pt x="9" y="25"/>
                  </a:cubicBezTo>
                  <a:cubicBezTo>
                    <a:pt x="1" y="41"/>
                    <a:pt x="17" y="65"/>
                    <a:pt x="33" y="73"/>
                  </a:cubicBezTo>
                  <a:cubicBezTo>
                    <a:pt x="164" y="130"/>
                    <a:pt x="302" y="171"/>
                    <a:pt x="440" y="171"/>
                  </a:cubicBezTo>
                  <a:cubicBezTo>
                    <a:pt x="445" y="172"/>
                    <a:pt x="449" y="173"/>
                    <a:pt x="453" y="173"/>
                  </a:cubicBezTo>
                  <a:cubicBezTo>
                    <a:pt x="479" y="173"/>
                    <a:pt x="498" y="150"/>
                    <a:pt x="505" y="122"/>
                  </a:cubicBezTo>
                  <a:cubicBezTo>
                    <a:pt x="514" y="90"/>
                    <a:pt x="481" y="73"/>
                    <a:pt x="457" y="65"/>
                  </a:cubicBezTo>
                  <a:cubicBezTo>
                    <a:pt x="326" y="33"/>
                    <a:pt x="188" y="8"/>
                    <a:pt x="5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07" name="Google Shape;4807;p68"/>
            <p:cNvSpPr/>
            <p:nvPr/>
          </p:nvSpPr>
          <p:spPr>
            <a:xfrm rot="461254">
              <a:off x="6339225" y="2987300"/>
              <a:ext cx="133655" cy="99114"/>
            </a:xfrm>
            <a:custGeom>
              <a:avLst/>
              <a:gdLst/>
              <a:ahLst/>
              <a:cxnLst/>
              <a:rect l="l" t="t" r="r" b="b"/>
              <a:pathLst>
                <a:path w="1393" h="1033" extrusionOk="0">
                  <a:moveTo>
                    <a:pt x="1356" y="1"/>
                  </a:moveTo>
                  <a:cubicBezTo>
                    <a:pt x="1352" y="1"/>
                    <a:pt x="1348" y="2"/>
                    <a:pt x="1343" y="4"/>
                  </a:cubicBezTo>
                  <a:cubicBezTo>
                    <a:pt x="1302" y="20"/>
                    <a:pt x="1262" y="28"/>
                    <a:pt x="1221" y="44"/>
                  </a:cubicBezTo>
                  <a:cubicBezTo>
                    <a:pt x="920" y="134"/>
                    <a:pt x="602" y="191"/>
                    <a:pt x="293" y="199"/>
                  </a:cubicBezTo>
                  <a:cubicBezTo>
                    <a:pt x="195" y="199"/>
                    <a:pt x="98" y="207"/>
                    <a:pt x="8" y="224"/>
                  </a:cubicBezTo>
                  <a:cubicBezTo>
                    <a:pt x="125" y="247"/>
                    <a:pt x="241" y="257"/>
                    <a:pt x="357" y="257"/>
                  </a:cubicBezTo>
                  <a:cubicBezTo>
                    <a:pt x="637" y="257"/>
                    <a:pt x="917" y="200"/>
                    <a:pt x="1205" y="142"/>
                  </a:cubicBezTo>
                  <a:lnTo>
                    <a:pt x="1205" y="142"/>
                  </a:lnTo>
                  <a:cubicBezTo>
                    <a:pt x="879" y="549"/>
                    <a:pt x="423" y="761"/>
                    <a:pt x="0" y="1029"/>
                  </a:cubicBezTo>
                  <a:cubicBezTo>
                    <a:pt x="9" y="1032"/>
                    <a:pt x="17" y="1033"/>
                    <a:pt x="25" y="1033"/>
                  </a:cubicBezTo>
                  <a:cubicBezTo>
                    <a:pt x="46" y="1033"/>
                    <a:pt x="64" y="1025"/>
                    <a:pt x="81" y="1013"/>
                  </a:cubicBezTo>
                  <a:cubicBezTo>
                    <a:pt x="334" y="899"/>
                    <a:pt x="570" y="769"/>
                    <a:pt x="798" y="614"/>
                  </a:cubicBezTo>
                  <a:cubicBezTo>
                    <a:pt x="1026" y="476"/>
                    <a:pt x="1189" y="256"/>
                    <a:pt x="1376" y="61"/>
                  </a:cubicBezTo>
                  <a:cubicBezTo>
                    <a:pt x="1384" y="53"/>
                    <a:pt x="1392" y="36"/>
                    <a:pt x="1384" y="20"/>
                  </a:cubicBezTo>
                  <a:cubicBezTo>
                    <a:pt x="1378" y="8"/>
                    <a:pt x="1368" y="1"/>
                    <a:pt x="135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08" name="Google Shape;4808;p68"/>
            <p:cNvSpPr/>
            <p:nvPr/>
          </p:nvSpPr>
          <p:spPr>
            <a:xfrm rot="477728">
              <a:off x="6362993" y="2882814"/>
              <a:ext cx="149053" cy="54743"/>
            </a:xfrm>
            <a:custGeom>
              <a:avLst/>
              <a:gdLst/>
              <a:ahLst/>
              <a:cxnLst/>
              <a:rect l="l" t="t" r="r" b="b"/>
              <a:pathLst>
                <a:path w="1637" h="581" extrusionOk="0">
                  <a:moveTo>
                    <a:pt x="226" y="1"/>
                  </a:moveTo>
                  <a:cubicBezTo>
                    <a:pt x="147" y="1"/>
                    <a:pt x="67" y="22"/>
                    <a:pt x="0" y="64"/>
                  </a:cubicBezTo>
                  <a:cubicBezTo>
                    <a:pt x="17" y="72"/>
                    <a:pt x="17" y="80"/>
                    <a:pt x="25" y="80"/>
                  </a:cubicBezTo>
                  <a:lnTo>
                    <a:pt x="49" y="80"/>
                  </a:lnTo>
                  <a:cubicBezTo>
                    <a:pt x="99" y="67"/>
                    <a:pt x="149" y="61"/>
                    <a:pt x="199" y="61"/>
                  </a:cubicBezTo>
                  <a:cubicBezTo>
                    <a:pt x="278" y="61"/>
                    <a:pt x="357" y="77"/>
                    <a:pt x="432" y="112"/>
                  </a:cubicBezTo>
                  <a:cubicBezTo>
                    <a:pt x="554" y="153"/>
                    <a:pt x="684" y="186"/>
                    <a:pt x="814" y="202"/>
                  </a:cubicBezTo>
                  <a:cubicBezTo>
                    <a:pt x="1091" y="251"/>
                    <a:pt x="1352" y="324"/>
                    <a:pt x="1547" y="544"/>
                  </a:cubicBezTo>
                  <a:cubicBezTo>
                    <a:pt x="1555" y="552"/>
                    <a:pt x="1563" y="560"/>
                    <a:pt x="1580" y="568"/>
                  </a:cubicBezTo>
                  <a:cubicBezTo>
                    <a:pt x="1584" y="576"/>
                    <a:pt x="1592" y="581"/>
                    <a:pt x="1601" y="581"/>
                  </a:cubicBezTo>
                  <a:cubicBezTo>
                    <a:pt x="1610" y="581"/>
                    <a:pt x="1620" y="576"/>
                    <a:pt x="1628" y="568"/>
                  </a:cubicBezTo>
                  <a:cubicBezTo>
                    <a:pt x="1637" y="552"/>
                    <a:pt x="1637" y="536"/>
                    <a:pt x="1628" y="520"/>
                  </a:cubicBezTo>
                  <a:cubicBezTo>
                    <a:pt x="1612" y="503"/>
                    <a:pt x="1604" y="487"/>
                    <a:pt x="1588" y="471"/>
                  </a:cubicBezTo>
                  <a:cubicBezTo>
                    <a:pt x="1433" y="316"/>
                    <a:pt x="1238" y="210"/>
                    <a:pt x="1026" y="169"/>
                  </a:cubicBezTo>
                  <a:cubicBezTo>
                    <a:pt x="806" y="112"/>
                    <a:pt x="578" y="88"/>
                    <a:pt x="358" y="23"/>
                  </a:cubicBezTo>
                  <a:cubicBezTo>
                    <a:pt x="317" y="8"/>
                    <a:pt x="272" y="1"/>
                    <a:pt x="22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09" name="Google Shape;4809;p68"/>
            <p:cNvSpPr/>
            <p:nvPr/>
          </p:nvSpPr>
          <p:spPr>
            <a:xfrm rot="350177">
              <a:off x="6645917" y="2757890"/>
              <a:ext cx="22654" cy="114549"/>
            </a:xfrm>
            <a:custGeom>
              <a:avLst/>
              <a:gdLst/>
              <a:ahLst/>
              <a:cxnLst/>
              <a:rect l="l" t="t" r="r" b="b"/>
              <a:pathLst>
                <a:path w="237" h="1566" extrusionOk="0">
                  <a:moveTo>
                    <a:pt x="164" y="1"/>
                  </a:moveTo>
                  <a:cubicBezTo>
                    <a:pt x="131" y="1"/>
                    <a:pt x="139" y="25"/>
                    <a:pt x="139" y="42"/>
                  </a:cubicBezTo>
                  <a:cubicBezTo>
                    <a:pt x="139" y="90"/>
                    <a:pt x="139" y="139"/>
                    <a:pt x="139" y="188"/>
                  </a:cubicBezTo>
                  <a:cubicBezTo>
                    <a:pt x="172" y="440"/>
                    <a:pt x="172" y="701"/>
                    <a:pt x="139" y="953"/>
                  </a:cubicBezTo>
                  <a:cubicBezTo>
                    <a:pt x="115" y="1141"/>
                    <a:pt x="58" y="1320"/>
                    <a:pt x="17" y="1499"/>
                  </a:cubicBezTo>
                  <a:cubicBezTo>
                    <a:pt x="17" y="1523"/>
                    <a:pt x="1" y="1556"/>
                    <a:pt x="33" y="1564"/>
                  </a:cubicBezTo>
                  <a:cubicBezTo>
                    <a:pt x="37" y="1565"/>
                    <a:pt x="40" y="1565"/>
                    <a:pt x="43" y="1565"/>
                  </a:cubicBezTo>
                  <a:cubicBezTo>
                    <a:pt x="68" y="1565"/>
                    <a:pt x="75" y="1537"/>
                    <a:pt x="82" y="1515"/>
                  </a:cubicBezTo>
                  <a:cubicBezTo>
                    <a:pt x="82" y="1482"/>
                    <a:pt x="99" y="1434"/>
                    <a:pt x="107" y="1393"/>
                  </a:cubicBezTo>
                  <a:cubicBezTo>
                    <a:pt x="164" y="1197"/>
                    <a:pt x="204" y="994"/>
                    <a:pt x="229" y="782"/>
                  </a:cubicBezTo>
                  <a:cubicBezTo>
                    <a:pt x="221" y="636"/>
                    <a:pt x="237" y="481"/>
                    <a:pt x="221" y="335"/>
                  </a:cubicBezTo>
                  <a:cubicBezTo>
                    <a:pt x="213" y="229"/>
                    <a:pt x="204" y="139"/>
                    <a:pt x="188" y="42"/>
                  </a:cubicBezTo>
                  <a:cubicBezTo>
                    <a:pt x="188" y="25"/>
                    <a:pt x="188" y="1"/>
                    <a:pt x="16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10" name="Google Shape;4810;p68"/>
            <p:cNvSpPr/>
            <p:nvPr/>
          </p:nvSpPr>
          <p:spPr>
            <a:xfrm rot="477728">
              <a:off x="6480849" y="2793397"/>
              <a:ext cx="61552" cy="117212"/>
            </a:xfrm>
            <a:custGeom>
              <a:avLst/>
              <a:gdLst/>
              <a:ahLst/>
              <a:cxnLst/>
              <a:rect l="l" t="t" r="r" b="b"/>
              <a:pathLst>
                <a:path w="676" h="1244" extrusionOk="0">
                  <a:moveTo>
                    <a:pt x="8" y="0"/>
                  </a:moveTo>
                  <a:cubicBezTo>
                    <a:pt x="0" y="25"/>
                    <a:pt x="0" y="57"/>
                    <a:pt x="0" y="82"/>
                  </a:cubicBezTo>
                  <a:cubicBezTo>
                    <a:pt x="57" y="350"/>
                    <a:pt x="147" y="611"/>
                    <a:pt x="261" y="855"/>
                  </a:cubicBezTo>
                  <a:cubicBezTo>
                    <a:pt x="326" y="1002"/>
                    <a:pt x="432" y="1132"/>
                    <a:pt x="570" y="1221"/>
                  </a:cubicBezTo>
                  <a:cubicBezTo>
                    <a:pt x="592" y="1227"/>
                    <a:pt x="614" y="1244"/>
                    <a:pt x="634" y="1244"/>
                  </a:cubicBezTo>
                  <a:cubicBezTo>
                    <a:pt x="643" y="1244"/>
                    <a:pt x="652" y="1240"/>
                    <a:pt x="659" y="1230"/>
                  </a:cubicBezTo>
                  <a:cubicBezTo>
                    <a:pt x="676" y="1189"/>
                    <a:pt x="635" y="1173"/>
                    <a:pt x="611" y="1156"/>
                  </a:cubicBezTo>
                  <a:cubicBezTo>
                    <a:pt x="505" y="1091"/>
                    <a:pt x="415" y="1002"/>
                    <a:pt x="358" y="888"/>
                  </a:cubicBezTo>
                  <a:cubicBezTo>
                    <a:pt x="220" y="635"/>
                    <a:pt x="122" y="359"/>
                    <a:pt x="49" y="82"/>
                  </a:cubicBezTo>
                  <a:cubicBezTo>
                    <a:pt x="41" y="57"/>
                    <a:pt x="41" y="25"/>
                    <a:pt x="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11" name="Google Shape;4811;p68"/>
            <p:cNvSpPr/>
            <p:nvPr/>
          </p:nvSpPr>
          <p:spPr>
            <a:xfrm rot="461254">
              <a:off x="6608552" y="2635780"/>
              <a:ext cx="26673" cy="108229"/>
            </a:xfrm>
            <a:custGeom>
              <a:avLst/>
              <a:gdLst/>
              <a:ahLst/>
              <a:cxnLst/>
              <a:rect l="l" t="t" r="r" b="b"/>
              <a:pathLst>
                <a:path w="278" h="1128" extrusionOk="0">
                  <a:moveTo>
                    <a:pt x="46" y="1"/>
                  </a:moveTo>
                  <a:cubicBezTo>
                    <a:pt x="42" y="1"/>
                    <a:pt x="38" y="2"/>
                    <a:pt x="33" y="4"/>
                  </a:cubicBezTo>
                  <a:cubicBezTo>
                    <a:pt x="1" y="20"/>
                    <a:pt x="33" y="61"/>
                    <a:pt x="41" y="85"/>
                  </a:cubicBezTo>
                  <a:cubicBezTo>
                    <a:pt x="50" y="93"/>
                    <a:pt x="50" y="102"/>
                    <a:pt x="58" y="110"/>
                  </a:cubicBezTo>
                  <a:cubicBezTo>
                    <a:pt x="155" y="330"/>
                    <a:pt x="204" y="557"/>
                    <a:pt x="204" y="794"/>
                  </a:cubicBezTo>
                  <a:cubicBezTo>
                    <a:pt x="204" y="891"/>
                    <a:pt x="188" y="981"/>
                    <a:pt x="188" y="1070"/>
                  </a:cubicBezTo>
                  <a:cubicBezTo>
                    <a:pt x="188" y="1095"/>
                    <a:pt x="188" y="1119"/>
                    <a:pt x="212" y="1127"/>
                  </a:cubicBezTo>
                  <a:cubicBezTo>
                    <a:pt x="245" y="1127"/>
                    <a:pt x="253" y="1103"/>
                    <a:pt x="253" y="1078"/>
                  </a:cubicBezTo>
                  <a:cubicBezTo>
                    <a:pt x="261" y="1005"/>
                    <a:pt x="269" y="932"/>
                    <a:pt x="278" y="859"/>
                  </a:cubicBezTo>
                  <a:lnTo>
                    <a:pt x="278" y="802"/>
                  </a:lnTo>
                  <a:cubicBezTo>
                    <a:pt x="278" y="541"/>
                    <a:pt x="212" y="289"/>
                    <a:pt x="90" y="61"/>
                  </a:cubicBezTo>
                  <a:cubicBezTo>
                    <a:pt x="76" y="40"/>
                    <a:pt x="68" y="1"/>
                    <a:pt x="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12" name="Google Shape;4812;p68"/>
            <p:cNvSpPr/>
            <p:nvPr/>
          </p:nvSpPr>
          <p:spPr>
            <a:xfrm rot="350177">
              <a:off x="6655177" y="2763195"/>
              <a:ext cx="77904" cy="110526"/>
            </a:xfrm>
            <a:custGeom>
              <a:avLst/>
              <a:gdLst/>
              <a:ahLst/>
              <a:cxnLst/>
              <a:rect l="l" t="t" r="r" b="b"/>
              <a:pathLst>
                <a:path w="815" h="1511" extrusionOk="0">
                  <a:moveTo>
                    <a:pt x="768" y="1"/>
                  </a:moveTo>
                  <a:cubicBezTo>
                    <a:pt x="747" y="1"/>
                    <a:pt x="740" y="33"/>
                    <a:pt x="733" y="53"/>
                  </a:cubicBezTo>
                  <a:cubicBezTo>
                    <a:pt x="668" y="200"/>
                    <a:pt x="603" y="346"/>
                    <a:pt x="522" y="485"/>
                  </a:cubicBezTo>
                  <a:cubicBezTo>
                    <a:pt x="440" y="623"/>
                    <a:pt x="367" y="761"/>
                    <a:pt x="310" y="916"/>
                  </a:cubicBezTo>
                  <a:cubicBezTo>
                    <a:pt x="237" y="1087"/>
                    <a:pt x="155" y="1250"/>
                    <a:pt x="49" y="1404"/>
                  </a:cubicBezTo>
                  <a:cubicBezTo>
                    <a:pt x="33" y="1437"/>
                    <a:pt x="9" y="1470"/>
                    <a:pt x="1" y="1510"/>
                  </a:cubicBezTo>
                  <a:cubicBezTo>
                    <a:pt x="25" y="1510"/>
                    <a:pt x="33" y="1494"/>
                    <a:pt x="41" y="1486"/>
                  </a:cubicBezTo>
                  <a:cubicBezTo>
                    <a:pt x="155" y="1331"/>
                    <a:pt x="253" y="1160"/>
                    <a:pt x="326" y="981"/>
                  </a:cubicBezTo>
                  <a:cubicBezTo>
                    <a:pt x="399" y="794"/>
                    <a:pt x="489" y="607"/>
                    <a:pt x="595" y="436"/>
                  </a:cubicBezTo>
                  <a:cubicBezTo>
                    <a:pt x="668" y="314"/>
                    <a:pt x="725" y="200"/>
                    <a:pt x="774" y="69"/>
                  </a:cubicBezTo>
                  <a:cubicBezTo>
                    <a:pt x="782" y="53"/>
                    <a:pt x="815" y="12"/>
                    <a:pt x="782" y="4"/>
                  </a:cubicBezTo>
                  <a:cubicBezTo>
                    <a:pt x="777" y="2"/>
                    <a:pt x="772" y="1"/>
                    <a:pt x="76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13" name="Google Shape;4813;p68"/>
            <p:cNvSpPr/>
            <p:nvPr/>
          </p:nvSpPr>
          <p:spPr>
            <a:xfrm rot="461254">
              <a:off x="6280992" y="2892206"/>
              <a:ext cx="80500" cy="15256"/>
            </a:xfrm>
            <a:custGeom>
              <a:avLst/>
              <a:gdLst/>
              <a:ahLst/>
              <a:cxnLst/>
              <a:rect l="l" t="t" r="r" b="b"/>
              <a:pathLst>
                <a:path w="839" h="159" extrusionOk="0">
                  <a:moveTo>
                    <a:pt x="33" y="1"/>
                  </a:moveTo>
                  <a:cubicBezTo>
                    <a:pt x="17" y="1"/>
                    <a:pt x="0" y="9"/>
                    <a:pt x="0" y="33"/>
                  </a:cubicBezTo>
                  <a:cubicBezTo>
                    <a:pt x="0" y="50"/>
                    <a:pt x="17" y="50"/>
                    <a:pt x="33" y="50"/>
                  </a:cubicBezTo>
                  <a:cubicBezTo>
                    <a:pt x="65" y="58"/>
                    <a:pt x="98" y="58"/>
                    <a:pt x="139" y="66"/>
                  </a:cubicBezTo>
                  <a:cubicBezTo>
                    <a:pt x="302" y="107"/>
                    <a:pt x="473" y="139"/>
                    <a:pt x="643" y="156"/>
                  </a:cubicBezTo>
                  <a:lnTo>
                    <a:pt x="749" y="156"/>
                  </a:lnTo>
                  <a:cubicBezTo>
                    <a:pt x="760" y="156"/>
                    <a:pt x="779" y="159"/>
                    <a:pt x="797" y="159"/>
                  </a:cubicBezTo>
                  <a:cubicBezTo>
                    <a:pt x="819" y="159"/>
                    <a:pt x="839" y="154"/>
                    <a:pt x="839" y="131"/>
                  </a:cubicBezTo>
                  <a:cubicBezTo>
                    <a:pt x="839" y="82"/>
                    <a:pt x="774" y="82"/>
                    <a:pt x="741" y="82"/>
                  </a:cubicBezTo>
                  <a:cubicBezTo>
                    <a:pt x="554" y="74"/>
                    <a:pt x="383" y="50"/>
                    <a:pt x="204" y="25"/>
                  </a:cubicBezTo>
                  <a:cubicBezTo>
                    <a:pt x="147" y="9"/>
                    <a:pt x="90" y="1"/>
                    <a:pt x="3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14" name="Google Shape;4814;p68"/>
            <p:cNvSpPr/>
            <p:nvPr/>
          </p:nvSpPr>
          <p:spPr>
            <a:xfrm rot="461254">
              <a:off x="6687186" y="2760749"/>
              <a:ext cx="15735" cy="59583"/>
            </a:xfrm>
            <a:custGeom>
              <a:avLst/>
              <a:gdLst/>
              <a:ahLst/>
              <a:cxnLst/>
              <a:rect l="l" t="t" r="r" b="b"/>
              <a:pathLst>
                <a:path w="164" h="621" extrusionOk="0">
                  <a:moveTo>
                    <a:pt x="131" y="0"/>
                  </a:moveTo>
                  <a:cubicBezTo>
                    <a:pt x="106" y="0"/>
                    <a:pt x="106" y="35"/>
                    <a:pt x="106" y="50"/>
                  </a:cubicBezTo>
                  <a:cubicBezTo>
                    <a:pt x="98" y="181"/>
                    <a:pt x="82" y="311"/>
                    <a:pt x="41" y="441"/>
                  </a:cubicBezTo>
                  <a:cubicBezTo>
                    <a:pt x="25" y="482"/>
                    <a:pt x="17" y="522"/>
                    <a:pt x="8" y="563"/>
                  </a:cubicBezTo>
                  <a:cubicBezTo>
                    <a:pt x="0" y="588"/>
                    <a:pt x="8" y="612"/>
                    <a:pt x="41" y="620"/>
                  </a:cubicBezTo>
                  <a:cubicBezTo>
                    <a:pt x="65" y="620"/>
                    <a:pt x="73" y="604"/>
                    <a:pt x="82" y="579"/>
                  </a:cubicBezTo>
                  <a:cubicBezTo>
                    <a:pt x="122" y="449"/>
                    <a:pt x="147" y="311"/>
                    <a:pt x="163" y="172"/>
                  </a:cubicBezTo>
                  <a:lnTo>
                    <a:pt x="163" y="50"/>
                  </a:lnTo>
                  <a:cubicBezTo>
                    <a:pt x="163" y="18"/>
                    <a:pt x="163" y="1"/>
                    <a:pt x="139" y="1"/>
                  </a:cubicBezTo>
                  <a:cubicBezTo>
                    <a:pt x="136" y="1"/>
                    <a:pt x="133" y="0"/>
                    <a:pt x="13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15" name="Google Shape;4815;p68"/>
            <p:cNvSpPr/>
            <p:nvPr/>
          </p:nvSpPr>
          <p:spPr>
            <a:xfrm rot="461254">
              <a:off x="6462199" y="2702919"/>
              <a:ext cx="45383" cy="53539"/>
            </a:xfrm>
            <a:custGeom>
              <a:avLst/>
              <a:gdLst/>
              <a:ahLst/>
              <a:cxnLst/>
              <a:rect l="l" t="t" r="r" b="b"/>
              <a:pathLst>
                <a:path w="473" h="558" extrusionOk="0">
                  <a:moveTo>
                    <a:pt x="39" y="0"/>
                  </a:moveTo>
                  <a:cubicBezTo>
                    <a:pt x="35" y="0"/>
                    <a:pt x="30" y="2"/>
                    <a:pt x="25" y="4"/>
                  </a:cubicBezTo>
                  <a:cubicBezTo>
                    <a:pt x="1" y="21"/>
                    <a:pt x="25" y="53"/>
                    <a:pt x="33" y="69"/>
                  </a:cubicBezTo>
                  <a:cubicBezTo>
                    <a:pt x="33" y="77"/>
                    <a:pt x="33" y="77"/>
                    <a:pt x="33" y="86"/>
                  </a:cubicBezTo>
                  <a:cubicBezTo>
                    <a:pt x="123" y="257"/>
                    <a:pt x="245" y="403"/>
                    <a:pt x="383" y="533"/>
                  </a:cubicBezTo>
                  <a:cubicBezTo>
                    <a:pt x="400" y="541"/>
                    <a:pt x="416" y="550"/>
                    <a:pt x="432" y="558"/>
                  </a:cubicBezTo>
                  <a:cubicBezTo>
                    <a:pt x="448" y="558"/>
                    <a:pt x="465" y="550"/>
                    <a:pt x="473" y="525"/>
                  </a:cubicBezTo>
                  <a:cubicBezTo>
                    <a:pt x="473" y="501"/>
                    <a:pt x="448" y="493"/>
                    <a:pt x="440" y="476"/>
                  </a:cubicBezTo>
                  <a:cubicBezTo>
                    <a:pt x="302" y="354"/>
                    <a:pt x="180" y="208"/>
                    <a:pt x="82" y="53"/>
                  </a:cubicBezTo>
                  <a:cubicBezTo>
                    <a:pt x="68" y="33"/>
                    <a:pt x="60" y="0"/>
                    <a:pt x="3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16" name="Google Shape;4816;p68"/>
            <p:cNvSpPr/>
            <p:nvPr/>
          </p:nvSpPr>
          <p:spPr>
            <a:xfrm rot="461254">
              <a:off x="6386699" y="2745958"/>
              <a:ext cx="46918" cy="47590"/>
            </a:xfrm>
            <a:custGeom>
              <a:avLst/>
              <a:gdLst/>
              <a:ahLst/>
              <a:cxnLst/>
              <a:rect l="l" t="t" r="r" b="b"/>
              <a:pathLst>
                <a:path w="489" h="496" extrusionOk="0">
                  <a:moveTo>
                    <a:pt x="0" y="1"/>
                  </a:moveTo>
                  <a:cubicBezTo>
                    <a:pt x="0" y="33"/>
                    <a:pt x="25" y="49"/>
                    <a:pt x="33" y="66"/>
                  </a:cubicBezTo>
                  <a:cubicBezTo>
                    <a:pt x="147" y="220"/>
                    <a:pt x="318" y="326"/>
                    <a:pt x="423" y="473"/>
                  </a:cubicBezTo>
                  <a:cubicBezTo>
                    <a:pt x="435" y="484"/>
                    <a:pt x="446" y="496"/>
                    <a:pt x="458" y="496"/>
                  </a:cubicBezTo>
                  <a:cubicBezTo>
                    <a:pt x="463" y="496"/>
                    <a:pt x="467" y="494"/>
                    <a:pt x="472" y="489"/>
                  </a:cubicBezTo>
                  <a:cubicBezTo>
                    <a:pt x="489" y="473"/>
                    <a:pt x="472" y="448"/>
                    <a:pt x="464" y="432"/>
                  </a:cubicBezTo>
                  <a:cubicBezTo>
                    <a:pt x="326" y="277"/>
                    <a:pt x="179" y="139"/>
                    <a:pt x="2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17" name="Google Shape;4817;p68"/>
            <p:cNvSpPr/>
            <p:nvPr/>
          </p:nvSpPr>
          <p:spPr>
            <a:xfrm rot="461254">
              <a:off x="6592717" y="2816307"/>
              <a:ext cx="14200" cy="51236"/>
            </a:xfrm>
            <a:custGeom>
              <a:avLst/>
              <a:gdLst/>
              <a:ahLst/>
              <a:cxnLst/>
              <a:rect l="l" t="t" r="r" b="b"/>
              <a:pathLst>
                <a:path w="148" h="534" extrusionOk="0">
                  <a:moveTo>
                    <a:pt x="25" y="0"/>
                  </a:moveTo>
                  <a:cubicBezTo>
                    <a:pt x="23" y="0"/>
                    <a:pt x="20" y="1"/>
                    <a:pt x="17" y="3"/>
                  </a:cubicBezTo>
                  <a:cubicBezTo>
                    <a:pt x="1" y="3"/>
                    <a:pt x="1" y="19"/>
                    <a:pt x="1" y="43"/>
                  </a:cubicBezTo>
                  <a:cubicBezTo>
                    <a:pt x="17" y="125"/>
                    <a:pt x="25" y="214"/>
                    <a:pt x="33" y="304"/>
                  </a:cubicBezTo>
                  <a:cubicBezTo>
                    <a:pt x="33" y="369"/>
                    <a:pt x="49" y="434"/>
                    <a:pt x="74" y="499"/>
                  </a:cubicBezTo>
                  <a:cubicBezTo>
                    <a:pt x="81" y="513"/>
                    <a:pt x="88" y="533"/>
                    <a:pt x="105" y="533"/>
                  </a:cubicBezTo>
                  <a:cubicBezTo>
                    <a:pt x="108" y="533"/>
                    <a:pt x="111" y="533"/>
                    <a:pt x="115" y="532"/>
                  </a:cubicBezTo>
                  <a:cubicBezTo>
                    <a:pt x="147" y="524"/>
                    <a:pt x="139" y="499"/>
                    <a:pt x="131" y="475"/>
                  </a:cubicBezTo>
                  <a:cubicBezTo>
                    <a:pt x="106" y="402"/>
                    <a:pt x="98" y="320"/>
                    <a:pt x="98" y="239"/>
                  </a:cubicBezTo>
                  <a:cubicBezTo>
                    <a:pt x="90" y="165"/>
                    <a:pt x="74" y="92"/>
                    <a:pt x="41" y="27"/>
                  </a:cubicBezTo>
                  <a:cubicBezTo>
                    <a:pt x="41" y="14"/>
                    <a:pt x="36" y="0"/>
                    <a:pt x="2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18" name="Google Shape;4818;p68"/>
            <p:cNvSpPr/>
            <p:nvPr/>
          </p:nvSpPr>
          <p:spPr>
            <a:xfrm rot="461254">
              <a:off x="6393269" y="2930254"/>
              <a:ext cx="45383" cy="13337"/>
            </a:xfrm>
            <a:custGeom>
              <a:avLst/>
              <a:gdLst/>
              <a:ahLst/>
              <a:cxnLst/>
              <a:rect l="l" t="t" r="r" b="b"/>
              <a:pathLst>
                <a:path w="473" h="139" extrusionOk="0">
                  <a:moveTo>
                    <a:pt x="57" y="0"/>
                  </a:moveTo>
                  <a:cubicBezTo>
                    <a:pt x="33" y="0"/>
                    <a:pt x="17" y="0"/>
                    <a:pt x="8" y="9"/>
                  </a:cubicBezTo>
                  <a:cubicBezTo>
                    <a:pt x="0" y="25"/>
                    <a:pt x="17" y="41"/>
                    <a:pt x="33" y="57"/>
                  </a:cubicBezTo>
                  <a:cubicBezTo>
                    <a:pt x="57" y="74"/>
                    <a:pt x="82" y="82"/>
                    <a:pt x="114" y="90"/>
                  </a:cubicBezTo>
                  <a:cubicBezTo>
                    <a:pt x="204" y="98"/>
                    <a:pt x="302" y="106"/>
                    <a:pt x="399" y="131"/>
                  </a:cubicBezTo>
                  <a:cubicBezTo>
                    <a:pt x="411" y="135"/>
                    <a:pt x="424" y="139"/>
                    <a:pt x="434" y="139"/>
                  </a:cubicBezTo>
                  <a:cubicBezTo>
                    <a:pt x="444" y="139"/>
                    <a:pt x="452" y="135"/>
                    <a:pt x="456" y="122"/>
                  </a:cubicBezTo>
                  <a:cubicBezTo>
                    <a:pt x="472" y="90"/>
                    <a:pt x="448" y="74"/>
                    <a:pt x="424" y="65"/>
                  </a:cubicBezTo>
                  <a:cubicBezTo>
                    <a:pt x="407" y="57"/>
                    <a:pt x="391" y="49"/>
                    <a:pt x="367" y="41"/>
                  </a:cubicBezTo>
                  <a:cubicBezTo>
                    <a:pt x="269" y="17"/>
                    <a:pt x="155" y="33"/>
                    <a:pt x="5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19" name="Google Shape;4819;p68"/>
            <p:cNvSpPr/>
            <p:nvPr/>
          </p:nvSpPr>
          <p:spPr>
            <a:xfrm rot="461254">
              <a:off x="6344239" y="3023332"/>
              <a:ext cx="46247" cy="15735"/>
            </a:xfrm>
            <a:custGeom>
              <a:avLst/>
              <a:gdLst/>
              <a:ahLst/>
              <a:cxnLst/>
              <a:rect l="l" t="t" r="r" b="b"/>
              <a:pathLst>
                <a:path w="482" h="164" extrusionOk="0">
                  <a:moveTo>
                    <a:pt x="442" y="1"/>
                  </a:moveTo>
                  <a:cubicBezTo>
                    <a:pt x="433" y="1"/>
                    <a:pt x="424" y="2"/>
                    <a:pt x="416" y="5"/>
                  </a:cubicBezTo>
                  <a:cubicBezTo>
                    <a:pt x="302" y="46"/>
                    <a:pt x="188" y="78"/>
                    <a:pt x="74" y="95"/>
                  </a:cubicBezTo>
                  <a:cubicBezTo>
                    <a:pt x="58" y="103"/>
                    <a:pt x="33" y="111"/>
                    <a:pt x="17" y="119"/>
                  </a:cubicBezTo>
                  <a:cubicBezTo>
                    <a:pt x="9" y="119"/>
                    <a:pt x="1" y="135"/>
                    <a:pt x="9" y="144"/>
                  </a:cubicBezTo>
                  <a:cubicBezTo>
                    <a:pt x="9" y="156"/>
                    <a:pt x="18" y="163"/>
                    <a:pt x="26" y="163"/>
                  </a:cubicBezTo>
                  <a:cubicBezTo>
                    <a:pt x="28" y="163"/>
                    <a:pt x="31" y="162"/>
                    <a:pt x="33" y="160"/>
                  </a:cubicBezTo>
                  <a:cubicBezTo>
                    <a:pt x="180" y="152"/>
                    <a:pt x="318" y="119"/>
                    <a:pt x="449" y="62"/>
                  </a:cubicBezTo>
                  <a:cubicBezTo>
                    <a:pt x="465" y="62"/>
                    <a:pt x="481" y="46"/>
                    <a:pt x="481" y="30"/>
                  </a:cubicBezTo>
                  <a:cubicBezTo>
                    <a:pt x="476" y="8"/>
                    <a:pt x="459" y="1"/>
                    <a:pt x="442"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20" name="Google Shape;4820;p68"/>
            <p:cNvSpPr/>
            <p:nvPr/>
          </p:nvSpPr>
          <p:spPr>
            <a:xfrm rot="461254">
              <a:off x="6564999" y="2824061"/>
              <a:ext cx="19669" cy="49413"/>
            </a:xfrm>
            <a:custGeom>
              <a:avLst/>
              <a:gdLst/>
              <a:ahLst/>
              <a:cxnLst/>
              <a:rect l="l" t="t" r="r" b="b"/>
              <a:pathLst>
                <a:path w="205" h="515" extrusionOk="0">
                  <a:moveTo>
                    <a:pt x="50" y="1"/>
                  </a:moveTo>
                  <a:cubicBezTo>
                    <a:pt x="47" y="1"/>
                    <a:pt x="44" y="1"/>
                    <a:pt x="42" y="2"/>
                  </a:cubicBezTo>
                  <a:cubicBezTo>
                    <a:pt x="1" y="10"/>
                    <a:pt x="42" y="67"/>
                    <a:pt x="42" y="99"/>
                  </a:cubicBezTo>
                  <a:cubicBezTo>
                    <a:pt x="74" y="221"/>
                    <a:pt x="115" y="344"/>
                    <a:pt x="139" y="474"/>
                  </a:cubicBezTo>
                  <a:cubicBezTo>
                    <a:pt x="139" y="498"/>
                    <a:pt x="156" y="514"/>
                    <a:pt x="180" y="514"/>
                  </a:cubicBezTo>
                  <a:cubicBezTo>
                    <a:pt x="204" y="514"/>
                    <a:pt x="204" y="498"/>
                    <a:pt x="204" y="466"/>
                  </a:cubicBezTo>
                  <a:lnTo>
                    <a:pt x="196" y="425"/>
                  </a:lnTo>
                  <a:cubicBezTo>
                    <a:pt x="164" y="311"/>
                    <a:pt x="131" y="205"/>
                    <a:pt x="99" y="91"/>
                  </a:cubicBezTo>
                  <a:cubicBezTo>
                    <a:pt x="91" y="60"/>
                    <a:pt x="90" y="1"/>
                    <a:pt x="5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21" name="Google Shape;4821;p68"/>
            <p:cNvSpPr/>
            <p:nvPr/>
          </p:nvSpPr>
          <p:spPr>
            <a:xfrm rot="461254">
              <a:off x="6419969" y="2869875"/>
              <a:ext cx="43848" cy="18134"/>
            </a:xfrm>
            <a:custGeom>
              <a:avLst/>
              <a:gdLst/>
              <a:ahLst/>
              <a:cxnLst/>
              <a:rect l="l" t="t" r="r" b="b"/>
              <a:pathLst>
                <a:path w="457" h="189" extrusionOk="0">
                  <a:moveTo>
                    <a:pt x="51" y="0"/>
                  </a:moveTo>
                  <a:cubicBezTo>
                    <a:pt x="26" y="0"/>
                    <a:pt x="6" y="4"/>
                    <a:pt x="1" y="25"/>
                  </a:cubicBezTo>
                  <a:cubicBezTo>
                    <a:pt x="1" y="58"/>
                    <a:pt x="41" y="58"/>
                    <a:pt x="66" y="66"/>
                  </a:cubicBezTo>
                  <a:lnTo>
                    <a:pt x="375" y="172"/>
                  </a:lnTo>
                  <a:cubicBezTo>
                    <a:pt x="385" y="177"/>
                    <a:pt x="399" y="188"/>
                    <a:pt x="413" y="188"/>
                  </a:cubicBezTo>
                  <a:cubicBezTo>
                    <a:pt x="422" y="188"/>
                    <a:pt x="431" y="184"/>
                    <a:pt x="440" y="172"/>
                  </a:cubicBezTo>
                  <a:cubicBezTo>
                    <a:pt x="457" y="148"/>
                    <a:pt x="432" y="123"/>
                    <a:pt x="408" y="107"/>
                  </a:cubicBezTo>
                  <a:cubicBezTo>
                    <a:pt x="302" y="66"/>
                    <a:pt x="196" y="25"/>
                    <a:pt x="90" y="1"/>
                  </a:cubicBezTo>
                  <a:cubicBezTo>
                    <a:pt x="77" y="1"/>
                    <a:pt x="63" y="0"/>
                    <a:pt x="5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22" name="Google Shape;4822;p68"/>
            <p:cNvSpPr/>
            <p:nvPr/>
          </p:nvSpPr>
          <p:spPr>
            <a:xfrm rot="461254">
              <a:off x="6556259" y="2696541"/>
              <a:ext cx="14872" cy="37707"/>
            </a:xfrm>
            <a:custGeom>
              <a:avLst/>
              <a:gdLst/>
              <a:ahLst/>
              <a:cxnLst/>
              <a:rect l="l" t="t" r="r" b="b"/>
              <a:pathLst>
                <a:path w="155" h="393" extrusionOk="0">
                  <a:moveTo>
                    <a:pt x="33" y="0"/>
                  </a:moveTo>
                  <a:cubicBezTo>
                    <a:pt x="16" y="0"/>
                    <a:pt x="0" y="25"/>
                    <a:pt x="0" y="41"/>
                  </a:cubicBezTo>
                  <a:cubicBezTo>
                    <a:pt x="24" y="147"/>
                    <a:pt x="41" y="252"/>
                    <a:pt x="65" y="358"/>
                  </a:cubicBezTo>
                  <a:cubicBezTo>
                    <a:pt x="65" y="378"/>
                    <a:pt x="82" y="393"/>
                    <a:pt x="101" y="393"/>
                  </a:cubicBezTo>
                  <a:cubicBezTo>
                    <a:pt x="105" y="393"/>
                    <a:pt x="110" y="392"/>
                    <a:pt x="114" y="391"/>
                  </a:cubicBezTo>
                  <a:cubicBezTo>
                    <a:pt x="138" y="383"/>
                    <a:pt x="155" y="358"/>
                    <a:pt x="147" y="342"/>
                  </a:cubicBezTo>
                  <a:cubicBezTo>
                    <a:pt x="122" y="236"/>
                    <a:pt x="98" y="139"/>
                    <a:pt x="73" y="41"/>
                  </a:cubicBezTo>
                  <a:cubicBezTo>
                    <a:pt x="73" y="16"/>
                    <a:pt x="57" y="0"/>
                    <a:pt x="3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23" name="Google Shape;4823;p68"/>
            <p:cNvSpPr/>
            <p:nvPr/>
          </p:nvSpPr>
          <p:spPr>
            <a:xfrm rot="461254">
              <a:off x="6440365" y="2847653"/>
              <a:ext cx="36076" cy="28113"/>
            </a:xfrm>
            <a:custGeom>
              <a:avLst/>
              <a:gdLst/>
              <a:ahLst/>
              <a:cxnLst/>
              <a:rect l="l" t="t" r="r" b="b"/>
              <a:pathLst>
                <a:path w="376" h="293" extrusionOk="0">
                  <a:moveTo>
                    <a:pt x="29" y="1"/>
                  </a:moveTo>
                  <a:cubicBezTo>
                    <a:pt x="18" y="1"/>
                    <a:pt x="9" y="8"/>
                    <a:pt x="9" y="18"/>
                  </a:cubicBezTo>
                  <a:cubicBezTo>
                    <a:pt x="1" y="34"/>
                    <a:pt x="9" y="59"/>
                    <a:pt x="25" y="67"/>
                  </a:cubicBezTo>
                  <a:cubicBezTo>
                    <a:pt x="123" y="132"/>
                    <a:pt x="221" y="205"/>
                    <a:pt x="318" y="278"/>
                  </a:cubicBezTo>
                  <a:cubicBezTo>
                    <a:pt x="325" y="288"/>
                    <a:pt x="333" y="292"/>
                    <a:pt x="341" y="292"/>
                  </a:cubicBezTo>
                  <a:cubicBezTo>
                    <a:pt x="356" y="292"/>
                    <a:pt x="370" y="279"/>
                    <a:pt x="375" y="254"/>
                  </a:cubicBezTo>
                  <a:cubicBezTo>
                    <a:pt x="375" y="254"/>
                    <a:pt x="375" y="246"/>
                    <a:pt x="367" y="238"/>
                  </a:cubicBezTo>
                  <a:cubicBezTo>
                    <a:pt x="278" y="140"/>
                    <a:pt x="172" y="59"/>
                    <a:pt x="50" y="10"/>
                  </a:cubicBezTo>
                  <a:cubicBezTo>
                    <a:pt x="44" y="4"/>
                    <a:pt x="36" y="1"/>
                    <a:pt x="2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24" name="Google Shape;4824;p68"/>
            <p:cNvSpPr/>
            <p:nvPr/>
          </p:nvSpPr>
          <p:spPr>
            <a:xfrm rot="461254">
              <a:off x="6383197" y="2960372"/>
              <a:ext cx="42984" cy="8923"/>
            </a:xfrm>
            <a:custGeom>
              <a:avLst/>
              <a:gdLst/>
              <a:ahLst/>
              <a:cxnLst/>
              <a:rect l="l" t="t" r="r" b="b"/>
              <a:pathLst>
                <a:path w="448" h="93" extrusionOk="0">
                  <a:moveTo>
                    <a:pt x="401" y="0"/>
                  </a:moveTo>
                  <a:cubicBezTo>
                    <a:pt x="389" y="0"/>
                    <a:pt x="376" y="4"/>
                    <a:pt x="367" y="7"/>
                  </a:cubicBezTo>
                  <a:cubicBezTo>
                    <a:pt x="301" y="19"/>
                    <a:pt x="235" y="27"/>
                    <a:pt x="170" y="27"/>
                  </a:cubicBezTo>
                  <a:cubicBezTo>
                    <a:pt x="146" y="27"/>
                    <a:pt x="122" y="26"/>
                    <a:pt x="98" y="23"/>
                  </a:cubicBezTo>
                  <a:cubicBezTo>
                    <a:pt x="57" y="23"/>
                    <a:pt x="16" y="40"/>
                    <a:pt x="0" y="64"/>
                  </a:cubicBezTo>
                  <a:cubicBezTo>
                    <a:pt x="69" y="82"/>
                    <a:pt x="140" y="93"/>
                    <a:pt x="212" y="93"/>
                  </a:cubicBezTo>
                  <a:cubicBezTo>
                    <a:pt x="269" y="93"/>
                    <a:pt x="326" y="87"/>
                    <a:pt x="383" y="72"/>
                  </a:cubicBezTo>
                  <a:cubicBezTo>
                    <a:pt x="407" y="64"/>
                    <a:pt x="448" y="64"/>
                    <a:pt x="440" y="32"/>
                  </a:cubicBezTo>
                  <a:cubicBezTo>
                    <a:pt x="435" y="7"/>
                    <a:pt x="419" y="0"/>
                    <a:pt x="40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25" name="Google Shape;4825;p68"/>
            <p:cNvSpPr/>
            <p:nvPr/>
          </p:nvSpPr>
          <p:spPr>
            <a:xfrm rot="461254">
              <a:off x="6310475" y="2826874"/>
              <a:ext cx="33678" cy="10074"/>
            </a:xfrm>
            <a:custGeom>
              <a:avLst/>
              <a:gdLst/>
              <a:ahLst/>
              <a:cxnLst/>
              <a:rect l="l" t="t" r="r" b="b"/>
              <a:pathLst>
                <a:path w="351" h="105" extrusionOk="0">
                  <a:moveTo>
                    <a:pt x="49" y="0"/>
                  </a:moveTo>
                  <a:cubicBezTo>
                    <a:pt x="16" y="0"/>
                    <a:pt x="0" y="0"/>
                    <a:pt x="0" y="33"/>
                  </a:cubicBezTo>
                  <a:cubicBezTo>
                    <a:pt x="0" y="65"/>
                    <a:pt x="24" y="73"/>
                    <a:pt x="49" y="73"/>
                  </a:cubicBezTo>
                  <a:cubicBezTo>
                    <a:pt x="130" y="73"/>
                    <a:pt x="204" y="81"/>
                    <a:pt x="277" y="98"/>
                  </a:cubicBezTo>
                  <a:cubicBezTo>
                    <a:pt x="287" y="101"/>
                    <a:pt x="298" y="104"/>
                    <a:pt x="309" y="104"/>
                  </a:cubicBezTo>
                  <a:cubicBezTo>
                    <a:pt x="324" y="104"/>
                    <a:pt x="337" y="97"/>
                    <a:pt x="342" y="73"/>
                  </a:cubicBezTo>
                  <a:cubicBezTo>
                    <a:pt x="350" y="41"/>
                    <a:pt x="318" y="33"/>
                    <a:pt x="293" y="24"/>
                  </a:cubicBezTo>
                  <a:cubicBezTo>
                    <a:pt x="244" y="8"/>
                    <a:pt x="195" y="0"/>
                    <a:pt x="14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26" name="Google Shape;4826;p68"/>
            <p:cNvSpPr/>
            <p:nvPr/>
          </p:nvSpPr>
          <p:spPr>
            <a:xfrm rot="461254">
              <a:off x="6266384" y="2950006"/>
              <a:ext cx="31279" cy="8060"/>
            </a:xfrm>
            <a:custGeom>
              <a:avLst/>
              <a:gdLst/>
              <a:ahLst/>
              <a:cxnLst/>
              <a:rect l="l" t="t" r="r" b="b"/>
              <a:pathLst>
                <a:path w="326" h="84" extrusionOk="0">
                  <a:moveTo>
                    <a:pt x="57" y="0"/>
                  </a:moveTo>
                  <a:cubicBezTo>
                    <a:pt x="33" y="0"/>
                    <a:pt x="8" y="8"/>
                    <a:pt x="0" y="33"/>
                  </a:cubicBezTo>
                  <a:cubicBezTo>
                    <a:pt x="0" y="65"/>
                    <a:pt x="33" y="73"/>
                    <a:pt x="49" y="82"/>
                  </a:cubicBezTo>
                  <a:lnTo>
                    <a:pt x="285" y="82"/>
                  </a:lnTo>
                  <a:cubicBezTo>
                    <a:pt x="288" y="83"/>
                    <a:pt x="291" y="84"/>
                    <a:pt x="294" y="84"/>
                  </a:cubicBezTo>
                  <a:cubicBezTo>
                    <a:pt x="309" y="84"/>
                    <a:pt x="326" y="69"/>
                    <a:pt x="326" y="49"/>
                  </a:cubicBezTo>
                  <a:cubicBezTo>
                    <a:pt x="326" y="33"/>
                    <a:pt x="309" y="16"/>
                    <a:pt x="293" y="16"/>
                  </a:cubicBezTo>
                  <a:cubicBezTo>
                    <a:pt x="252" y="8"/>
                    <a:pt x="212" y="0"/>
                    <a:pt x="17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27" name="Google Shape;4827;p68"/>
            <p:cNvSpPr/>
            <p:nvPr/>
          </p:nvSpPr>
          <p:spPr>
            <a:xfrm rot="461254">
              <a:off x="6340289" y="2800589"/>
              <a:ext cx="27441" cy="16407"/>
            </a:xfrm>
            <a:custGeom>
              <a:avLst/>
              <a:gdLst/>
              <a:ahLst/>
              <a:cxnLst/>
              <a:rect l="l" t="t" r="r" b="b"/>
              <a:pathLst>
                <a:path w="286" h="171" extrusionOk="0">
                  <a:moveTo>
                    <a:pt x="42" y="1"/>
                  </a:moveTo>
                  <a:cubicBezTo>
                    <a:pt x="29" y="1"/>
                    <a:pt x="18" y="6"/>
                    <a:pt x="9" y="24"/>
                  </a:cubicBezTo>
                  <a:cubicBezTo>
                    <a:pt x="1" y="40"/>
                    <a:pt x="9" y="73"/>
                    <a:pt x="33" y="81"/>
                  </a:cubicBezTo>
                  <a:cubicBezTo>
                    <a:pt x="98" y="106"/>
                    <a:pt x="164" y="138"/>
                    <a:pt x="229" y="163"/>
                  </a:cubicBezTo>
                  <a:cubicBezTo>
                    <a:pt x="237" y="168"/>
                    <a:pt x="245" y="171"/>
                    <a:pt x="253" y="171"/>
                  </a:cubicBezTo>
                  <a:cubicBezTo>
                    <a:pt x="268" y="171"/>
                    <a:pt x="280" y="160"/>
                    <a:pt x="286" y="138"/>
                  </a:cubicBezTo>
                  <a:cubicBezTo>
                    <a:pt x="286" y="114"/>
                    <a:pt x="261" y="89"/>
                    <a:pt x="245" y="81"/>
                  </a:cubicBezTo>
                  <a:cubicBezTo>
                    <a:pt x="188" y="57"/>
                    <a:pt x="131" y="32"/>
                    <a:pt x="74" y="8"/>
                  </a:cubicBezTo>
                  <a:cubicBezTo>
                    <a:pt x="63" y="4"/>
                    <a:pt x="52" y="1"/>
                    <a:pt x="42"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28" name="Google Shape;4828;p68"/>
            <p:cNvSpPr/>
            <p:nvPr/>
          </p:nvSpPr>
          <p:spPr>
            <a:xfrm rot="461254">
              <a:off x="6689856" y="2674602"/>
              <a:ext cx="7100" cy="28209"/>
            </a:xfrm>
            <a:custGeom>
              <a:avLst/>
              <a:gdLst/>
              <a:ahLst/>
              <a:cxnLst/>
              <a:rect l="l" t="t" r="r" b="b"/>
              <a:pathLst>
                <a:path w="74" h="294" extrusionOk="0">
                  <a:moveTo>
                    <a:pt x="41" y="0"/>
                  </a:moveTo>
                  <a:cubicBezTo>
                    <a:pt x="25" y="0"/>
                    <a:pt x="8" y="16"/>
                    <a:pt x="8" y="33"/>
                  </a:cubicBezTo>
                  <a:cubicBezTo>
                    <a:pt x="0" y="106"/>
                    <a:pt x="0" y="179"/>
                    <a:pt x="8" y="261"/>
                  </a:cubicBezTo>
                  <a:cubicBezTo>
                    <a:pt x="8" y="277"/>
                    <a:pt x="25" y="293"/>
                    <a:pt x="49" y="293"/>
                  </a:cubicBezTo>
                  <a:cubicBezTo>
                    <a:pt x="65" y="293"/>
                    <a:pt x="74" y="269"/>
                    <a:pt x="74" y="252"/>
                  </a:cubicBezTo>
                  <a:cubicBezTo>
                    <a:pt x="74" y="228"/>
                    <a:pt x="74" y="195"/>
                    <a:pt x="74" y="155"/>
                  </a:cubicBezTo>
                  <a:lnTo>
                    <a:pt x="74" y="41"/>
                  </a:lnTo>
                  <a:cubicBezTo>
                    <a:pt x="74" y="16"/>
                    <a:pt x="65" y="0"/>
                    <a:pt x="4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29" name="Google Shape;4829;p68"/>
            <p:cNvSpPr/>
            <p:nvPr/>
          </p:nvSpPr>
          <p:spPr>
            <a:xfrm rot="461254">
              <a:off x="6426747" y="2724776"/>
              <a:ext cx="23507" cy="20053"/>
            </a:xfrm>
            <a:custGeom>
              <a:avLst/>
              <a:gdLst/>
              <a:ahLst/>
              <a:cxnLst/>
              <a:rect l="l" t="t" r="r" b="b"/>
              <a:pathLst>
                <a:path w="245" h="209" extrusionOk="0">
                  <a:moveTo>
                    <a:pt x="44" y="1"/>
                  </a:moveTo>
                  <a:cubicBezTo>
                    <a:pt x="35" y="1"/>
                    <a:pt x="26" y="4"/>
                    <a:pt x="17" y="13"/>
                  </a:cubicBezTo>
                  <a:cubicBezTo>
                    <a:pt x="0" y="38"/>
                    <a:pt x="17" y="62"/>
                    <a:pt x="33" y="79"/>
                  </a:cubicBezTo>
                  <a:cubicBezTo>
                    <a:pt x="82" y="127"/>
                    <a:pt x="131" y="168"/>
                    <a:pt x="180" y="201"/>
                  </a:cubicBezTo>
                  <a:cubicBezTo>
                    <a:pt x="190" y="206"/>
                    <a:pt x="199" y="209"/>
                    <a:pt x="208" y="209"/>
                  </a:cubicBezTo>
                  <a:cubicBezTo>
                    <a:pt x="226" y="209"/>
                    <a:pt x="239" y="196"/>
                    <a:pt x="245" y="168"/>
                  </a:cubicBezTo>
                  <a:cubicBezTo>
                    <a:pt x="237" y="152"/>
                    <a:pt x="220" y="127"/>
                    <a:pt x="204" y="119"/>
                  </a:cubicBezTo>
                  <a:lnTo>
                    <a:pt x="90" y="22"/>
                  </a:lnTo>
                  <a:cubicBezTo>
                    <a:pt x="75" y="11"/>
                    <a:pt x="59" y="1"/>
                    <a:pt x="4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30" name="Google Shape;4830;p68"/>
            <p:cNvSpPr/>
            <p:nvPr/>
          </p:nvSpPr>
          <p:spPr>
            <a:xfrm rot="461254">
              <a:off x="6518609" y="2704390"/>
              <a:ext cx="21204" cy="19381"/>
            </a:xfrm>
            <a:custGeom>
              <a:avLst/>
              <a:gdLst/>
              <a:ahLst/>
              <a:cxnLst/>
              <a:rect l="l" t="t" r="r" b="b"/>
              <a:pathLst>
                <a:path w="221" h="202" extrusionOk="0">
                  <a:moveTo>
                    <a:pt x="49" y="0"/>
                  </a:moveTo>
                  <a:cubicBezTo>
                    <a:pt x="33" y="0"/>
                    <a:pt x="17" y="0"/>
                    <a:pt x="8" y="17"/>
                  </a:cubicBezTo>
                  <a:cubicBezTo>
                    <a:pt x="0" y="25"/>
                    <a:pt x="0" y="41"/>
                    <a:pt x="8" y="57"/>
                  </a:cubicBezTo>
                  <a:cubicBezTo>
                    <a:pt x="57" y="106"/>
                    <a:pt x="106" y="155"/>
                    <a:pt x="171" y="196"/>
                  </a:cubicBezTo>
                  <a:cubicBezTo>
                    <a:pt x="175" y="200"/>
                    <a:pt x="181" y="202"/>
                    <a:pt x="188" y="202"/>
                  </a:cubicBezTo>
                  <a:cubicBezTo>
                    <a:pt x="194" y="202"/>
                    <a:pt x="200" y="200"/>
                    <a:pt x="204" y="196"/>
                  </a:cubicBezTo>
                  <a:cubicBezTo>
                    <a:pt x="220" y="188"/>
                    <a:pt x="220" y="171"/>
                    <a:pt x="220" y="155"/>
                  </a:cubicBezTo>
                  <a:cubicBezTo>
                    <a:pt x="171" y="90"/>
                    <a:pt x="114" y="41"/>
                    <a:pt x="4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31" name="Google Shape;4831;p68"/>
            <p:cNvSpPr/>
            <p:nvPr/>
          </p:nvSpPr>
          <p:spPr>
            <a:xfrm rot="461254">
              <a:off x="6721647" y="2674189"/>
              <a:ext cx="7964" cy="24275"/>
            </a:xfrm>
            <a:custGeom>
              <a:avLst/>
              <a:gdLst/>
              <a:ahLst/>
              <a:cxnLst/>
              <a:rect l="l" t="t" r="r" b="b"/>
              <a:pathLst>
                <a:path w="83" h="253" extrusionOk="0">
                  <a:moveTo>
                    <a:pt x="58" y="0"/>
                  </a:moveTo>
                  <a:cubicBezTo>
                    <a:pt x="33" y="0"/>
                    <a:pt x="25" y="17"/>
                    <a:pt x="17" y="33"/>
                  </a:cubicBezTo>
                  <a:cubicBezTo>
                    <a:pt x="9" y="90"/>
                    <a:pt x="1" y="155"/>
                    <a:pt x="1" y="212"/>
                  </a:cubicBezTo>
                  <a:cubicBezTo>
                    <a:pt x="1" y="236"/>
                    <a:pt x="17" y="253"/>
                    <a:pt x="33" y="253"/>
                  </a:cubicBezTo>
                  <a:cubicBezTo>
                    <a:pt x="58" y="253"/>
                    <a:pt x="66" y="236"/>
                    <a:pt x="74" y="212"/>
                  </a:cubicBezTo>
                  <a:cubicBezTo>
                    <a:pt x="74" y="179"/>
                    <a:pt x="82" y="155"/>
                    <a:pt x="82" y="122"/>
                  </a:cubicBezTo>
                  <a:lnTo>
                    <a:pt x="82" y="41"/>
                  </a:lnTo>
                  <a:cubicBezTo>
                    <a:pt x="82" y="25"/>
                    <a:pt x="74" y="0"/>
                    <a:pt x="5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32" name="Google Shape;4832;p68"/>
            <p:cNvSpPr/>
            <p:nvPr/>
          </p:nvSpPr>
          <p:spPr>
            <a:xfrm rot="461254">
              <a:off x="6253992" y="2981654"/>
              <a:ext cx="22740" cy="10170"/>
            </a:xfrm>
            <a:custGeom>
              <a:avLst/>
              <a:gdLst/>
              <a:ahLst/>
              <a:cxnLst/>
              <a:rect l="l" t="t" r="r" b="b"/>
              <a:pathLst>
                <a:path w="237" h="106" extrusionOk="0">
                  <a:moveTo>
                    <a:pt x="155" y="0"/>
                  </a:moveTo>
                  <a:cubicBezTo>
                    <a:pt x="115" y="0"/>
                    <a:pt x="74" y="8"/>
                    <a:pt x="33" y="33"/>
                  </a:cubicBezTo>
                  <a:cubicBezTo>
                    <a:pt x="17" y="41"/>
                    <a:pt x="1" y="57"/>
                    <a:pt x="17" y="82"/>
                  </a:cubicBezTo>
                  <a:cubicBezTo>
                    <a:pt x="25" y="98"/>
                    <a:pt x="41" y="106"/>
                    <a:pt x="66" y="106"/>
                  </a:cubicBezTo>
                  <a:cubicBezTo>
                    <a:pt x="90" y="90"/>
                    <a:pt x="123" y="90"/>
                    <a:pt x="155" y="90"/>
                  </a:cubicBezTo>
                  <a:cubicBezTo>
                    <a:pt x="188" y="90"/>
                    <a:pt x="237" y="90"/>
                    <a:pt x="237" y="49"/>
                  </a:cubicBezTo>
                  <a:cubicBezTo>
                    <a:pt x="237" y="8"/>
                    <a:pt x="188" y="8"/>
                    <a:pt x="15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33" name="Google Shape;4833;p68"/>
            <p:cNvSpPr/>
            <p:nvPr/>
          </p:nvSpPr>
          <p:spPr>
            <a:xfrm rot="461254">
              <a:off x="6801483" y="3295175"/>
              <a:ext cx="47014" cy="136821"/>
            </a:xfrm>
            <a:custGeom>
              <a:avLst/>
              <a:gdLst/>
              <a:ahLst/>
              <a:cxnLst/>
              <a:rect l="l" t="t" r="r" b="b"/>
              <a:pathLst>
                <a:path w="490" h="1426" extrusionOk="0">
                  <a:moveTo>
                    <a:pt x="41" y="0"/>
                  </a:moveTo>
                  <a:cubicBezTo>
                    <a:pt x="23" y="0"/>
                    <a:pt x="4" y="11"/>
                    <a:pt x="0" y="31"/>
                  </a:cubicBezTo>
                  <a:cubicBezTo>
                    <a:pt x="17" y="519"/>
                    <a:pt x="212" y="967"/>
                    <a:pt x="407" y="1407"/>
                  </a:cubicBezTo>
                  <a:cubicBezTo>
                    <a:pt x="415" y="1420"/>
                    <a:pt x="427" y="1425"/>
                    <a:pt x="439" y="1425"/>
                  </a:cubicBezTo>
                  <a:cubicBezTo>
                    <a:pt x="464" y="1425"/>
                    <a:pt x="489" y="1399"/>
                    <a:pt x="473" y="1366"/>
                  </a:cubicBezTo>
                  <a:cubicBezTo>
                    <a:pt x="285" y="951"/>
                    <a:pt x="90" y="503"/>
                    <a:pt x="82" y="31"/>
                  </a:cubicBezTo>
                  <a:cubicBezTo>
                    <a:pt x="78" y="11"/>
                    <a:pt x="59" y="0"/>
                    <a:pt x="4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34" name="Google Shape;4834;p68"/>
            <p:cNvSpPr/>
            <p:nvPr/>
          </p:nvSpPr>
          <p:spPr>
            <a:xfrm rot="461254">
              <a:off x="6826925" y="3327654"/>
              <a:ext cx="35117" cy="100073"/>
            </a:xfrm>
            <a:custGeom>
              <a:avLst/>
              <a:gdLst/>
              <a:ahLst/>
              <a:cxnLst/>
              <a:rect l="l" t="t" r="r" b="b"/>
              <a:pathLst>
                <a:path w="366" h="1043" extrusionOk="0">
                  <a:moveTo>
                    <a:pt x="44" y="1"/>
                  </a:moveTo>
                  <a:cubicBezTo>
                    <a:pt x="22" y="1"/>
                    <a:pt x="1" y="18"/>
                    <a:pt x="10" y="47"/>
                  </a:cubicBezTo>
                  <a:cubicBezTo>
                    <a:pt x="116" y="364"/>
                    <a:pt x="214" y="690"/>
                    <a:pt x="287" y="1015"/>
                  </a:cubicBezTo>
                  <a:cubicBezTo>
                    <a:pt x="290" y="1035"/>
                    <a:pt x="304" y="1042"/>
                    <a:pt x="318" y="1042"/>
                  </a:cubicBezTo>
                  <a:cubicBezTo>
                    <a:pt x="340" y="1042"/>
                    <a:pt x="365" y="1024"/>
                    <a:pt x="360" y="999"/>
                  </a:cubicBezTo>
                  <a:cubicBezTo>
                    <a:pt x="287" y="665"/>
                    <a:pt x="190" y="348"/>
                    <a:pt x="84" y="30"/>
                  </a:cubicBezTo>
                  <a:cubicBezTo>
                    <a:pt x="77" y="10"/>
                    <a:pt x="60" y="1"/>
                    <a:pt x="4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35" name="Google Shape;4835;p68"/>
            <p:cNvSpPr/>
            <p:nvPr/>
          </p:nvSpPr>
          <p:spPr>
            <a:xfrm rot="461254">
              <a:off x="6880132" y="3318157"/>
              <a:ext cx="75223" cy="116672"/>
            </a:xfrm>
            <a:custGeom>
              <a:avLst/>
              <a:gdLst/>
              <a:ahLst/>
              <a:cxnLst/>
              <a:rect l="l" t="t" r="r" b="b"/>
              <a:pathLst>
                <a:path w="784" h="1216" extrusionOk="0">
                  <a:moveTo>
                    <a:pt x="734" y="1"/>
                  </a:moveTo>
                  <a:cubicBezTo>
                    <a:pt x="726" y="1"/>
                    <a:pt x="718" y="4"/>
                    <a:pt x="710" y="12"/>
                  </a:cubicBezTo>
                  <a:cubicBezTo>
                    <a:pt x="392" y="337"/>
                    <a:pt x="148" y="736"/>
                    <a:pt x="10" y="1176"/>
                  </a:cubicBezTo>
                  <a:cubicBezTo>
                    <a:pt x="0" y="1200"/>
                    <a:pt x="19" y="1215"/>
                    <a:pt x="40" y="1215"/>
                  </a:cubicBezTo>
                  <a:cubicBezTo>
                    <a:pt x="54" y="1215"/>
                    <a:pt x="68" y="1208"/>
                    <a:pt x="75" y="1192"/>
                  </a:cubicBezTo>
                  <a:cubicBezTo>
                    <a:pt x="213" y="769"/>
                    <a:pt x="449" y="378"/>
                    <a:pt x="759" y="60"/>
                  </a:cubicBezTo>
                  <a:cubicBezTo>
                    <a:pt x="784" y="35"/>
                    <a:pt x="761" y="1"/>
                    <a:pt x="7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36" name="Google Shape;4836;p68"/>
            <p:cNvSpPr/>
            <p:nvPr/>
          </p:nvSpPr>
          <p:spPr>
            <a:xfrm rot="461254">
              <a:off x="6894255" y="3339185"/>
              <a:ext cx="70425" cy="113218"/>
            </a:xfrm>
            <a:custGeom>
              <a:avLst/>
              <a:gdLst/>
              <a:ahLst/>
              <a:cxnLst/>
              <a:rect l="l" t="t" r="r" b="b"/>
              <a:pathLst>
                <a:path w="734" h="1180" extrusionOk="0">
                  <a:moveTo>
                    <a:pt x="691" y="1"/>
                  </a:moveTo>
                  <a:cubicBezTo>
                    <a:pt x="675" y="1"/>
                    <a:pt x="658" y="10"/>
                    <a:pt x="651" y="30"/>
                  </a:cubicBezTo>
                  <a:cubicBezTo>
                    <a:pt x="545" y="437"/>
                    <a:pt x="333" y="812"/>
                    <a:pt x="32" y="1113"/>
                  </a:cubicBezTo>
                  <a:cubicBezTo>
                    <a:pt x="0" y="1139"/>
                    <a:pt x="29" y="1180"/>
                    <a:pt x="58" y="1180"/>
                  </a:cubicBezTo>
                  <a:cubicBezTo>
                    <a:pt x="66" y="1180"/>
                    <a:pt x="74" y="1177"/>
                    <a:pt x="81" y="1170"/>
                  </a:cubicBezTo>
                  <a:cubicBezTo>
                    <a:pt x="399" y="861"/>
                    <a:pt x="618" y="470"/>
                    <a:pt x="724" y="47"/>
                  </a:cubicBezTo>
                  <a:cubicBezTo>
                    <a:pt x="734" y="18"/>
                    <a:pt x="713" y="1"/>
                    <a:pt x="69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37" name="Google Shape;4837;p68"/>
            <p:cNvSpPr/>
            <p:nvPr/>
          </p:nvSpPr>
          <p:spPr>
            <a:xfrm rot="461254">
              <a:off x="6885579" y="3504302"/>
              <a:ext cx="139603" cy="12281"/>
            </a:xfrm>
            <a:custGeom>
              <a:avLst/>
              <a:gdLst/>
              <a:ahLst/>
              <a:cxnLst/>
              <a:rect l="l" t="t" r="r" b="b"/>
              <a:pathLst>
                <a:path w="1455" h="128" extrusionOk="0">
                  <a:moveTo>
                    <a:pt x="64" y="0"/>
                  </a:moveTo>
                  <a:cubicBezTo>
                    <a:pt x="20" y="0"/>
                    <a:pt x="0" y="66"/>
                    <a:pt x="47" y="74"/>
                  </a:cubicBezTo>
                  <a:cubicBezTo>
                    <a:pt x="289" y="109"/>
                    <a:pt x="531" y="127"/>
                    <a:pt x="772" y="127"/>
                  </a:cubicBezTo>
                  <a:cubicBezTo>
                    <a:pt x="984" y="127"/>
                    <a:pt x="1196" y="113"/>
                    <a:pt x="1406" y="82"/>
                  </a:cubicBezTo>
                  <a:cubicBezTo>
                    <a:pt x="1453" y="82"/>
                    <a:pt x="1455" y="8"/>
                    <a:pt x="1413" y="8"/>
                  </a:cubicBezTo>
                  <a:cubicBezTo>
                    <a:pt x="1411" y="8"/>
                    <a:pt x="1408" y="8"/>
                    <a:pt x="1406" y="9"/>
                  </a:cubicBezTo>
                  <a:cubicBezTo>
                    <a:pt x="1194" y="36"/>
                    <a:pt x="977" y="51"/>
                    <a:pt x="761" y="51"/>
                  </a:cubicBezTo>
                  <a:cubicBezTo>
                    <a:pt x="530" y="51"/>
                    <a:pt x="298" y="34"/>
                    <a:pt x="71" y="1"/>
                  </a:cubicBezTo>
                  <a:cubicBezTo>
                    <a:pt x="69" y="0"/>
                    <a:pt x="66" y="0"/>
                    <a:pt x="6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38" name="Google Shape;4838;p68"/>
            <p:cNvSpPr/>
            <p:nvPr/>
          </p:nvSpPr>
          <p:spPr>
            <a:xfrm rot="461254">
              <a:off x="6910071" y="3484214"/>
              <a:ext cx="84434" cy="8635"/>
            </a:xfrm>
            <a:custGeom>
              <a:avLst/>
              <a:gdLst/>
              <a:ahLst/>
              <a:cxnLst/>
              <a:rect l="l" t="t" r="r" b="b"/>
              <a:pathLst>
                <a:path w="880" h="90" extrusionOk="0">
                  <a:moveTo>
                    <a:pt x="839" y="0"/>
                  </a:moveTo>
                  <a:lnTo>
                    <a:pt x="41" y="8"/>
                  </a:lnTo>
                  <a:cubicBezTo>
                    <a:pt x="1" y="16"/>
                    <a:pt x="1" y="82"/>
                    <a:pt x="41" y="90"/>
                  </a:cubicBezTo>
                  <a:lnTo>
                    <a:pt x="839" y="73"/>
                  </a:lnTo>
                  <a:cubicBezTo>
                    <a:pt x="880" y="65"/>
                    <a:pt x="880" y="0"/>
                    <a:pt x="83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39" name="Google Shape;4839;p68"/>
            <p:cNvSpPr/>
            <p:nvPr/>
          </p:nvSpPr>
          <p:spPr>
            <a:xfrm rot="461254">
              <a:off x="6984950" y="3511953"/>
              <a:ext cx="91342" cy="36268"/>
            </a:xfrm>
            <a:custGeom>
              <a:avLst/>
              <a:gdLst/>
              <a:ahLst/>
              <a:cxnLst/>
              <a:rect l="l" t="t" r="r" b="b"/>
              <a:pathLst>
                <a:path w="952" h="378" extrusionOk="0">
                  <a:moveTo>
                    <a:pt x="896" y="1"/>
                  </a:moveTo>
                  <a:cubicBezTo>
                    <a:pt x="888" y="1"/>
                    <a:pt x="879" y="4"/>
                    <a:pt x="871" y="11"/>
                  </a:cubicBezTo>
                  <a:cubicBezTo>
                    <a:pt x="635" y="191"/>
                    <a:pt x="342" y="296"/>
                    <a:pt x="41" y="304"/>
                  </a:cubicBezTo>
                  <a:cubicBezTo>
                    <a:pt x="0" y="313"/>
                    <a:pt x="0" y="370"/>
                    <a:pt x="41" y="378"/>
                  </a:cubicBezTo>
                  <a:cubicBezTo>
                    <a:pt x="366" y="370"/>
                    <a:pt x="676" y="264"/>
                    <a:pt x="920" y="60"/>
                  </a:cubicBezTo>
                  <a:cubicBezTo>
                    <a:pt x="951" y="35"/>
                    <a:pt x="925" y="1"/>
                    <a:pt x="89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40" name="Google Shape;4840;p68"/>
            <p:cNvSpPr/>
            <p:nvPr/>
          </p:nvSpPr>
          <p:spPr>
            <a:xfrm rot="461254">
              <a:off x="6644203" y="2965746"/>
              <a:ext cx="39722" cy="113026"/>
            </a:xfrm>
            <a:custGeom>
              <a:avLst/>
              <a:gdLst/>
              <a:ahLst/>
              <a:cxnLst/>
              <a:rect l="l" t="t" r="r" b="b"/>
              <a:pathLst>
                <a:path w="414" h="1178" extrusionOk="0">
                  <a:moveTo>
                    <a:pt x="359" y="0"/>
                  </a:moveTo>
                  <a:cubicBezTo>
                    <a:pt x="348" y="0"/>
                    <a:pt x="335" y="5"/>
                    <a:pt x="326" y="17"/>
                  </a:cubicBezTo>
                  <a:cubicBezTo>
                    <a:pt x="90" y="343"/>
                    <a:pt x="0" y="750"/>
                    <a:pt x="65" y="1148"/>
                  </a:cubicBezTo>
                  <a:cubicBezTo>
                    <a:pt x="69" y="1169"/>
                    <a:pt x="83" y="1178"/>
                    <a:pt x="99" y="1178"/>
                  </a:cubicBezTo>
                  <a:cubicBezTo>
                    <a:pt x="120" y="1178"/>
                    <a:pt x="143" y="1161"/>
                    <a:pt x="139" y="1132"/>
                  </a:cubicBezTo>
                  <a:cubicBezTo>
                    <a:pt x="73" y="750"/>
                    <a:pt x="171" y="367"/>
                    <a:pt x="391" y="58"/>
                  </a:cubicBezTo>
                  <a:cubicBezTo>
                    <a:pt x="414" y="29"/>
                    <a:pt x="388" y="0"/>
                    <a:pt x="35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41" name="Google Shape;4841;p68"/>
            <p:cNvSpPr/>
            <p:nvPr/>
          </p:nvSpPr>
          <p:spPr>
            <a:xfrm rot="461254">
              <a:off x="6671660" y="2970725"/>
              <a:ext cx="26577" cy="76950"/>
            </a:xfrm>
            <a:custGeom>
              <a:avLst/>
              <a:gdLst/>
              <a:ahLst/>
              <a:cxnLst/>
              <a:rect l="l" t="t" r="r" b="b"/>
              <a:pathLst>
                <a:path w="277" h="802" extrusionOk="0">
                  <a:moveTo>
                    <a:pt x="234" y="1"/>
                  </a:moveTo>
                  <a:cubicBezTo>
                    <a:pt x="220" y="1"/>
                    <a:pt x="205" y="10"/>
                    <a:pt x="198" y="34"/>
                  </a:cubicBezTo>
                  <a:cubicBezTo>
                    <a:pt x="157" y="278"/>
                    <a:pt x="92" y="522"/>
                    <a:pt x="11" y="750"/>
                  </a:cubicBezTo>
                  <a:cubicBezTo>
                    <a:pt x="1" y="780"/>
                    <a:pt x="25" y="801"/>
                    <a:pt x="49" y="801"/>
                  </a:cubicBezTo>
                  <a:cubicBezTo>
                    <a:pt x="63" y="801"/>
                    <a:pt x="78" y="793"/>
                    <a:pt x="84" y="774"/>
                  </a:cubicBezTo>
                  <a:cubicBezTo>
                    <a:pt x="166" y="538"/>
                    <a:pt x="231" y="294"/>
                    <a:pt x="271" y="50"/>
                  </a:cubicBezTo>
                  <a:cubicBezTo>
                    <a:pt x="276" y="21"/>
                    <a:pt x="255" y="1"/>
                    <a:pt x="2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42" name="Google Shape;4842;p68"/>
            <p:cNvSpPr/>
            <p:nvPr/>
          </p:nvSpPr>
          <p:spPr>
            <a:xfrm rot="461254">
              <a:off x="6503750" y="3076426"/>
              <a:ext cx="123292" cy="21588"/>
            </a:xfrm>
            <a:custGeom>
              <a:avLst/>
              <a:gdLst/>
              <a:ahLst/>
              <a:cxnLst/>
              <a:rect l="l" t="t" r="r" b="b"/>
              <a:pathLst>
                <a:path w="1285" h="225" extrusionOk="0">
                  <a:moveTo>
                    <a:pt x="809" y="0"/>
                  </a:moveTo>
                  <a:cubicBezTo>
                    <a:pt x="769" y="0"/>
                    <a:pt x="728" y="3"/>
                    <a:pt x="688" y="10"/>
                  </a:cubicBezTo>
                  <a:cubicBezTo>
                    <a:pt x="520" y="30"/>
                    <a:pt x="347" y="150"/>
                    <a:pt x="172" y="150"/>
                  </a:cubicBezTo>
                  <a:cubicBezTo>
                    <a:pt x="135" y="150"/>
                    <a:pt x="99" y="145"/>
                    <a:pt x="62" y="132"/>
                  </a:cubicBezTo>
                  <a:cubicBezTo>
                    <a:pt x="57" y="130"/>
                    <a:pt x="52" y="130"/>
                    <a:pt x="48" y="130"/>
                  </a:cubicBezTo>
                  <a:cubicBezTo>
                    <a:pt x="10" y="130"/>
                    <a:pt x="1" y="191"/>
                    <a:pt x="37" y="205"/>
                  </a:cubicBezTo>
                  <a:cubicBezTo>
                    <a:pt x="80" y="219"/>
                    <a:pt x="123" y="225"/>
                    <a:pt x="165" y="225"/>
                  </a:cubicBezTo>
                  <a:cubicBezTo>
                    <a:pt x="320" y="225"/>
                    <a:pt x="468" y="146"/>
                    <a:pt x="615" y="108"/>
                  </a:cubicBezTo>
                  <a:cubicBezTo>
                    <a:pt x="680" y="90"/>
                    <a:pt x="746" y="80"/>
                    <a:pt x="812" y="80"/>
                  </a:cubicBezTo>
                  <a:cubicBezTo>
                    <a:pt x="954" y="80"/>
                    <a:pt x="1093" y="122"/>
                    <a:pt x="1209" y="205"/>
                  </a:cubicBezTo>
                  <a:cubicBezTo>
                    <a:pt x="1216" y="209"/>
                    <a:pt x="1222" y="211"/>
                    <a:pt x="1228" y="211"/>
                  </a:cubicBezTo>
                  <a:cubicBezTo>
                    <a:pt x="1261" y="211"/>
                    <a:pt x="1285" y="161"/>
                    <a:pt x="1250" y="140"/>
                  </a:cubicBezTo>
                  <a:cubicBezTo>
                    <a:pt x="1121" y="50"/>
                    <a:pt x="965" y="0"/>
                    <a:pt x="80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43" name="Google Shape;4843;p68"/>
            <p:cNvSpPr/>
            <p:nvPr/>
          </p:nvSpPr>
          <p:spPr>
            <a:xfrm rot="461254">
              <a:off x="6552608" y="3059792"/>
              <a:ext cx="92877" cy="27537"/>
            </a:xfrm>
            <a:custGeom>
              <a:avLst/>
              <a:gdLst/>
              <a:ahLst/>
              <a:cxnLst/>
              <a:rect l="l" t="t" r="r" b="b"/>
              <a:pathLst>
                <a:path w="968" h="287" extrusionOk="0">
                  <a:moveTo>
                    <a:pt x="278" y="1"/>
                  </a:moveTo>
                  <a:cubicBezTo>
                    <a:pt x="199" y="1"/>
                    <a:pt x="119" y="9"/>
                    <a:pt x="39" y="25"/>
                  </a:cubicBezTo>
                  <a:cubicBezTo>
                    <a:pt x="0" y="33"/>
                    <a:pt x="13" y="99"/>
                    <a:pt x="56" y="99"/>
                  </a:cubicBezTo>
                  <a:cubicBezTo>
                    <a:pt x="58" y="99"/>
                    <a:pt x="61" y="99"/>
                    <a:pt x="63" y="99"/>
                  </a:cubicBezTo>
                  <a:cubicBezTo>
                    <a:pt x="133" y="85"/>
                    <a:pt x="202" y="79"/>
                    <a:pt x="272" y="79"/>
                  </a:cubicBezTo>
                  <a:cubicBezTo>
                    <a:pt x="495" y="79"/>
                    <a:pt x="713" y="147"/>
                    <a:pt x="893" y="278"/>
                  </a:cubicBezTo>
                  <a:cubicBezTo>
                    <a:pt x="901" y="284"/>
                    <a:pt x="908" y="286"/>
                    <a:pt x="915" y="286"/>
                  </a:cubicBezTo>
                  <a:cubicBezTo>
                    <a:pt x="946" y="286"/>
                    <a:pt x="968" y="233"/>
                    <a:pt x="934" y="213"/>
                  </a:cubicBezTo>
                  <a:cubicBezTo>
                    <a:pt x="739" y="73"/>
                    <a:pt x="513" y="1"/>
                    <a:pt x="27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44" name="Google Shape;4844;p68"/>
            <p:cNvSpPr/>
            <p:nvPr/>
          </p:nvSpPr>
          <p:spPr>
            <a:xfrm rot="461254">
              <a:off x="7003218" y="2470761"/>
              <a:ext cx="68123" cy="139412"/>
            </a:xfrm>
            <a:custGeom>
              <a:avLst/>
              <a:gdLst/>
              <a:ahLst/>
              <a:cxnLst/>
              <a:rect l="l" t="t" r="r" b="b"/>
              <a:pathLst>
                <a:path w="710" h="1453" extrusionOk="0">
                  <a:moveTo>
                    <a:pt x="57" y="1"/>
                  </a:moveTo>
                  <a:cubicBezTo>
                    <a:pt x="28" y="1"/>
                    <a:pt x="1" y="30"/>
                    <a:pt x="18" y="58"/>
                  </a:cubicBezTo>
                  <a:cubicBezTo>
                    <a:pt x="164" y="286"/>
                    <a:pt x="368" y="474"/>
                    <a:pt x="498" y="710"/>
                  </a:cubicBezTo>
                  <a:cubicBezTo>
                    <a:pt x="612" y="913"/>
                    <a:pt x="653" y="1206"/>
                    <a:pt x="474" y="1385"/>
                  </a:cubicBezTo>
                  <a:cubicBezTo>
                    <a:pt x="448" y="1411"/>
                    <a:pt x="478" y="1452"/>
                    <a:pt x="508" y="1452"/>
                  </a:cubicBezTo>
                  <a:cubicBezTo>
                    <a:pt x="516" y="1452"/>
                    <a:pt x="524" y="1449"/>
                    <a:pt x="531" y="1442"/>
                  </a:cubicBezTo>
                  <a:cubicBezTo>
                    <a:pt x="710" y="1255"/>
                    <a:pt x="694" y="978"/>
                    <a:pt x="604" y="750"/>
                  </a:cubicBezTo>
                  <a:cubicBezTo>
                    <a:pt x="482" y="474"/>
                    <a:pt x="246" y="270"/>
                    <a:pt x="91" y="18"/>
                  </a:cubicBezTo>
                  <a:cubicBezTo>
                    <a:pt x="82" y="6"/>
                    <a:pt x="69" y="1"/>
                    <a:pt x="5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45" name="Google Shape;4845;p68"/>
            <p:cNvSpPr/>
            <p:nvPr/>
          </p:nvSpPr>
          <p:spPr>
            <a:xfrm rot="461254">
              <a:off x="6992480" y="2459700"/>
              <a:ext cx="52579" cy="108708"/>
            </a:xfrm>
            <a:custGeom>
              <a:avLst/>
              <a:gdLst/>
              <a:ahLst/>
              <a:cxnLst/>
              <a:rect l="l" t="t" r="r" b="b"/>
              <a:pathLst>
                <a:path w="548" h="1133" extrusionOk="0">
                  <a:moveTo>
                    <a:pt x="47" y="0"/>
                  </a:moveTo>
                  <a:cubicBezTo>
                    <a:pt x="24" y="0"/>
                    <a:pt x="0" y="18"/>
                    <a:pt x="10" y="48"/>
                  </a:cubicBezTo>
                  <a:cubicBezTo>
                    <a:pt x="124" y="414"/>
                    <a:pt x="279" y="772"/>
                    <a:pt x="466" y="1114"/>
                  </a:cubicBezTo>
                  <a:cubicBezTo>
                    <a:pt x="474" y="1127"/>
                    <a:pt x="486" y="1133"/>
                    <a:pt x="497" y="1133"/>
                  </a:cubicBezTo>
                  <a:cubicBezTo>
                    <a:pt x="523" y="1133"/>
                    <a:pt x="548" y="1107"/>
                    <a:pt x="531" y="1073"/>
                  </a:cubicBezTo>
                  <a:cubicBezTo>
                    <a:pt x="352" y="740"/>
                    <a:pt x="197" y="390"/>
                    <a:pt x="83" y="23"/>
                  </a:cubicBezTo>
                  <a:cubicBezTo>
                    <a:pt x="77" y="7"/>
                    <a:pt x="62" y="0"/>
                    <a:pt x="4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46" name="Google Shape;4846;p68"/>
            <p:cNvSpPr/>
            <p:nvPr/>
          </p:nvSpPr>
          <p:spPr>
            <a:xfrm rot="461254">
              <a:off x="6730191" y="2492190"/>
              <a:ext cx="32334" cy="73975"/>
            </a:xfrm>
            <a:custGeom>
              <a:avLst/>
              <a:gdLst/>
              <a:ahLst/>
              <a:cxnLst/>
              <a:rect l="l" t="t" r="r" b="b"/>
              <a:pathLst>
                <a:path w="337" h="771" extrusionOk="0">
                  <a:moveTo>
                    <a:pt x="284" y="0"/>
                  </a:moveTo>
                  <a:cubicBezTo>
                    <a:pt x="272" y="0"/>
                    <a:pt x="260" y="7"/>
                    <a:pt x="255" y="23"/>
                  </a:cubicBezTo>
                  <a:cubicBezTo>
                    <a:pt x="149" y="242"/>
                    <a:pt x="60" y="479"/>
                    <a:pt x="11" y="723"/>
                  </a:cubicBezTo>
                  <a:cubicBezTo>
                    <a:pt x="1" y="753"/>
                    <a:pt x="27" y="770"/>
                    <a:pt x="51" y="770"/>
                  </a:cubicBezTo>
                  <a:cubicBezTo>
                    <a:pt x="67" y="770"/>
                    <a:pt x="81" y="763"/>
                    <a:pt x="84" y="747"/>
                  </a:cubicBezTo>
                  <a:cubicBezTo>
                    <a:pt x="133" y="503"/>
                    <a:pt x="214" y="275"/>
                    <a:pt x="320" y="55"/>
                  </a:cubicBezTo>
                  <a:cubicBezTo>
                    <a:pt x="337" y="28"/>
                    <a:pt x="309" y="0"/>
                    <a:pt x="28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47" name="Google Shape;4847;p68"/>
            <p:cNvSpPr/>
            <p:nvPr/>
          </p:nvSpPr>
          <p:spPr>
            <a:xfrm rot="461254">
              <a:off x="7056252" y="2615325"/>
              <a:ext cx="211180" cy="42409"/>
            </a:xfrm>
            <a:custGeom>
              <a:avLst/>
              <a:gdLst/>
              <a:ahLst/>
              <a:cxnLst/>
              <a:rect l="l" t="t" r="r" b="b"/>
              <a:pathLst>
                <a:path w="2201" h="442" extrusionOk="0">
                  <a:moveTo>
                    <a:pt x="916" y="0"/>
                  </a:moveTo>
                  <a:cubicBezTo>
                    <a:pt x="591" y="0"/>
                    <a:pt x="296" y="185"/>
                    <a:pt x="35" y="371"/>
                  </a:cubicBezTo>
                  <a:cubicBezTo>
                    <a:pt x="0" y="391"/>
                    <a:pt x="24" y="441"/>
                    <a:pt x="52" y="441"/>
                  </a:cubicBezTo>
                  <a:cubicBezTo>
                    <a:pt x="57" y="441"/>
                    <a:pt x="62" y="440"/>
                    <a:pt x="67" y="436"/>
                  </a:cubicBezTo>
                  <a:cubicBezTo>
                    <a:pt x="333" y="253"/>
                    <a:pt x="613" y="79"/>
                    <a:pt x="923" y="79"/>
                  </a:cubicBezTo>
                  <a:cubicBezTo>
                    <a:pt x="1012" y="79"/>
                    <a:pt x="1104" y="94"/>
                    <a:pt x="1199" y="126"/>
                  </a:cubicBezTo>
                  <a:cubicBezTo>
                    <a:pt x="1483" y="223"/>
                    <a:pt x="1752" y="416"/>
                    <a:pt x="2065" y="416"/>
                  </a:cubicBezTo>
                  <a:cubicBezTo>
                    <a:pt x="2094" y="416"/>
                    <a:pt x="2122" y="415"/>
                    <a:pt x="2151" y="411"/>
                  </a:cubicBezTo>
                  <a:cubicBezTo>
                    <a:pt x="2198" y="411"/>
                    <a:pt x="2200" y="338"/>
                    <a:pt x="2158" y="338"/>
                  </a:cubicBezTo>
                  <a:cubicBezTo>
                    <a:pt x="2156" y="338"/>
                    <a:pt x="2154" y="338"/>
                    <a:pt x="2151" y="338"/>
                  </a:cubicBezTo>
                  <a:cubicBezTo>
                    <a:pt x="2126" y="341"/>
                    <a:pt x="2101" y="342"/>
                    <a:pt x="2076" y="342"/>
                  </a:cubicBezTo>
                  <a:cubicBezTo>
                    <a:pt x="1728" y="342"/>
                    <a:pt x="1436" y="89"/>
                    <a:pt x="1101" y="21"/>
                  </a:cubicBezTo>
                  <a:cubicBezTo>
                    <a:pt x="1039" y="7"/>
                    <a:pt x="977" y="0"/>
                    <a:pt x="91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48" name="Google Shape;4848;p68"/>
            <p:cNvSpPr/>
            <p:nvPr/>
          </p:nvSpPr>
          <p:spPr>
            <a:xfrm rot="461254">
              <a:off x="7089495" y="2653520"/>
              <a:ext cx="147855" cy="27249"/>
            </a:xfrm>
            <a:custGeom>
              <a:avLst/>
              <a:gdLst/>
              <a:ahLst/>
              <a:cxnLst/>
              <a:rect l="l" t="t" r="r" b="b"/>
              <a:pathLst>
                <a:path w="1541" h="284" extrusionOk="0">
                  <a:moveTo>
                    <a:pt x="308" y="1"/>
                  </a:moveTo>
                  <a:cubicBezTo>
                    <a:pt x="221" y="1"/>
                    <a:pt x="133" y="15"/>
                    <a:pt x="45" y="51"/>
                  </a:cubicBezTo>
                  <a:cubicBezTo>
                    <a:pt x="1" y="66"/>
                    <a:pt x="16" y="127"/>
                    <a:pt x="49" y="127"/>
                  </a:cubicBezTo>
                  <a:cubicBezTo>
                    <a:pt x="53" y="127"/>
                    <a:pt x="57" y="126"/>
                    <a:pt x="61" y="124"/>
                  </a:cubicBezTo>
                  <a:cubicBezTo>
                    <a:pt x="141" y="89"/>
                    <a:pt x="223" y="76"/>
                    <a:pt x="304" y="76"/>
                  </a:cubicBezTo>
                  <a:cubicBezTo>
                    <a:pt x="470" y="76"/>
                    <a:pt x="635" y="132"/>
                    <a:pt x="794" y="181"/>
                  </a:cubicBezTo>
                  <a:cubicBezTo>
                    <a:pt x="970" y="230"/>
                    <a:pt x="1142" y="283"/>
                    <a:pt x="1319" y="283"/>
                  </a:cubicBezTo>
                  <a:cubicBezTo>
                    <a:pt x="1379" y="283"/>
                    <a:pt x="1440" y="277"/>
                    <a:pt x="1502" y="263"/>
                  </a:cubicBezTo>
                  <a:cubicBezTo>
                    <a:pt x="1540" y="240"/>
                    <a:pt x="1528" y="180"/>
                    <a:pt x="1486" y="180"/>
                  </a:cubicBezTo>
                  <a:cubicBezTo>
                    <a:pt x="1483" y="180"/>
                    <a:pt x="1480" y="181"/>
                    <a:pt x="1477" y="181"/>
                  </a:cubicBezTo>
                  <a:cubicBezTo>
                    <a:pt x="1417" y="196"/>
                    <a:pt x="1357" y="203"/>
                    <a:pt x="1298" y="203"/>
                  </a:cubicBezTo>
                  <a:cubicBezTo>
                    <a:pt x="963" y="203"/>
                    <a:pt x="638" y="1"/>
                    <a:pt x="30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49" name="Google Shape;4849;p68"/>
            <p:cNvSpPr/>
            <p:nvPr/>
          </p:nvSpPr>
          <p:spPr>
            <a:xfrm rot="461254">
              <a:off x="6388335" y="3572190"/>
              <a:ext cx="662516" cy="629990"/>
            </a:xfrm>
            <a:custGeom>
              <a:avLst/>
              <a:gdLst/>
              <a:ahLst/>
              <a:cxnLst/>
              <a:rect l="l" t="t" r="r" b="b"/>
              <a:pathLst>
                <a:path w="6905" h="6566" extrusionOk="0">
                  <a:moveTo>
                    <a:pt x="3452" y="1"/>
                  </a:moveTo>
                  <a:cubicBezTo>
                    <a:pt x="3420" y="1"/>
                    <a:pt x="3420" y="42"/>
                    <a:pt x="3412" y="58"/>
                  </a:cubicBezTo>
                  <a:cubicBezTo>
                    <a:pt x="3363" y="196"/>
                    <a:pt x="3314" y="335"/>
                    <a:pt x="3257" y="465"/>
                  </a:cubicBezTo>
                  <a:cubicBezTo>
                    <a:pt x="3151" y="742"/>
                    <a:pt x="3029" y="1010"/>
                    <a:pt x="2915" y="1287"/>
                  </a:cubicBezTo>
                  <a:cubicBezTo>
                    <a:pt x="2785" y="1613"/>
                    <a:pt x="2638" y="1938"/>
                    <a:pt x="2484" y="2264"/>
                  </a:cubicBezTo>
                  <a:cubicBezTo>
                    <a:pt x="2476" y="2272"/>
                    <a:pt x="2467" y="2288"/>
                    <a:pt x="2451" y="2288"/>
                  </a:cubicBezTo>
                  <a:lnTo>
                    <a:pt x="2069" y="2337"/>
                  </a:lnTo>
                  <a:cubicBezTo>
                    <a:pt x="1930" y="2354"/>
                    <a:pt x="1792" y="2370"/>
                    <a:pt x="1653" y="2378"/>
                  </a:cubicBezTo>
                  <a:lnTo>
                    <a:pt x="1263" y="2411"/>
                  </a:lnTo>
                  <a:lnTo>
                    <a:pt x="953" y="2435"/>
                  </a:lnTo>
                  <a:cubicBezTo>
                    <a:pt x="831" y="2443"/>
                    <a:pt x="709" y="2459"/>
                    <a:pt x="579" y="2468"/>
                  </a:cubicBezTo>
                  <a:cubicBezTo>
                    <a:pt x="449" y="2476"/>
                    <a:pt x="310" y="2484"/>
                    <a:pt x="180" y="2492"/>
                  </a:cubicBezTo>
                  <a:cubicBezTo>
                    <a:pt x="131" y="2492"/>
                    <a:pt x="82" y="2492"/>
                    <a:pt x="33" y="2500"/>
                  </a:cubicBezTo>
                  <a:cubicBezTo>
                    <a:pt x="29" y="2500"/>
                    <a:pt x="23" y="2498"/>
                    <a:pt x="18" y="2498"/>
                  </a:cubicBezTo>
                  <a:cubicBezTo>
                    <a:pt x="13" y="2498"/>
                    <a:pt x="9" y="2500"/>
                    <a:pt x="9" y="2508"/>
                  </a:cubicBezTo>
                  <a:cubicBezTo>
                    <a:pt x="1" y="2516"/>
                    <a:pt x="9" y="2525"/>
                    <a:pt x="17" y="2533"/>
                  </a:cubicBezTo>
                  <a:cubicBezTo>
                    <a:pt x="50" y="2565"/>
                    <a:pt x="90" y="2590"/>
                    <a:pt x="123" y="2622"/>
                  </a:cubicBezTo>
                  <a:cubicBezTo>
                    <a:pt x="375" y="2826"/>
                    <a:pt x="611" y="3029"/>
                    <a:pt x="847" y="3233"/>
                  </a:cubicBezTo>
                  <a:cubicBezTo>
                    <a:pt x="1189" y="3518"/>
                    <a:pt x="1531" y="3819"/>
                    <a:pt x="1857" y="4128"/>
                  </a:cubicBezTo>
                  <a:cubicBezTo>
                    <a:pt x="1865" y="4136"/>
                    <a:pt x="1873" y="4153"/>
                    <a:pt x="1873" y="4169"/>
                  </a:cubicBezTo>
                  <a:cubicBezTo>
                    <a:pt x="1857" y="4218"/>
                    <a:pt x="1849" y="4275"/>
                    <a:pt x="1841" y="4332"/>
                  </a:cubicBezTo>
                  <a:cubicBezTo>
                    <a:pt x="1784" y="4617"/>
                    <a:pt x="1727" y="4902"/>
                    <a:pt x="1653" y="5186"/>
                  </a:cubicBezTo>
                  <a:cubicBezTo>
                    <a:pt x="1564" y="5594"/>
                    <a:pt x="1474" y="6001"/>
                    <a:pt x="1360" y="6399"/>
                  </a:cubicBezTo>
                  <a:cubicBezTo>
                    <a:pt x="1344" y="6448"/>
                    <a:pt x="1328" y="6497"/>
                    <a:pt x="1320" y="6546"/>
                  </a:cubicBezTo>
                  <a:cubicBezTo>
                    <a:pt x="1320" y="6559"/>
                    <a:pt x="1320" y="6565"/>
                    <a:pt x="1321" y="6565"/>
                  </a:cubicBezTo>
                  <a:cubicBezTo>
                    <a:pt x="1322" y="6565"/>
                    <a:pt x="1324" y="6561"/>
                    <a:pt x="1328" y="6554"/>
                  </a:cubicBezTo>
                  <a:cubicBezTo>
                    <a:pt x="1352" y="6538"/>
                    <a:pt x="1377" y="6530"/>
                    <a:pt x="1393" y="6513"/>
                  </a:cubicBezTo>
                  <a:cubicBezTo>
                    <a:pt x="1539" y="6416"/>
                    <a:pt x="1686" y="6326"/>
                    <a:pt x="1824" y="6228"/>
                  </a:cubicBezTo>
                  <a:cubicBezTo>
                    <a:pt x="2101" y="6066"/>
                    <a:pt x="2370" y="5903"/>
                    <a:pt x="2638" y="5740"/>
                  </a:cubicBezTo>
                  <a:cubicBezTo>
                    <a:pt x="2899" y="5585"/>
                    <a:pt x="3159" y="5439"/>
                    <a:pt x="3420" y="5292"/>
                  </a:cubicBezTo>
                  <a:cubicBezTo>
                    <a:pt x="3428" y="5288"/>
                    <a:pt x="3436" y="5286"/>
                    <a:pt x="3444" y="5286"/>
                  </a:cubicBezTo>
                  <a:cubicBezTo>
                    <a:pt x="3452" y="5286"/>
                    <a:pt x="3461" y="5288"/>
                    <a:pt x="3469" y="5292"/>
                  </a:cubicBezTo>
                  <a:cubicBezTo>
                    <a:pt x="3493" y="5309"/>
                    <a:pt x="3518" y="5317"/>
                    <a:pt x="3542" y="5333"/>
                  </a:cubicBezTo>
                  <a:cubicBezTo>
                    <a:pt x="3705" y="5423"/>
                    <a:pt x="3868" y="5512"/>
                    <a:pt x="4022" y="5602"/>
                  </a:cubicBezTo>
                  <a:cubicBezTo>
                    <a:pt x="4527" y="5903"/>
                    <a:pt x="5032" y="6196"/>
                    <a:pt x="5520" y="6530"/>
                  </a:cubicBezTo>
                  <a:cubicBezTo>
                    <a:pt x="5534" y="6537"/>
                    <a:pt x="5548" y="6556"/>
                    <a:pt x="5567" y="6556"/>
                  </a:cubicBezTo>
                  <a:cubicBezTo>
                    <a:pt x="5570" y="6556"/>
                    <a:pt x="5574" y="6555"/>
                    <a:pt x="5577" y="6554"/>
                  </a:cubicBezTo>
                  <a:cubicBezTo>
                    <a:pt x="5593" y="6538"/>
                    <a:pt x="5577" y="6513"/>
                    <a:pt x="5577" y="6489"/>
                  </a:cubicBezTo>
                  <a:cubicBezTo>
                    <a:pt x="5536" y="6342"/>
                    <a:pt x="5488" y="6188"/>
                    <a:pt x="5455" y="6033"/>
                  </a:cubicBezTo>
                  <a:cubicBezTo>
                    <a:pt x="5374" y="5699"/>
                    <a:pt x="5292" y="5366"/>
                    <a:pt x="5211" y="5032"/>
                  </a:cubicBezTo>
                  <a:cubicBezTo>
                    <a:pt x="5146" y="4739"/>
                    <a:pt x="5089" y="4454"/>
                    <a:pt x="5032" y="4161"/>
                  </a:cubicBezTo>
                  <a:cubicBezTo>
                    <a:pt x="5032" y="4144"/>
                    <a:pt x="5032" y="4128"/>
                    <a:pt x="5048" y="4112"/>
                  </a:cubicBezTo>
                  <a:cubicBezTo>
                    <a:pt x="5097" y="4071"/>
                    <a:pt x="5138" y="4031"/>
                    <a:pt x="5178" y="3990"/>
                  </a:cubicBezTo>
                  <a:cubicBezTo>
                    <a:pt x="5569" y="3624"/>
                    <a:pt x="5976" y="3282"/>
                    <a:pt x="6383" y="2932"/>
                  </a:cubicBezTo>
                  <a:cubicBezTo>
                    <a:pt x="6538" y="2793"/>
                    <a:pt x="6701" y="2671"/>
                    <a:pt x="6863" y="2541"/>
                  </a:cubicBezTo>
                  <a:cubicBezTo>
                    <a:pt x="6871" y="2533"/>
                    <a:pt x="6904" y="2525"/>
                    <a:pt x="6896" y="2500"/>
                  </a:cubicBezTo>
                  <a:cubicBezTo>
                    <a:pt x="6888" y="2484"/>
                    <a:pt x="6863" y="2484"/>
                    <a:pt x="6839" y="2484"/>
                  </a:cubicBezTo>
                  <a:cubicBezTo>
                    <a:pt x="6709" y="2484"/>
                    <a:pt x="6578" y="2468"/>
                    <a:pt x="6448" y="2468"/>
                  </a:cubicBezTo>
                  <a:cubicBezTo>
                    <a:pt x="6285" y="2459"/>
                    <a:pt x="6123" y="2443"/>
                    <a:pt x="5960" y="2427"/>
                  </a:cubicBezTo>
                  <a:lnTo>
                    <a:pt x="5512" y="2394"/>
                  </a:lnTo>
                  <a:cubicBezTo>
                    <a:pt x="5365" y="2378"/>
                    <a:pt x="5219" y="2370"/>
                    <a:pt x="5072" y="2354"/>
                  </a:cubicBezTo>
                  <a:cubicBezTo>
                    <a:pt x="4869" y="2329"/>
                    <a:pt x="4657" y="2305"/>
                    <a:pt x="4454" y="2280"/>
                  </a:cubicBezTo>
                  <a:cubicBezTo>
                    <a:pt x="4437" y="2280"/>
                    <a:pt x="4421" y="2272"/>
                    <a:pt x="4421" y="2256"/>
                  </a:cubicBezTo>
                  <a:cubicBezTo>
                    <a:pt x="4405" y="2231"/>
                    <a:pt x="4389" y="2199"/>
                    <a:pt x="4372" y="2175"/>
                  </a:cubicBezTo>
                  <a:cubicBezTo>
                    <a:pt x="4299" y="2012"/>
                    <a:pt x="4226" y="1849"/>
                    <a:pt x="4153" y="1686"/>
                  </a:cubicBezTo>
                  <a:cubicBezTo>
                    <a:pt x="3925" y="1149"/>
                    <a:pt x="3688" y="612"/>
                    <a:pt x="3485" y="58"/>
                  </a:cubicBezTo>
                  <a:cubicBezTo>
                    <a:pt x="3477" y="42"/>
                    <a:pt x="3477" y="1"/>
                    <a:pt x="345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50" name="Google Shape;4850;p68"/>
            <p:cNvSpPr/>
            <p:nvPr/>
          </p:nvSpPr>
          <p:spPr>
            <a:xfrm rot="461254">
              <a:off x="6377343" y="3562822"/>
              <a:ext cx="683529" cy="649468"/>
            </a:xfrm>
            <a:custGeom>
              <a:avLst/>
              <a:gdLst/>
              <a:ahLst/>
              <a:cxnLst/>
              <a:rect l="l" t="t" r="r" b="b"/>
              <a:pathLst>
                <a:path w="7124" h="6769" extrusionOk="0">
                  <a:moveTo>
                    <a:pt x="3575" y="358"/>
                  </a:moveTo>
                  <a:cubicBezTo>
                    <a:pt x="3721" y="733"/>
                    <a:pt x="3876" y="1107"/>
                    <a:pt x="4030" y="1466"/>
                  </a:cubicBezTo>
                  <a:cubicBezTo>
                    <a:pt x="4087" y="1588"/>
                    <a:pt x="4136" y="1718"/>
                    <a:pt x="4185" y="1840"/>
                  </a:cubicBezTo>
                  <a:cubicBezTo>
                    <a:pt x="4242" y="1954"/>
                    <a:pt x="4291" y="2076"/>
                    <a:pt x="4348" y="2182"/>
                  </a:cubicBezTo>
                  <a:lnTo>
                    <a:pt x="4413" y="2328"/>
                  </a:lnTo>
                  <a:cubicBezTo>
                    <a:pt x="4421" y="2345"/>
                    <a:pt x="4429" y="2361"/>
                    <a:pt x="4437" y="2377"/>
                  </a:cubicBezTo>
                  <a:lnTo>
                    <a:pt x="4454" y="2410"/>
                  </a:lnTo>
                  <a:cubicBezTo>
                    <a:pt x="4478" y="2459"/>
                    <a:pt x="4519" y="2483"/>
                    <a:pt x="4568" y="2491"/>
                  </a:cubicBezTo>
                  <a:lnTo>
                    <a:pt x="4755" y="2516"/>
                  </a:lnTo>
                  <a:cubicBezTo>
                    <a:pt x="4901" y="2532"/>
                    <a:pt x="5048" y="2548"/>
                    <a:pt x="5195" y="2565"/>
                  </a:cubicBezTo>
                  <a:cubicBezTo>
                    <a:pt x="5292" y="2573"/>
                    <a:pt x="5382" y="2581"/>
                    <a:pt x="5488" y="2589"/>
                  </a:cubicBezTo>
                  <a:lnTo>
                    <a:pt x="5634" y="2597"/>
                  </a:lnTo>
                  <a:lnTo>
                    <a:pt x="5805" y="2613"/>
                  </a:lnTo>
                  <a:lnTo>
                    <a:pt x="6082" y="2638"/>
                  </a:lnTo>
                  <a:lnTo>
                    <a:pt x="6204" y="2646"/>
                  </a:lnTo>
                  <a:cubicBezTo>
                    <a:pt x="6318" y="2662"/>
                    <a:pt x="6448" y="2679"/>
                    <a:pt x="6570" y="2679"/>
                  </a:cubicBezTo>
                  <a:lnTo>
                    <a:pt x="6733" y="2687"/>
                  </a:lnTo>
                  <a:lnTo>
                    <a:pt x="6782" y="2687"/>
                  </a:lnTo>
                  <a:cubicBezTo>
                    <a:pt x="6668" y="2776"/>
                    <a:pt x="6554" y="2866"/>
                    <a:pt x="6448" y="2963"/>
                  </a:cubicBezTo>
                  <a:lnTo>
                    <a:pt x="6090" y="3265"/>
                  </a:lnTo>
                  <a:cubicBezTo>
                    <a:pt x="5805" y="3509"/>
                    <a:pt x="5512" y="3761"/>
                    <a:pt x="5235" y="4022"/>
                  </a:cubicBezTo>
                  <a:lnTo>
                    <a:pt x="5195" y="4062"/>
                  </a:lnTo>
                  <a:cubicBezTo>
                    <a:pt x="5170" y="4087"/>
                    <a:pt x="5138" y="4111"/>
                    <a:pt x="5113" y="4144"/>
                  </a:cubicBezTo>
                  <a:cubicBezTo>
                    <a:pt x="5072" y="4176"/>
                    <a:pt x="5048" y="4233"/>
                    <a:pt x="5064" y="4282"/>
                  </a:cubicBezTo>
                  <a:lnTo>
                    <a:pt x="5081" y="4364"/>
                  </a:lnTo>
                  <a:cubicBezTo>
                    <a:pt x="5129" y="4624"/>
                    <a:pt x="5178" y="4893"/>
                    <a:pt x="5243" y="5153"/>
                  </a:cubicBezTo>
                  <a:cubicBezTo>
                    <a:pt x="5276" y="5292"/>
                    <a:pt x="5309" y="5422"/>
                    <a:pt x="5341" y="5552"/>
                  </a:cubicBezTo>
                  <a:cubicBezTo>
                    <a:pt x="5382" y="5756"/>
                    <a:pt x="5431" y="5959"/>
                    <a:pt x="5479" y="6163"/>
                  </a:cubicBezTo>
                  <a:cubicBezTo>
                    <a:pt x="5504" y="6260"/>
                    <a:pt x="5528" y="6358"/>
                    <a:pt x="5561" y="6448"/>
                  </a:cubicBezTo>
                  <a:cubicBezTo>
                    <a:pt x="5235" y="6236"/>
                    <a:pt x="4893" y="6032"/>
                    <a:pt x="4568" y="5837"/>
                  </a:cubicBezTo>
                  <a:cubicBezTo>
                    <a:pt x="4446" y="5764"/>
                    <a:pt x="4315" y="5691"/>
                    <a:pt x="4201" y="5625"/>
                  </a:cubicBezTo>
                  <a:cubicBezTo>
                    <a:pt x="4096" y="5552"/>
                    <a:pt x="3973" y="5487"/>
                    <a:pt x="3868" y="5430"/>
                  </a:cubicBezTo>
                  <a:lnTo>
                    <a:pt x="3729" y="5349"/>
                  </a:lnTo>
                  <a:lnTo>
                    <a:pt x="3689" y="5332"/>
                  </a:lnTo>
                  <a:lnTo>
                    <a:pt x="3656" y="5316"/>
                  </a:lnTo>
                  <a:cubicBezTo>
                    <a:pt x="3632" y="5300"/>
                    <a:pt x="3605" y="5292"/>
                    <a:pt x="3579" y="5292"/>
                  </a:cubicBezTo>
                  <a:cubicBezTo>
                    <a:pt x="3552" y="5292"/>
                    <a:pt x="3526" y="5300"/>
                    <a:pt x="3501" y="5316"/>
                  </a:cubicBezTo>
                  <a:cubicBezTo>
                    <a:pt x="3257" y="5446"/>
                    <a:pt x="2980" y="5601"/>
                    <a:pt x="2720" y="5764"/>
                  </a:cubicBezTo>
                  <a:lnTo>
                    <a:pt x="2394" y="5959"/>
                  </a:lnTo>
                  <a:cubicBezTo>
                    <a:pt x="2231" y="6057"/>
                    <a:pt x="2069" y="6155"/>
                    <a:pt x="1906" y="6252"/>
                  </a:cubicBezTo>
                  <a:cubicBezTo>
                    <a:pt x="1808" y="6317"/>
                    <a:pt x="1702" y="6382"/>
                    <a:pt x="1605" y="6448"/>
                  </a:cubicBezTo>
                  <a:lnTo>
                    <a:pt x="1588" y="6456"/>
                  </a:lnTo>
                  <a:cubicBezTo>
                    <a:pt x="1662" y="6203"/>
                    <a:pt x="1719" y="5943"/>
                    <a:pt x="1784" y="5699"/>
                  </a:cubicBezTo>
                  <a:cubicBezTo>
                    <a:pt x="1808" y="5568"/>
                    <a:pt x="1841" y="5438"/>
                    <a:pt x="1873" y="5308"/>
                  </a:cubicBezTo>
                  <a:cubicBezTo>
                    <a:pt x="1930" y="5064"/>
                    <a:pt x="1979" y="4819"/>
                    <a:pt x="2036" y="4575"/>
                  </a:cubicBezTo>
                  <a:lnTo>
                    <a:pt x="2060" y="4445"/>
                  </a:lnTo>
                  <a:lnTo>
                    <a:pt x="2069" y="4372"/>
                  </a:lnTo>
                  <a:cubicBezTo>
                    <a:pt x="2077" y="4347"/>
                    <a:pt x="2077" y="4315"/>
                    <a:pt x="2085" y="4290"/>
                  </a:cubicBezTo>
                  <a:cubicBezTo>
                    <a:pt x="2101" y="4241"/>
                    <a:pt x="2085" y="4185"/>
                    <a:pt x="2044" y="4152"/>
                  </a:cubicBezTo>
                  <a:cubicBezTo>
                    <a:pt x="1727" y="3851"/>
                    <a:pt x="1401" y="3566"/>
                    <a:pt x="1035" y="3248"/>
                  </a:cubicBezTo>
                  <a:lnTo>
                    <a:pt x="978" y="3200"/>
                  </a:lnTo>
                  <a:cubicBezTo>
                    <a:pt x="774" y="3029"/>
                    <a:pt x="571" y="2858"/>
                    <a:pt x="367" y="2687"/>
                  </a:cubicBezTo>
                  <a:lnTo>
                    <a:pt x="497" y="2679"/>
                  </a:lnTo>
                  <a:lnTo>
                    <a:pt x="701" y="2670"/>
                  </a:lnTo>
                  <a:cubicBezTo>
                    <a:pt x="790" y="2662"/>
                    <a:pt x="880" y="2654"/>
                    <a:pt x="970" y="2646"/>
                  </a:cubicBezTo>
                  <a:lnTo>
                    <a:pt x="1515" y="2605"/>
                  </a:lnTo>
                  <a:lnTo>
                    <a:pt x="1784" y="2581"/>
                  </a:lnTo>
                  <a:cubicBezTo>
                    <a:pt x="1889" y="2573"/>
                    <a:pt x="2003" y="2556"/>
                    <a:pt x="2101" y="2548"/>
                  </a:cubicBezTo>
                  <a:lnTo>
                    <a:pt x="2207" y="2532"/>
                  </a:lnTo>
                  <a:lnTo>
                    <a:pt x="2451" y="2508"/>
                  </a:lnTo>
                  <a:lnTo>
                    <a:pt x="2590" y="2491"/>
                  </a:lnTo>
                  <a:cubicBezTo>
                    <a:pt x="2638" y="2483"/>
                    <a:pt x="2687" y="2451"/>
                    <a:pt x="2704" y="2402"/>
                  </a:cubicBezTo>
                  <a:cubicBezTo>
                    <a:pt x="2826" y="2133"/>
                    <a:pt x="2988" y="1791"/>
                    <a:pt x="3143" y="1425"/>
                  </a:cubicBezTo>
                  <a:cubicBezTo>
                    <a:pt x="3184" y="1311"/>
                    <a:pt x="3241" y="1197"/>
                    <a:pt x="3290" y="1083"/>
                  </a:cubicBezTo>
                  <a:cubicBezTo>
                    <a:pt x="3355" y="928"/>
                    <a:pt x="3420" y="766"/>
                    <a:pt x="3485" y="603"/>
                  </a:cubicBezTo>
                  <a:cubicBezTo>
                    <a:pt x="3509" y="529"/>
                    <a:pt x="3542" y="456"/>
                    <a:pt x="3566" y="375"/>
                  </a:cubicBezTo>
                  <a:cubicBezTo>
                    <a:pt x="3575" y="375"/>
                    <a:pt x="3575" y="367"/>
                    <a:pt x="3575" y="358"/>
                  </a:cubicBezTo>
                  <a:close/>
                  <a:moveTo>
                    <a:pt x="3575" y="0"/>
                  </a:moveTo>
                  <a:cubicBezTo>
                    <a:pt x="3526" y="8"/>
                    <a:pt x="3469" y="25"/>
                    <a:pt x="3436" y="131"/>
                  </a:cubicBezTo>
                  <a:lnTo>
                    <a:pt x="3371" y="310"/>
                  </a:lnTo>
                  <a:cubicBezTo>
                    <a:pt x="3338" y="383"/>
                    <a:pt x="3314" y="456"/>
                    <a:pt x="3282" y="529"/>
                  </a:cubicBezTo>
                  <a:cubicBezTo>
                    <a:pt x="3225" y="684"/>
                    <a:pt x="3151" y="847"/>
                    <a:pt x="3086" y="1002"/>
                  </a:cubicBezTo>
                  <a:cubicBezTo>
                    <a:pt x="3045" y="1116"/>
                    <a:pt x="2988" y="1230"/>
                    <a:pt x="2940" y="1352"/>
                  </a:cubicBezTo>
                  <a:cubicBezTo>
                    <a:pt x="2801" y="1694"/>
                    <a:pt x="2647" y="2035"/>
                    <a:pt x="2524" y="2288"/>
                  </a:cubicBezTo>
                  <a:lnTo>
                    <a:pt x="2410" y="2304"/>
                  </a:lnTo>
                  <a:lnTo>
                    <a:pt x="2174" y="2337"/>
                  </a:lnTo>
                  <a:lnTo>
                    <a:pt x="2069" y="2345"/>
                  </a:lnTo>
                  <a:cubicBezTo>
                    <a:pt x="1971" y="2353"/>
                    <a:pt x="1857" y="2369"/>
                    <a:pt x="1767" y="2377"/>
                  </a:cubicBezTo>
                  <a:cubicBezTo>
                    <a:pt x="1678" y="2385"/>
                    <a:pt x="1588" y="2394"/>
                    <a:pt x="1491" y="2402"/>
                  </a:cubicBezTo>
                  <a:lnTo>
                    <a:pt x="945" y="2442"/>
                  </a:lnTo>
                  <a:lnTo>
                    <a:pt x="685" y="2467"/>
                  </a:lnTo>
                  <a:lnTo>
                    <a:pt x="481" y="2475"/>
                  </a:lnTo>
                  <a:cubicBezTo>
                    <a:pt x="416" y="2483"/>
                    <a:pt x="351" y="2491"/>
                    <a:pt x="286" y="2491"/>
                  </a:cubicBezTo>
                  <a:lnTo>
                    <a:pt x="237" y="2491"/>
                  </a:lnTo>
                  <a:cubicBezTo>
                    <a:pt x="227" y="2489"/>
                    <a:pt x="217" y="2488"/>
                    <a:pt x="206" y="2488"/>
                  </a:cubicBezTo>
                  <a:cubicBezTo>
                    <a:pt x="181" y="2488"/>
                    <a:pt x="152" y="2494"/>
                    <a:pt x="123" y="2499"/>
                  </a:cubicBezTo>
                  <a:cubicBezTo>
                    <a:pt x="82" y="2499"/>
                    <a:pt x="42" y="2524"/>
                    <a:pt x="25" y="2565"/>
                  </a:cubicBezTo>
                  <a:cubicBezTo>
                    <a:pt x="1" y="2613"/>
                    <a:pt x="17" y="2670"/>
                    <a:pt x="58" y="2703"/>
                  </a:cubicBezTo>
                  <a:cubicBezTo>
                    <a:pt x="82" y="2727"/>
                    <a:pt x="115" y="2752"/>
                    <a:pt x="147" y="2776"/>
                  </a:cubicBezTo>
                  <a:lnTo>
                    <a:pt x="172" y="2801"/>
                  </a:lnTo>
                  <a:cubicBezTo>
                    <a:pt x="400" y="2980"/>
                    <a:pt x="620" y="3167"/>
                    <a:pt x="839" y="3354"/>
                  </a:cubicBezTo>
                  <a:lnTo>
                    <a:pt x="888" y="3411"/>
                  </a:lnTo>
                  <a:cubicBezTo>
                    <a:pt x="1246" y="3721"/>
                    <a:pt x="1564" y="3997"/>
                    <a:pt x="1873" y="4290"/>
                  </a:cubicBezTo>
                  <a:cubicBezTo>
                    <a:pt x="1865" y="4307"/>
                    <a:pt x="1865" y="4331"/>
                    <a:pt x="1865" y="4347"/>
                  </a:cubicBezTo>
                  <a:cubicBezTo>
                    <a:pt x="1857" y="4372"/>
                    <a:pt x="1849" y="4396"/>
                    <a:pt x="1849" y="4412"/>
                  </a:cubicBezTo>
                  <a:lnTo>
                    <a:pt x="1824" y="4543"/>
                  </a:lnTo>
                  <a:cubicBezTo>
                    <a:pt x="1775" y="4787"/>
                    <a:pt x="1727" y="5031"/>
                    <a:pt x="1670" y="5275"/>
                  </a:cubicBezTo>
                  <a:cubicBezTo>
                    <a:pt x="1637" y="5397"/>
                    <a:pt x="1605" y="5528"/>
                    <a:pt x="1572" y="5658"/>
                  </a:cubicBezTo>
                  <a:cubicBezTo>
                    <a:pt x="1515" y="5927"/>
                    <a:pt x="1442" y="6203"/>
                    <a:pt x="1368" y="6472"/>
                  </a:cubicBezTo>
                  <a:lnTo>
                    <a:pt x="1360" y="6513"/>
                  </a:lnTo>
                  <a:cubicBezTo>
                    <a:pt x="1344" y="6553"/>
                    <a:pt x="1336" y="6594"/>
                    <a:pt x="1328" y="6635"/>
                  </a:cubicBezTo>
                  <a:cubicBezTo>
                    <a:pt x="1320" y="6676"/>
                    <a:pt x="1336" y="6724"/>
                    <a:pt x="1377" y="6749"/>
                  </a:cubicBezTo>
                  <a:cubicBezTo>
                    <a:pt x="1395" y="6762"/>
                    <a:pt x="1415" y="6768"/>
                    <a:pt x="1436" y="6768"/>
                  </a:cubicBezTo>
                  <a:cubicBezTo>
                    <a:pt x="1454" y="6768"/>
                    <a:pt x="1472" y="6764"/>
                    <a:pt x="1491" y="6757"/>
                  </a:cubicBezTo>
                  <a:cubicBezTo>
                    <a:pt x="1515" y="6749"/>
                    <a:pt x="1539" y="6732"/>
                    <a:pt x="1564" y="6716"/>
                  </a:cubicBezTo>
                  <a:lnTo>
                    <a:pt x="1572" y="6708"/>
                  </a:lnTo>
                  <a:lnTo>
                    <a:pt x="1710" y="6619"/>
                  </a:lnTo>
                  <a:cubicBezTo>
                    <a:pt x="1808" y="6553"/>
                    <a:pt x="1898" y="6488"/>
                    <a:pt x="2003" y="6431"/>
                  </a:cubicBezTo>
                  <a:lnTo>
                    <a:pt x="2484" y="6138"/>
                  </a:lnTo>
                  <a:cubicBezTo>
                    <a:pt x="2598" y="6065"/>
                    <a:pt x="2704" y="6000"/>
                    <a:pt x="2817" y="5935"/>
                  </a:cubicBezTo>
                  <a:cubicBezTo>
                    <a:pt x="3062" y="5780"/>
                    <a:pt x="3314" y="5642"/>
                    <a:pt x="3566" y="5503"/>
                  </a:cubicBezTo>
                  <a:lnTo>
                    <a:pt x="3583" y="5511"/>
                  </a:lnTo>
                  <a:lnTo>
                    <a:pt x="3615" y="5528"/>
                  </a:lnTo>
                  <a:lnTo>
                    <a:pt x="3754" y="5609"/>
                  </a:lnTo>
                  <a:cubicBezTo>
                    <a:pt x="3859" y="5666"/>
                    <a:pt x="3973" y="5731"/>
                    <a:pt x="4087" y="5796"/>
                  </a:cubicBezTo>
                  <a:lnTo>
                    <a:pt x="4446" y="6016"/>
                  </a:lnTo>
                  <a:cubicBezTo>
                    <a:pt x="4828" y="6244"/>
                    <a:pt x="5211" y="6472"/>
                    <a:pt x="5585" y="6724"/>
                  </a:cubicBezTo>
                  <a:cubicBezTo>
                    <a:pt x="5610" y="6749"/>
                    <a:pt x="5650" y="6765"/>
                    <a:pt x="5691" y="6765"/>
                  </a:cubicBezTo>
                  <a:cubicBezTo>
                    <a:pt x="5707" y="6765"/>
                    <a:pt x="5732" y="6757"/>
                    <a:pt x="5756" y="6741"/>
                  </a:cubicBezTo>
                  <a:cubicBezTo>
                    <a:pt x="5805" y="6700"/>
                    <a:pt x="5821" y="6635"/>
                    <a:pt x="5789" y="6578"/>
                  </a:cubicBezTo>
                  <a:lnTo>
                    <a:pt x="5748" y="6407"/>
                  </a:lnTo>
                  <a:cubicBezTo>
                    <a:pt x="5716" y="6317"/>
                    <a:pt x="5691" y="6220"/>
                    <a:pt x="5667" y="6122"/>
                  </a:cubicBezTo>
                  <a:cubicBezTo>
                    <a:pt x="5618" y="5918"/>
                    <a:pt x="5569" y="5715"/>
                    <a:pt x="5520" y="5511"/>
                  </a:cubicBezTo>
                  <a:lnTo>
                    <a:pt x="5431" y="5113"/>
                  </a:lnTo>
                  <a:cubicBezTo>
                    <a:pt x="5365" y="4852"/>
                    <a:pt x="5317" y="4592"/>
                    <a:pt x="5268" y="4331"/>
                  </a:cubicBezTo>
                  <a:lnTo>
                    <a:pt x="5260" y="4274"/>
                  </a:lnTo>
                  <a:lnTo>
                    <a:pt x="5325" y="4209"/>
                  </a:lnTo>
                  <a:lnTo>
                    <a:pt x="5365" y="4168"/>
                  </a:lnTo>
                  <a:cubicBezTo>
                    <a:pt x="5642" y="3916"/>
                    <a:pt x="5927" y="3664"/>
                    <a:pt x="6212" y="3419"/>
                  </a:cubicBezTo>
                  <a:cubicBezTo>
                    <a:pt x="6326" y="3322"/>
                    <a:pt x="6440" y="3224"/>
                    <a:pt x="6570" y="3118"/>
                  </a:cubicBezTo>
                  <a:cubicBezTo>
                    <a:pt x="6692" y="3004"/>
                    <a:pt x="6831" y="2898"/>
                    <a:pt x="6961" y="2792"/>
                  </a:cubicBezTo>
                  <a:lnTo>
                    <a:pt x="7042" y="2727"/>
                  </a:lnTo>
                  <a:cubicBezTo>
                    <a:pt x="7099" y="2703"/>
                    <a:pt x="7124" y="2638"/>
                    <a:pt x="7108" y="2581"/>
                  </a:cubicBezTo>
                  <a:cubicBezTo>
                    <a:pt x="7099" y="2548"/>
                    <a:pt x="7067" y="2491"/>
                    <a:pt x="6961" y="2491"/>
                  </a:cubicBezTo>
                  <a:cubicBezTo>
                    <a:pt x="6880" y="2491"/>
                    <a:pt x="6806" y="2483"/>
                    <a:pt x="6733" y="2483"/>
                  </a:cubicBezTo>
                  <a:lnTo>
                    <a:pt x="6562" y="2475"/>
                  </a:lnTo>
                  <a:cubicBezTo>
                    <a:pt x="6448" y="2467"/>
                    <a:pt x="6326" y="2459"/>
                    <a:pt x="6204" y="2451"/>
                  </a:cubicBezTo>
                  <a:lnTo>
                    <a:pt x="6082" y="2434"/>
                  </a:lnTo>
                  <a:lnTo>
                    <a:pt x="5813" y="2410"/>
                  </a:lnTo>
                  <a:lnTo>
                    <a:pt x="5634" y="2402"/>
                  </a:lnTo>
                  <a:lnTo>
                    <a:pt x="5496" y="2385"/>
                  </a:lnTo>
                  <a:cubicBezTo>
                    <a:pt x="5398" y="2377"/>
                    <a:pt x="5300" y="2369"/>
                    <a:pt x="5203" y="2361"/>
                  </a:cubicBezTo>
                  <a:lnTo>
                    <a:pt x="4771" y="2312"/>
                  </a:lnTo>
                  <a:lnTo>
                    <a:pt x="4608" y="2288"/>
                  </a:lnTo>
                  <a:lnTo>
                    <a:pt x="4600" y="2280"/>
                  </a:lnTo>
                  <a:lnTo>
                    <a:pt x="4584" y="2239"/>
                  </a:lnTo>
                  <a:lnTo>
                    <a:pt x="4519" y="2101"/>
                  </a:lnTo>
                  <a:cubicBezTo>
                    <a:pt x="4470" y="1987"/>
                    <a:pt x="4421" y="1881"/>
                    <a:pt x="4364" y="1759"/>
                  </a:cubicBezTo>
                  <a:cubicBezTo>
                    <a:pt x="4307" y="1637"/>
                    <a:pt x="4258" y="1506"/>
                    <a:pt x="4210" y="1384"/>
                  </a:cubicBezTo>
                  <a:cubicBezTo>
                    <a:pt x="4039" y="977"/>
                    <a:pt x="3851" y="554"/>
                    <a:pt x="3697" y="122"/>
                  </a:cubicBezTo>
                  <a:cubicBezTo>
                    <a:pt x="3672" y="41"/>
                    <a:pt x="3615" y="0"/>
                    <a:pt x="357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51" name="Google Shape;4851;p68"/>
            <p:cNvSpPr/>
            <p:nvPr/>
          </p:nvSpPr>
          <p:spPr>
            <a:xfrm rot="461254">
              <a:off x="6516440" y="3784596"/>
              <a:ext cx="496815" cy="410463"/>
            </a:xfrm>
            <a:custGeom>
              <a:avLst/>
              <a:gdLst/>
              <a:ahLst/>
              <a:cxnLst/>
              <a:rect l="l" t="t" r="r" b="b"/>
              <a:pathLst>
                <a:path w="5178" h="4278" extrusionOk="0">
                  <a:moveTo>
                    <a:pt x="2768" y="1"/>
                  </a:moveTo>
                  <a:cubicBezTo>
                    <a:pt x="2369" y="416"/>
                    <a:pt x="1978" y="856"/>
                    <a:pt x="1596" y="1287"/>
                  </a:cubicBezTo>
                  <a:cubicBezTo>
                    <a:pt x="1091" y="1971"/>
                    <a:pt x="741" y="2736"/>
                    <a:pt x="204" y="3436"/>
                  </a:cubicBezTo>
                  <a:cubicBezTo>
                    <a:pt x="147" y="3664"/>
                    <a:pt x="98" y="3892"/>
                    <a:pt x="33" y="4120"/>
                  </a:cubicBezTo>
                  <a:cubicBezTo>
                    <a:pt x="17" y="4161"/>
                    <a:pt x="8" y="4210"/>
                    <a:pt x="0" y="4250"/>
                  </a:cubicBezTo>
                  <a:cubicBezTo>
                    <a:pt x="0" y="4269"/>
                    <a:pt x="0" y="4278"/>
                    <a:pt x="7" y="4278"/>
                  </a:cubicBezTo>
                  <a:cubicBezTo>
                    <a:pt x="9" y="4278"/>
                    <a:pt x="12" y="4277"/>
                    <a:pt x="17" y="4275"/>
                  </a:cubicBezTo>
                  <a:cubicBezTo>
                    <a:pt x="41" y="4258"/>
                    <a:pt x="57" y="4250"/>
                    <a:pt x="82" y="4234"/>
                  </a:cubicBezTo>
                  <a:cubicBezTo>
                    <a:pt x="212" y="4144"/>
                    <a:pt x="342" y="4055"/>
                    <a:pt x="481" y="3973"/>
                  </a:cubicBezTo>
                  <a:cubicBezTo>
                    <a:pt x="725" y="3811"/>
                    <a:pt x="977" y="3664"/>
                    <a:pt x="1229" y="3501"/>
                  </a:cubicBezTo>
                  <a:cubicBezTo>
                    <a:pt x="1482" y="3347"/>
                    <a:pt x="1710" y="3225"/>
                    <a:pt x="1946" y="3086"/>
                  </a:cubicBezTo>
                  <a:cubicBezTo>
                    <a:pt x="1954" y="3082"/>
                    <a:pt x="1962" y="3080"/>
                    <a:pt x="1970" y="3080"/>
                  </a:cubicBezTo>
                  <a:cubicBezTo>
                    <a:pt x="1978" y="3080"/>
                    <a:pt x="1987" y="3082"/>
                    <a:pt x="1995" y="3086"/>
                  </a:cubicBezTo>
                  <a:cubicBezTo>
                    <a:pt x="2019" y="3094"/>
                    <a:pt x="2044" y="3111"/>
                    <a:pt x="2060" y="3119"/>
                  </a:cubicBezTo>
                  <a:cubicBezTo>
                    <a:pt x="2206" y="3208"/>
                    <a:pt x="2361" y="3290"/>
                    <a:pt x="2499" y="3379"/>
                  </a:cubicBezTo>
                  <a:cubicBezTo>
                    <a:pt x="2972" y="3664"/>
                    <a:pt x="3444" y="3941"/>
                    <a:pt x="3891" y="4250"/>
                  </a:cubicBezTo>
                  <a:cubicBezTo>
                    <a:pt x="3905" y="4264"/>
                    <a:pt x="3918" y="4277"/>
                    <a:pt x="3931" y="4277"/>
                  </a:cubicBezTo>
                  <a:cubicBezTo>
                    <a:pt x="3934" y="4277"/>
                    <a:pt x="3937" y="4276"/>
                    <a:pt x="3940" y="4275"/>
                  </a:cubicBezTo>
                  <a:cubicBezTo>
                    <a:pt x="3957" y="4258"/>
                    <a:pt x="3940" y="4234"/>
                    <a:pt x="3940" y="4218"/>
                  </a:cubicBezTo>
                  <a:cubicBezTo>
                    <a:pt x="3908" y="4071"/>
                    <a:pt x="3867" y="3933"/>
                    <a:pt x="3826" y="3786"/>
                  </a:cubicBezTo>
                  <a:cubicBezTo>
                    <a:pt x="3753" y="3469"/>
                    <a:pt x="3680" y="3151"/>
                    <a:pt x="3607" y="2834"/>
                  </a:cubicBezTo>
                  <a:cubicBezTo>
                    <a:pt x="3541" y="2565"/>
                    <a:pt x="3493" y="2288"/>
                    <a:pt x="3444" y="2012"/>
                  </a:cubicBezTo>
                  <a:cubicBezTo>
                    <a:pt x="3436" y="1995"/>
                    <a:pt x="3444" y="1979"/>
                    <a:pt x="3452" y="1971"/>
                  </a:cubicBezTo>
                  <a:cubicBezTo>
                    <a:pt x="3501" y="1930"/>
                    <a:pt x="3533" y="1890"/>
                    <a:pt x="3574" y="1849"/>
                  </a:cubicBezTo>
                  <a:cubicBezTo>
                    <a:pt x="3940" y="1507"/>
                    <a:pt x="4323" y="1181"/>
                    <a:pt x="4697" y="848"/>
                  </a:cubicBezTo>
                  <a:cubicBezTo>
                    <a:pt x="4836" y="725"/>
                    <a:pt x="4990" y="603"/>
                    <a:pt x="5137" y="481"/>
                  </a:cubicBezTo>
                  <a:cubicBezTo>
                    <a:pt x="5153" y="473"/>
                    <a:pt x="5178" y="457"/>
                    <a:pt x="5170" y="441"/>
                  </a:cubicBezTo>
                  <a:cubicBezTo>
                    <a:pt x="5161" y="424"/>
                    <a:pt x="5129" y="432"/>
                    <a:pt x="5113" y="424"/>
                  </a:cubicBezTo>
                  <a:cubicBezTo>
                    <a:pt x="4990" y="424"/>
                    <a:pt x="4868" y="416"/>
                    <a:pt x="4746" y="408"/>
                  </a:cubicBezTo>
                  <a:cubicBezTo>
                    <a:pt x="4600" y="408"/>
                    <a:pt x="4445" y="392"/>
                    <a:pt x="4298" y="375"/>
                  </a:cubicBezTo>
                  <a:lnTo>
                    <a:pt x="3883" y="343"/>
                  </a:lnTo>
                  <a:cubicBezTo>
                    <a:pt x="3745" y="327"/>
                    <a:pt x="3615" y="318"/>
                    <a:pt x="3476" y="302"/>
                  </a:cubicBezTo>
                  <a:cubicBezTo>
                    <a:pt x="3281" y="286"/>
                    <a:pt x="3094" y="253"/>
                    <a:pt x="2898" y="229"/>
                  </a:cubicBezTo>
                  <a:cubicBezTo>
                    <a:pt x="2896" y="231"/>
                    <a:pt x="2893" y="232"/>
                    <a:pt x="2890" y="232"/>
                  </a:cubicBezTo>
                  <a:cubicBezTo>
                    <a:pt x="2882" y="232"/>
                    <a:pt x="2872" y="225"/>
                    <a:pt x="2866" y="213"/>
                  </a:cubicBezTo>
                  <a:cubicBezTo>
                    <a:pt x="2858" y="188"/>
                    <a:pt x="2841" y="164"/>
                    <a:pt x="2833" y="131"/>
                  </a:cubicBezTo>
                  <a:lnTo>
                    <a:pt x="2768" y="1"/>
                  </a:lnTo>
                  <a:close/>
                </a:path>
              </a:pathLst>
            </a:custGeom>
            <a:solidFill>
              <a:srgbClr val="000000">
                <a:alpha val="139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52" name="Google Shape;4852;p68"/>
            <p:cNvSpPr/>
            <p:nvPr/>
          </p:nvSpPr>
          <p:spPr>
            <a:xfrm rot="461254">
              <a:off x="6449868" y="3639933"/>
              <a:ext cx="537017" cy="509672"/>
            </a:xfrm>
            <a:custGeom>
              <a:avLst/>
              <a:gdLst/>
              <a:ahLst/>
              <a:cxnLst/>
              <a:rect l="l" t="t" r="r" b="b"/>
              <a:pathLst>
                <a:path w="5597" h="5312" extrusionOk="0">
                  <a:moveTo>
                    <a:pt x="2788" y="1"/>
                  </a:moveTo>
                  <a:cubicBezTo>
                    <a:pt x="2782" y="1"/>
                    <a:pt x="2776" y="4"/>
                    <a:pt x="2776" y="18"/>
                  </a:cubicBezTo>
                  <a:cubicBezTo>
                    <a:pt x="2768" y="100"/>
                    <a:pt x="2752" y="181"/>
                    <a:pt x="2743" y="271"/>
                  </a:cubicBezTo>
                  <a:cubicBezTo>
                    <a:pt x="2719" y="426"/>
                    <a:pt x="2703" y="580"/>
                    <a:pt x="2678" y="735"/>
                  </a:cubicBezTo>
                  <a:cubicBezTo>
                    <a:pt x="2654" y="922"/>
                    <a:pt x="2621" y="1109"/>
                    <a:pt x="2597" y="1297"/>
                  </a:cubicBezTo>
                  <a:cubicBezTo>
                    <a:pt x="2572" y="1524"/>
                    <a:pt x="2556" y="1761"/>
                    <a:pt x="2524" y="1988"/>
                  </a:cubicBezTo>
                  <a:cubicBezTo>
                    <a:pt x="2507" y="2127"/>
                    <a:pt x="2491" y="2257"/>
                    <a:pt x="2459" y="2387"/>
                  </a:cubicBezTo>
                  <a:cubicBezTo>
                    <a:pt x="2446" y="2435"/>
                    <a:pt x="2443" y="2448"/>
                    <a:pt x="2416" y="2448"/>
                  </a:cubicBezTo>
                  <a:cubicBezTo>
                    <a:pt x="2407" y="2448"/>
                    <a:pt x="2394" y="2446"/>
                    <a:pt x="2377" y="2444"/>
                  </a:cubicBezTo>
                  <a:cubicBezTo>
                    <a:pt x="2206" y="2420"/>
                    <a:pt x="2035" y="2396"/>
                    <a:pt x="1864" y="2355"/>
                  </a:cubicBezTo>
                  <a:cubicBezTo>
                    <a:pt x="1498" y="2282"/>
                    <a:pt x="1140" y="2200"/>
                    <a:pt x="773" y="2143"/>
                  </a:cubicBezTo>
                  <a:cubicBezTo>
                    <a:pt x="521" y="2102"/>
                    <a:pt x="277" y="2054"/>
                    <a:pt x="33" y="2005"/>
                  </a:cubicBezTo>
                  <a:cubicBezTo>
                    <a:pt x="8" y="2005"/>
                    <a:pt x="16" y="2021"/>
                    <a:pt x="8" y="2029"/>
                  </a:cubicBezTo>
                  <a:cubicBezTo>
                    <a:pt x="8" y="2037"/>
                    <a:pt x="0" y="2045"/>
                    <a:pt x="16" y="2054"/>
                  </a:cubicBezTo>
                  <a:cubicBezTo>
                    <a:pt x="228" y="2151"/>
                    <a:pt x="440" y="2249"/>
                    <a:pt x="643" y="2355"/>
                  </a:cubicBezTo>
                  <a:cubicBezTo>
                    <a:pt x="936" y="2501"/>
                    <a:pt x="1229" y="2640"/>
                    <a:pt x="1539" y="2778"/>
                  </a:cubicBezTo>
                  <a:cubicBezTo>
                    <a:pt x="1767" y="2868"/>
                    <a:pt x="1986" y="2982"/>
                    <a:pt x="2198" y="3104"/>
                  </a:cubicBezTo>
                  <a:cubicBezTo>
                    <a:pt x="2222" y="3112"/>
                    <a:pt x="2222" y="3128"/>
                    <a:pt x="2214" y="3153"/>
                  </a:cubicBezTo>
                  <a:cubicBezTo>
                    <a:pt x="2133" y="3324"/>
                    <a:pt x="2043" y="3503"/>
                    <a:pt x="1954" y="3665"/>
                  </a:cubicBezTo>
                  <a:cubicBezTo>
                    <a:pt x="1807" y="3918"/>
                    <a:pt x="1653" y="4170"/>
                    <a:pt x="1522" y="4422"/>
                  </a:cubicBezTo>
                  <a:cubicBezTo>
                    <a:pt x="1368" y="4707"/>
                    <a:pt x="1213" y="4992"/>
                    <a:pt x="1066" y="5277"/>
                  </a:cubicBezTo>
                  <a:cubicBezTo>
                    <a:pt x="1058" y="5294"/>
                    <a:pt x="1066" y="5302"/>
                    <a:pt x="1075" y="5302"/>
                  </a:cubicBezTo>
                  <a:cubicBezTo>
                    <a:pt x="1079" y="5306"/>
                    <a:pt x="1084" y="5311"/>
                    <a:pt x="1090" y="5311"/>
                  </a:cubicBezTo>
                  <a:cubicBezTo>
                    <a:pt x="1095" y="5311"/>
                    <a:pt x="1100" y="5309"/>
                    <a:pt x="1107" y="5302"/>
                  </a:cubicBezTo>
                  <a:cubicBezTo>
                    <a:pt x="1254" y="5147"/>
                    <a:pt x="1408" y="4984"/>
                    <a:pt x="1563" y="4830"/>
                  </a:cubicBezTo>
                  <a:cubicBezTo>
                    <a:pt x="1799" y="4585"/>
                    <a:pt x="2035" y="4341"/>
                    <a:pt x="2255" y="4089"/>
                  </a:cubicBezTo>
                  <a:cubicBezTo>
                    <a:pt x="2418" y="3902"/>
                    <a:pt x="2589" y="3722"/>
                    <a:pt x="2768" y="3560"/>
                  </a:cubicBezTo>
                  <a:cubicBezTo>
                    <a:pt x="2776" y="3547"/>
                    <a:pt x="2786" y="3541"/>
                    <a:pt x="2796" y="3541"/>
                  </a:cubicBezTo>
                  <a:cubicBezTo>
                    <a:pt x="2807" y="3541"/>
                    <a:pt x="2817" y="3547"/>
                    <a:pt x="2825" y="3560"/>
                  </a:cubicBezTo>
                  <a:cubicBezTo>
                    <a:pt x="2971" y="3682"/>
                    <a:pt x="3110" y="3820"/>
                    <a:pt x="3232" y="3967"/>
                  </a:cubicBezTo>
                  <a:cubicBezTo>
                    <a:pt x="3403" y="4146"/>
                    <a:pt x="3566" y="4341"/>
                    <a:pt x="3745" y="4520"/>
                  </a:cubicBezTo>
                  <a:cubicBezTo>
                    <a:pt x="3997" y="4781"/>
                    <a:pt x="4241" y="5041"/>
                    <a:pt x="4494" y="5302"/>
                  </a:cubicBezTo>
                  <a:cubicBezTo>
                    <a:pt x="4498" y="5306"/>
                    <a:pt x="4498" y="5308"/>
                    <a:pt x="4500" y="5308"/>
                  </a:cubicBezTo>
                  <a:cubicBezTo>
                    <a:pt x="4502" y="5308"/>
                    <a:pt x="4506" y="5306"/>
                    <a:pt x="4518" y="5302"/>
                  </a:cubicBezTo>
                  <a:cubicBezTo>
                    <a:pt x="4534" y="5294"/>
                    <a:pt x="4543" y="5277"/>
                    <a:pt x="4526" y="5261"/>
                  </a:cubicBezTo>
                  <a:cubicBezTo>
                    <a:pt x="4518" y="5261"/>
                    <a:pt x="4518" y="5253"/>
                    <a:pt x="4518" y="5245"/>
                  </a:cubicBezTo>
                  <a:cubicBezTo>
                    <a:pt x="4355" y="4935"/>
                    <a:pt x="4184" y="4626"/>
                    <a:pt x="4022" y="4325"/>
                  </a:cubicBezTo>
                  <a:cubicBezTo>
                    <a:pt x="3891" y="4081"/>
                    <a:pt x="3745" y="3845"/>
                    <a:pt x="3614" y="3600"/>
                  </a:cubicBezTo>
                  <a:cubicBezTo>
                    <a:pt x="3525" y="3454"/>
                    <a:pt x="3452" y="3299"/>
                    <a:pt x="3387" y="3144"/>
                  </a:cubicBezTo>
                  <a:cubicBezTo>
                    <a:pt x="3378" y="3120"/>
                    <a:pt x="3378" y="3112"/>
                    <a:pt x="3403" y="3096"/>
                  </a:cubicBezTo>
                  <a:cubicBezTo>
                    <a:pt x="3444" y="3079"/>
                    <a:pt x="3476" y="3047"/>
                    <a:pt x="3517" y="3030"/>
                  </a:cubicBezTo>
                  <a:cubicBezTo>
                    <a:pt x="3728" y="2917"/>
                    <a:pt x="3940" y="2819"/>
                    <a:pt x="4160" y="2721"/>
                  </a:cubicBezTo>
                  <a:cubicBezTo>
                    <a:pt x="4640" y="2518"/>
                    <a:pt x="5112" y="2273"/>
                    <a:pt x="5584" y="2045"/>
                  </a:cubicBezTo>
                  <a:cubicBezTo>
                    <a:pt x="5593" y="2045"/>
                    <a:pt x="5593" y="2045"/>
                    <a:pt x="5593" y="2029"/>
                  </a:cubicBezTo>
                  <a:cubicBezTo>
                    <a:pt x="5586" y="2022"/>
                    <a:pt x="5597" y="2003"/>
                    <a:pt x="5579" y="2003"/>
                  </a:cubicBezTo>
                  <a:cubicBezTo>
                    <a:pt x="5576" y="2003"/>
                    <a:pt x="5573" y="2004"/>
                    <a:pt x="5568" y="2005"/>
                  </a:cubicBezTo>
                  <a:lnTo>
                    <a:pt x="5348" y="2045"/>
                  </a:lnTo>
                  <a:lnTo>
                    <a:pt x="4437" y="2208"/>
                  </a:lnTo>
                  <a:cubicBezTo>
                    <a:pt x="4144" y="2265"/>
                    <a:pt x="3859" y="2339"/>
                    <a:pt x="3566" y="2387"/>
                  </a:cubicBezTo>
                  <a:cubicBezTo>
                    <a:pt x="3435" y="2412"/>
                    <a:pt x="3313" y="2436"/>
                    <a:pt x="3183" y="2444"/>
                  </a:cubicBezTo>
                  <a:cubicBezTo>
                    <a:pt x="3159" y="2444"/>
                    <a:pt x="3142" y="2436"/>
                    <a:pt x="3142" y="2412"/>
                  </a:cubicBezTo>
                  <a:cubicBezTo>
                    <a:pt x="3093" y="2168"/>
                    <a:pt x="3061" y="1923"/>
                    <a:pt x="3036" y="1679"/>
                  </a:cubicBezTo>
                  <a:cubicBezTo>
                    <a:pt x="3020" y="1476"/>
                    <a:pt x="2996" y="1280"/>
                    <a:pt x="2971" y="1077"/>
                  </a:cubicBezTo>
                  <a:cubicBezTo>
                    <a:pt x="2947" y="906"/>
                    <a:pt x="2914" y="735"/>
                    <a:pt x="2898" y="556"/>
                  </a:cubicBezTo>
                  <a:cubicBezTo>
                    <a:pt x="2874" y="377"/>
                    <a:pt x="2849" y="198"/>
                    <a:pt x="2825" y="18"/>
                  </a:cubicBezTo>
                  <a:cubicBezTo>
                    <a:pt x="2825" y="2"/>
                    <a:pt x="2809" y="2"/>
                    <a:pt x="2800" y="2"/>
                  </a:cubicBezTo>
                  <a:cubicBezTo>
                    <a:pt x="2797" y="2"/>
                    <a:pt x="2793" y="1"/>
                    <a:pt x="278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53" name="Google Shape;4853;p68"/>
            <p:cNvSpPr/>
            <p:nvPr/>
          </p:nvSpPr>
          <p:spPr>
            <a:xfrm rot="461254">
              <a:off x="6436308" y="3629759"/>
              <a:ext cx="562731" cy="528958"/>
            </a:xfrm>
            <a:custGeom>
              <a:avLst/>
              <a:gdLst/>
              <a:ahLst/>
              <a:cxnLst/>
              <a:rect l="l" t="t" r="r" b="b"/>
              <a:pathLst>
                <a:path w="5865" h="5513" extrusionOk="0">
                  <a:moveTo>
                    <a:pt x="2942" y="701"/>
                  </a:moveTo>
                  <a:cubicBezTo>
                    <a:pt x="2951" y="783"/>
                    <a:pt x="2967" y="856"/>
                    <a:pt x="2975" y="938"/>
                  </a:cubicBezTo>
                  <a:cubicBezTo>
                    <a:pt x="2991" y="1027"/>
                    <a:pt x="2999" y="1108"/>
                    <a:pt x="3016" y="1198"/>
                  </a:cubicBezTo>
                  <a:cubicBezTo>
                    <a:pt x="3040" y="1369"/>
                    <a:pt x="3056" y="1548"/>
                    <a:pt x="3081" y="1792"/>
                  </a:cubicBezTo>
                  <a:cubicBezTo>
                    <a:pt x="3105" y="2045"/>
                    <a:pt x="3138" y="2289"/>
                    <a:pt x="3187" y="2533"/>
                  </a:cubicBezTo>
                  <a:cubicBezTo>
                    <a:pt x="3202" y="2601"/>
                    <a:pt x="3259" y="2648"/>
                    <a:pt x="3325" y="2648"/>
                  </a:cubicBezTo>
                  <a:cubicBezTo>
                    <a:pt x="3331" y="2648"/>
                    <a:pt x="3336" y="2648"/>
                    <a:pt x="3341" y="2647"/>
                  </a:cubicBezTo>
                  <a:cubicBezTo>
                    <a:pt x="3455" y="2639"/>
                    <a:pt x="3569" y="2614"/>
                    <a:pt x="3675" y="2598"/>
                  </a:cubicBezTo>
                  <a:lnTo>
                    <a:pt x="3732" y="2590"/>
                  </a:lnTo>
                  <a:cubicBezTo>
                    <a:pt x="3887" y="2566"/>
                    <a:pt x="4050" y="2525"/>
                    <a:pt x="4196" y="2492"/>
                  </a:cubicBezTo>
                  <a:cubicBezTo>
                    <a:pt x="4334" y="2468"/>
                    <a:pt x="4473" y="2435"/>
                    <a:pt x="4603" y="2411"/>
                  </a:cubicBezTo>
                  <a:lnTo>
                    <a:pt x="5181" y="2313"/>
                  </a:lnTo>
                  <a:lnTo>
                    <a:pt x="5181" y="2313"/>
                  </a:lnTo>
                  <a:cubicBezTo>
                    <a:pt x="4872" y="2460"/>
                    <a:pt x="4571" y="2606"/>
                    <a:pt x="4261" y="2745"/>
                  </a:cubicBezTo>
                  <a:cubicBezTo>
                    <a:pt x="4009" y="2851"/>
                    <a:pt x="3805" y="2948"/>
                    <a:pt x="3618" y="3046"/>
                  </a:cubicBezTo>
                  <a:cubicBezTo>
                    <a:pt x="3594" y="3062"/>
                    <a:pt x="3569" y="3070"/>
                    <a:pt x="3553" y="3087"/>
                  </a:cubicBezTo>
                  <a:cubicBezTo>
                    <a:pt x="3529" y="3095"/>
                    <a:pt x="3512" y="3103"/>
                    <a:pt x="3496" y="3111"/>
                  </a:cubicBezTo>
                  <a:cubicBezTo>
                    <a:pt x="3431" y="3144"/>
                    <a:pt x="3406" y="3225"/>
                    <a:pt x="3431" y="3290"/>
                  </a:cubicBezTo>
                  <a:cubicBezTo>
                    <a:pt x="3504" y="3453"/>
                    <a:pt x="3577" y="3608"/>
                    <a:pt x="3667" y="3754"/>
                  </a:cubicBezTo>
                  <a:cubicBezTo>
                    <a:pt x="3724" y="3852"/>
                    <a:pt x="3781" y="3958"/>
                    <a:pt x="3846" y="4055"/>
                  </a:cubicBezTo>
                  <a:cubicBezTo>
                    <a:pt x="3919" y="4194"/>
                    <a:pt x="4001" y="4324"/>
                    <a:pt x="4082" y="4479"/>
                  </a:cubicBezTo>
                  <a:cubicBezTo>
                    <a:pt x="4155" y="4625"/>
                    <a:pt x="4237" y="4772"/>
                    <a:pt x="4310" y="4918"/>
                  </a:cubicBezTo>
                  <a:lnTo>
                    <a:pt x="4310" y="4918"/>
                  </a:lnTo>
                  <a:cubicBezTo>
                    <a:pt x="4191" y="4798"/>
                    <a:pt x="4071" y="4663"/>
                    <a:pt x="3960" y="4552"/>
                  </a:cubicBezTo>
                  <a:cubicBezTo>
                    <a:pt x="3846" y="4438"/>
                    <a:pt x="3732" y="4316"/>
                    <a:pt x="3634" y="4194"/>
                  </a:cubicBezTo>
                  <a:lnTo>
                    <a:pt x="3455" y="3990"/>
                  </a:lnTo>
                  <a:cubicBezTo>
                    <a:pt x="3325" y="3852"/>
                    <a:pt x="3187" y="3713"/>
                    <a:pt x="3040" y="3583"/>
                  </a:cubicBezTo>
                  <a:cubicBezTo>
                    <a:pt x="3016" y="3559"/>
                    <a:pt x="2975" y="3542"/>
                    <a:pt x="2942" y="3542"/>
                  </a:cubicBezTo>
                  <a:cubicBezTo>
                    <a:pt x="2910" y="3542"/>
                    <a:pt x="2877" y="3559"/>
                    <a:pt x="2853" y="3583"/>
                  </a:cubicBezTo>
                  <a:cubicBezTo>
                    <a:pt x="2666" y="3746"/>
                    <a:pt x="2487" y="3933"/>
                    <a:pt x="2324" y="4120"/>
                  </a:cubicBezTo>
                  <a:cubicBezTo>
                    <a:pt x="2128" y="4348"/>
                    <a:pt x="1909" y="4576"/>
                    <a:pt x="1640" y="4853"/>
                  </a:cubicBezTo>
                  <a:lnTo>
                    <a:pt x="1575" y="4918"/>
                  </a:lnTo>
                  <a:cubicBezTo>
                    <a:pt x="1640" y="4804"/>
                    <a:pt x="1697" y="4682"/>
                    <a:pt x="1762" y="4568"/>
                  </a:cubicBezTo>
                  <a:cubicBezTo>
                    <a:pt x="1843" y="4397"/>
                    <a:pt x="1949" y="4218"/>
                    <a:pt x="2047" y="4055"/>
                  </a:cubicBezTo>
                  <a:cubicBezTo>
                    <a:pt x="2096" y="3974"/>
                    <a:pt x="2137" y="3893"/>
                    <a:pt x="2185" y="3811"/>
                  </a:cubicBezTo>
                  <a:cubicBezTo>
                    <a:pt x="2283" y="3640"/>
                    <a:pt x="2373" y="3469"/>
                    <a:pt x="2454" y="3290"/>
                  </a:cubicBezTo>
                  <a:cubicBezTo>
                    <a:pt x="2487" y="3225"/>
                    <a:pt x="2462" y="3144"/>
                    <a:pt x="2397" y="3111"/>
                  </a:cubicBezTo>
                  <a:cubicBezTo>
                    <a:pt x="2177" y="2989"/>
                    <a:pt x="1957" y="2875"/>
                    <a:pt x="1729" y="2777"/>
                  </a:cubicBezTo>
                  <a:cubicBezTo>
                    <a:pt x="1445" y="2655"/>
                    <a:pt x="1151" y="2517"/>
                    <a:pt x="834" y="2362"/>
                  </a:cubicBezTo>
                  <a:cubicBezTo>
                    <a:pt x="793" y="2346"/>
                    <a:pt x="761" y="2330"/>
                    <a:pt x="728" y="2313"/>
                  </a:cubicBezTo>
                  <a:lnTo>
                    <a:pt x="728" y="2313"/>
                  </a:lnTo>
                  <a:lnTo>
                    <a:pt x="899" y="2338"/>
                  </a:lnTo>
                  <a:cubicBezTo>
                    <a:pt x="1217" y="2395"/>
                    <a:pt x="1542" y="2460"/>
                    <a:pt x="1852" y="2525"/>
                  </a:cubicBezTo>
                  <a:lnTo>
                    <a:pt x="1982" y="2558"/>
                  </a:lnTo>
                  <a:cubicBezTo>
                    <a:pt x="2161" y="2590"/>
                    <a:pt x="2340" y="2623"/>
                    <a:pt x="2511" y="2639"/>
                  </a:cubicBezTo>
                  <a:cubicBezTo>
                    <a:pt x="2530" y="2641"/>
                    <a:pt x="2548" y="2643"/>
                    <a:pt x="2563" y="2643"/>
                  </a:cubicBezTo>
                  <a:cubicBezTo>
                    <a:pt x="2646" y="2643"/>
                    <a:pt x="2678" y="2605"/>
                    <a:pt x="2698" y="2509"/>
                  </a:cubicBezTo>
                  <a:cubicBezTo>
                    <a:pt x="2731" y="2395"/>
                    <a:pt x="2747" y="2281"/>
                    <a:pt x="2763" y="2175"/>
                  </a:cubicBezTo>
                  <a:lnTo>
                    <a:pt x="2771" y="2102"/>
                  </a:lnTo>
                  <a:cubicBezTo>
                    <a:pt x="2788" y="1963"/>
                    <a:pt x="2804" y="1817"/>
                    <a:pt x="2820" y="1670"/>
                  </a:cubicBezTo>
                  <a:cubicBezTo>
                    <a:pt x="2828" y="1581"/>
                    <a:pt x="2837" y="1491"/>
                    <a:pt x="2845" y="1410"/>
                  </a:cubicBezTo>
                  <a:cubicBezTo>
                    <a:pt x="2861" y="1271"/>
                    <a:pt x="2885" y="1133"/>
                    <a:pt x="2902" y="1003"/>
                  </a:cubicBezTo>
                  <a:lnTo>
                    <a:pt x="2926" y="848"/>
                  </a:lnTo>
                  <a:cubicBezTo>
                    <a:pt x="2926" y="799"/>
                    <a:pt x="2934" y="750"/>
                    <a:pt x="2942" y="701"/>
                  </a:cubicBezTo>
                  <a:close/>
                  <a:moveTo>
                    <a:pt x="4310" y="4918"/>
                  </a:moveTo>
                  <a:lnTo>
                    <a:pt x="4310" y="4918"/>
                  </a:lnTo>
                  <a:cubicBezTo>
                    <a:pt x="4318" y="4918"/>
                    <a:pt x="4318" y="4926"/>
                    <a:pt x="4318" y="4926"/>
                  </a:cubicBezTo>
                  <a:cubicBezTo>
                    <a:pt x="4315" y="4924"/>
                    <a:pt x="4313" y="4921"/>
                    <a:pt x="4310" y="4918"/>
                  </a:cubicBezTo>
                  <a:close/>
                  <a:moveTo>
                    <a:pt x="2928" y="1"/>
                  </a:moveTo>
                  <a:cubicBezTo>
                    <a:pt x="2869" y="1"/>
                    <a:pt x="2820" y="47"/>
                    <a:pt x="2820" y="107"/>
                  </a:cubicBezTo>
                  <a:cubicBezTo>
                    <a:pt x="2812" y="156"/>
                    <a:pt x="2804" y="205"/>
                    <a:pt x="2796" y="262"/>
                  </a:cubicBezTo>
                  <a:lnTo>
                    <a:pt x="2763" y="514"/>
                  </a:lnTo>
                  <a:lnTo>
                    <a:pt x="2723" y="815"/>
                  </a:lnTo>
                  <a:lnTo>
                    <a:pt x="2698" y="970"/>
                  </a:lnTo>
                  <a:cubicBezTo>
                    <a:pt x="2682" y="1108"/>
                    <a:pt x="2658" y="1247"/>
                    <a:pt x="2641" y="1385"/>
                  </a:cubicBezTo>
                  <a:cubicBezTo>
                    <a:pt x="2633" y="1475"/>
                    <a:pt x="2625" y="1564"/>
                    <a:pt x="2617" y="1654"/>
                  </a:cubicBezTo>
                  <a:cubicBezTo>
                    <a:pt x="2601" y="1792"/>
                    <a:pt x="2584" y="1939"/>
                    <a:pt x="2568" y="2077"/>
                  </a:cubicBezTo>
                  <a:lnTo>
                    <a:pt x="2560" y="2150"/>
                  </a:lnTo>
                  <a:cubicBezTo>
                    <a:pt x="2544" y="2248"/>
                    <a:pt x="2527" y="2346"/>
                    <a:pt x="2511" y="2435"/>
                  </a:cubicBezTo>
                  <a:cubicBezTo>
                    <a:pt x="2356" y="2419"/>
                    <a:pt x="2193" y="2395"/>
                    <a:pt x="2023" y="2354"/>
                  </a:cubicBezTo>
                  <a:lnTo>
                    <a:pt x="1892" y="2330"/>
                  </a:lnTo>
                  <a:cubicBezTo>
                    <a:pt x="1583" y="2264"/>
                    <a:pt x="1257" y="2199"/>
                    <a:pt x="932" y="2142"/>
                  </a:cubicBezTo>
                  <a:cubicBezTo>
                    <a:pt x="744" y="2110"/>
                    <a:pt x="557" y="2077"/>
                    <a:pt x="378" y="2037"/>
                  </a:cubicBezTo>
                  <a:lnTo>
                    <a:pt x="199" y="2004"/>
                  </a:lnTo>
                  <a:cubicBezTo>
                    <a:pt x="193" y="2003"/>
                    <a:pt x="188" y="2003"/>
                    <a:pt x="182" y="2003"/>
                  </a:cubicBezTo>
                  <a:cubicBezTo>
                    <a:pt x="56" y="2003"/>
                    <a:pt x="1" y="2178"/>
                    <a:pt x="118" y="2248"/>
                  </a:cubicBezTo>
                  <a:lnTo>
                    <a:pt x="191" y="2281"/>
                  </a:lnTo>
                  <a:cubicBezTo>
                    <a:pt x="378" y="2370"/>
                    <a:pt x="557" y="2452"/>
                    <a:pt x="736" y="2541"/>
                  </a:cubicBezTo>
                  <a:cubicBezTo>
                    <a:pt x="1062" y="2704"/>
                    <a:pt x="1355" y="2842"/>
                    <a:pt x="1640" y="2965"/>
                  </a:cubicBezTo>
                  <a:cubicBezTo>
                    <a:pt x="1843" y="3054"/>
                    <a:pt x="2047" y="3152"/>
                    <a:pt x="2242" y="3258"/>
                  </a:cubicBezTo>
                  <a:cubicBezTo>
                    <a:pt x="2169" y="3420"/>
                    <a:pt x="2088" y="3575"/>
                    <a:pt x="2006" y="3713"/>
                  </a:cubicBezTo>
                  <a:cubicBezTo>
                    <a:pt x="1966" y="3795"/>
                    <a:pt x="1917" y="3876"/>
                    <a:pt x="1868" y="3950"/>
                  </a:cubicBezTo>
                  <a:cubicBezTo>
                    <a:pt x="1770" y="4120"/>
                    <a:pt x="1664" y="4308"/>
                    <a:pt x="1575" y="4479"/>
                  </a:cubicBezTo>
                  <a:cubicBezTo>
                    <a:pt x="1493" y="4641"/>
                    <a:pt x="1404" y="4804"/>
                    <a:pt x="1314" y="4967"/>
                  </a:cubicBezTo>
                  <a:cubicBezTo>
                    <a:pt x="1249" y="5081"/>
                    <a:pt x="1184" y="5203"/>
                    <a:pt x="1119" y="5325"/>
                  </a:cubicBezTo>
                  <a:cubicBezTo>
                    <a:pt x="1086" y="5382"/>
                    <a:pt x="1103" y="5456"/>
                    <a:pt x="1160" y="5488"/>
                  </a:cubicBezTo>
                  <a:cubicBezTo>
                    <a:pt x="1184" y="5504"/>
                    <a:pt x="1208" y="5512"/>
                    <a:pt x="1241" y="5512"/>
                  </a:cubicBezTo>
                  <a:cubicBezTo>
                    <a:pt x="1274" y="5512"/>
                    <a:pt x="1314" y="5496"/>
                    <a:pt x="1339" y="5464"/>
                  </a:cubicBezTo>
                  <a:lnTo>
                    <a:pt x="1396" y="5407"/>
                  </a:lnTo>
                  <a:cubicBezTo>
                    <a:pt x="1526" y="5260"/>
                    <a:pt x="1656" y="5122"/>
                    <a:pt x="1795" y="4992"/>
                  </a:cubicBezTo>
                  <a:cubicBezTo>
                    <a:pt x="2063" y="4707"/>
                    <a:pt x="2283" y="4471"/>
                    <a:pt x="2487" y="4243"/>
                  </a:cubicBezTo>
                  <a:cubicBezTo>
                    <a:pt x="2633" y="4080"/>
                    <a:pt x="2796" y="3917"/>
                    <a:pt x="2959" y="3762"/>
                  </a:cubicBezTo>
                  <a:cubicBezTo>
                    <a:pt x="3089" y="3876"/>
                    <a:pt x="3203" y="4007"/>
                    <a:pt x="3317" y="4129"/>
                  </a:cubicBezTo>
                  <a:lnTo>
                    <a:pt x="3496" y="4332"/>
                  </a:lnTo>
                  <a:cubicBezTo>
                    <a:pt x="3602" y="4446"/>
                    <a:pt x="3708" y="4568"/>
                    <a:pt x="3830" y="4690"/>
                  </a:cubicBezTo>
                  <a:cubicBezTo>
                    <a:pt x="3960" y="4829"/>
                    <a:pt x="4098" y="4975"/>
                    <a:pt x="4237" y="5114"/>
                  </a:cubicBezTo>
                  <a:lnTo>
                    <a:pt x="4571" y="5472"/>
                  </a:lnTo>
                  <a:cubicBezTo>
                    <a:pt x="4596" y="5497"/>
                    <a:pt x="4631" y="5510"/>
                    <a:pt x="4664" y="5510"/>
                  </a:cubicBezTo>
                  <a:cubicBezTo>
                    <a:pt x="4683" y="5510"/>
                    <a:pt x="4702" y="5505"/>
                    <a:pt x="4717" y="5496"/>
                  </a:cubicBezTo>
                  <a:cubicBezTo>
                    <a:pt x="4758" y="5472"/>
                    <a:pt x="4782" y="5439"/>
                    <a:pt x="4790" y="5399"/>
                  </a:cubicBezTo>
                  <a:cubicBezTo>
                    <a:pt x="4798" y="5366"/>
                    <a:pt x="4782" y="5333"/>
                    <a:pt x="4766" y="5301"/>
                  </a:cubicBezTo>
                  <a:cubicBezTo>
                    <a:pt x="4676" y="5138"/>
                    <a:pt x="4595" y="4975"/>
                    <a:pt x="4505" y="4812"/>
                  </a:cubicBezTo>
                  <a:cubicBezTo>
                    <a:pt x="4424" y="4666"/>
                    <a:pt x="4343" y="4519"/>
                    <a:pt x="4269" y="4373"/>
                  </a:cubicBezTo>
                  <a:cubicBezTo>
                    <a:pt x="4196" y="4234"/>
                    <a:pt x="4115" y="4088"/>
                    <a:pt x="4033" y="3950"/>
                  </a:cubicBezTo>
                  <a:cubicBezTo>
                    <a:pt x="3976" y="3852"/>
                    <a:pt x="3911" y="3746"/>
                    <a:pt x="3854" y="3648"/>
                  </a:cubicBezTo>
                  <a:cubicBezTo>
                    <a:pt x="3789" y="3518"/>
                    <a:pt x="3716" y="3388"/>
                    <a:pt x="3651" y="3258"/>
                  </a:cubicBezTo>
                  <a:lnTo>
                    <a:pt x="3659" y="3258"/>
                  </a:lnTo>
                  <a:cubicBezTo>
                    <a:pt x="3683" y="3241"/>
                    <a:pt x="3699" y="3233"/>
                    <a:pt x="3724" y="3225"/>
                  </a:cubicBezTo>
                  <a:cubicBezTo>
                    <a:pt x="3903" y="3127"/>
                    <a:pt x="4107" y="3030"/>
                    <a:pt x="4351" y="2924"/>
                  </a:cubicBezTo>
                  <a:cubicBezTo>
                    <a:pt x="4668" y="2785"/>
                    <a:pt x="4978" y="2631"/>
                    <a:pt x="5287" y="2484"/>
                  </a:cubicBezTo>
                  <a:lnTo>
                    <a:pt x="5775" y="2248"/>
                  </a:lnTo>
                  <a:cubicBezTo>
                    <a:pt x="5832" y="2224"/>
                    <a:pt x="5865" y="2159"/>
                    <a:pt x="5840" y="2102"/>
                  </a:cubicBezTo>
                  <a:cubicBezTo>
                    <a:pt x="5840" y="2077"/>
                    <a:pt x="5824" y="2045"/>
                    <a:pt x="5800" y="2028"/>
                  </a:cubicBezTo>
                  <a:cubicBezTo>
                    <a:pt x="5775" y="2010"/>
                    <a:pt x="5746" y="2001"/>
                    <a:pt x="5720" y="2001"/>
                  </a:cubicBezTo>
                  <a:cubicBezTo>
                    <a:pt x="5711" y="2001"/>
                    <a:pt x="5702" y="2002"/>
                    <a:pt x="5694" y="2004"/>
                  </a:cubicBezTo>
                  <a:lnTo>
                    <a:pt x="5539" y="2037"/>
                  </a:lnTo>
                  <a:lnTo>
                    <a:pt x="5173" y="2102"/>
                  </a:lnTo>
                  <a:lnTo>
                    <a:pt x="4562" y="2207"/>
                  </a:lnTo>
                  <a:cubicBezTo>
                    <a:pt x="4424" y="2232"/>
                    <a:pt x="4294" y="2264"/>
                    <a:pt x="4155" y="2297"/>
                  </a:cubicBezTo>
                  <a:cubicBezTo>
                    <a:pt x="4009" y="2321"/>
                    <a:pt x="3846" y="2362"/>
                    <a:pt x="3691" y="2387"/>
                  </a:cubicBezTo>
                  <a:lnTo>
                    <a:pt x="3643" y="2395"/>
                  </a:lnTo>
                  <a:cubicBezTo>
                    <a:pt x="3553" y="2411"/>
                    <a:pt x="3463" y="2427"/>
                    <a:pt x="3374" y="2435"/>
                  </a:cubicBezTo>
                  <a:cubicBezTo>
                    <a:pt x="3333" y="2199"/>
                    <a:pt x="3301" y="1971"/>
                    <a:pt x="3284" y="1768"/>
                  </a:cubicBezTo>
                  <a:cubicBezTo>
                    <a:pt x="3260" y="1524"/>
                    <a:pt x="3235" y="1336"/>
                    <a:pt x="3219" y="1165"/>
                  </a:cubicBezTo>
                  <a:cubicBezTo>
                    <a:pt x="3203" y="1076"/>
                    <a:pt x="3195" y="995"/>
                    <a:pt x="3178" y="905"/>
                  </a:cubicBezTo>
                  <a:cubicBezTo>
                    <a:pt x="3162" y="815"/>
                    <a:pt x="3154" y="734"/>
                    <a:pt x="3138" y="636"/>
                  </a:cubicBezTo>
                  <a:cubicBezTo>
                    <a:pt x="3130" y="547"/>
                    <a:pt x="3113" y="441"/>
                    <a:pt x="3097" y="343"/>
                  </a:cubicBezTo>
                  <a:cubicBezTo>
                    <a:pt x="3089" y="262"/>
                    <a:pt x="3081" y="180"/>
                    <a:pt x="3065" y="107"/>
                  </a:cubicBezTo>
                  <a:cubicBezTo>
                    <a:pt x="3065" y="47"/>
                    <a:pt x="3016" y="1"/>
                    <a:pt x="2957" y="1"/>
                  </a:cubicBezTo>
                  <a:cubicBezTo>
                    <a:pt x="2952" y="1"/>
                    <a:pt x="2947" y="1"/>
                    <a:pt x="2942" y="1"/>
                  </a:cubicBezTo>
                  <a:cubicBezTo>
                    <a:pt x="2938" y="1"/>
                    <a:pt x="2933" y="1"/>
                    <a:pt x="292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54" name="Google Shape;4854;p68"/>
            <p:cNvSpPr/>
            <p:nvPr/>
          </p:nvSpPr>
          <p:spPr>
            <a:xfrm rot="461193">
              <a:off x="8333757" y="2306928"/>
              <a:ext cx="121460" cy="115921"/>
            </a:xfrm>
            <a:custGeom>
              <a:avLst/>
              <a:gdLst/>
              <a:ahLst/>
              <a:cxnLst/>
              <a:rect l="l" t="t" r="r" b="b"/>
              <a:pathLst>
                <a:path w="1426" h="1361" extrusionOk="0">
                  <a:moveTo>
                    <a:pt x="709" y="270"/>
                  </a:moveTo>
                  <a:lnTo>
                    <a:pt x="823" y="603"/>
                  </a:lnTo>
                  <a:lnTo>
                    <a:pt x="1165" y="603"/>
                  </a:lnTo>
                  <a:lnTo>
                    <a:pt x="888" y="807"/>
                  </a:lnTo>
                  <a:lnTo>
                    <a:pt x="994" y="1141"/>
                  </a:lnTo>
                  <a:lnTo>
                    <a:pt x="994" y="1141"/>
                  </a:lnTo>
                  <a:lnTo>
                    <a:pt x="709" y="937"/>
                  </a:lnTo>
                  <a:lnTo>
                    <a:pt x="432" y="1141"/>
                  </a:lnTo>
                  <a:lnTo>
                    <a:pt x="538" y="807"/>
                  </a:lnTo>
                  <a:lnTo>
                    <a:pt x="253" y="603"/>
                  </a:lnTo>
                  <a:lnTo>
                    <a:pt x="603" y="603"/>
                  </a:lnTo>
                  <a:lnTo>
                    <a:pt x="709" y="270"/>
                  </a:lnTo>
                  <a:close/>
                  <a:moveTo>
                    <a:pt x="709" y="1"/>
                  </a:moveTo>
                  <a:lnTo>
                    <a:pt x="546" y="522"/>
                  </a:lnTo>
                  <a:lnTo>
                    <a:pt x="1" y="522"/>
                  </a:lnTo>
                  <a:lnTo>
                    <a:pt x="440" y="839"/>
                  </a:lnTo>
                  <a:lnTo>
                    <a:pt x="269" y="1360"/>
                  </a:lnTo>
                  <a:lnTo>
                    <a:pt x="269" y="1360"/>
                  </a:lnTo>
                  <a:lnTo>
                    <a:pt x="709" y="1035"/>
                  </a:lnTo>
                  <a:lnTo>
                    <a:pt x="1149" y="1360"/>
                  </a:lnTo>
                  <a:lnTo>
                    <a:pt x="986" y="839"/>
                  </a:lnTo>
                  <a:lnTo>
                    <a:pt x="1425" y="522"/>
                  </a:lnTo>
                  <a:lnTo>
                    <a:pt x="880" y="522"/>
                  </a:lnTo>
                  <a:lnTo>
                    <a:pt x="70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55" name="Google Shape;4855;p68"/>
            <p:cNvSpPr/>
            <p:nvPr/>
          </p:nvSpPr>
          <p:spPr>
            <a:xfrm rot="461254">
              <a:off x="8202702" y="2476368"/>
              <a:ext cx="261457" cy="241883"/>
            </a:xfrm>
            <a:custGeom>
              <a:avLst/>
              <a:gdLst/>
              <a:ahLst/>
              <a:cxnLst/>
              <a:rect l="l" t="t" r="r" b="b"/>
              <a:pathLst>
                <a:path w="2725" h="2521" extrusionOk="0">
                  <a:moveTo>
                    <a:pt x="1887" y="0"/>
                  </a:moveTo>
                  <a:cubicBezTo>
                    <a:pt x="1727" y="0"/>
                    <a:pt x="1552" y="69"/>
                    <a:pt x="1382" y="87"/>
                  </a:cubicBezTo>
                  <a:cubicBezTo>
                    <a:pt x="1544" y="241"/>
                    <a:pt x="1707" y="388"/>
                    <a:pt x="1854" y="551"/>
                  </a:cubicBezTo>
                  <a:cubicBezTo>
                    <a:pt x="1390" y="1145"/>
                    <a:pt x="698" y="1650"/>
                    <a:pt x="144" y="2171"/>
                  </a:cubicBezTo>
                  <a:cubicBezTo>
                    <a:pt x="1" y="2314"/>
                    <a:pt x="139" y="2520"/>
                    <a:pt x="296" y="2520"/>
                  </a:cubicBezTo>
                  <a:cubicBezTo>
                    <a:pt x="344" y="2520"/>
                    <a:pt x="394" y="2501"/>
                    <a:pt x="437" y="2456"/>
                  </a:cubicBezTo>
                  <a:cubicBezTo>
                    <a:pt x="966" y="1878"/>
                    <a:pt x="1528" y="1332"/>
                    <a:pt x="2065" y="754"/>
                  </a:cubicBezTo>
                  <a:cubicBezTo>
                    <a:pt x="2066" y="753"/>
                    <a:pt x="2068" y="753"/>
                    <a:pt x="2069" y="753"/>
                  </a:cubicBezTo>
                  <a:cubicBezTo>
                    <a:pt x="2114" y="753"/>
                    <a:pt x="2343" y="1072"/>
                    <a:pt x="2375" y="1080"/>
                  </a:cubicBezTo>
                  <a:cubicBezTo>
                    <a:pt x="2382" y="1081"/>
                    <a:pt x="2389" y="1082"/>
                    <a:pt x="2396" y="1082"/>
                  </a:cubicBezTo>
                  <a:cubicBezTo>
                    <a:pt x="2526" y="1082"/>
                    <a:pt x="2709" y="884"/>
                    <a:pt x="2717" y="730"/>
                  </a:cubicBezTo>
                  <a:cubicBezTo>
                    <a:pt x="2725" y="697"/>
                    <a:pt x="2717" y="673"/>
                    <a:pt x="2708" y="648"/>
                  </a:cubicBezTo>
                  <a:cubicBezTo>
                    <a:pt x="2643" y="494"/>
                    <a:pt x="2367" y="306"/>
                    <a:pt x="2244" y="184"/>
                  </a:cubicBezTo>
                  <a:cubicBezTo>
                    <a:pt x="2187" y="127"/>
                    <a:pt x="2130" y="78"/>
                    <a:pt x="2065" y="38"/>
                  </a:cubicBezTo>
                  <a:cubicBezTo>
                    <a:pt x="2009" y="11"/>
                    <a:pt x="1949" y="0"/>
                    <a:pt x="188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56" name="Google Shape;4856;p68"/>
            <p:cNvSpPr/>
            <p:nvPr/>
          </p:nvSpPr>
          <p:spPr>
            <a:xfrm rot="461254">
              <a:off x="8218988" y="2434679"/>
              <a:ext cx="291008" cy="286787"/>
            </a:xfrm>
            <a:custGeom>
              <a:avLst/>
              <a:gdLst/>
              <a:ahLst/>
              <a:cxnLst/>
              <a:rect l="l" t="t" r="r" b="b"/>
              <a:pathLst>
                <a:path w="3033" h="2989" extrusionOk="0">
                  <a:moveTo>
                    <a:pt x="1437" y="1"/>
                  </a:moveTo>
                  <a:lnTo>
                    <a:pt x="1437" y="1"/>
                  </a:lnTo>
                  <a:cubicBezTo>
                    <a:pt x="965" y="90"/>
                    <a:pt x="517" y="522"/>
                    <a:pt x="330" y="945"/>
                  </a:cubicBezTo>
                  <a:cubicBezTo>
                    <a:pt x="0" y="1669"/>
                    <a:pt x="322" y="2639"/>
                    <a:pt x="1201" y="2639"/>
                  </a:cubicBezTo>
                  <a:cubicBezTo>
                    <a:pt x="1211" y="2639"/>
                    <a:pt x="1222" y="2639"/>
                    <a:pt x="1233" y="2638"/>
                  </a:cubicBezTo>
                  <a:cubicBezTo>
                    <a:pt x="1526" y="2638"/>
                    <a:pt x="1673" y="2476"/>
                    <a:pt x="1925" y="2370"/>
                  </a:cubicBezTo>
                  <a:cubicBezTo>
                    <a:pt x="1992" y="2343"/>
                    <a:pt x="2015" y="2322"/>
                    <a:pt x="2045" y="2322"/>
                  </a:cubicBezTo>
                  <a:cubicBezTo>
                    <a:pt x="2071" y="2322"/>
                    <a:pt x="2103" y="2337"/>
                    <a:pt x="2170" y="2378"/>
                  </a:cubicBezTo>
                  <a:cubicBezTo>
                    <a:pt x="2259" y="2443"/>
                    <a:pt x="2332" y="2533"/>
                    <a:pt x="2389" y="2638"/>
                  </a:cubicBezTo>
                  <a:cubicBezTo>
                    <a:pt x="2511" y="2875"/>
                    <a:pt x="2601" y="2883"/>
                    <a:pt x="2837" y="2988"/>
                  </a:cubicBezTo>
                  <a:lnTo>
                    <a:pt x="2861" y="2988"/>
                  </a:lnTo>
                  <a:cubicBezTo>
                    <a:pt x="3032" y="2988"/>
                    <a:pt x="2927" y="2761"/>
                    <a:pt x="2878" y="2687"/>
                  </a:cubicBezTo>
                  <a:cubicBezTo>
                    <a:pt x="2804" y="2549"/>
                    <a:pt x="2691" y="2500"/>
                    <a:pt x="2560" y="2411"/>
                  </a:cubicBezTo>
                  <a:cubicBezTo>
                    <a:pt x="2384" y="2274"/>
                    <a:pt x="2287" y="2028"/>
                    <a:pt x="2035" y="2028"/>
                  </a:cubicBezTo>
                  <a:cubicBezTo>
                    <a:pt x="2031" y="2028"/>
                    <a:pt x="2027" y="2028"/>
                    <a:pt x="2023" y="2028"/>
                  </a:cubicBezTo>
                  <a:cubicBezTo>
                    <a:pt x="1795" y="2036"/>
                    <a:pt x="1616" y="2240"/>
                    <a:pt x="1380" y="2240"/>
                  </a:cubicBezTo>
                  <a:cubicBezTo>
                    <a:pt x="940" y="2231"/>
                    <a:pt x="582" y="1873"/>
                    <a:pt x="574" y="1434"/>
                  </a:cubicBezTo>
                  <a:cubicBezTo>
                    <a:pt x="550" y="831"/>
                    <a:pt x="948" y="302"/>
                    <a:pt x="143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9" name="TextBox 8"/>
          <p:cNvSpPr txBox="1"/>
          <p:nvPr/>
        </p:nvSpPr>
        <p:spPr>
          <a:xfrm>
            <a:off x="3218727" y="1881456"/>
            <a:ext cx="5428021" cy="1753235"/>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panose="020B0604020202020204"/>
              <a:buNone/>
              <a:defRPr/>
            </a:pPr>
            <a:r>
              <a:rPr kumimoji="0" lang="en-US" sz="3600" b="1" i="0" u="none" strike="noStrike" kern="0" cap="none" spc="0" normalizeH="0" baseline="0" noProof="0">
                <a:ln>
                  <a:noFill/>
                </a:ln>
                <a:solidFill>
                  <a:srgbClr val="E03232"/>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a:rPr>
              <a:t>CHỦ NGHĨA XÃ HỘI </a:t>
            </a:r>
            <a:endParaRPr kumimoji="0" lang="en-US" sz="3600" b="1" i="0" u="none" strike="noStrike" kern="0" cap="none" spc="0" normalizeH="0" baseline="0" noProof="0">
              <a:ln>
                <a:noFill/>
              </a:ln>
              <a:solidFill>
                <a:srgbClr val="E03232"/>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a:endParaRPr>
          </a:p>
          <a:p>
            <a:pPr marL="0" marR="0" lvl="0" indent="0" algn="ctr" defTabSz="914400" rtl="0" eaLnBrk="1" fontAlgn="auto" latinLnBrk="0" hangingPunct="1">
              <a:lnSpc>
                <a:spcPct val="150000"/>
              </a:lnSpc>
              <a:spcBef>
                <a:spcPts val="0"/>
              </a:spcBef>
              <a:spcAft>
                <a:spcPts val="0"/>
              </a:spcAft>
              <a:buClr>
                <a:srgbClr val="000000"/>
              </a:buClr>
              <a:buSzTx/>
              <a:buFont typeface="Arial" panose="020B0604020202020204"/>
              <a:buNone/>
              <a:defRPr/>
            </a:pPr>
            <a:r>
              <a:rPr kumimoji="0" lang="en-US" sz="3600" b="1" i="0" u="none" strike="noStrike" kern="0" cap="none" spc="0" normalizeH="0" baseline="0" noProof="0">
                <a:ln>
                  <a:noFill/>
                </a:ln>
                <a:solidFill>
                  <a:srgbClr val="E03232"/>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a:rPr>
              <a:t>TỪ NĂM 1991 ĐẾN NAY</a:t>
            </a:r>
            <a:endParaRPr kumimoji="0" lang="en-US" sz="3200" b="1" i="0" u="none" strike="noStrike" kern="0" cap="none" spc="0" normalizeH="0" baseline="0" noProof="0">
              <a:ln>
                <a:noFill/>
              </a:ln>
              <a:solidFill>
                <a:srgbClr val="E03232"/>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panose="020B0604020202020204"/>
            </a:endParaRPr>
          </a:p>
        </p:txBody>
      </p:sp>
      <p:pic>
        <p:nvPicPr>
          <p:cNvPr id="2" name="Picture 1"/>
          <p:cNvPicPr>
            <a:picLocks noChangeAspect="1"/>
          </p:cNvPicPr>
          <p:nvPr/>
        </p:nvPicPr>
        <p:blipFill>
          <a:blip r:embed="rId1"/>
          <a:stretch>
            <a:fillRect/>
          </a:stretch>
        </p:blipFill>
        <p:spPr>
          <a:xfrm>
            <a:off x="4926810" y="521649"/>
            <a:ext cx="2011854" cy="1926503"/>
          </a:xfrm>
          <a:prstGeom prst="rect">
            <a:avLst/>
          </a:prstGeom>
        </p:spPr>
      </p:pic>
    </p:spTree>
  </p:cSld>
  <p:clrMapOvr>
    <a:masterClrMapping/>
  </p:clrMapOvr>
  <p:transition spd="slow">
    <p:comb/>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 name="Text Box 9"/>
          <p:cNvSpPr txBox="1"/>
          <p:nvPr/>
        </p:nvSpPr>
        <p:spPr>
          <a:xfrm>
            <a:off x="843280" y="247650"/>
            <a:ext cx="2544445" cy="459740"/>
          </a:xfrm>
          <a:prstGeom prst="rect">
            <a:avLst/>
          </a:prstGeom>
          <a:noFill/>
        </p:spPr>
        <p:txBody>
          <a:bodyPr wrap="square" rtlCol="0">
            <a:noAutofit/>
          </a:bodyPr>
          <a:p>
            <a:r>
              <a:rPr lang="en-US" sz="2400" b="1">
                <a:solidFill>
                  <a:schemeClr val="tx2">
                    <a:lumMod val="75000"/>
                  </a:schemeClr>
                </a:solidFill>
                <a:latin typeface="Times New Roman" panose="02020603050405020304" pitchFamily="18" charset="0"/>
                <a:cs typeface="Times New Roman" panose="02020603050405020304" pitchFamily="18" charset="0"/>
              </a:rPr>
              <a:t>TÌM TỪ KHÓA</a:t>
            </a:r>
            <a:endParaRPr lang="en-US" sz="2400" b="1">
              <a:solidFill>
                <a:schemeClr val="tx2">
                  <a:lumMod val="75000"/>
                </a:schemeClr>
              </a:solidFill>
              <a:latin typeface="Times New Roman" panose="02020603050405020304" pitchFamily="18" charset="0"/>
              <a:cs typeface="Times New Roman" panose="02020603050405020304" pitchFamily="18" charset="0"/>
            </a:endParaRPr>
          </a:p>
        </p:txBody>
      </p:sp>
      <p:graphicFrame>
        <p:nvGraphicFramePr>
          <p:cNvPr id="18" name="Content Placeholder 17"/>
          <p:cNvGraphicFramePr/>
          <p:nvPr>
            <p:ph idx="4294967295"/>
            <p:custDataLst>
              <p:tags r:id="rId1"/>
            </p:custDataLst>
          </p:nvPr>
        </p:nvGraphicFramePr>
        <p:xfrm>
          <a:off x="217805" y="706755"/>
          <a:ext cx="8163560" cy="4356100"/>
        </p:xfrm>
        <a:graphic>
          <a:graphicData uri="http://schemas.openxmlformats.org/drawingml/2006/table">
            <a:tbl>
              <a:tblPr/>
              <a:tblGrid>
                <a:gridCol w="424815"/>
                <a:gridCol w="410210"/>
                <a:gridCol w="382270"/>
                <a:gridCol w="413385"/>
                <a:gridCol w="386715"/>
                <a:gridCol w="421005"/>
                <a:gridCol w="407670"/>
                <a:gridCol w="414020"/>
                <a:gridCol w="386080"/>
                <a:gridCol w="414020"/>
                <a:gridCol w="381635"/>
                <a:gridCol w="414020"/>
                <a:gridCol w="414655"/>
                <a:gridCol w="381000"/>
                <a:gridCol w="381635"/>
                <a:gridCol w="413385"/>
                <a:gridCol w="414655"/>
                <a:gridCol w="414020"/>
                <a:gridCol w="443230"/>
                <a:gridCol w="445135"/>
              </a:tblGrid>
              <a:tr h="492125">
                <a:tc>
                  <a:txBody>
                    <a:bodyPr/>
                    <a:p>
                      <a:pPr marL="0" indent="0" algn="ctr">
                        <a:lnSpc>
                          <a:spcPct val="114000"/>
                        </a:lnSpc>
                        <a:spcBef>
                          <a:spcPct val="0"/>
                        </a:spcBef>
                        <a:spcAft>
                          <a:spcPct val="0"/>
                        </a:spcAft>
                      </a:pPr>
                      <a:r>
                        <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rPr>
                        <a:t>C</a:t>
                      </a:r>
                      <a:endPar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blipFill>
                      <a:blip r:embed="rId2"/>
                    </a:blipFill>
                  </a:tcPr>
                </a:tc>
                <a:tc>
                  <a:txBody>
                    <a:bodyPr/>
                    <a:p>
                      <a:pPr marL="0" indent="0" algn="ctr">
                        <a:lnSpc>
                          <a:spcPct val="114000"/>
                        </a:lnSpc>
                        <a:spcBef>
                          <a:spcPct val="0"/>
                        </a:spcBef>
                        <a:spcAft>
                          <a:spcPct val="0"/>
                        </a:spcAft>
                      </a:pPr>
                      <a:r>
                        <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rPr>
                        <a:t>B</a:t>
                      </a:r>
                      <a:endPar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blipFill>
                      <a:blip r:embed="rId2"/>
                    </a:blipFill>
                  </a:tcPr>
                </a:tc>
                <a:tc>
                  <a:txBody>
                    <a:bodyPr/>
                    <a:p>
                      <a:pPr marL="0" indent="0" algn="ctr">
                        <a:lnSpc>
                          <a:spcPct val="114000"/>
                        </a:lnSpc>
                        <a:spcBef>
                          <a:spcPct val="0"/>
                        </a:spcBef>
                        <a:spcAft>
                          <a:spcPts val="1000"/>
                        </a:spcAft>
                      </a:pPr>
                      <a:r>
                        <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rPr>
                        <a:t>C</a:t>
                      </a:r>
                      <a:endPar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blipFill>
                      <a:blip r:embed="rId2"/>
                    </a:blipFill>
                  </a:tcPr>
                </a:tc>
                <a:tc>
                  <a:txBody>
                    <a:bodyPr/>
                    <a:p>
                      <a:pPr marL="0" indent="0" algn="ctr">
                        <a:lnSpc>
                          <a:spcPct val="114000"/>
                        </a:lnSpc>
                        <a:spcBef>
                          <a:spcPct val="0"/>
                        </a:spcBef>
                        <a:spcAft>
                          <a:spcPts val="1000"/>
                        </a:spcAft>
                      </a:pPr>
                      <a:r>
                        <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rPr>
                        <a:t>A</a:t>
                      </a:r>
                      <a:endPar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blipFill>
                      <a:blip r:embed="rId2"/>
                    </a:blipFill>
                  </a:tcPr>
                </a:tc>
                <a:tc>
                  <a:txBody>
                    <a:bodyPr/>
                    <a:p>
                      <a:pPr marL="0" indent="0" algn="ctr">
                        <a:lnSpc>
                          <a:spcPct val="114000"/>
                        </a:lnSpc>
                        <a:spcBef>
                          <a:spcPct val="0"/>
                        </a:spcBef>
                        <a:spcAft>
                          <a:spcPts val="1000"/>
                        </a:spcAft>
                      </a:pPr>
                      <a:r>
                        <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rPr>
                        <a:t>I</a:t>
                      </a:r>
                      <a:endPar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blipFill>
                      <a:blip r:embed="rId2"/>
                    </a:blipFill>
                  </a:tcPr>
                </a:tc>
                <a:tc>
                  <a:txBody>
                    <a:bodyPr/>
                    <a:p>
                      <a:pPr marL="0" indent="0" algn="ctr">
                        <a:lnSpc>
                          <a:spcPct val="114000"/>
                        </a:lnSpc>
                        <a:spcBef>
                          <a:spcPct val="0"/>
                        </a:spcBef>
                        <a:spcAft>
                          <a:spcPts val="1000"/>
                        </a:spcAft>
                      </a:pPr>
                      <a:r>
                        <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rPr>
                        <a:t>C</a:t>
                      </a:r>
                      <a:endPar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blipFill>
                      <a:blip r:embed="rId2"/>
                    </a:blipFill>
                  </a:tcPr>
                </a:tc>
                <a:tc>
                  <a:txBody>
                    <a:bodyPr/>
                    <a:p>
                      <a:pPr marL="0" indent="0" algn="ctr">
                        <a:lnSpc>
                          <a:spcPct val="114000"/>
                        </a:lnSpc>
                        <a:spcBef>
                          <a:spcPct val="0"/>
                        </a:spcBef>
                        <a:spcAft>
                          <a:spcPts val="1000"/>
                        </a:spcAft>
                      </a:pPr>
                      <a:r>
                        <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rPr>
                        <a:t>A</a:t>
                      </a:r>
                      <a:endPar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blipFill>
                      <a:blip r:embed="rId2"/>
                    </a:blipFill>
                  </a:tcPr>
                </a:tc>
                <a:tc>
                  <a:txBody>
                    <a:bodyPr/>
                    <a:p>
                      <a:pPr marL="0" indent="0" algn="ctr">
                        <a:lnSpc>
                          <a:spcPct val="114000"/>
                        </a:lnSpc>
                        <a:spcBef>
                          <a:spcPct val="0"/>
                        </a:spcBef>
                        <a:spcAft>
                          <a:spcPts val="1000"/>
                        </a:spcAft>
                      </a:pPr>
                      <a:r>
                        <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rPr>
                        <a:t>C</a:t>
                      </a:r>
                      <a:endPar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blipFill>
                      <a:blip r:embed="rId2"/>
                    </a:blipFill>
                  </a:tcPr>
                </a:tc>
                <a:tc>
                  <a:txBody>
                    <a:bodyPr/>
                    <a:p>
                      <a:pPr marL="0" indent="0" algn="ctr">
                        <a:lnSpc>
                          <a:spcPct val="114000"/>
                        </a:lnSpc>
                        <a:spcBef>
                          <a:spcPct val="0"/>
                        </a:spcBef>
                        <a:spcAft>
                          <a:spcPts val="1000"/>
                        </a:spcAft>
                      </a:pPr>
                      <a:r>
                        <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rPr>
                        <a:t>H</a:t>
                      </a:r>
                      <a:endPar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blipFill>
                      <a:blip r:embed="rId2"/>
                    </a:blipFill>
                  </a:tcPr>
                </a:tc>
                <a:tc>
                  <a:txBody>
                    <a:bodyPr/>
                    <a:p>
                      <a:pPr marL="0" indent="0" algn="ctr">
                        <a:lnSpc>
                          <a:spcPct val="114000"/>
                        </a:lnSpc>
                        <a:spcBef>
                          <a:spcPct val="0"/>
                        </a:spcBef>
                        <a:spcAft>
                          <a:spcPct val="0"/>
                        </a:spcAft>
                      </a:pPr>
                      <a:r>
                        <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rPr>
                        <a:t>G</a:t>
                      </a:r>
                      <a:endPar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blipFill>
                      <a:blip r:embed="rId2"/>
                    </a:blipFill>
                  </a:tcPr>
                </a:tc>
                <a:tc>
                  <a:txBody>
                    <a:bodyPr/>
                    <a:p>
                      <a:pPr marL="0" indent="0" algn="ctr">
                        <a:lnSpc>
                          <a:spcPct val="114000"/>
                        </a:lnSpc>
                        <a:spcBef>
                          <a:spcPct val="0"/>
                        </a:spcBef>
                        <a:spcAft>
                          <a:spcPct val="0"/>
                        </a:spcAft>
                      </a:pPr>
                      <a:r>
                        <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rPr>
                        <a:t>C</a:t>
                      </a:r>
                      <a:endPar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blipFill>
                      <a:blip r:embed="rId2"/>
                    </a:blipFill>
                  </a:tcPr>
                </a:tc>
                <a:tc>
                  <a:txBody>
                    <a:bodyPr/>
                    <a:p>
                      <a:pPr marL="0" indent="0" algn="ctr">
                        <a:lnSpc>
                          <a:spcPct val="114000"/>
                        </a:lnSpc>
                        <a:spcBef>
                          <a:spcPct val="0"/>
                        </a:spcBef>
                        <a:spcAft>
                          <a:spcPct val="0"/>
                        </a:spcAft>
                      </a:pPr>
                      <a:r>
                        <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rPr>
                        <a:t>A</a:t>
                      </a:r>
                      <a:endPar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blipFill>
                      <a:blip r:embed="rId2"/>
                    </a:blipFill>
                  </a:tcPr>
                </a:tc>
                <a:tc>
                  <a:txBody>
                    <a:bodyPr/>
                    <a:p>
                      <a:pPr marL="0" indent="0" algn="ctr">
                        <a:lnSpc>
                          <a:spcPct val="114000"/>
                        </a:lnSpc>
                        <a:spcBef>
                          <a:spcPct val="0"/>
                        </a:spcBef>
                        <a:spcAft>
                          <a:spcPct val="0"/>
                        </a:spcAft>
                      </a:pPr>
                      <a:r>
                        <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rPr>
                        <a:t>N</a:t>
                      </a:r>
                      <a:endPar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blipFill>
                      <a:blip r:embed="rId2"/>
                    </a:blipFill>
                  </a:tcPr>
                </a:tc>
                <a:tc>
                  <a:txBody>
                    <a:bodyPr/>
                    <a:p>
                      <a:pPr marL="0" indent="0" algn="ctr">
                        <a:lnSpc>
                          <a:spcPct val="114000"/>
                        </a:lnSpc>
                        <a:spcBef>
                          <a:spcPct val="0"/>
                        </a:spcBef>
                        <a:spcAft>
                          <a:spcPct val="0"/>
                        </a:spcAft>
                      </a:pPr>
                      <a:r>
                        <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rPr>
                        <a:t>Q</a:t>
                      </a:r>
                      <a:endPar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blipFill>
                      <a:blip r:embed="rId2"/>
                    </a:blipFill>
                  </a:tcPr>
                </a:tc>
                <a:tc>
                  <a:txBody>
                    <a:bodyPr/>
                    <a:p>
                      <a:pPr marL="0" indent="0" algn="ctr">
                        <a:lnSpc>
                          <a:spcPct val="114000"/>
                        </a:lnSpc>
                        <a:spcBef>
                          <a:spcPct val="0"/>
                        </a:spcBef>
                        <a:spcAft>
                          <a:spcPct val="0"/>
                        </a:spcAft>
                      </a:pPr>
                      <a:r>
                        <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rPr>
                        <a:t>D</a:t>
                      </a:r>
                      <a:endPar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blipFill>
                      <a:blip r:embed="rId2"/>
                    </a:blipFill>
                  </a:tcPr>
                </a:tc>
                <a:tc>
                  <a:txBody>
                    <a:bodyPr/>
                    <a:p>
                      <a:pPr marL="0" indent="0" algn="ctr">
                        <a:lnSpc>
                          <a:spcPct val="114000"/>
                        </a:lnSpc>
                        <a:spcBef>
                          <a:spcPct val="0"/>
                        </a:spcBef>
                        <a:spcAft>
                          <a:spcPct val="0"/>
                        </a:spcAft>
                      </a:pPr>
                      <a:r>
                        <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rPr>
                        <a:t>P</a:t>
                      </a:r>
                      <a:endPar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blipFill>
                      <a:blip r:embed="rId2"/>
                    </a:blipFill>
                  </a:tcPr>
                </a:tc>
                <a:tc>
                  <a:txBody>
                    <a:bodyPr/>
                    <a:p>
                      <a:pPr marL="0" indent="0" algn="ctr">
                        <a:lnSpc>
                          <a:spcPct val="114000"/>
                        </a:lnSpc>
                        <a:spcBef>
                          <a:spcPct val="0"/>
                        </a:spcBef>
                        <a:spcAft>
                          <a:spcPct val="0"/>
                        </a:spcAft>
                      </a:pPr>
                      <a:r>
                        <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rPr>
                        <a:t>K</a:t>
                      </a:r>
                      <a:endPar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blipFill>
                      <a:blip r:embed="rId2"/>
                    </a:blipFill>
                  </a:tcPr>
                </a:tc>
                <a:tc>
                  <a:txBody>
                    <a:bodyPr/>
                    <a:p>
                      <a:pPr marL="0" indent="0" algn="ctr">
                        <a:lnSpc>
                          <a:spcPct val="114000"/>
                        </a:lnSpc>
                        <a:spcBef>
                          <a:spcPct val="0"/>
                        </a:spcBef>
                        <a:spcAft>
                          <a:spcPct val="0"/>
                        </a:spcAft>
                      </a:pPr>
                      <a:r>
                        <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rPr>
                        <a:t>N</a:t>
                      </a:r>
                      <a:endPar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blipFill>
                      <a:blip r:embed="rId2"/>
                    </a:blipFill>
                  </a:tcPr>
                </a:tc>
                <a:tc>
                  <a:txBody>
                    <a:bodyPr/>
                    <a:p>
                      <a:pPr marL="0" indent="0" algn="ctr">
                        <a:lnSpc>
                          <a:spcPct val="114000"/>
                        </a:lnSpc>
                        <a:spcBef>
                          <a:spcPct val="0"/>
                        </a:spcBef>
                        <a:spcAft>
                          <a:spcPct val="0"/>
                        </a:spcAft>
                      </a:pPr>
                      <a:r>
                        <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rPr>
                        <a:t>I</a:t>
                      </a:r>
                      <a:endPar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blipFill>
                      <a:blip r:embed="rId2"/>
                    </a:blipFill>
                  </a:tcPr>
                </a:tc>
                <a:tc>
                  <a:txBody>
                    <a:bodyPr/>
                    <a:p>
                      <a:pPr marL="0" indent="0" algn="ctr">
                        <a:lnSpc>
                          <a:spcPct val="114000"/>
                        </a:lnSpc>
                        <a:spcBef>
                          <a:spcPct val="0"/>
                        </a:spcBef>
                        <a:spcAft>
                          <a:spcPct val="0"/>
                        </a:spcAft>
                      </a:pPr>
                      <a:r>
                        <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rPr>
                        <a:t>M</a:t>
                      </a:r>
                      <a:endPar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blipFill>
                      <a:blip r:embed="rId2"/>
                    </a:blipFill>
                  </a:tcPr>
                </a:tc>
              </a:tr>
              <a:tr h="492125">
                <a:tc>
                  <a:txBody>
                    <a:bodyPr/>
                    <a:p>
                      <a:pPr marL="0" indent="0" algn="ctr">
                        <a:lnSpc>
                          <a:spcPct val="114000"/>
                        </a:lnSpc>
                        <a:spcBef>
                          <a:spcPct val="0"/>
                        </a:spcBef>
                        <a:spcAft>
                          <a:spcPct val="0"/>
                        </a:spcAft>
                      </a:pPr>
                      <a:r>
                        <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rPr>
                        <a:t>K</a:t>
                      </a:r>
                      <a:endPar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blipFill>
                      <a:blip r:embed="rId2"/>
                    </a:blipFill>
                  </a:tcPr>
                </a:tc>
                <a:tc>
                  <a:txBody>
                    <a:bodyPr/>
                    <a:p>
                      <a:pPr marL="0" indent="0" algn="ctr">
                        <a:lnSpc>
                          <a:spcPct val="114000"/>
                        </a:lnSpc>
                        <a:spcBef>
                          <a:spcPct val="0"/>
                        </a:spcBef>
                        <a:spcAft>
                          <a:spcPct val="0"/>
                        </a:spcAft>
                      </a:pPr>
                      <a:r>
                        <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rPr>
                        <a:t>O</a:t>
                      </a:r>
                      <a:endPar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blipFill>
                      <a:blip r:embed="rId2"/>
                    </a:blipFill>
                  </a:tcPr>
                </a:tc>
                <a:tc>
                  <a:txBody>
                    <a:bodyPr/>
                    <a:p>
                      <a:pPr marL="0" indent="0" algn="ctr">
                        <a:lnSpc>
                          <a:spcPct val="114000"/>
                        </a:lnSpc>
                        <a:spcBef>
                          <a:spcPct val="0"/>
                        </a:spcBef>
                        <a:spcAft>
                          <a:spcPct val="0"/>
                        </a:spcAft>
                      </a:pPr>
                      <a:r>
                        <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rPr>
                        <a:t>G</a:t>
                      </a:r>
                      <a:endPar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blipFill>
                      <a:blip r:embed="rId2"/>
                    </a:blipFill>
                  </a:tcPr>
                </a:tc>
                <a:tc>
                  <a:txBody>
                    <a:bodyPr/>
                    <a:p>
                      <a:pPr marL="0" indent="0" algn="ctr">
                        <a:lnSpc>
                          <a:spcPct val="114000"/>
                        </a:lnSpc>
                        <a:spcBef>
                          <a:spcPct val="0"/>
                        </a:spcBef>
                        <a:spcAft>
                          <a:spcPct val="0"/>
                        </a:spcAft>
                      </a:pPr>
                      <a:r>
                        <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rPr>
                        <a:t>N</a:t>
                      </a:r>
                      <a:endPar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blipFill>
                      <a:blip r:embed="rId2"/>
                    </a:blipFill>
                  </a:tcPr>
                </a:tc>
                <a:tc>
                  <a:txBody>
                    <a:bodyPr/>
                    <a:p>
                      <a:pPr marL="0" indent="0" algn="ctr">
                        <a:lnSpc>
                          <a:spcPct val="114000"/>
                        </a:lnSpc>
                        <a:spcBef>
                          <a:spcPct val="0"/>
                        </a:spcBef>
                        <a:spcAft>
                          <a:spcPct val="0"/>
                        </a:spcAft>
                      </a:pPr>
                      <a:r>
                        <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rPr>
                        <a:t>V</a:t>
                      </a:r>
                      <a:endPar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blipFill>
                      <a:blip r:embed="rId2"/>
                    </a:blipFill>
                  </a:tcPr>
                </a:tc>
                <a:tc>
                  <a:txBody>
                    <a:bodyPr/>
                    <a:p>
                      <a:pPr marL="0" indent="0" algn="ctr">
                        <a:lnSpc>
                          <a:spcPct val="114000"/>
                        </a:lnSpc>
                        <a:spcBef>
                          <a:spcPct val="0"/>
                        </a:spcBef>
                        <a:spcAft>
                          <a:spcPct val="0"/>
                        </a:spcAft>
                      </a:pPr>
                      <a:r>
                        <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rPr>
                        <a:t>K</a:t>
                      </a:r>
                      <a:endPar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blipFill>
                      <a:blip r:embed="rId2"/>
                    </a:blipFill>
                  </a:tcPr>
                </a:tc>
                <a:tc>
                  <a:txBody>
                    <a:bodyPr/>
                    <a:p>
                      <a:pPr marL="0" indent="0" algn="ctr">
                        <a:lnSpc>
                          <a:spcPct val="114000"/>
                        </a:lnSpc>
                        <a:spcBef>
                          <a:spcPct val="0"/>
                        </a:spcBef>
                        <a:spcAft>
                          <a:spcPct val="0"/>
                        </a:spcAft>
                      </a:pPr>
                      <a:r>
                        <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rPr>
                        <a:t>P</a:t>
                      </a:r>
                      <a:endPar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blipFill>
                      <a:blip r:embed="rId2"/>
                    </a:blipFill>
                  </a:tcPr>
                </a:tc>
                <a:tc>
                  <a:txBody>
                    <a:bodyPr/>
                    <a:p>
                      <a:pPr marL="0" indent="0" algn="ctr">
                        <a:lnSpc>
                          <a:spcPct val="114000"/>
                        </a:lnSpc>
                        <a:spcBef>
                          <a:spcPct val="0"/>
                        </a:spcBef>
                        <a:spcAft>
                          <a:spcPct val="0"/>
                        </a:spcAft>
                      </a:pPr>
                      <a:r>
                        <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rPr>
                        <a:t>A</a:t>
                      </a:r>
                      <a:endPar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blipFill>
                      <a:blip r:embed="rId2"/>
                    </a:blipFill>
                  </a:tcPr>
                </a:tc>
                <a:tc>
                  <a:txBody>
                    <a:bodyPr/>
                    <a:p>
                      <a:pPr marL="0" indent="0" algn="ctr">
                        <a:lnSpc>
                          <a:spcPct val="114000"/>
                        </a:lnSpc>
                        <a:spcBef>
                          <a:spcPct val="0"/>
                        </a:spcBef>
                        <a:spcAft>
                          <a:spcPct val="0"/>
                        </a:spcAft>
                      </a:pPr>
                      <a:r>
                        <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rPr>
                        <a:t>A</a:t>
                      </a:r>
                      <a:endPar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blipFill>
                      <a:blip r:embed="rId2"/>
                    </a:blipFill>
                  </a:tcPr>
                </a:tc>
                <a:tc>
                  <a:txBody>
                    <a:bodyPr/>
                    <a:p>
                      <a:pPr marL="0" indent="0" algn="ctr">
                        <a:lnSpc>
                          <a:spcPct val="114000"/>
                        </a:lnSpc>
                        <a:spcBef>
                          <a:spcPct val="0"/>
                        </a:spcBef>
                        <a:spcAft>
                          <a:spcPct val="0"/>
                        </a:spcAft>
                      </a:pPr>
                      <a:r>
                        <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rPr>
                        <a:t>C</a:t>
                      </a:r>
                      <a:endPar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blipFill>
                      <a:blip r:embed="rId2"/>
                    </a:blipFill>
                  </a:tcPr>
                </a:tc>
                <a:tc>
                  <a:txBody>
                    <a:bodyPr/>
                    <a:p>
                      <a:pPr marL="0" indent="0" algn="ctr">
                        <a:lnSpc>
                          <a:spcPct val="114000"/>
                        </a:lnSpc>
                        <a:spcBef>
                          <a:spcPct val="0"/>
                        </a:spcBef>
                        <a:spcAft>
                          <a:spcPct val="0"/>
                        </a:spcAft>
                      </a:pPr>
                      <a:r>
                        <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rPr>
                        <a:t>O</a:t>
                      </a:r>
                      <a:endPar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blipFill>
                      <a:blip r:embed="rId2"/>
                    </a:blipFill>
                  </a:tcPr>
                </a:tc>
                <a:tc>
                  <a:txBody>
                    <a:bodyPr/>
                    <a:p>
                      <a:pPr marL="0" indent="0" algn="ctr">
                        <a:lnSpc>
                          <a:spcPct val="114000"/>
                        </a:lnSpc>
                        <a:spcBef>
                          <a:spcPct val="0"/>
                        </a:spcBef>
                        <a:spcAft>
                          <a:spcPct val="0"/>
                        </a:spcAft>
                      </a:pPr>
                      <a:r>
                        <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rPr>
                        <a:t>K</a:t>
                      </a:r>
                      <a:endPar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blipFill>
                      <a:blip r:embed="rId2"/>
                    </a:blipFill>
                  </a:tcPr>
                </a:tc>
                <a:tc>
                  <a:txBody>
                    <a:bodyPr/>
                    <a:p>
                      <a:pPr marL="0" indent="0" algn="ctr">
                        <a:lnSpc>
                          <a:spcPct val="114000"/>
                        </a:lnSpc>
                        <a:spcBef>
                          <a:spcPct val="0"/>
                        </a:spcBef>
                        <a:spcAft>
                          <a:spcPct val="0"/>
                        </a:spcAft>
                      </a:pPr>
                      <a:r>
                        <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rPr>
                        <a:t>I</a:t>
                      </a:r>
                      <a:endPar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blipFill>
                      <a:blip r:embed="rId2"/>
                    </a:blipFill>
                  </a:tcPr>
                </a:tc>
                <a:tc>
                  <a:txBody>
                    <a:bodyPr/>
                    <a:p>
                      <a:pPr marL="0" indent="0" algn="ctr">
                        <a:lnSpc>
                          <a:spcPct val="114000"/>
                        </a:lnSpc>
                        <a:spcBef>
                          <a:spcPct val="0"/>
                        </a:spcBef>
                        <a:spcAft>
                          <a:spcPct val="0"/>
                        </a:spcAft>
                      </a:pPr>
                      <a:r>
                        <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rPr>
                        <a:t>T</a:t>
                      </a:r>
                      <a:endPar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blipFill>
                      <a:blip r:embed="rId2"/>
                    </a:blipFill>
                  </a:tcPr>
                </a:tc>
                <a:tc>
                  <a:txBody>
                    <a:bodyPr/>
                    <a:p>
                      <a:pPr marL="0" indent="0" algn="ctr">
                        <a:lnSpc>
                          <a:spcPct val="114000"/>
                        </a:lnSpc>
                        <a:spcBef>
                          <a:spcPct val="0"/>
                        </a:spcBef>
                        <a:spcAft>
                          <a:spcPct val="0"/>
                        </a:spcAft>
                      </a:pPr>
                      <a:r>
                        <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rPr>
                        <a:t>O</a:t>
                      </a:r>
                      <a:endPar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blipFill>
                      <a:blip r:embed="rId2"/>
                    </a:blipFill>
                  </a:tcPr>
                </a:tc>
                <a:tc>
                  <a:txBody>
                    <a:bodyPr/>
                    <a:p>
                      <a:pPr marL="0" indent="0" algn="ctr">
                        <a:lnSpc>
                          <a:spcPct val="114000"/>
                        </a:lnSpc>
                        <a:spcBef>
                          <a:spcPct val="0"/>
                        </a:spcBef>
                        <a:spcAft>
                          <a:spcPct val="0"/>
                        </a:spcAft>
                      </a:pPr>
                      <a:r>
                        <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rPr>
                        <a:t>U</a:t>
                      </a:r>
                      <a:endPar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blipFill>
                      <a:blip r:embed="rId2"/>
                    </a:blipFill>
                  </a:tcPr>
                </a:tc>
                <a:tc>
                  <a:txBody>
                    <a:bodyPr/>
                    <a:p>
                      <a:pPr marL="0" indent="0" algn="ctr">
                        <a:lnSpc>
                          <a:spcPct val="114000"/>
                        </a:lnSpc>
                        <a:spcBef>
                          <a:spcPct val="0"/>
                        </a:spcBef>
                        <a:spcAft>
                          <a:spcPct val="0"/>
                        </a:spcAft>
                      </a:pPr>
                      <a:r>
                        <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rPr>
                        <a:t>I</a:t>
                      </a:r>
                      <a:endPar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blipFill>
                      <a:blip r:embed="rId2"/>
                    </a:blipFill>
                  </a:tcPr>
                </a:tc>
                <a:tc>
                  <a:txBody>
                    <a:bodyPr/>
                    <a:p>
                      <a:pPr marL="0" indent="0" algn="ctr">
                        <a:lnSpc>
                          <a:spcPct val="114000"/>
                        </a:lnSpc>
                        <a:spcBef>
                          <a:spcPct val="0"/>
                        </a:spcBef>
                        <a:spcAft>
                          <a:spcPct val="0"/>
                        </a:spcAft>
                      </a:pPr>
                      <a:r>
                        <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rPr>
                        <a:t>N</a:t>
                      </a:r>
                      <a:endPar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blipFill>
                      <a:blip r:embed="rId2"/>
                    </a:blipFill>
                  </a:tcPr>
                </a:tc>
                <a:tc>
                  <a:txBody>
                    <a:bodyPr/>
                    <a:p>
                      <a:pPr marL="0" indent="0" algn="ctr">
                        <a:lnSpc>
                          <a:spcPct val="114000"/>
                        </a:lnSpc>
                        <a:spcBef>
                          <a:spcPct val="0"/>
                        </a:spcBef>
                        <a:spcAft>
                          <a:spcPct val="0"/>
                        </a:spcAft>
                      </a:pPr>
                      <a:r>
                        <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rPr>
                        <a:t>H</a:t>
                      </a:r>
                      <a:endPar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blipFill>
                      <a:blip r:embed="rId2"/>
                    </a:blipFill>
                  </a:tcPr>
                </a:tc>
                <a:tc>
                  <a:txBody>
                    <a:bodyPr/>
                    <a:p>
                      <a:pPr marL="0" indent="0" algn="ctr">
                        <a:lnSpc>
                          <a:spcPct val="114000"/>
                        </a:lnSpc>
                        <a:spcBef>
                          <a:spcPct val="0"/>
                        </a:spcBef>
                        <a:spcAft>
                          <a:spcPct val="0"/>
                        </a:spcAft>
                      </a:pPr>
                      <a:r>
                        <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rPr>
                        <a:t>E</a:t>
                      </a:r>
                      <a:endPar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blipFill>
                      <a:blip r:embed="rId2"/>
                    </a:blipFill>
                  </a:tcPr>
                </a:tc>
              </a:tr>
              <a:tr h="492125">
                <a:tc>
                  <a:txBody>
                    <a:bodyPr/>
                    <a:p>
                      <a:pPr marL="0" indent="0" algn="ctr">
                        <a:lnSpc>
                          <a:spcPct val="114000"/>
                        </a:lnSpc>
                        <a:spcBef>
                          <a:spcPct val="0"/>
                        </a:spcBef>
                        <a:spcAft>
                          <a:spcPct val="0"/>
                        </a:spcAft>
                      </a:pPr>
                      <a:r>
                        <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rPr>
                        <a:t>O</a:t>
                      </a:r>
                      <a:endPar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blipFill>
                      <a:blip r:embed="rId2"/>
                    </a:blipFill>
                  </a:tcPr>
                </a:tc>
                <a:tc>
                  <a:txBody>
                    <a:bodyPr/>
                    <a:p>
                      <a:pPr marL="0" indent="0" algn="ctr">
                        <a:lnSpc>
                          <a:spcPct val="114000"/>
                        </a:lnSpc>
                        <a:spcBef>
                          <a:spcPct val="0"/>
                        </a:spcBef>
                        <a:spcAft>
                          <a:spcPct val="0"/>
                        </a:spcAft>
                      </a:pPr>
                      <a:r>
                        <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rPr>
                        <a:t>M</a:t>
                      </a:r>
                      <a:endPar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blipFill>
                      <a:blip r:embed="rId2"/>
                    </a:blipFill>
                  </a:tcPr>
                </a:tc>
                <a:tc>
                  <a:txBody>
                    <a:bodyPr/>
                    <a:p>
                      <a:pPr marL="0" indent="0" algn="ctr">
                        <a:lnSpc>
                          <a:spcPct val="114000"/>
                        </a:lnSpc>
                        <a:spcBef>
                          <a:spcPct val="0"/>
                        </a:spcBef>
                        <a:spcAft>
                          <a:spcPct val="0"/>
                        </a:spcAft>
                      </a:pPr>
                      <a:r>
                        <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rPr>
                        <a:t>S</a:t>
                      </a:r>
                      <a:endPar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blipFill>
                      <a:blip r:embed="rId2"/>
                    </a:blipFill>
                  </a:tcPr>
                </a:tc>
                <a:tc>
                  <a:txBody>
                    <a:bodyPr/>
                    <a:p>
                      <a:pPr marL="0" indent="0" algn="ctr">
                        <a:lnSpc>
                          <a:spcPct val="114000"/>
                        </a:lnSpc>
                        <a:spcBef>
                          <a:spcPct val="0"/>
                        </a:spcBef>
                        <a:spcAft>
                          <a:spcPct val="0"/>
                        </a:spcAft>
                      </a:pPr>
                      <a:r>
                        <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rPr>
                        <a:t>P</a:t>
                      </a:r>
                      <a:endPar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blipFill>
                      <a:blip r:embed="rId2"/>
                    </a:blipFill>
                  </a:tcPr>
                </a:tc>
                <a:tc>
                  <a:txBody>
                    <a:bodyPr/>
                    <a:p>
                      <a:pPr marL="0" indent="0" algn="ctr">
                        <a:lnSpc>
                          <a:spcPct val="114000"/>
                        </a:lnSpc>
                        <a:spcBef>
                          <a:spcPct val="0"/>
                        </a:spcBef>
                        <a:spcAft>
                          <a:spcPct val="0"/>
                        </a:spcAft>
                      </a:pPr>
                      <a:r>
                        <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rPr>
                        <a:t>G</a:t>
                      </a:r>
                      <a:endPar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blipFill>
                      <a:blip r:embed="rId2"/>
                    </a:blipFill>
                  </a:tcPr>
                </a:tc>
                <a:tc>
                  <a:txBody>
                    <a:bodyPr/>
                    <a:p>
                      <a:pPr marL="0" indent="0" algn="ctr">
                        <a:lnSpc>
                          <a:spcPct val="114000"/>
                        </a:lnSpc>
                        <a:spcBef>
                          <a:spcPct val="0"/>
                        </a:spcBef>
                        <a:spcAft>
                          <a:spcPct val="0"/>
                        </a:spcAft>
                      </a:pPr>
                      <a:r>
                        <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rPr>
                        <a:t>K</a:t>
                      </a:r>
                      <a:endPar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blipFill>
                      <a:blip r:embed="rId2"/>
                    </a:blipFill>
                  </a:tcPr>
                </a:tc>
                <a:tc>
                  <a:txBody>
                    <a:bodyPr/>
                    <a:p>
                      <a:pPr marL="0" indent="0" algn="ctr">
                        <a:lnSpc>
                          <a:spcPct val="114000"/>
                        </a:lnSpc>
                        <a:spcBef>
                          <a:spcPct val="0"/>
                        </a:spcBef>
                        <a:spcAft>
                          <a:spcPct val="0"/>
                        </a:spcAft>
                      </a:pPr>
                      <a:r>
                        <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rPr>
                        <a:t>I</a:t>
                      </a:r>
                      <a:endPar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blipFill>
                      <a:blip r:embed="rId2"/>
                    </a:blipFill>
                  </a:tcPr>
                </a:tc>
                <a:tc>
                  <a:txBody>
                    <a:bodyPr/>
                    <a:p>
                      <a:pPr marL="0" indent="0" algn="ctr">
                        <a:lnSpc>
                          <a:spcPct val="114000"/>
                        </a:lnSpc>
                        <a:spcBef>
                          <a:spcPct val="0"/>
                        </a:spcBef>
                        <a:spcAft>
                          <a:spcPct val="0"/>
                        </a:spcAft>
                      </a:pPr>
                      <a:r>
                        <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rPr>
                        <a:t>N</a:t>
                      </a:r>
                      <a:endPar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blipFill>
                      <a:blip r:embed="rId2"/>
                    </a:blipFill>
                  </a:tcPr>
                </a:tc>
                <a:tc>
                  <a:txBody>
                    <a:bodyPr/>
                    <a:p>
                      <a:pPr marL="0" indent="0" algn="ctr">
                        <a:lnSpc>
                          <a:spcPct val="114000"/>
                        </a:lnSpc>
                        <a:spcBef>
                          <a:spcPct val="0"/>
                        </a:spcBef>
                        <a:spcAft>
                          <a:spcPct val="0"/>
                        </a:spcAft>
                      </a:pPr>
                      <a:r>
                        <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rPr>
                        <a:t>H</a:t>
                      </a:r>
                      <a:endPar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blipFill>
                      <a:blip r:embed="rId2"/>
                    </a:blipFill>
                  </a:tcPr>
                </a:tc>
                <a:tc>
                  <a:txBody>
                    <a:bodyPr/>
                    <a:p>
                      <a:pPr marL="0" indent="0" algn="ctr">
                        <a:lnSpc>
                          <a:spcPct val="114000"/>
                        </a:lnSpc>
                        <a:spcBef>
                          <a:spcPct val="0"/>
                        </a:spcBef>
                        <a:spcAft>
                          <a:spcPct val="0"/>
                        </a:spcAft>
                      </a:pPr>
                      <a:r>
                        <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rPr>
                        <a:t>T</a:t>
                      </a:r>
                      <a:endPar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blipFill>
                      <a:blip r:embed="rId2"/>
                    </a:blipFill>
                  </a:tcPr>
                </a:tc>
                <a:tc>
                  <a:txBody>
                    <a:bodyPr/>
                    <a:p>
                      <a:pPr marL="0" indent="0" algn="ctr">
                        <a:lnSpc>
                          <a:spcPct val="114000"/>
                        </a:lnSpc>
                        <a:spcBef>
                          <a:spcPct val="0"/>
                        </a:spcBef>
                        <a:spcAft>
                          <a:spcPct val="0"/>
                        </a:spcAft>
                      </a:pPr>
                      <a:r>
                        <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rPr>
                        <a:t>E</a:t>
                      </a:r>
                      <a:endPar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blipFill>
                      <a:blip r:embed="rId2"/>
                    </a:blipFill>
                  </a:tcPr>
                </a:tc>
                <a:tc>
                  <a:txBody>
                    <a:bodyPr/>
                    <a:p>
                      <a:pPr marL="0" indent="0" algn="ctr">
                        <a:lnSpc>
                          <a:spcPct val="114000"/>
                        </a:lnSpc>
                        <a:spcBef>
                          <a:spcPct val="0"/>
                        </a:spcBef>
                        <a:spcAft>
                          <a:spcPct val="0"/>
                        </a:spcAft>
                      </a:pPr>
                      <a:r>
                        <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rPr>
                        <a:t>M</a:t>
                      </a:r>
                      <a:endPar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blipFill>
                      <a:blip r:embed="rId2"/>
                    </a:blipFill>
                  </a:tcPr>
                </a:tc>
                <a:tc>
                  <a:txBody>
                    <a:bodyPr/>
                    <a:p>
                      <a:pPr marL="0" indent="0" algn="ctr">
                        <a:lnSpc>
                          <a:spcPct val="114000"/>
                        </a:lnSpc>
                        <a:spcBef>
                          <a:spcPct val="0"/>
                        </a:spcBef>
                        <a:spcAft>
                          <a:spcPct val="0"/>
                        </a:spcAft>
                      </a:pPr>
                      <a:r>
                        <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rPr>
                        <a:t>K</a:t>
                      </a:r>
                      <a:endPar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blipFill>
                      <a:blip r:embed="rId2"/>
                    </a:blipFill>
                  </a:tcPr>
                </a:tc>
                <a:tc>
                  <a:txBody>
                    <a:bodyPr/>
                    <a:p>
                      <a:pPr marL="0" indent="0" algn="ctr">
                        <a:lnSpc>
                          <a:spcPct val="114000"/>
                        </a:lnSpc>
                        <a:spcBef>
                          <a:spcPct val="0"/>
                        </a:spcBef>
                        <a:spcAft>
                          <a:spcPct val="0"/>
                        </a:spcAft>
                      </a:pPr>
                      <a:r>
                        <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rPr>
                        <a:t>D</a:t>
                      </a:r>
                      <a:endPar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blipFill>
                      <a:blip r:embed="rId2"/>
                    </a:blipFill>
                  </a:tcPr>
                </a:tc>
                <a:tc>
                  <a:txBody>
                    <a:bodyPr/>
                    <a:p>
                      <a:pPr marL="0" indent="0" algn="ctr">
                        <a:lnSpc>
                          <a:spcPct val="114000"/>
                        </a:lnSpc>
                        <a:spcBef>
                          <a:spcPct val="0"/>
                        </a:spcBef>
                        <a:spcAft>
                          <a:spcPct val="0"/>
                        </a:spcAft>
                      </a:pPr>
                      <a:r>
                        <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rPr>
                        <a:t>I</a:t>
                      </a:r>
                      <a:endPar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blipFill>
                      <a:blip r:embed="rId2"/>
                    </a:blipFill>
                  </a:tcPr>
                </a:tc>
                <a:tc>
                  <a:txBody>
                    <a:bodyPr/>
                    <a:p>
                      <a:pPr marL="0" indent="0" algn="ctr">
                        <a:lnSpc>
                          <a:spcPct val="114000"/>
                        </a:lnSpc>
                        <a:spcBef>
                          <a:spcPct val="0"/>
                        </a:spcBef>
                        <a:spcAft>
                          <a:spcPct val="0"/>
                        </a:spcAft>
                      </a:pPr>
                      <a:r>
                        <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rPr>
                        <a:t>M</a:t>
                      </a:r>
                      <a:endPar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blipFill>
                      <a:blip r:embed="rId2"/>
                    </a:blipFill>
                  </a:tcPr>
                </a:tc>
                <a:tc>
                  <a:txBody>
                    <a:bodyPr/>
                    <a:p>
                      <a:pPr marL="0" indent="0" algn="ctr">
                        <a:lnSpc>
                          <a:spcPct val="114000"/>
                        </a:lnSpc>
                        <a:spcBef>
                          <a:spcPct val="0"/>
                        </a:spcBef>
                        <a:spcAft>
                          <a:spcPct val="0"/>
                        </a:spcAft>
                      </a:pPr>
                      <a:r>
                        <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rPr>
                        <a:t>N</a:t>
                      </a:r>
                      <a:endPar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blipFill>
                      <a:blip r:embed="rId2"/>
                    </a:blipFill>
                  </a:tcPr>
                </a:tc>
                <a:tc>
                  <a:txBody>
                    <a:bodyPr/>
                    <a:p>
                      <a:pPr marL="0" indent="0" algn="ctr">
                        <a:lnSpc>
                          <a:spcPct val="114000"/>
                        </a:lnSpc>
                        <a:spcBef>
                          <a:spcPct val="0"/>
                        </a:spcBef>
                        <a:spcAft>
                          <a:spcPct val="0"/>
                        </a:spcAft>
                      </a:pPr>
                      <a:r>
                        <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rPr>
                        <a:t>K</a:t>
                      </a:r>
                      <a:endPar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blipFill>
                      <a:blip r:embed="rId2"/>
                    </a:blipFill>
                  </a:tcPr>
                </a:tc>
                <a:tc>
                  <a:txBody>
                    <a:bodyPr/>
                    <a:p>
                      <a:pPr marL="0" indent="0" algn="ctr">
                        <a:lnSpc>
                          <a:spcPct val="114000"/>
                        </a:lnSpc>
                        <a:spcBef>
                          <a:spcPct val="0"/>
                        </a:spcBef>
                        <a:spcAft>
                          <a:spcPct val="0"/>
                        </a:spcAft>
                      </a:pPr>
                      <a:r>
                        <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rPr>
                        <a:t>K</a:t>
                      </a:r>
                      <a:endPar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blipFill>
                      <a:blip r:embed="rId2"/>
                    </a:blipFill>
                  </a:tcPr>
                </a:tc>
                <a:tc>
                  <a:txBody>
                    <a:bodyPr/>
                    <a:p>
                      <a:pPr marL="0" indent="0" algn="ctr">
                        <a:lnSpc>
                          <a:spcPct val="114000"/>
                        </a:lnSpc>
                        <a:spcBef>
                          <a:spcPct val="0"/>
                        </a:spcBef>
                        <a:spcAft>
                          <a:spcPct val="0"/>
                        </a:spcAft>
                      </a:pPr>
                      <a:r>
                        <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rPr>
                        <a:t>H</a:t>
                      </a:r>
                      <a:endPar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blipFill>
                      <a:blip r:embed="rId2"/>
                    </a:blipFill>
                  </a:tcPr>
                </a:tc>
              </a:tr>
              <a:tr h="492125">
                <a:tc>
                  <a:txBody>
                    <a:bodyPr/>
                    <a:p>
                      <a:pPr marL="0" indent="0" algn="ctr">
                        <a:lnSpc>
                          <a:spcPct val="114000"/>
                        </a:lnSpc>
                        <a:spcBef>
                          <a:spcPct val="0"/>
                        </a:spcBef>
                        <a:spcAft>
                          <a:spcPct val="0"/>
                        </a:spcAft>
                      </a:pPr>
                      <a:r>
                        <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rPr>
                        <a:t>N</a:t>
                      </a:r>
                      <a:endPar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blipFill>
                      <a:blip r:embed="rId2"/>
                    </a:blipFill>
                  </a:tcPr>
                </a:tc>
                <a:tc>
                  <a:txBody>
                    <a:bodyPr/>
                    <a:p>
                      <a:pPr marL="0" indent="0" algn="ctr">
                        <a:lnSpc>
                          <a:spcPct val="114000"/>
                        </a:lnSpc>
                        <a:spcBef>
                          <a:spcPct val="0"/>
                        </a:spcBef>
                        <a:spcAft>
                          <a:spcPct val="0"/>
                        </a:spcAft>
                      </a:pPr>
                      <a:r>
                        <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rPr>
                        <a:t>O</a:t>
                      </a:r>
                      <a:endPar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blipFill>
                      <a:blip r:embed="rId2"/>
                    </a:blipFill>
                  </a:tcPr>
                </a:tc>
                <a:tc>
                  <a:txBody>
                    <a:bodyPr/>
                    <a:p>
                      <a:pPr marL="0" indent="0" algn="ctr">
                        <a:lnSpc>
                          <a:spcPct val="114000"/>
                        </a:lnSpc>
                        <a:spcBef>
                          <a:spcPct val="0"/>
                        </a:spcBef>
                        <a:spcAft>
                          <a:spcPct val="0"/>
                        </a:spcAft>
                      </a:pPr>
                      <a:r>
                        <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rPr>
                        <a:t>A</a:t>
                      </a:r>
                      <a:endPar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blipFill>
                      <a:blip r:embed="rId2"/>
                    </a:blipFill>
                  </a:tcPr>
                </a:tc>
                <a:tc>
                  <a:txBody>
                    <a:bodyPr/>
                    <a:p>
                      <a:pPr marL="0" indent="0" algn="ctr">
                        <a:lnSpc>
                          <a:spcPct val="114000"/>
                        </a:lnSpc>
                        <a:spcBef>
                          <a:spcPct val="0"/>
                        </a:spcBef>
                        <a:spcAft>
                          <a:spcPct val="0"/>
                        </a:spcAft>
                      </a:pPr>
                      <a:r>
                        <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rPr>
                        <a:t>P</a:t>
                      </a:r>
                      <a:endPar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blipFill>
                      <a:blip r:embed="rId2"/>
                    </a:blipFill>
                  </a:tcPr>
                </a:tc>
                <a:tc>
                  <a:txBody>
                    <a:bodyPr/>
                    <a:p>
                      <a:pPr marL="0" indent="0" algn="ctr">
                        <a:lnSpc>
                          <a:spcPct val="114000"/>
                        </a:lnSpc>
                        <a:spcBef>
                          <a:spcPct val="0"/>
                        </a:spcBef>
                        <a:spcAft>
                          <a:spcPct val="0"/>
                        </a:spcAft>
                      </a:pPr>
                      <a:r>
                        <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rPr>
                        <a:t>E</a:t>
                      </a:r>
                      <a:endPar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blipFill>
                      <a:blip r:embed="rId2"/>
                    </a:blipFill>
                  </a:tcPr>
                </a:tc>
                <a:tc>
                  <a:txBody>
                    <a:bodyPr/>
                    <a:p>
                      <a:pPr marL="0" indent="0" algn="ctr">
                        <a:lnSpc>
                          <a:spcPct val="114000"/>
                        </a:lnSpc>
                        <a:spcBef>
                          <a:spcPct val="0"/>
                        </a:spcBef>
                        <a:spcAft>
                          <a:spcPct val="0"/>
                        </a:spcAft>
                      </a:pPr>
                      <a:r>
                        <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rPr>
                        <a:t>C</a:t>
                      </a:r>
                      <a:endPar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blipFill>
                      <a:blip r:embed="rId2"/>
                    </a:blipFill>
                  </a:tcPr>
                </a:tc>
                <a:tc>
                  <a:txBody>
                    <a:bodyPr/>
                    <a:p>
                      <a:pPr marL="0" indent="0" algn="ctr">
                        <a:lnSpc>
                          <a:spcPct val="114000"/>
                        </a:lnSpc>
                        <a:spcBef>
                          <a:spcPct val="0"/>
                        </a:spcBef>
                        <a:spcAft>
                          <a:spcPct val="0"/>
                        </a:spcAft>
                      </a:pPr>
                      <a:r>
                        <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rPr>
                        <a:t>T</a:t>
                      </a:r>
                      <a:endPar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blipFill>
                      <a:blip r:embed="rId2"/>
                    </a:blipFill>
                  </a:tcPr>
                </a:tc>
                <a:tc>
                  <a:txBody>
                    <a:bodyPr/>
                    <a:p>
                      <a:pPr marL="0" indent="0" algn="ctr">
                        <a:lnSpc>
                          <a:spcPct val="114000"/>
                        </a:lnSpc>
                        <a:spcBef>
                          <a:spcPct val="0"/>
                        </a:spcBef>
                        <a:spcAft>
                          <a:spcPct val="0"/>
                        </a:spcAft>
                      </a:pPr>
                      <a:r>
                        <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rPr>
                        <a:t>N</a:t>
                      </a:r>
                      <a:endPar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blipFill>
                      <a:blip r:embed="rId2"/>
                    </a:blipFill>
                  </a:tcPr>
                </a:tc>
                <a:tc>
                  <a:txBody>
                    <a:bodyPr/>
                    <a:p>
                      <a:pPr marL="0" indent="0" algn="ctr">
                        <a:lnSpc>
                          <a:spcPct val="114000"/>
                        </a:lnSpc>
                        <a:spcBef>
                          <a:spcPct val="0"/>
                        </a:spcBef>
                        <a:spcAft>
                          <a:spcPct val="0"/>
                        </a:spcAft>
                      </a:pPr>
                      <a:r>
                        <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rPr>
                        <a:t>O</a:t>
                      </a:r>
                      <a:endPar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blipFill>
                      <a:blip r:embed="rId2"/>
                    </a:blipFill>
                  </a:tcPr>
                </a:tc>
                <a:tc>
                  <a:txBody>
                    <a:bodyPr/>
                    <a:p>
                      <a:pPr marL="0" indent="0" algn="ctr">
                        <a:lnSpc>
                          <a:spcPct val="114000"/>
                        </a:lnSpc>
                        <a:spcBef>
                          <a:spcPct val="0"/>
                        </a:spcBef>
                        <a:spcAft>
                          <a:spcPct val="0"/>
                        </a:spcAft>
                      </a:pPr>
                      <a:r>
                        <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rPr>
                        <a:t>K</a:t>
                      </a:r>
                      <a:endPar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blipFill>
                      <a:blip r:embed="rId2"/>
                    </a:blipFill>
                  </a:tcPr>
                </a:tc>
                <a:tc>
                  <a:txBody>
                    <a:bodyPr/>
                    <a:p>
                      <a:pPr marL="0" indent="0" algn="ctr">
                        <a:lnSpc>
                          <a:spcPct val="114000"/>
                        </a:lnSpc>
                        <a:spcBef>
                          <a:spcPct val="0"/>
                        </a:spcBef>
                        <a:spcAft>
                          <a:spcPct val="0"/>
                        </a:spcAft>
                      </a:pPr>
                      <a:r>
                        <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rPr>
                        <a:t>G</a:t>
                      </a:r>
                      <a:endPar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blipFill>
                      <a:blip r:embed="rId2"/>
                    </a:blipFill>
                  </a:tcPr>
                </a:tc>
                <a:tc>
                  <a:txBody>
                    <a:bodyPr/>
                    <a:p>
                      <a:pPr marL="0" indent="0" algn="ctr">
                        <a:lnSpc>
                          <a:spcPct val="114000"/>
                        </a:lnSpc>
                        <a:spcBef>
                          <a:spcPct val="0"/>
                        </a:spcBef>
                        <a:spcAft>
                          <a:spcPct val="0"/>
                        </a:spcAft>
                      </a:pPr>
                      <a:r>
                        <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rPr>
                        <a:t>V</a:t>
                      </a:r>
                      <a:endPar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blipFill>
                      <a:blip r:embed="rId2"/>
                    </a:blipFill>
                  </a:tcPr>
                </a:tc>
                <a:tc>
                  <a:txBody>
                    <a:bodyPr/>
                    <a:p>
                      <a:pPr marL="0" indent="0" algn="ctr">
                        <a:lnSpc>
                          <a:spcPct val="114000"/>
                        </a:lnSpc>
                        <a:spcBef>
                          <a:spcPct val="0"/>
                        </a:spcBef>
                        <a:spcAft>
                          <a:spcPct val="0"/>
                        </a:spcAft>
                      </a:pPr>
                      <a:r>
                        <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rPr>
                        <a:t>U</a:t>
                      </a:r>
                      <a:endPar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blipFill>
                      <a:blip r:embed="rId2"/>
                    </a:blipFill>
                  </a:tcPr>
                </a:tc>
                <a:tc>
                  <a:txBody>
                    <a:bodyPr/>
                    <a:p>
                      <a:pPr marL="0" indent="0" algn="ctr">
                        <a:lnSpc>
                          <a:spcPct val="114000"/>
                        </a:lnSpc>
                        <a:spcBef>
                          <a:spcPct val="0"/>
                        </a:spcBef>
                        <a:spcAft>
                          <a:spcPct val="0"/>
                        </a:spcAft>
                      </a:pPr>
                      <a:r>
                        <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rPr>
                        <a:t>E</a:t>
                      </a:r>
                      <a:endPar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blipFill>
                      <a:blip r:embed="rId2"/>
                    </a:blipFill>
                  </a:tcPr>
                </a:tc>
                <a:tc>
                  <a:txBody>
                    <a:bodyPr/>
                    <a:p>
                      <a:pPr marL="0" indent="0" algn="ctr">
                        <a:lnSpc>
                          <a:spcPct val="114000"/>
                        </a:lnSpc>
                        <a:spcBef>
                          <a:spcPct val="0"/>
                        </a:spcBef>
                        <a:spcAft>
                          <a:spcPct val="0"/>
                        </a:spcAft>
                      </a:pPr>
                      <a:r>
                        <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rPr>
                        <a:t>N</a:t>
                      </a:r>
                      <a:endPar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blipFill>
                      <a:blip r:embed="rId2"/>
                    </a:blipFill>
                  </a:tcPr>
                </a:tc>
                <a:tc>
                  <a:txBody>
                    <a:bodyPr/>
                    <a:p>
                      <a:pPr marL="0" indent="0" algn="ctr">
                        <a:lnSpc>
                          <a:spcPct val="114000"/>
                        </a:lnSpc>
                        <a:spcBef>
                          <a:spcPct val="0"/>
                        </a:spcBef>
                        <a:spcAft>
                          <a:spcPct val="0"/>
                        </a:spcAft>
                      </a:pPr>
                      <a:r>
                        <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rPr>
                        <a:t>M</a:t>
                      </a:r>
                      <a:endPar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blipFill>
                      <a:blip r:embed="rId2"/>
                    </a:blipFill>
                  </a:tcPr>
                </a:tc>
                <a:tc>
                  <a:txBody>
                    <a:bodyPr/>
                    <a:p>
                      <a:pPr marL="0" indent="0" algn="ctr">
                        <a:lnSpc>
                          <a:spcPct val="114000"/>
                        </a:lnSpc>
                        <a:spcBef>
                          <a:spcPct val="0"/>
                        </a:spcBef>
                        <a:spcAft>
                          <a:spcPct val="0"/>
                        </a:spcAft>
                      </a:pPr>
                      <a:r>
                        <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rPr>
                        <a:t>H</a:t>
                      </a:r>
                      <a:endPar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blipFill>
                      <a:blip r:embed="rId2"/>
                    </a:blipFill>
                  </a:tcPr>
                </a:tc>
                <a:tc>
                  <a:txBody>
                    <a:bodyPr/>
                    <a:p>
                      <a:pPr marL="0" indent="0" algn="ctr">
                        <a:lnSpc>
                          <a:spcPct val="114000"/>
                        </a:lnSpc>
                        <a:spcBef>
                          <a:spcPct val="0"/>
                        </a:spcBef>
                        <a:spcAft>
                          <a:spcPct val="0"/>
                        </a:spcAft>
                      </a:pPr>
                      <a:r>
                        <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rPr>
                        <a:t>N</a:t>
                      </a:r>
                      <a:endPar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blipFill>
                      <a:blip r:embed="rId2"/>
                    </a:blipFill>
                  </a:tcPr>
                </a:tc>
                <a:tc>
                  <a:txBody>
                    <a:bodyPr/>
                    <a:p>
                      <a:pPr marL="0" indent="0" algn="ctr">
                        <a:lnSpc>
                          <a:spcPct val="114000"/>
                        </a:lnSpc>
                        <a:spcBef>
                          <a:spcPct val="0"/>
                        </a:spcBef>
                        <a:spcAft>
                          <a:spcPct val="0"/>
                        </a:spcAft>
                      </a:pPr>
                      <a:r>
                        <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rPr>
                        <a:t>H</a:t>
                      </a:r>
                      <a:endPar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blipFill>
                      <a:blip r:embed="rId2"/>
                    </a:blipFill>
                  </a:tcPr>
                </a:tc>
                <a:tc>
                  <a:txBody>
                    <a:bodyPr/>
                    <a:p>
                      <a:pPr marL="0" indent="0" algn="ctr">
                        <a:lnSpc>
                          <a:spcPct val="114000"/>
                        </a:lnSpc>
                        <a:spcBef>
                          <a:spcPct val="0"/>
                        </a:spcBef>
                        <a:spcAft>
                          <a:spcPct val="0"/>
                        </a:spcAft>
                      </a:pPr>
                      <a:r>
                        <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rPr>
                        <a:t>I</a:t>
                      </a:r>
                      <a:endPar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blipFill>
                      <a:blip r:embed="rId2"/>
                    </a:blipFill>
                  </a:tcPr>
                </a:tc>
              </a:tr>
              <a:tr h="491490">
                <a:tc>
                  <a:txBody>
                    <a:bodyPr/>
                    <a:p>
                      <a:pPr marL="0" indent="0" algn="ctr">
                        <a:lnSpc>
                          <a:spcPct val="114000"/>
                        </a:lnSpc>
                        <a:spcBef>
                          <a:spcPct val="0"/>
                        </a:spcBef>
                        <a:spcAft>
                          <a:spcPct val="0"/>
                        </a:spcAft>
                      </a:pPr>
                      <a:r>
                        <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rPr>
                        <a:t>G</a:t>
                      </a:r>
                      <a:endPar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blipFill>
                      <a:blip r:embed="rId2"/>
                    </a:blipFill>
                  </a:tcPr>
                </a:tc>
                <a:tc>
                  <a:txBody>
                    <a:bodyPr/>
                    <a:p>
                      <a:pPr marL="0" indent="0" algn="ctr">
                        <a:lnSpc>
                          <a:spcPct val="114000"/>
                        </a:lnSpc>
                        <a:spcBef>
                          <a:spcPct val="0"/>
                        </a:spcBef>
                        <a:spcAft>
                          <a:spcPct val="0"/>
                        </a:spcAft>
                      </a:pPr>
                      <a:r>
                        <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rPr>
                        <a:t>C</a:t>
                      </a:r>
                      <a:endPar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blipFill>
                      <a:blip r:embed="rId2"/>
                    </a:blipFill>
                  </a:tcPr>
                </a:tc>
                <a:tc>
                  <a:txBody>
                    <a:bodyPr/>
                    <a:p>
                      <a:pPr marL="0" indent="0" algn="ctr">
                        <a:lnSpc>
                          <a:spcPct val="114000"/>
                        </a:lnSpc>
                        <a:spcBef>
                          <a:spcPct val="0"/>
                        </a:spcBef>
                        <a:spcAft>
                          <a:spcPct val="0"/>
                        </a:spcAft>
                      </a:pPr>
                      <a:r>
                        <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rPr>
                        <a:t>A</a:t>
                      </a:r>
                      <a:endPar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blipFill>
                      <a:blip r:embed="rId2"/>
                    </a:blipFill>
                  </a:tcPr>
                </a:tc>
                <a:tc>
                  <a:txBody>
                    <a:bodyPr/>
                    <a:p>
                      <a:pPr marL="0" indent="0" algn="ctr">
                        <a:lnSpc>
                          <a:spcPct val="114000"/>
                        </a:lnSpc>
                        <a:spcBef>
                          <a:spcPct val="0"/>
                        </a:spcBef>
                        <a:spcAft>
                          <a:spcPct val="0"/>
                        </a:spcAft>
                      </a:pPr>
                      <a:r>
                        <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rPr>
                        <a:t>T</a:t>
                      </a:r>
                      <a:endPar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blipFill>
                      <a:blip r:embed="rId2"/>
                    </a:blipFill>
                  </a:tcPr>
                </a:tc>
                <a:tc>
                  <a:txBody>
                    <a:bodyPr/>
                    <a:p>
                      <a:pPr marL="0" indent="0" algn="ctr">
                        <a:lnSpc>
                          <a:spcPct val="114000"/>
                        </a:lnSpc>
                        <a:spcBef>
                          <a:spcPct val="0"/>
                        </a:spcBef>
                        <a:spcAft>
                          <a:spcPct val="0"/>
                        </a:spcAft>
                      </a:pPr>
                      <a:r>
                        <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rPr>
                        <a:t>R</a:t>
                      </a:r>
                      <a:endPar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blipFill>
                      <a:blip r:embed="rId2"/>
                    </a:blipFill>
                  </a:tcPr>
                </a:tc>
                <a:tc>
                  <a:txBody>
                    <a:bodyPr/>
                    <a:p>
                      <a:pPr marL="0" indent="0" algn="ctr">
                        <a:lnSpc>
                          <a:spcPct val="114000"/>
                        </a:lnSpc>
                        <a:spcBef>
                          <a:spcPct val="0"/>
                        </a:spcBef>
                        <a:spcAft>
                          <a:spcPct val="0"/>
                        </a:spcAft>
                      </a:pPr>
                      <a:r>
                        <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rPr>
                        <a:t>U</a:t>
                      </a:r>
                      <a:endPar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blipFill>
                      <a:blip r:embed="rId2"/>
                    </a:blipFill>
                  </a:tcPr>
                </a:tc>
                <a:tc>
                  <a:txBody>
                    <a:bodyPr/>
                    <a:p>
                      <a:pPr marL="0" indent="0" algn="ctr">
                        <a:lnSpc>
                          <a:spcPct val="114000"/>
                        </a:lnSpc>
                        <a:spcBef>
                          <a:spcPct val="0"/>
                        </a:spcBef>
                        <a:spcAft>
                          <a:spcPct val="0"/>
                        </a:spcAft>
                      </a:pPr>
                      <a:r>
                        <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rPr>
                        <a:t>N</a:t>
                      </a:r>
                      <a:endPar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blipFill>
                      <a:blip r:embed="rId2"/>
                    </a:blipFill>
                  </a:tcPr>
                </a:tc>
                <a:tc>
                  <a:txBody>
                    <a:bodyPr/>
                    <a:p>
                      <a:pPr marL="0" indent="0" algn="ctr">
                        <a:lnSpc>
                          <a:spcPct val="114000"/>
                        </a:lnSpc>
                        <a:spcBef>
                          <a:spcPct val="0"/>
                        </a:spcBef>
                        <a:spcAft>
                          <a:spcPct val="0"/>
                        </a:spcAft>
                      </a:pPr>
                      <a:r>
                        <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rPr>
                        <a:t>G</a:t>
                      </a:r>
                      <a:endPar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blipFill>
                      <a:blip r:embed="rId2"/>
                    </a:blipFill>
                  </a:tcPr>
                </a:tc>
                <a:tc>
                  <a:txBody>
                    <a:bodyPr/>
                    <a:p>
                      <a:pPr marL="0" indent="0" algn="ctr">
                        <a:lnSpc>
                          <a:spcPct val="114000"/>
                        </a:lnSpc>
                        <a:spcBef>
                          <a:spcPct val="0"/>
                        </a:spcBef>
                        <a:spcAft>
                          <a:spcPct val="0"/>
                        </a:spcAft>
                      </a:pPr>
                      <a:r>
                        <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rPr>
                        <a:t>Q</a:t>
                      </a:r>
                      <a:endPar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blipFill>
                      <a:blip r:embed="rId2"/>
                    </a:blipFill>
                  </a:tcPr>
                </a:tc>
                <a:tc>
                  <a:txBody>
                    <a:bodyPr/>
                    <a:p>
                      <a:pPr marL="0" indent="0" algn="ctr">
                        <a:lnSpc>
                          <a:spcPct val="114000"/>
                        </a:lnSpc>
                        <a:spcBef>
                          <a:spcPct val="0"/>
                        </a:spcBef>
                        <a:spcAft>
                          <a:spcPct val="0"/>
                        </a:spcAft>
                      </a:pPr>
                      <a:r>
                        <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rPr>
                        <a:t>U</a:t>
                      </a:r>
                      <a:endPar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blipFill>
                      <a:blip r:embed="rId2"/>
                    </a:blipFill>
                  </a:tcPr>
                </a:tc>
                <a:tc>
                  <a:txBody>
                    <a:bodyPr/>
                    <a:p>
                      <a:pPr marL="0" indent="0" algn="ctr">
                        <a:lnSpc>
                          <a:spcPct val="114000"/>
                        </a:lnSpc>
                        <a:spcBef>
                          <a:spcPct val="0"/>
                        </a:spcBef>
                        <a:spcAft>
                          <a:spcPct val="0"/>
                        </a:spcAft>
                      </a:pPr>
                      <a:r>
                        <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rPr>
                        <a:t>O</a:t>
                      </a:r>
                      <a:endPar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blipFill>
                      <a:blip r:embed="rId2"/>
                    </a:blipFill>
                  </a:tcPr>
                </a:tc>
                <a:tc>
                  <a:txBody>
                    <a:bodyPr/>
                    <a:p>
                      <a:pPr marL="0" indent="0" algn="ctr">
                        <a:lnSpc>
                          <a:spcPct val="114000"/>
                        </a:lnSpc>
                        <a:spcBef>
                          <a:spcPct val="0"/>
                        </a:spcBef>
                        <a:spcAft>
                          <a:spcPct val="0"/>
                        </a:spcAft>
                      </a:pPr>
                      <a:r>
                        <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rPr>
                        <a:t>C</a:t>
                      </a:r>
                      <a:endPar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blipFill>
                      <a:blip r:embed="rId2"/>
                    </a:blipFill>
                  </a:tcPr>
                </a:tc>
                <a:tc>
                  <a:txBody>
                    <a:bodyPr/>
                    <a:p>
                      <a:pPr marL="0" indent="0" algn="ctr">
                        <a:lnSpc>
                          <a:spcPct val="114000"/>
                        </a:lnSpc>
                        <a:spcBef>
                          <a:spcPct val="0"/>
                        </a:spcBef>
                        <a:spcAft>
                          <a:spcPct val="0"/>
                        </a:spcAft>
                      </a:pPr>
                      <a:r>
                        <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rPr>
                        <a:t>E</a:t>
                      </a:r>
                      <a:endPar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blipFill>
                      <a:blip r:embed="rId2"/>
                    </a:blipFill>
                  </a:tcPr>
                </a:tc>
                <a:tc>
                  <a:txBody>
                    <a:bodyPr/>
                    <a:p>
                      <a:pPr marL="0" indent="0" algn="ctr">
                        <a:lnSpc>
                          <a:spcPct val="114000"/>
                        </a:lnSpc>
                        <a:spcBef>
                          <a:spcPct val="0"/>
                        </a:spcBef>
                        <a:spcAft>
                          <a:spcPct val="0"/>
                        </a:spcAft>
                      </a:pPr>
                      <a:r>
                        <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rPr>
                        <a:t>T</a:t>
                      </a:r>
                      <a:endPar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blipFill>
                      <a:blip r:embed="rId2"/>
                    </a:blipFill>
                  </a:tcPr>
                </a:tc>
                <a:tc>
                  <a:txBody>
                    <a:bodyPr/>
                    <a:p>
                      <a:pPr marL="0" indent="0" algn="ctr">
                        <a:lnSpc>
                          <a:spcPct val="114000"/>
                        </a:lnSpc>
                        <a:spcBef>
                          <a:spcPct val="0"/>
                        </a:spcBef>
                        <a:spcAft>
                          <a:spcPct val="0"/>
                        </a:spcAft>
                      </a:pPr>
                      <a:r>
                        <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rPr>
                        <a:t>G</a:t>
                      </a:r>
                      <a:endPar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blipFill>
                      <a:blip r:embed="rId2"/>
                    </a:blipFill>
                  </a:tcPr>
                </a:tc>
                <a:tc>
                  <a:txBody>
                    <a:bodyPr/>
                    <a:p>
                      <a:pPr marL="0" indent="0" algn="ctr">
                        <a:lnSpc>
                          <a:spcPct val="114000"/>
                        </a:lnSpc>
                        <a:spcBef>
                          <a:spcPct val="0"/>
                        </a:spcBef>
                        <a:spcAft>
                          <a:spcPct val="0"/>
                        </a:spcAft>
                      </a:pPr>
                      <a:r>
                        <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rPr>
                        <a:t>Y</a:t>
                      </a:r>
                      <a:endPar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blipFill>
                      <a:blip r:embed="rId2"/>
                    </a:blipFill>
                  </a:tcPr>
                </a:tc>
                <a:tc>
                  <a:txBody>
                    <a:bodyPr/>
                    <a:p>
                      <a:pPr marL="0" indent="0" algn="ctr">
                        <a:lnSpc>
                          <a:spcPct val="114000"/>
                        </a:lnSpc>
                        <a:spcBef>
                          <a:spcPct val="0"/>
                        </a:spcBef>
                        <a:spcAft>
                          <a:spcPct val="0"/>
                        </a:spcAft>
                      </a:pPr>
                      <a:r>
                        <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rPr>
                        <a:t>T</a:t>
                      </a:r>
                      <a:endPar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blipFill>
                      <a:blip r:embed="rId2"/>
                    </a:blipFill>
                  </a:tcPr>
                </a:tc>
                <a:tc>
                  <a:txBody>
                    <a:bodyPr/>
                    <a:p>
                      <a:pPr marL="0" indent="0" algn="ctr">
                        <a:lnSpc>
                          <a:spcPct val="114000"/>
                        </a:lnSpc>
                        <a:spcBef>
                          <a:spcPct val="0"/>
                        </a:spcBef>
                        <a:spcAft>
                          <a:spcPct val="0"/>
                        </a:spcAft>
                      </a:pPr>
                      <a:r>
                        <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rPr>
                        <a:t>O</a:t>
                      </a:r>
                      <a:endPar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blipFill>
                      <a:blip r:embed="rId2"/>
                    </a:blipFill>
                  </a:tcPr>
                </a:tc>
                <a:tc>
                  <a:txBody>
                    <a:bodyPr/>
                    <a:p>
                      <a:pPr marL="0" indent="0" algn="ctr">
                        <a:lnSpc>
                          <a:spcPct val="114000"/>
                        </a:lnSpc>
                        <a:spcBef>
                          <a:spcPct val="0"/>
                        </a:spcBef>
                        <a:spcAft>
                          <a:spcPct val="0"/>
                        </a:spcAft>
                      </a:pPr>
                      <a:r>
                        <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rPr>
                        <a:t>U</a:t>
                      </a:r>
                      <a:endPar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blipFill>
                      <a:blip r:embed="rId2"/>
                    </a:blipFill>
                  </a:tcPr>
                </a:tc>
                <a:tc>
                  <a:txBody>
                    <a:bodyPr/>
                    <a:p>
                      <a:pPr marL="0" indent="0" algn="ctr">
                        <a:lnSpc>
                          <a:spcPct val="114000"/>
                        </a:lnSpc>
                        <a:spcBef>
                          <a:spcPct val="0"/>
                        </a:spcBef>
                        <a:spcAft>
                          <a:spcPct val="0"/>
                        </a:spcAft>
                      </a:pPr>
                      <a:r>
                        <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rPr>
                        <a:t>A</a:t>
                      </a:r>
                      <a:endPar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blipFill>
                      <a:blip r:embed="rId2"/>
                    </a:blipFill>
                  </a:tcPr>
                </a:tc>
              </a:tr>
              <a:tr h="492760">
                <a:tc>
                  <a:txBody>
                    <a:bodyPr/>
                    <a:p>
                      <a:pPr marL="0" indent="0" algn="ctr">
                        <a:lnSpc>
                          <a:spcPct val="114000"/>
                        </a:lnSpc>
                        <a:spcBef>
                          <a:spcPct val="0"/>
                        </a:spcBef>
                        <a:spcAft>
                          <a:spcPct val="0"/>
                        </a:spcAft>
                      </a:pPr>
                      <a:r>
                        <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rPr>
                        <a:t>C</a:t>
                      </a:r>
                      <a:endPar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blipFill>
                      <a:blip r:embed="rId2"/>
                    </a:blipFill>
                  </a:tcPr>
                </a:tc>
                <a:tc>
                  <a:txBody>
                    <a:bodyPr/>
                    <a:p>
                      <a:pPr marL="0" indent="0" algn="ctr">
                        <a:lnSpc>
                          <a:spcPct val="114000"/>
                        </a:lnSpc>
                        <a:spcBef>
                          <a:spcPct val="0"/>
                        </a:spcBef>
                        <a:spcAft>
                          <a:spcPct val="0"/>
                        </a:spcAft>
                      </a:pPr>
                      <a:r>
                        <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rPr>
                        <a:t>U</a:t>
                      </a:r>
                      <a:endPar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blipFill>
                      <a:blip r:embed="rId2"/>
                    </a:blipFill>
                  </a:tcPr>
                </a:tc>
                <a:tc>
                  <a:txBody>
                    <a:bodyPr/>
                    <a:p>
                      <a:pPr marL="0" indent="0" algn="ctr">
                        <a:lnSpc>
                          <a:spcPct val="114000"/>
                        </a:lnSpc>
                        <a:spcBef>
                          <a:spcPct val="0"/>
                        </a:spcBef>
                        <a:spcAft>
                          <a:spcPct val="0"/>
                        </a:spcAft>
                      </a:pPr>
                      <a:r>
                        <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rPr>
                        <a:t>K</a:t>
                      </a:r>
                      <a:endPar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blipFill>
                      <a:blip r:embed="rId2"/>
                    </a:blipFill>
                  </a:tcPr>
                </a:tc>
                <a:tc>
                  <a:txBody>
                    <a:bodyPr/>
                    <a:p>
                      <a:pPr marL="0" indent="0" algn="ctr">
                        <a:lnSpc>
                          <a:spcPct val="114000"/>
                        </a:lnSpc>
                        <a:spcBef>
                          <a:spcPct val="0"/>
                        </a:spcBef>
                        <a:spcAft>
                          <a:spcPct val="0"/>
                        </a:spcAft>
                      </a:pPr>
                      <a:r>
                        <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rPr>
                        <a:t>D</a:t>
                      </a:r>
                      <a:endPar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blipFill>
                      <a:blip r:embed="rId2"/>
                    </a:blipFill>
                  </a:tcPr>
                </a:tc>
                <a:tc>
                  <a:txBody>
                    <a:bodyPr/>
                    <a:p>
                      <a:pPr marL="0" indent="0" algn="ctr">
                        <a:lnSpc>
                          <a:spcPct val="114000"/>
                        </a:lnSpc>
                        <a:spcBef>
                          <a:spcPct val="0"/>
                        </a:spcBef>
                        <a:spcAft>
                          <a:spcPct val="0"/>
                        </a:spcAft>
                      </a:pPr>
                      <a:r>
                        <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rPr>
                        <a:t>O</a:t>
                      </a:r>
                      <a:endPar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blipFill>
                      <a:blip r:embed="rId2"/>
                    </a:blipFill>
                  </a:tcPr>
                </a:tc>
                <a:tc>
                  <a:txBody>
                    <a:bodyPr/>
                    <a:p>
                      <a:pPr marL="0" indent="0" algn="ctr">
                        <a:lnSpc>
                          <a:spcPct val="114000"/>
                        </a:lnSpc>
                        <a:spcBef>
                          <a:spcPct val="0"/>
                        </a:spcBef>
                        <a:spcAft>
                          <a:spcPct val="0"/>
                        </a:spcAft>
                      </a:pPr>
                      <a:r>
                        <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rPr>
                        <a:t>T</a:t>
                      </a:r>
                      <a:endPar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blipFill>
                      <a:blip r:embed="rId2"/>
                    </a:blipFill>
                  </a:tcPr>
                </a:tc>
                <a:tc>
                  <a:txBody>
                    <a:bodyPr/>
                    <a:p>
                      <a:pPr marL="0" indent="0" algn="ctr">
                        <a:lnSpc>
                          <a:spcPct val="114000"/>
                        </a:lnSpc>
                        <a:spcBef>
                          <a:spcPct val="0"/>
                        </a:spcBef>
                        <a:spcAft>
                          <a:spcPct val="0"/>
                        </a:spcAft>
                      </a:pPr>
                      <a:r>
                        <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rPr>
                        <a:t>N</a:t>
                      </a:r>
                      <a:endPar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blipFill>
                      <a:blip r:embed="rId2"/>
                    </a:blipFill>
                  </a:tcPr>
                </a:tc>
                <a:tc>
                  <a:txBody>
                    <a:bodyPr/>
                    <a:p>
                      <a:pPr marL="0" indent="0" algn="ctr">
                        <a:lnSpc>
                          <a:spcPct val="114000"/>
                        </a:lnSpc>
                        <a:spcBef>
                          <a:spcPct val="0"/>
                        </a:spcBef>
                        <a:spcAft>
                          <a:spcPct val="0"/>
                        </a:spcAft>
                      </a:pPr>
                      <a:r>
                        <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rPr>
                        <a:t>P</a:t>
                      </a:r>
                      <a:endPar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blipFill>
                      <a:blip r:embed="rId2"/>
                    </a:blipFill>
                  </a:tcPr>
                </a:tc>
                <a:tc>
                  <a:txBody>
                    <a:bodyPr/>
                    <a:p>
                      <a:pPr marL="0" indent="0" algn="ctr">
                        <a:lnSpc>
                          <a:spcPct val="114000"/>
                        </a:lnSpc>
                        <a:spcBef>
                          <a:spcPct val="0"/>
                        </a:spcBef>
                        <a:spcAft>
                          <a:spcPct val="0"/>
                        </a:spcAft>
                      </a:pPr>
                      <a:r>
                        <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rPr>
                        <a:t>T</a:t>
                      </a:r>
                      <a:endPar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blipFill>
                      <a:blip r:embed="rId2"/>
                    </a:blipFill>
                  </a:tcPr>
                </a:tc>
                <a:tc>
                  <a:txBody>
                    <a:bodyPr/>
                    <a:p>
                      <a:pPr marL="0" indent="0" algn="ctr">
                        <a:lnSpc>
                          <a:spcPct val="114000"/>
                        </a:lnSpc>
                        <a:spcBef>
                          <a:spcPct val="0"/>
                        </a:spcBef>
                        <a:spcAft>
                          <a:spcPct val="0"/>
                        </a:spcAft>
                      </a:pPr>
                      <a:r>
                        <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rPr>
                        <a:t>T</a:t>
                      </a:r>
                      <a:endPar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blipFill>
                      <a:blip r:embed="rId2"/>
                    </a:blipFill>
                  </a:tcPr>
                </a:tc>
                <a:tc>
                  <a:txBody>
                    <a:bodyPr/>
                    <a:p>
                      <a:pPr marL="0" indent="0" algn="ctr">
                        <a:lnSpc>
                          <a:spcPct val="114000"/>
                        </a:lnSpc>
                        <a:spcBef>
                          <a:spcPct val="0"/>
                        </a:spcBef>
                        <a:spcAft>
                          <a:spcPct val="0"/>
                        </a:spcAft>
                      </a:pPr>
                      <a:r>
                        <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rPr>
                        <a:t>Y</a:t>
                      </a:r>
                      <a:endPar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blipFill>
                      <a:blip r:embed="rId2"/>
                    </a:blipFill>
                  </a:tcPr>
                </a:tc>
                <a:tc>
                  <a:txBody>
                    <a:bodyPr/>
                    <a:p>
                      <a:pPr marL="0" indent="0" algn="ctr">
                        <a:lnSpc>
                          <a:spcPct val="114000"/>
                        </a:lnSpc>
                        <a:spcBef>
                          <a:spcPct val="0"/>
                        </a:spcBef>
                        <a:spcAft>
                          <a:spcPct val="0"/>
                        </a:spcAft>
                      </a:pPr>
                      <a:r>
                        <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rPr>
                        <a:t>A</a:t>
                      </a:r>
                      <a:endPar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blipFill>
                      <a:blip r:embed="rId2"/>
                    </a:blipFill>
                  </a:tcPr>
                </a:tc>
                <a:tc>
                  <a:txBody>
                    <a:bodyPr/>
                    <a:p>
                      <a:pPr marL="0" indent="0" algn="ctr">
                        <a:lnSpc>
                          <a:spcPct val="114000"/>
                        </a:lnSpc>
                        <a:spcBef>
                          <a:spcPct val="0"/>
                        </a:spcBef>
                        <a:spcAft>
                          <a:spcPct val="0"/>
                        </a:spcAft>
                      </a:pPr>
                      <a:r>
                        <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rPr>
                        <a:t>N</a:t>
                      </a:r>
                      <a:endPar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blipFill>
                      <a:blip r:embed="rId2"/>
                    </a:blipFill>
                  </a:tcPr>
                </a:tc>
                <a:tc>
                  <a:txBody>
                    <a:bodyPr/>
                    <a:p>
                      <a:pPr marL="0" indent="0" algn="ctr">
                        <a:lnSpc>
                          <a:spcPct val="114000"/>
                        </a:lnSpc>
                        <a:spcBef>
                          <a:spcPct val="0"/>
                        </a:spcBef>
                        <a:spcAft>
                          <a:spcPct val="0"/>
                        </a:spcAft>
                      </a:pPr>
                      <a:r>
                        <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rPr>
                        <a:t>O</a:t>
                      </a:r>
                      <a:endPar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blipFill>
                      <a:blip r:embed="rId2"/>
                    </a:blipFill>
                  </a:tcPr>
                </a:tc>
                <a:tc>
                  <a:txBody>
                    <a:bodyPr/>
                    <a:p>
                      <a:pPr marL="0" indent="0" algn="ctr">
                        <a:lnSpc>
                          <a:spcPct val="114000"/>
                        </a:lnSpc>
                        <a:spcBef>
                          <a:spcPct val="0"/>
                        </a:spcBef>
                        <a:spcAft>
                          <a:spcPct val="0"/>
                        </a:spcAft>
                      </a:pPr>
                      <a:r>
                        <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rPr>
                        <a:t>O</a:t>
                      </a:r>
                      <a:endPar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blipFill>
                      <a:blip r:embed="rId2"/>
                    </a:blipFill>
                  </a:tcPr>
                </a:tc>
                <a:tc>
                  <a:txBody>
                    <a:bodyPr/>
                    <a:p>
                      <a:pPr marL="0" indent="0" algn="ctr">
                        <a:lnSpc>
                          <a:spcPct val="114000"/>
                        </a:lnSpc>
                        <a:spcBef>
                          <a:spcPct val="0"/>
                        </a:spcBef>
                        <a:spcAft>
                          <a:spcPct val="0"/>
                        </a:spcAft>
                      </a:pPr>
                      <a:r>
                        <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rPr>
                        <a:t>C</a:t>
                      </a:r>
                      <a:endPar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blipFill>
                      <a:blip r:embed="rId2"/>
                    </a:blipFill>
                  </a:tcPr>
                </a:tc>
                <a:tc>
                  <a:txBody>
                    <a:bodyPr/>
                    <a:p>
                      <a:pPr marL="0" indent="0" algn="ctr">
                        <a:lnSpc>
                          <a:spcPct val="114000"/>
                        </a:lnSpc>
                        <a:spcBef>
                          <a:spcPct val="0"/>
                        </a:spcBef>
                        <a:spcAft>
                          <a:spcPct val="0"/>
                        </a:spcAft>
                      </a:pPr>
                      <a:r>
                        <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rPr>
                        <a:t>E</a:t>
                      </a:r>
                      <a:endPar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blipFill>
                      <a:blip r:embed="rId2"/>
                    </a:blipFill>
                  </a:tcPr>
                </a:tc>
                <a:tc>
                  <a:txBody>
                    <a:bodyPr/>
                    <a:p>
                      <a:pPr marL="0" indent="0" algn="ctr">
                        <a:lnSpc>
                          <a:spcPct val="114000"/>
                        </a:lnSpc>
                        <a:spcBef>
                          <a:spcPct val="0"/>
                        </a:spcBef>
                        <a:spcAft>
                          <a:spcPct val="0"/>
                        </a:spcAft>
                      </a:pPr>
                      <a:r>
                        <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rPr>
                        <a:t>V</a:t>
                      </a:r>
                      <a:endPar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blipFill>
                      <a:blip r:embed="rId2"/>
                    </a:blipFill>
                  </a:tcPr>
                </a:tc>
                <a:tc>
                  <a:txBody>
                    <a:bodyPr/>
                    <a:p>
                      <a:pPr marL="0" indent="0" algn="ctr">
                        <a:lnSpc>
                          <a:spcPct val="114000"/>
                        </a:lnSpc>
                        <a:spcBef>
                          <a:spcPct val="0"/>
                        </a:spcBef>
                        <a:spcAft>
                          <a:spcPct val="0"/>
                        </a:spcAft>
                      </a:pPr>
                      <a:r>
                        <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rPr>
                        <a:t>M</a:t>
                      </a:r>
                      <a:endPar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blipFill>
                      <a:blip r:embed="rId2"/>
                    </a:blipFill>
                  </a:tcPr>
                </a:tc>
                <a:tc>
                  <a:txBody>
                    <a:bodyPr/>
                    <a:p>
                      <a:pPr marL="0" indent="0" algn="ctr">
                        <a:lnSpc>
                          <a:spcPct val="114000"/>
                        </a:lnSpc>
                        <a:spcBef>
                          <a:spcPct val="0"/>
                        </a:spcBef>
                        <a:spcAft>
                          <a:spcPct val="0"/>
                        </a:spcAft>
                      </a:pPr>
                      <a:r>
                        <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rPr>
                        <a:t>S</a:t>
                      </a:r>
                      <a:endPar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blipFill>
                      <a:blip r:embed="rId2"/>
                    </a:blipFill>
                  </a:tcPr>
                </a:tc>
              </a:tr>
              <a:tr h="492125">
                <a:tc>
                  <a:txBody>
                    <a:bodyPr/>
                    <a:p>
                      <a:pPr marL="0" indent="0" algn="ctr">
                        <a:lnSpc>
                          <a:spcPct val="114000"/>
                        </a:lnSpc>
                        <a:spcBef>
                          <a:spcPct val="0"/>
                        </a:spcBef>
                        <a:spcAft>
                          <a:spcPct val="0"/>
                        </a:spcAft>
                      </a:pPr>
                      <a:r>
                        <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rPr>
                        <a:t>D</a:t>
                      </a:r>
                      <a:endPar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blipFill>
                      <a:blip r:embed="rId2"/>
                    </a:blipFill>
                  </a:tcPr>
                </a:tc>
                <a:tc>
                  <a:txBody>
                    <a:bodyPr/>
                    <a:p>
                      <a:pPr marL="0" indent="0" algn="ctr">
                        <a:lnSpc>
                          <a:spcPct val="114000"/>
                        </a:lnSpc>
                        <a:spcBef>
                          <a:spcPct val="0"/>
                        </a:spcBef>
                        <a:spcAft>
                          <a:spcPct val="0"/>
                        </a:spcAft>
                      </a:pPr>
                      <a:r>
                        <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rPr>
                        <a:t>A</a:t>
                      </a:r>
                      <a:endPar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blipFill>
                      <a:blip r:embed="rId2"/>
                    </a:blipFill>
                  </a:tcPr>
                </a:tc>
                <a:tc>
                  <a:txBody>
                    <a:bodyPr/>
                    <a:p>
                      <a:pPr marL="0" indent="0" algn="ctr">
                        <a:lnSpc>
                          <a:spcPct val="114000"/>
                        </a:lnSpc>
                        <a:spcBef>
                          <a:spcPct val="0"/>
                        </a:spcBef>
                        <a:spcAft>
                          <a:spcPct val="0"/>
                        </a:spcAft>
                      </a:pPr>
                      <a:r>
                        <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rPr>
                        <a:t>C</a:t>
                      </a:r>
                      <a:endPar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blipFill>
                      <a:blip r:embed="rId2"/>
                    </a:blipFill>
                  </a:tcPr>
                </a:tc>
                <a:tc>
                  <a:txBody>
                    <a:bodyPr/>
                    <a:p>
                      <a:pPr marL="0" indent="0" algn="ctr">
                        <a:lnSpc>
                          <a:spcPct val="114000"/>
                        </a:lnSpc>
                        <a:spcBef>
                          <a:spcPct val="0"/>
                        </a:spcBef>
                        <a:spcAft>
                          <a:spcPct val="0"/>
                        </a:spcAft>
                      </a:pPr>
                      <a:r>
                        <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rPr>
                        <a:t>G</a:t>
                      </a:r>
                      <a:endPar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blipFill>
                      <a:blip r:embed="rId2"/>
                    </a:blipFill>
                  </a:tcPr>
                </a:tc>
                <a:tc>
                  <a:txBody>
                    <a:bodyPr/>
                    <a:p>
                      <a:pPr marL="0" indent="0" algn="ctr">
                        <a:lnSpc>
                          <a:spcPct val="114000"/>
                        </a:lnSpc>
                        <a:spcBef>
                          <a:spcPct val="0"/>
                        </a:spcBef>
                        <a:spcAft>
                          <a:spcPct val="0"/>
                        </a:spcAft>
                      </a:pPr>
                      <a:r>
                        <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rPr>
                        <a:t>U</a:t>
                      </a:r>
                      <a:endPar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blipFill>
                      <a:blip r:embed="rId2"/>
                    </a:blipFill>
                  </a:tcPr>
                </a:tc>
                <a:tc>
                  <a:txBody>
                    <a:bodyPr/>
                    <a:p>
                      <a:pPr marL="0" indent="0" algn="ctr">
                        <a:lnSpc>
                          <a:spcPct val="114000"/>
                        </a:lnSpc>
                        <a:spcBef>
                          <a:spcPct val="0"/>
                        </a:spcBef>
                        <a:spcAft>
                          <a:spcPct val="0"/>
                        </a:spcAft>
                      </a:pPr>
                      <a:r>
                        <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rPr>
                        <a:t>P</a:t>
                      </a:r>
                      <a:endPar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blipFill>
                      <a:blip r:embed="rId2"/>
                    </a:blipFill>
                  </a:tcPr>
                </a:tc>
                <a:tc>
                  <a:txBody>
                    <a:bodyPr/>
                    <a:p>
                      <a:pPr marL="0" indent="0" algn="ctr">
                        <a:lnSpc>
                          <a:spcPct val="114000"/>
                        </a:lnSpc>
                        <a:spcBef>
                          <a:spcPct val="0"/>
                        </a:spcBef>
                        <a:spcAft>
                          <a:spcPct val="0"/>
                        </a:spcAft>
                      </a:pPr>
                      <a:r>
                        <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rPr>
                        <a:t>N</a:t>
                      </a:r>
                      <a:endPar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blipFill>
                      <a:blip r:embed="rId2"/>
                    </a:blipFill>
                  </a:tcPr>
                </a:tc>
                <a:tc>
                  <a:txBody>
                    <a:bodyPr/>
                    <a:p>
                      <a:pPr marL="0" indent="0" algn="ctr">
                        <a:lnSpc>
                          <a:spcPct val="114000"/>
                        </a:lnSpc>
                        <a:spcBef>
                          <a:spcPct val="0"/>
                        </a:spcBef>
                        <a:spcAft>
                          <a:spcPct val="0"/>
                        </a:spcAft>
                      </a:pPr>
                      <a:r>
                        <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rPr>
                        <a:t>C</a:t>
                      </a:r>
                      <a:endPar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blipFill>
                      <a:blip r:embed="rId2"/>
                    </a:blipFill>
                  </a:tcPr>
                </a:tc>
                <a:tc>
                  <a:txBody>
                    <a:bodyPr/>
                    <a:p>
                      <a:pPr marL="0" indent="0" algn="ctr">
                        <a:lnSpc>
                          <a:spcPct val="114000"/>
                        </a:lnSpc>
                        <a:spcBef>
                          <a:spcPct val="0"/>
                        </a:spcBef>
                        <a:spcAft>
                          <a:spcPct val="0"/>
                        </a:spcAft>
                      </a:pPr>
                      <a:r>
                        <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rPr>
                        <a:t>A</a:t>
                      </a:r>
                      <a:endPar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blipFill>
                      <a:blip r:embed="rId2"/>
                    </a:blipFill>
                  </a:tcPr>
                </a:tc>
                <a:tc>
                  <a:txBody>
                    <a:bodyPr/>
                    <a:p>
                      <a:pPr marL="0" indent="0" algn="ctr">
                        <a:lnSpc>
                          <a:spcPct val="114000"/>
                        </a:lnSpc>
                        <a:spcBef>
                          <a:spcPct val="0"/>
                        </a:spcBef>
                        <a:spcAft>
                          <a:spcPct val="0"/>
                        </a:spcAft>
                      </a:pPr>
                      <a:r>
                        <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rPr>
                        <a:t>O</a:t>
                      </a:r>
                      <a:endPar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blipFill>
                      <a:blip r:embed="rId2"/>
                    </a:blipFill>
                  </a:tcPr>
                </a:tc>
                <a:tc>
                  <a:txBody>
                    <a:bodyPr/>
                    <a:p>
                      <a:pPr marL="0" indent="0" algn="ctr">
                        <a:lnSpc>
                          <a:spcPct val="114000"/>
                        </a:lnSpc>
                        <a:spcBef>
                          <a:spcPct val="0"/>
                        </a:spcBef>
                        <a:spcAft>
                          <a:spcPct val="0"/>
                        </a:spcAft>
                      </a:pPr>
                      <a:r>
                        <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rPr>
                        <a:t>E</a:t>
                      </a:r>
                      <a:endPar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blipFill>
                      <a:blip r:embed="rId2"/>
                    </a:blipFill>
                  </a:tcPr>
                </a:tc>
                <a:tc>
                  <a:txBody>
                    <a:bodyPr/>
                    <a:p>
                      <a:pPr marL="0" indent="0" algn="ctr">
                        <a:lnSpc>
                          <a:spcPct val="114000"/>
                        </a:lnSpc>
                        <a:spcBef>
                          <a:spcPct val="0"/>
                        </a:spcBef>
                        <a:spcAft>
                          <a:spcPct val="0"/>
                        </a:spcAft>
                      </a:pPr>
                      <a:r>
                        <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rPr>
                        <a:t>G</a:t>
                      </a:r>
                      <a:endPar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blipFill>
                      <a:blip r:embed="rId2"/>
                    </a:blipFill>
                  </a:tcPr>
                </a:tc>
                <a:tc>
                  <a:txBody>
                    <a:bodyPr/>
                    <a:p>
                      <a:pPr marL="0" indent="0" algn="ctr">
                        <a:lnSpc>
                          <a:spcPct val="114000"/>
                        </a:lnSpc>
                        <a:spcBef>
                          <a:spcPct val="0"/>
                        </a:spcBef>
                        <a:spcAft>
                          <a:spcPct val="0"/>
                        </a:spcAft>
                      </a:pPr>
                      <a:r>
                        <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rPr>
                        <a:t>M</a:t>
                      </a:r>
                      <a:endPar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blipFill>
                      <a:blip r:embed="rId2"/>
                    </a:blipFill>
                  </a:tcPr>
                </a:tc>
                <a:tc>
                  <a:txBody>
                    <a:bodyPr/>
                    <a:p>
                      <a:pPr marL="0" indent="0" algn="ctr">
                        <a:lnSpc>
                          <a:spcPct val="114000"/>
                        </a:lnSpc>
                        <a:spcBef>
                          <a:spcPct val="0"/>
                        </a:spcBef>
                        <a:spcAft>
                          <a:spcPct val="0"/>
                        </a:spcAft>
                      </a:pPr>
                      <a:r>
                        <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rPr>
                        <a:t>A</a:t>
                      </a:r>
                      <a:endPar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blipFill>
                      <a:blip r:embed="rId2"/>
                    </a:blipFill>
                  </a:tcPr>
                </a:tc>
                <a:tc>
                  <a:txBody>
                    <a:bodyPr/>
                    <a:p>
                      <a:pPr marL="0" indent="0" algn="ctr">
                        <a:lnSpc>
                          <a:spcPct val="114000"/>
                        </a:lnSpc>
                        <a:spcBef>
                          <a:spcPct val="0"/>
                        </a:spcBef>
                        <a:spcAft>
                          <a:spcPct val="0"/>
                        </a:spcAft>
                      </a:pPr>
                      <a:r>
                        <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rPr>
                        <a:t>A</a:t>
                      </a:r>
                      <a:endPar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blipFill>
                      <a:blip r:embed="rId2"/>
                    </a:blipFill>
                  </a:tcPr>
                </a:tc>
                <a:tc>
                  <a:txBody>
                    <a:bodyPr/>
                    <a:p>
                      <a:pPr marL="0" indent="0" algn="ctr">
                        <a:lnSpc>
                          <a:spcPct val="114000"/>
                        </a:lnSpc>
                        <a:spcBef>
                          <a:spcPct val="0"/>
                        </a:spcBef>
                        <a:spcAft>
                          <a:spcPct val="0"/>
                        </a:spcAft>
                      </a:pPr>
                      <a:r>
                        <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rPr>
                        <a:t>C</a:t>
                      </a:r>
                      <a:endPar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blipFill>
                      <a:blip r:embed="rId2"/>
                    </a:blipFill>
                  </a:tcPr>
                </a:tc>
                <a:tc>
                  <a:txBody>
                    <a:bodyPr/>
                    <a:p>
                      <a:pPr marL="0" indent="0" algn="ctr">
                        <a:lnSpc>
                          <a:spcPct val="114000"/>
                        </a:lnSpc>
                        <a:spcBef>
                          <a:spcPct val="0"/>
                        </a:spcBef>
                        <a:spcAft>
                          <a:spcPct val="0"/>
                        </a:spcAft>
                      </a:pPr>
                      <a:r>
                        <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rPr>
                        <a:t>T</a:t>
                      </a:r>
                      <a:endPar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blipFill>
                      <a:blip r:embed="rId2"/>
                    </a:blipFill>
                  </a:tcPr>
                </a:tc>
                <a:tc>
                  <a:txBody>
                    <a:bodyPr/>
                    <a:p>
                      <a:pPr marL="0" indent="0" algn="ctr">
                        <a:lnSpc>
                          <a:spcPct val="114000"/>
                        </a:lnSpc>
                        <a:spcBef>
                          <a:spcPct val="0"/>
                        </a:spcBef>
                        <a:spcAft>
                          <a:spcPct val="0"/>
                        </a:spcAft>
                      </a:pPr>
                      <a:r>
                        <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rPr>
                        <a:t>K</a:t>
                      </a:r>
                      <a:endPar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blipFill>
                      <a:blip r:embed="rId2"/>
                    </a:blipFill>
                  </a:tcPr>
                </a:tc>
                <a:tc>
                  <a:txBody>
                    <a:bodyPr/>
                    <a:p>
                      <a:pPr marL="0" indent="0" algn="ctr">
                        <a:lnSpc>
                          <a:spcPct val="114000"/>
                        </a:lnSpc>
                        <a:spcBef>
                          <a:spcPct val="0"/>
                        </a:spcBef>
                        <a:spcAft>
                          <a:spcPct val="0"/>
                        </a:spcAft>
                      </a:pPr>
                      <a:r>
                        <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rPr>
                        <a:t>G</a:t>
                      </a:r>
                      <a:endPar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blipFill>
                      <a:blip r:embed="rId2"/>
                    </a:blipFill>
                  </a:tcPr>
                </a:tc>
                <a:tc>
                  <a:txBody>
                    <a:bodyPr/>
                    <a:p>
                      <a:pPr marL="0" indent="0" algn="ctr">
                        <a:lnSpc>
                          <a:spcPct val="114000"/>
                        </a:lnSpc>
                        <a:spcBef>
                          <a:spcPct val="0"/>
                        </a:spcBef>
                        <a:spcAft>
                          <a:spcPct val="0"/>
                        </a:spcAft>
                      </a:pPr>
                      <a:r>
                        <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rPr>
                        <a:t>E</a:t>
                      </a:r>
                      <a:endPar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blipFill>
                      <a:blip r:embed="rId2"/>
                    </a:blipFill>
                  </a:tcPr>
                </a:tc>
              </a:tr>
              <a:tr h="492125">
                <a:tc>
                  <a:txBody>
                    <a:bodyPr/>
                    <a:p>
                      <a:pPr marL="0" indent="0" algn="ctr">
                        <a:lnSpc>
                          <a:spcPct val="114000"/>
                        </a:lnSpc>
                        <a:spcBef>
                          <a:spcPct val="0"/>
                        </a:spcBef>
                        <a:spcAft>
                          <a:spcPct val="0"/>
                        </a:spcAft>
                      </a:pPr>
                      <a:r>
                        <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rPr>
                        <a:t>M</a:t>
                      </a:r>
                      <a:endPar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blipFill>
                      <a:blip r:embed="rId2"/>
                    </a:blipFill>
                  </a:tcPr>
                </a:tc>
                <a:tc>
                  <a:txBody>
                    <a:bodyPr/>
                    <a:p>
                      <a:pPr marL="0" indent="0" algn="ctr">
                        <a:lnSpc>
                          <a:spcPct val="114000"/>
                        </a:lnSpc>
                        <a:spcBef>
                          <a:spcPct val="0"/>
                        </a:spcBef>
                        <a:spcAft>
                          <a:spcPct val="0"/>
                        </a:spcAft>
                      </a:pPr>
                      <a:r>
                        <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rPr>
                        <a:t>H</a:t>
                      </a:r>
                      <a:endPar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blipFill>
                      <a:blip r:embed="rId2"/>
                    </a:blipFill>
                  </a:tcPr>
                </a:tc>
                <a:tc>
                  <a:txBody>
                    <a:bodyPr/>
                    <a:p>
                      <a:pPr marL="0" indent="0" algn="ctr">
                        <a:lnSpc>
                          <a:spcPct val="114000"/>
                        </a:lnSpc>
                        <a:spcBef>
                          <a:spcPct val="0"/>
                        </a:spcBef>
                        <a:spcAft>
                          <a:spcPct val="0"/>
                        </a:spcAft>
                      </a:pPr>
                      <a:r>
                        <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rPr>
                        <a:t>O</a:t>
                      </a:r>
                      <a:endPar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blipFill>
                      <a:blip r:embed="rId2"/>
                    </a:blipFill>
                  </a:tcPr>
                </a:tc>
                <a:tc>
                  <a:txBody>
                    <a:bodyPr/>
                    <a:p>
                      <a:pPr marL="0" indent="0" algn="ctr">
                        <a:lnSpc>
                          <a:spcPct val="114000"/>
                        </a:lnSpc>
                        <a:spcBef>
                          <a:spcPct val="0"/>
                        </a:spcBef>
                        <a:spcAft>
                          <a:spcPct val="0"/>
                        </a:spcAft>
                      </a:pPr>
                      <a:r>
                        <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rPr>
                        <a:t>B</a:t>
                      </a:r>
                      <a:endPar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blipFill>
                      <a:blip r:embed="rId2"/>
                    </a:blipFill>
                  </a:tcPr>
                </a:tc>
                <a:tc>
                  <a:txBody>
                    <a:bodyPr/>
                    <a:p>
                      <a:pPr marL="0" indent="0" algn="ctr">
                        <a:lnSpc>
                          <a:spcPct val="114000"/>
                        </a:lnSpc>
                        <a:spcBef>
                          <a:spcPct val="0"/>
                        </a:spcBef>
                        <a:spcAft>
                          <a:spcPct val="0"/>
                        </a:spcAft>
                      </a:pPr>
                      <a:r>
                        <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rPr>
                        <a:t>D</a:t>
                      </a:r>
                      <a:endPar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blipFill>
                      <a:blip r:embed="rId2"/>
                    </a:blipFill>
                  </a:tcPr>
                </a:tc>
                <a:tc>
                  <a:txBody>
                    <a:bodyPr/>
                    <a:p>
                      <a:pPr marL="0" indent="0" algn="ctr">
                        <a:lnSpc>
                          <a:spcPct val="114000"/>
                        </a:lnSpc>
                        <a:spcBef>
                          <a:spcPct val="0"/>
                        </a:spcBef>
                        <a:spcAft>
                          <a:spcPct val="0"/>
                        </a:spcAft>
                      </a:pPr>
                      <a:r>
                        <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rPr>
                        <a:t>O</a:t>
                      </a:r>
                      <a:endPar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blipFill>
                      <a:blip r:embed="rId2"/>
                    </a:blipFill>
                  </a:tcPr>
                </a:tc>
                <a:tc>
                  <a:txBody>
                    <a:bodyPr/>
                    <a:p>
                      <a:pPr marL="0" indent="0" algn="ctr">
                        <a:lnSpc>
                          <a:spcPct val="114000"/>
                        </a:lnSpc>
                        <a:spcBef>
                          <a:spcPct val="0"/>
                        </a:spcBef>
                        <a:spcAft>
                          <a:spcPct val="0"/>
                        </a:spcAft>
                      </a:pPr>
                      <a:r>
                        <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rPr>
                        <a:t>I</a:t>
                      </a:r>
                      <a:endPar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blipFill>
                      <a:blip r:embed="rId2"/>
                    </a:blipFill>
                  </a:tcPr>
                </a:tc>
                <a:tc>
                  <a:txBody>
                    <a:bodyPr/>
                    <a:p>
                      <a:pPr marL="0" indent="0" algn="ctr">
                        <a:lnSpc>
                          <a:spcPct val="114000"/>
                        </a:lnSpc>
                        <a:spcBef>
                          <a:spcPct val="0"/>
                        </a:spcBef>
                        <a:spcAft>
                          <a:spcPct val="0"/>
                        </a:spcAft>
                      </a:pPr>
                      <a:r>
                        <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rPr>
                        <a:t>A</a:t>
                      </a:r>
                      <a:endPar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blipFill>
                      <a:blip r:embed="rId2"/>
                    </a:blipFill>
                  </a:tcPr>
                </a:tc>
                <a:tc>
                  <a:txBody>
                    <a:bodyPr/>
                    <a:p>
                      <a:pPr marL="0" indent="0" algn="ctr">
                        <a:lnSpc>
                          <a:spcPct val="114000"/>
                        </a:lnSpc>
                        <a:spcBef>
                          <a:spcPct val="0"/>
                        </a:spcBef>
                        <a:spcAft>
                          <a:spcPct val="0"/>
                        </a:spcAft>
                      </a:pPr>
                      <a:r>
                        <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rPr>
                        <a:t>C</a:t>
                      </a:r>
                      <a:endPar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blipFill>
                      <a:blip r:embed="rId2"/>
                    </a:blipFill>
                  </a:tcPr>
                </a:tc>
                <a:tc>
                  <a:txBody>
                    <a:bodyPr/>
                    <a:p>
                      <a:pPr marL="0" indent="0" algn="ctr">
                        <a:lnSpc>
                          <a:spcPct val="114000"/>
                        </a:lnSpc>
                        <a:spcBef>
                          <a:spcPct val="0"/>
                        </a:spcBef>
                        <a:spcAft>
                          <a:spcPct val="0"/>
                        </a:spcAft>
                      </a:pPr>
                      <a:r>
                        <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rPr>
                        <a:t>T</a:t>
                      </a:r>
                      <a:endPar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blipFill>
                      <a:blip r:embed="rId2"/>
                    </a:blipFill>
                  </a:tcPr>
                </a:tc>
                <a:tc>
                  <a:txBody>
                    <a:bodyPr/>
                    <a:p>
                      <a:pPr marL="0" indent="0" algn="ctr">
                        <a:lnSpc>
                          <a:spcPct val="114000"/>
                        </a:lnSpc>
                        <a:spcBef>
                          <a:spcPct val="0"/>
                        </a:spcBef>
                        <a:spcAft>
                          <a:spcPct val="0"/>
                        </a:spcAft>
                      </a:pPr>
                      <a:r>
                        <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rPr>
                        <a:t>O</a:t>
                      </a:r>
                      <a:endPar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blipFill>
                      <a:blip r:embed="rId2"/>
                    </a:blipFill>
                  </a:tcPr>
                </a:tc>
                <a:tc>
                  <a:txBody>
                    <a:bodyPr/>
                    <a:p>
                      <a:pPr marL="0" indent="0" algn="ctr">
                        <a:lnSpc>
                          <a:spcPct val="114000"/>
                        </a:lnSpc>
                        <a:spcBef>
                          <a:spcPct val="0"/>
                        </a:spcBef>
                        <a:spcAft>
                          <a:spcPct val="0"/>
                        </a:spcAft>
                      </a:pPr>
                      <a:r>
                        <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rPr>
                        <a:t>S</a:t>
                      </a:r>
                      <a:endPar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blipFill>
                      <a:blip r:embed="rId2"/>
                    </a:blipFill>
                  </a:tcPr>
                </a:tc>
                <a:tc>
                  <a:txBody>
                    <a:bodyPr/>
                    <a:p>
                      <a:pPr marL="0" indent="0" algn="ctr">
                        <a:lnSpc>
                          <a:spcPct val="114000"/>
                        </a:lnSpc>
                        <a:spcBef>
                          <a:spcPct val="0"/>
                        </a:spcBef>
                        <a:spcAft>
                          <a:spcPct val="0"/>
                        </a:spcAft>
                      </a:pPr>
                      <a:r>
                        <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rPr>
                        <a:t>T</a:t>
                      </a:r>
                      <a:endPar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blipFill>
                      <a:blip r:embed="rId2"/>
                    </a:blipFill>
                  </a:tcPr>
                </a:tc>
                <a:tc>
                  <a:txBody>
                    <a:bodyPr/>
                    <a:p>
                      <a:pPr marL="0" indent="0" algn="ctr">
                        <a:lnSpc>
                          <a:spcPct val="114000"/>
                        </a:lnSpc>
                        <a:spcBef>
                          <a:spcPct val="0"/>
                        </a:spcBef>
                        <a:spcAft>
                          <a:spcPct val="0"/>
                        </a:spcAft>
                      </a:pPr>
                      <a:r>
                        <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rPr>
                        <a:t>N</a:t>
                      </a:r>
                      <a:endPar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blipFill>
                      <a:blip r:embed="rId2"/>
                    </a:blipFill>
                  </a:tcPr>
                </a:tc>
                <a:tc>
                  <a:txBody>
                    <a:bodyPr/>
                    <a:p>
                      <a:pPr marL="0" indent="0" algn="ctr">
                        <a:lnSpc>
                          <a:spcPct val="114000"/>
                        </a:lnSpc>
                        <a:spcBef>
                          <a:spcPct val="0"/>
                        </a:spcBef>
                        <a:spcAft>
                          <a:spcPct val="0"/>
                        </a:spcAft>
                      </a:pPr>
                      <a:r>
                        <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rPr>
                        <a:t>I</a:t>
                      </a:r>
                      <a:endPar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blipFill>
                      <a:blip r:embed="rId2"/>
                    </a:blipFill>
                  </a:tcPr>
                </a:tc>
                <a:tc>
                  <a:txBody>
                    <a:bodyPr/>
                    <a:p>
                      <a:pPr marL="0" indent="0" algn="ctr">
                        <a:lnSpc>
                          <a:spcPct val="114000"/>
                        </a:lnSpc>
                        <a:spcBef>
                          <a:spcPct val="0"/>
                        </a:spcBef>
                        <a:spcAft>
                          <a:spcPct val="0"/>
                        </a:spcAft>
                      </a:pPr>
                      <a:r>
                        <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rPr>
                        <a:t>A</a:t>
                      </a:r>
                      <a:endPar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blipFill>
                      <a:blip r:embed="rId2"/>
                    </a:blipFill>
                  </a:tcPr>
                </a:tc>
                <a:tc>
                  <a:txBody>
                    <a:bodyPr/>
                    <a:p>
                      <a:pPr marL="0" indent="0" algn="ctr">
                        <a:lnSpc>
                          <a:spcPct val="114000"/>
                        </a:lnSpc>
                        <a:spcBef>
                          <a:spcPct val="0"/>
                        </a:spcBef>
                        <a:spcAft>
                          <a:spcPct val="0"/>
                        </a:spcAft>
                      </a:pPr>
                      <a:r>
                        <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rPr>
                        <a:t>R</a:t>
                      </a:r>
                      <a:endPar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blipFill>
                      <a:blip r:embed="rId2"/>
                    </a:blipFill>
                  </a:tcPr>
                </a:tc>
                <a:tc>
                  <a:txBody>
                    <a:bodyPr/>
                    <a:p>
                      <a:pPr marL="0" indent="0" algn="ctr">
                        <a:lnSpc>
                          <a:spcPct val="114000"/>
                        </a:lnSpc>
                        <a:spcBef>
                          <a:spcPct val="0"/>
                        </a:spcBef>
                        <a:spcAft>
                          <a:spcPct val="0"/>
                        </a:spcAft>
                      </a:pPr>
                      <a:r>
                        <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rPr>
                        <a:t>A</a:t>
                      </a:r>
                      <a:endPar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blipFill>
                      <a:blip r:embed="rId2"/>
                    </a:blipFill>
                  </a:tcPr>
                </a:tc>
                <a:tc>
                  <a:txBody>
                    <a:bodyPr/>
                    <a:p>
                      <a:pPr marL="0" indent="0" algn="ctr">
                        <a:lnSpc>
                          <a:spcPct val="114000"/>
                        </a:lnSpc>
                        <a:spcBef>
                          <a:spcPct val="0"/>
                        </a:spcBef>
                        <a:spcAft>
                          <a:spcPct val="0"/>
                        </a:spcAft>
                      </a:pPr>
                      <a:r>
                        <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rPr>
                        <a:t>H</a:t>
                      </a:r>
                      <a:endPar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blipFill>
                      <a:blip r:embed="rId2"/>
                    </a:blipFill>
                  </a:tcPr>
                </a:tc>
                <a:tc>
                  <a:txBody>
                    <a:bodyPr/>
                    <a:p>
                      <a:pPr marL="0" indent="0" algn="ctr">
                        <a:lnSpc>
                          <a:spcPct val="114000"/>
                        </a:lnSpc>
                        <a:spcBef>
                          <a:spcPct val="0"/>
                        </a:spcBef>
                        <a:spcAft>
                          <a:spcPct val="0"/>
                        </a:spcAft>
                      </a:pPr>
                      <a:r>
                        <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rPr>
                        <a:t>M</a:t>
                      </a:r>
                      <a:endPar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blipFill>
                      <a:blip r:embed="rId2"/>
                    </a:blipFill>
                  </a:tcPr>
                </a:tc>
              </a:tr>
              <a:tr h="419100">
                <a:tc>
                  <a:txBody>
                    <a:bodyPr/>
                    <a:p>
                      <a:pPr marL="0" indent="0" algn="ctr">
                        <a:lnSpc>
                          <a:spcPct val="114000"/>
                        </a:lnSpc>
                        <a:spcBef>
                          <a:spcPct val="0"/>
                        </a:spcBef>
                        <a:spcAft>
                          <a:spcPct val="0"/>
                        </a:spcAft>
                      </a:pPr>
                      <a:r>
                        <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rPr>
                        <a:t>V</a:t>
                      </a:r>
                      <a:endPar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blipFill>
                      <a:blip r:embed="rId2"/>
                    </a:blipFill>
                  </a:tcPr>
                </a:tc>
                <a:tc>
                  <a:txBody>
                    <a:bodyPr/>
                    <a:p>
                      <a:pPr marL="0" indent="0" algn="ctr">
                        <a:lnSpc>
                          <a:spcPct val="114000"/>
                        </a:lnSpc>
                        <a:spcBef>
                          <a:spcPct val="0"/>
                        </a:spcBef>
                        <a:spcAft>
                          <a:spcPct val="0"/>
                        </a:spcAft>
                      </a:pPr>
                      <a:r>
                        <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rPr>
                        <a:t>S</a:t>
                      </a:r>
                      <a:endPar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blipFill>
                      <a:blip r:embed="rId2"/>
                    </a:blipFill>
                  </a:tcPr>
                </a:tc>
                <a:tc>
                  <a:txBody>
                    <a:bodyPr/>
                    <a:p>
                      <a:pPr marL="0" indent="0" algn="ctr">
                        <a:lnSpc>
                          <a:spcPct val="114000"/>
                        </a:lnSpc>
                        <a:spcBef>
                          <a:spcPct val="0"/>
                        </a:spcBef>
                        <a:spcAft>
                          <a:spcPct val="0"/>
                        </a:spcAft>
                      </a:pPr>
                      <a:r>
                        <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rPr>
                        <a:t>A</a:t>
                      </a:r>
                      <a:endPar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blipFill>
                      <a:blip r:embed="rId2"/>
                    </a:blipFill>
                  </a:tcPr>
                </a:tc>
                <a:tc>
                  <a:txBody>
                    <a:bodyPr/>
                    <a:p>
                      <a:pPr marL="0" indent="0" algn="ctr">
                        <a:lnSpc>
                          <a:spcPct val="114000"/>
                        </a:lnSpc>
                        <a:spcBef>
                          <a:spcPct val="0"/>
                        </a:spcBef>
                        <a:spcAft>
                          <a:spcPct val="0"/>
                        </a:spcAft>
                      </a:pPr>
                      <a:r>
                        <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rPr>
                        <a:t>M</a:t>
                      </a:r>
                      <a:endPar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blipFill>
                      <a:blip r:embed="rId2"/>
                    </a:blipFill>
                  </a:tcPr>
                </a:tc>
                <a:tc>
                  <a:txBody>
                    <a:bodyPr/>
                    <a:p>
                      <a:pPr marL="0" indent="0" algn="ctr">
                        <a:lnSpc>
                          <a:spcPct val="114000"/>
                        </a:lnSpc>
                        <a:spcBef>
                          <a:spcPct val="0"/>
                        </a:spcBef>
                        <a:spcAft>
                          <a:spcPct val="0"/>
                        </a:spcAft>
                      </a:pPr>
                      <a:r>
                        <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rPr>
                        <a:t>X</a:t>
                      </a:r>
                      <a:endPar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blipFill>
                      <a:blip r:embed="rId2"/>
                    </a:blipFill>
                  </a:tcPr>
                </a:tc>
                <a:tc>
                  <a:txBody>
                    <a:bodyPr/>
                    <a:p>
                      <a:pPr marL="0" indent="0" algn="ctr">
                        <a:lnSpc>
                          <a:spcPct val="114000"/>
                        </a:lnSpc>
                        <a:spcBef>
                          <a:spcPct val="0"/>
                        </a:spcBef>
                        <a:spcAft>
                          <a:spcPct val="0"/>
                        </a:spcAft>
                      </a:pPr>
                      <a:r>
                        <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rPr>
                        <a:t>L</a:t>
                      </a:r>
                      <a:endPar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blipFill>
                      <a:blip r:embed="rId2"/>
                    </a:blipFill>
                  </a:tcPr>
                </a:tc>
                <a:tc>
                  <a:txBody>
                    <a:bodyPr/>
                    <a:p>
                      <a:pPr marL="0" indent="0" algn="ctr">
                        <a:lnSpc>
                          <a:spcPct val="114000"/>
                        </a:lnSpc>
                        <a:spcBef>
                          <a:spcPct val="0"/>
                        </a:spcBef>
                        <a:spcAft>
                          <a:spcPct val="0"/>
                        </a:spcAft>
                      </a:pPr>
                      <a:r>
                        <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rPr>
                        <a:t>E</a:t>
                      </a:r>
                      <a:endPar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blipFill>
                      <a:blip r:embed="rId2"/>
                    </a:blipFill>
                  </a:tcPr>
                </a:tc>
                <a:tc>
                  <a:txBody>
                    <a:bodyPr/>
                    <a:p>
                      <a:pPr marL="0" indent="0" algn="ctr">
                        <a:lnSpc>
                          <a:spcPct val="114000"/>
                        </a:lnSpc>
                        <a:spcBef>
                          <a:spcPct val="0"/>
                        </a:spcBef>
                        <a:spcAft>
                          <a:spcPct val="0"/>
                        </a:spcAft>
                      </a:pPr>
                      <a:r>
                        <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rPr>
                        <a:t>O</a:t>
                      </a:r>
                      <a:endPar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blipFill>
                      <a:blip r:embed="rId2"/>
                    </a:blipFill>
                  </a:tcPr>
                </a:tc>
                <a:tc>
                  <a:txBody>
                    <a:bodyPr/>
                    <a:p>
                      <a:pPr marL="0" indent="0" algn="ctr">
                        <a:lnSpc>
                          <a:spcPct val="114000"/>
                        </a:lnSpc>
                        <a:spcBef>
                          <a:spcPct val="0"/>
                        </a:spcBef>
                        <a:spcAft>
                          <a:spcPct val="0"/>
                        </a:spcAft>
                      </a:pPr>
                      <a:r>
                        <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rPr>
                        <a:t>C</a:t>
                      </a:r>
                      <a:endPar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blipFill>
                      <a:blip r:embed="rId2"/>
                    </a:blipFill>
                  </a:tcPr>
                </a:tc>
                <a:tc>
                  <a:txBody>
                    <a:bodyPr/>
                    <a:p>
                      <a:pPr marL="0" indent="0" algn="ctr">
                        <a:lnSpc>
                          <a:spcPct val="114000"/>
                        </a:lnSpc>
                        <a:spcBef>
                          <a:spcPct val="0"/>
                        </a:spcBef>
                        <a:spcAft>
                          <a:spcPct val="0"/>
                        </a:spcAft>
                      </a:pPr>
                      <a:r>
                        <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rPr>
                        <a:t>H</a:t>
                      </a:r>
                      <a:endPar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blipFill>
                      <a:blip r:embed="rId2"/>
                    </a:blipFill>
                  </a:tcPr>
                </a:tc>
                <a:tc>
                  <a:txBody>
                    <a:bodyPr/>
                    <a:p>
                      <a:pPr marL="0" indent="0" algn="ctr">
                        <a:lnSpc>
                          <a:spcPct val="114000"/>
                        </a:lnSpc>
                        <a:spcBef>
                          <a:spcPct val="0"/>
                        </a:spcBef>
                        <a:spcAft>
                          <a:spcPct val="0"/>
                        </a:spcAft>
                      </a:pPr>
                      <a:r>
                        <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rPr>
                        <a:t>I</a:t>
                      </a:r>
                      <a:endPar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blipFill>
                      <a:blip r:embed="rId2"/>
                    </a:blipFill>
                  </a:tcPr>
                </a:tc>
                <a:tc>
                  <a:txBody>
                    <a:bodyPr/>
                    <a:p>
                      <a:pPr marL="0" indent="0" algn="ctr">
                        <a:lnSpc>
                          <a:spcPct val="114000"/>
                        </a:lnSpc>
                        <a:spcBef>
                          <a:spcPct val="0"/>
                        </a:spcBef>
                        <a:spcAft>
                          <a:spcPct val="0"/>
                        </a:spcAft>
                      </a:pPr>
                      <a:r>
                        <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rPr>
                        <a:t>N</a:t>
                      </a:r>
                      <a:endPar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blipFill>
                      <a:blip r:embed="rId2"/>
                    </a:blipFill>
                  </a:tcPr>
                </a:tc>
                <a:tc>
                  <a:txBody>
                    <a:bodyPr/>
                    <a:p>
                      <a:pPr marL="0" indent="0" algn="ctr">
                        <a:lnSpc>
                          <a:spcPct val="114000"/>
                        </a:lnSpc>
                        <a:spcBef>
                          <a:spcPct val="0"/>
                        </a:spcBef>
                        <a:spcAft>
                          <a:spcPct val="0"/>
                        </a:spcAft>
                      </a:pPr>
                      <a:r>
                        <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rPr>
                        <a:t>H</a:t>
                      </a:r>
                      <a:endPar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blipFill>
                      <a:blip r:embed="rId2"/>
                    </a:blipFill>
                  </a:tcPr>
                </a:tc>
                <a:tc>
                  <a:txBody>
                    <a:bodyPr/>
                    <a:p>
                      <a:pPr marL="0" indent="0" algn="ctr">
                        <a:lnSpc>
                          <a:spcPct val="114000"/>
                        </a:lnSpc>
                        <a:spcBef>
                          <a:spcPct val="0"/>
                        </a:spcBef>
                        <a:spcAft>
                          <a:spcPct val="0"/>
                        </a:spcAft>
                      </a:pPr>
                      <a:r>
                        <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rPr>
                        <a:t>T</a:t>
                      </a:r>
                      <a:endPar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blipFill>
                      <a:blip r:embed="rId2"/>
                    </a:blipFill>
                  </a:tcPr>
                </a:tc>
                <a:tc>
                  <a:txBody>
                    <a:bodyPr/>
                    <a:p>
                      <a:pPr marL="0" indent="0" algn="ctr">
                        <a:lnSpc>
                          <a:spcPct val="114000"/>
                        </a:lnSpc>
                        <a:spcBef>
                          <a:spcPct val="0"/>
                        </a:spcBef>
                        <a:spcAft>
                          <a:spcPct val="0"/>
                        </a:spcAft>
                      </a:pPr>
                      <a:r>
                        <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rPr>
                        <a:t>R</a:t>
                      </a:r>
                      <a:endPar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blipFill>
                      <a:blip r:embed="rId2"/>
                    </a:blipFill>
                  </a:tcPr>
                </a:tc>
                <a:tc>
                  <a:txBody>
                    <a:bodyPr/>
                    <a:p>
                      <a:pPr marL="0" indent="0" algn="ctr">
                        <a:lnSpc>
                          <a:spcPct val="114000"/>
                        </a:lnSpc>
                        <a:spcBef>
                          <a:spcPct val="0"/>
                        </a:spcBef>
                        <a:spcAft>
                          <a:spcPct val="0"/>
                        </a:spcAft>
                      </a:pPr>
                      <a:r>
                        <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rPr>
                        <a:t>I</a:t>
                      </a:r>
                      <a:endPar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blipFill>
                      <a:blip r:embed="rId2"/>
                    </a:blipFill>
                  </a:tcPr>
                </a:tc>
                <a:tc>
                  <a:txBody>
                    <a:bodyPr/>
                    <a:p>
                      <a:pPr marL="0" indent="0" algn="ctr">
                        <a:lnSpc>
                          <a:spcPct val="114000"/>
                        </a:lnSpc>
                        <a:spcBef>
                          <a:spcPct val="0"/>
                        </a:spcBef>
                        <a:spcAft>
                          <a:spcPct val="0"/>
                        </a:spcAft>
                      </a:pPr>
                      <a:r>
                        <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rPr>
                        <a:t>O</a:t>
                      </a:r>
                      <a:endPar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blipFill>
                      <a:blip r:embed="rId2"/>
                    </a:blipFill>
                  </a:tcPr>
                </a:tc>
                <a:tc>
                  <a:txBody>
                    <a:bodyPr/>
                    <a:p>
                      <a:pPr marL="0" indent="0" algn="ctr">
                        <a:lnSpc>
                          <a:spcPct val="114000"/>
                        </a:lnSpc>
                        <a:spcBef>
                          <a:spcPct val="0"/>
                        </a:spcBef>
                        <a:spcAft>
                          <a:spcPct val="0"/>
                        </a:spcAft>
                      </a:pPr>
                      <a:r>
                        <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rPr>
                        <a:t>M</a:t>
                      </a:r>
                      <a:endPar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blipFill>
                      <a:blip r:embed="rId2"/>
                    </a:blipFill>
                  </a:tcPr>
                </a:tc>
                <a:tc>
                  <a:txBody>
                    <a:bodyPr/>
                    <a:p>
                      <a:pPr marL="0" indent="0" algn="ctr">
                        <a:lnSpc>
                          <a:spcPct val="114000"/>
                        </a:lnSpc>
                        <a:spcBef>
                          <a:spcPct val="0"/>
                        </a:spcBef>
                        <a:spcAft>
                          <a:spcPct val="0"/>
                        </a:spcAft>
                      </a:pPr>
                      <a:r>
                        <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rPr>
                        <a:t>O</a:t>
                      </a:r>
                      <a:endPar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blipFill>
                      <a:blip r:embed="rId2"/>
                    </a:blipFill>
                  </a:tcPr>
                </a:tc>
                <a:tc>
                  <a:txBody>
                    <a:bodyPr/>
                    <a:p>
                      <a:pPr marL="0" indent="0" algn="ctr">
                        <a:lnSpc>
                          <a:spcPct val="114000"/>
                        </a:lnSpc>
                        <a:spcBef>
                          <a:spcPct val="0"/>
                        </a:spcBef>
                        <a:spcAft>
                          <a:spcPct val="0"/>
                        </a:spcAft>
                      </a:pPr>
                      <a:r>
                        <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rPr>
                        <a:t>N</a:t>
                      </a:r>
                      <a:endParaRPr lang="en-US" altLang="zh-CN" sz="1400">
                        <a:solidFill>
                          <a:schemeClr val="tx2">
                            <a:lumMod val="75000"/>
                          </a:schemeClr>
                        </a:solidFill>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blipFill>
                      <a:blip r:embed="rId2"/>
                    </a:blipFill>
                  </a:tcPr>
                </a:tc>
              </a:tr>
            </a:tbl>
          </a:graphicData>
        </a:graphic>
      </p:graphicFrame>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heckerboard(across)">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18" name="Content Placeholder 17"/>
          <p:cNvGraphicFramePr/>
          <p:nvPr>
            <p:ph idx="4294967295"/>
            <p:custDataLst>
              <p:tags r:id="rId1"/>
            </p:custDataLst>
          </p:nvPr>
        </p:nvGraphicFramePr>
        <p:xfrm>
          <a:off x="294640" y="210820"/>
          <a:ext cx="8163560" cy="4598035"/>
        </p:xfrm>
        <a:graphic>
          <a:graphicData uri="http://schemas.openxmlformats.org/drawingml/2006/table">
            <a:tbl>
              <a:tblPr/>
              <a:tblGrid>
                <a:gridCol w="424815"/>
                <a:gridCol w="410210"/>
                <a:gridCol w="382270"/>
                <a:gridCol w="413385"/>
                <a:gridCol w="386715"/>
                <a:gridCol w="421005"/>
                <a:gridCol w="407670"/>
                <a:gridCol w="414020"/>
                <a:gridCol w="386080"/>
                <a:gridCol w="414020"/>
                <a:gridCol w="381635"/>
                <a:gridCol w="414020"/>
                <a:gridCol w="414655"/>
                <a:gridCol w="381000"/>
                <a:gridCol w="381635"/>
                <a:gridCol w="413385"/>
                <a:gridCol w="414655"/>
                <a:gridCol w="414020"/>
                <a:gridCol w="443230"/>
                <a:gridCol w="445135"/>
              </a:tblGrid>
              <a:tr h="519430">
                <a:tc>
                  <a:txBody>
                    <a:bodyPr/>
                    <a:p>
                      <a:pPr marL="0" indent="0" algn="ctr">
                        <a:lnSpc>
                          <a:spcPct val="114000"/>
                        </a:lnSpc>
                        <a:spcBef>
                          <a:spcPct val="0"/>
                        </a:spcBef>
                        <a:spcAft>
                          <a:spcPct val="0"/>
                        </a:spcAft>
                      </a:pPr>
                      <a:r>
                        <a:rPr lang="en-US" altLang="zh-CN" sz="1400">
                          <a:latin typeface="Times New Roman" panose="02020603050405020304" pitchFamily="18" charset="0"/>
                          <a:ea typeface="Calibri" panose="020F0502020204030204"/>
                          <a:cs typeface="Times New Roman" panose="02020603050405020304" pitchFamily="18" charset="0"/>
                        </a:rPr>
                        <a:t>C</a:t>
                      </a:r>
                      <a:endParaRPr lang="en-US" altLang="zh-CN" sz="1400">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solidFill>
                      <a:srgbClr val="FFFFFF"/>
                    </a:solidFill>
                  </a:tcPr>
                </a:tc>
                <a:tc>
                  <a:txBody>
                    <a:bodyPr/>
                    <a:p>
                      <a:pPr marL="0" indent="0" algn="ctr">
                        <a:lnSpc>
                          <a:spcPct val="114000"/>
                        </a:lnSpc>
                        <a:spcBef>
                          <a:spcPct val="0"/>
                        </a:spcBef>
                        <a:spcAft>
                          <a:spcPct val="0"/>
                        </a:spcAft>
                      </a:pPr>
                      <a:r>
                        <a:rPr lang="en-US" altLang="zh-CN" sz="1400">
                          <a:latin typeface="Times New Roman" panose="02020603050405020304" pitchFamily="18" charset="0"/>
                          <a:ea typeface="Calibri" panose="020F0502020204030204"/>
                          <a:cs typeface="Times New Roman" panose="02020603050405020304" pitchFamily="18" charset="0"/>
                        </a:rPr>
                        <a:t>B</a:t>
                      </a:r>
                      <a:endParaRPr lang="en-US" altLang="zh-CN" sz="1400">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solidFill>
                      <a:srgbClr val="FFFFFF"/>
                    </a:solidFill>
                  </a:tcPr>
                </a:tc>
                <a:tc>
                  <a:txBody>
                    <a:bodyPr/>
                    <a:p>
                      <a:pPr marL="0" indent="0" algn="ctr">
                        <a:lnSpc>
                          <a:spcPct val="114000"/>
                        </a:lnSpc>
                        <a:spcBef>
                          <a:spcPct val="0"/>
                        </a:spcBef>
                        <a:spcAft>
                          <a:spcPts val="1000"/>
                        </a:spcAft>
                      </a:pPr>
                      <a:r>
                        <a:rPr lang="en-US" altLang="zh-CN"/>
                        <a:t>C</a:t>
                      </a:r>
                      <a:endParaRPr lang="en-US" altLang="zh-CN"/>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solidFill>
                      <a:srgbClr val="00B050"/>
                    </a:solidFill>
                  </a:tcPr>
                </a:tc>
                <a:tc>
                  <a:txBody>
                    <a:bodyPr/>
                    <a:p>
                      <a:pPr marL="0" indent="0" algn="ctr">
                        <a:lnSpc>
                          <a:spcPct val="114000"/>
                        </a:lnSpc>
                        <a:spcBef>
                          <a:spcPct val="0"/>
                        </a:spcBef>
                        <a:spcAft>
                          <a:spcPts val="1000"/>
                        </a:spcAft>
                      </a:pPr>
                      <a:r>
                        <a:rPr lang="en-US" altLang="zh-CN"/>
                        <a:t>A</a:t>
                      </a:r>
                      <a:endParaRPr lang="en-US" altLang="zh-CN"/>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solidFill>
                      <a:srgbClr val="00B050"/>
                    </a:solidFill>
                  </a:tcPr>
                </a:tc>
                <a:tc>
                  <a:txBody>
                    <a:bodyPr/>
                    <a:p>
                      <a:pPr marL="0" indent="0" algn="ctr">
                        <a:lnSpc>
                          <a:spcPct val="114000"/>
                        </a:lnSpc>
                        <a:spcBef>
                          <a:spcPct val="0"/>
                        </a:spcBef>
                        <a:spcAft>
                          <a:spcPts val="1000"/>
                        </a:spcAft>
                      </a:pPr>
                      <a:r>
                        <a:rPr lang="en-US" altLang="zh-CN"/>
                        <a:t>I</a:t>
                      </a:r>
                      <a:endParaRPr lang="en-US" altLang="zh-CN"/>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solidFill>
                      <a:srgbClr val="00B050"/>
                    </a:solidFill>
                  </a:tcPr>
                </a:tc>
                <a:tc>
                  <a:txBody>
                    <a:bodyPr/>
                    <a:p>
                      <a:pPr marL="0" indent="0" algn="ctr">
                        <a:lnSpc>
                          <a:spcPct val="114000"/>
                        </a:lnSpc>
                        <a:spcBef>
                          <a:spcPct val="0"/>
                        </a:spcBef>
                        <a:spcAft>
                          <a:spcPts val="1000"/>
                        </a:spcAft>
                      </a:pPr>
                      <a:r>
                        <a:rPr lang="en-US" altLang="zh-CN"/>
                        <a:t>C</a:t>
                      </a:r>
                      <a:endParaRPr lang="en-US" altLang="zh-CN"/>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solidFill>
                      <a:srgbClr val="00B050"/>
                    </a:solidFill>
                  </a:tcPr>
                </a:tc>
                <a:tc>
                  <a:txBody>
                    <a:bodyPr/>
                    <a:p>
                      <a:pPr marL="0" indent="0" algn="ctr">
                        <a:lnSpc>
                          <a:spcPct val="114000"/>
                        </a:lnSpc>
                        <a:spcBef>
                          <a:spcPct val="0"/>
                        </a:spcBef>
                        <a:spcAft>
                          <a:spcPts val="1000"/>
                        </a:spcAft>
                      </a:pPr>
                      <a:r>
                        <a:rPr lang="en-US" altLang="zh-CN"/>
                        <a:t>A</a:t>
                      </a:r>
                      <a:endParaRPr lang="en-US" altLang="zh-CN"/>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solidFill>
                      <a:srgbClr val="00B050"/>
                    </a:solidFill>
                  </a:tcPr>
                </a:tc>
                <a:tc>
                  <a:txBody>
                    <a:bodyPr/>
                    <a:p>
                      <a:pPr marL="0" indent="0" algn="ctr">
                        <a:lnSpc>
                          <a:spcPct val="114000"/>
                        </a:lnSpc>
                        <a:spcBef>
                          <a:spcPct val="0"/>
                        </a:spcBef>
                        <a:spcAft>
                          <a:spcPts val="1000"/>
                        </a:spcAft>
                      </a:pPr>
                      <a:r>
                        <a:rPr lang="en-US" altLang="zh-CN"/>
                        <a:t>C</a:t>
                      </a:r>
                      <a:endParaRPr lang="en-US" altLang="zh-CN"/>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solidFill>
                      <a:srgbClr val="00B050"/>
                    </a:solidFill>
                  </a:tcPr>
                </a:tc>
                <a:tc>
                  <a:txBody>
                    <a:bodyPr/>
                    <a:p>
                      <a:pPr marL="0" indent="0" algn="ctr">
                        <a:lnSpc>
                          <a:spcPct val="114000"/>
                        </a:lnSpc>
                        <a:spcBef>
                          <a:spcPct val="0"/>
                        </a:spcBef>
                        <a:spcAft>
                          <a:spcPts val="1000"/>
                        </a:spcAft>
                      </a:pPr>
                      <a:r>
                        <a:rPr lang="en-US" altLang="zh-CN"/>
                        <a:t>H</a:t>
                      </a:r>
                      <a:endParaRPr lang="en-US" altLang="zh-CN"/>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solidFill>
                      <a:srgbClr val="00B050"/>
                    </a:solidFill>
                  </a:tcPr>
                </a:tc>
                <a:tc>
                  <a:txBody>
                    <a:bodyPr/>
                    <a:p>
                      <a:pPr marL="0" indent="0" algn="ctr">
                        <a:lnSpc>
                          <a:spcPct val="114000"/>
                        </a:lnSpc>
                        <a:spcBef>
                          <a:spcPct val="0"/>
                        </a:spcBef>
                        <a:spcAft>
                          <a:spcPct val="0"/>
                        </a:spcAft>
                      </a:pPr>
                      <a:r>
                        <a:rPr lang="en-US" altLang="zh-CN" sz="1400">
                          <a:latin typeface="Times New Roman" panose="02020603050405020304" pitchFamily="18" charset="0"/>
                          <a:ea typeface="Calibri" panose="020F0502020204030204"/>
                          <a:cs typeface="Times New Roman" panose="02020603050405020304" pitchFamily="18" charset="0"/>
                        </a:rPr>
                        <a:t>G</a:t>
                      </a:r>
                      <a:endParaRPr lang="en-US" altLang="zh-CN" sz="1400">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solidFill>
                      <a:srgbClr val="FFFFFF"/>
                    </a:solidFill>
                  </a:tcPr>
                </a:tc>
                <a:tc>
                  <a:txBody>
                    <a:bodyPr/>
                    <a:p>
                      <a:pPr marL="0" indent="0" algn="ctr">
                        <a:lnSpc>
                          <a:spcPct val="114000"/>
                        </a:lnSpc>
                        <a:spcBef>
                          <a:spcPct val="0"/>
                        </a:spcBef>
                        <a:spcAft>
                          <a:spcPct val="0"/>
                        </a:spcAft>
                      </a:pPr>
                      <a:r>
                        <a:rPr lang="en-US" altLang="zh-CN" sz="1400">
                          <a:latin typeface="Times New Roman" panose="02020603050405020304" pitchFamily="18" charset="0"/>
                          <a:ea typeface="Calibri" panose="020F0502020204030204"/>
                          <a:cs typeface="Times New Roman" panose="02020603050405020304" pitchFamily="18" charset="0"/>
                        </a:rPr>
                        <a:t>C</a:t>
                      </a:r>
                      <a:endParaRPr lang="en-US" altLang="zh-CN" sz="1400">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solidFill>
                      <a:srgbClr val="FFFFFF"/>
                    </a:solidFill>
                  </a:tcPr>
                </a:tc>
                <a:tc>
                  <a:txBody>
                    <a:bodyPr/>
                    <a:p>
                      <a:pPr marL="0" indent="0" algn="ctr">
                        <a:lnSpc>
                          <a:spcPct val="114000"/>
                        </a:lnSpc>
                        <a:spcBef>
                          <a:spcPct val="0"/>
                        </a:spcBef>
                        <a:spcAft>
                          <a:spcPct val="0"/>
                        </a:spcAft>
                      </a:pPr>
                      <a:r>
                        <a:rPr lang="en-US" altLang="zh-CN" sz="1400">
                          <a:latin typeface="Times New Roman" panose="02020603050405020304" pitchFamily="18" charset="0"/>
                          <a:ea typeface="Calibri" panose="020F0502020204030204"/>
                          <a:cs typeface="Times New Roman" panose="02020603050405020304" pitchFamily="18" charset="0"/>
                        </a:rPr>
                        <a:t>A</a:t>
                      </a:r>
                      <a:endParaRPr lang="en-US" altLang="zh-CN" sz="1400">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solidFill>
                      <a:srgbClr val="FFFFFF"/>
                    </a:solidFill>
                  </a:tcPr>
                </a:tc>
                <a:tc>
                  <a:txBody>
                    <a:bodyPr/>
                    <a:p>
                      <a:pPr marL="0" indent="0" algn="ctr">
                        <a:lnSpc>
                          <a:spcPct val="114000"/>
                        </a:lnSpc>
                        <a:spcBef>
                          <a:spcPct val="0"/>
                        </a:spcBef>
                        <a:spcAft>
                          <a:spcPct val="0"/>
                        </a:spcAft>
                      </a:pPr>
                      <a:r>
                        <a:rPr lang="en-US" altLang="zh-CN" sz="1400">
                          <a:latin typeface="Times New Roman" panose="02020603050405020304" pitchFamily="18" charset="0"/>
                          <a:ea typeface="Calibri" panose="020F0502020204030204"/>
                          <a:cs typeface="Times New Roman" panose="02020603050405020304" pitchFamily="18" charset="0"/>
                        </a:rPr>
                        <a:t>N</a:t>
                      </a:r>
                      <a:endParaRPr lang="en-US" altLang="zh-CN" sz="1400">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solidFill>
                      <a:srgbClr val="FFFFFF"/>
                    </a:solidFill>
                  </a:tcPr>
                </a:tc>
                <a:tc>
                  <a:txBody>
                    <a:bodyPr/>
                    <a:p>
                      <a:pPr marL="0" indent="0" algn="ctr">
                        <a:lnSpc>
                          <a:spcPct val="114000"/>
                        </a:lnSpc>
                        <a:spcBef>
                          <a:spcPct val="0"/>
                        </a:spcBef>
                        <a:spcAft>
                          <a:spcPct val="0"/>
                        </a:spcAft>
                      </a:pPr>
                      <a:r>
                        <a:rPr lang="en-US" altLang="zh-CN" sz="1400">
                          <a:latin typeface="Times New Roman" panose="02020603050405020304" pitchFamily="18" charset="0"/>
                          <a:ea typeface="Calibri" panose="020F0502020204030204"/>
                          <a:cs typeface="Times New Roman" panose="02020603050405020304" pitchFamily="18" charset="0"/>
                        </a:rPr>
                        <a:t>Q</a:t>
                      </a:r>
                      <a:endParaRPr lang="en-US" altLang="zh-CN" sz="1400">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solidFill>
                      <a:srgbClr val="FFFFFF"/>
                    </a:solidFill>
                  </a:tcPr>
                </a:tc>
                <a:tc>
                  <a:txBody>
                    <a:bodyPr/>
                    <a:p>
                      <a:pPr marL="0" indent="0" algn="ctr">
                        <a:lnSpc>
                          <a:spcPct val="114000"/>
                        </a:lnSpc>
                        <a:spcBef>
                          <a:spcPct val="0"/>
                        </a:spcBef>
                        <a:spcAft>
                          <a:spcPct val="0"/>
                        </a:spcAft>
                      </a:pPr>
                      <a:r>
                        <a:rPr lang="en-US" altLang="zh-CN" sz="1400">
                          <a:latin typeface="Times New Roman" panose="02020603050405020304" pitchFamily="18" charset="0"/>
                          <a:ea typeface="Calibri" panose="020F0502020204030204"/>
                          <a:cs typeface="Times New Roman" panose="02020603050405020304" pitchFamily="18" charset="0"/>
                        </a:rPr>
                        <a:t>D</a:t>
                      </a:r>
                      <a:endParaRPr lang="en-US" altLang="zh-CN" sz="1400">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solidFill>
                      <a:srgbClr val="FFFF00"/>
                    </a:solidFill>
                  </a:tcPr>
                </a:tc>
                <a:tc>
                  <a:txBody>
                    <a:bodyPr/>
                    <a:p>
                      <a:pPr marL="0" indent="0" algn="ctr">
                        <a:lnSpc>
                          <a:spcPct val="114000"/>
                        </a:lnSpc>
                        <a:spcBef>
                          <a:spcPct val="0"/>
                        </a:spcBef>
                        <a:spcAft>
                          <a:spcPct val="0"/>
                        </a:spcAft>
                      </a:pPr>
                      <a:r>
                        <a:rPr lang="en-US" altLang="zh-CN" sz="1400">
                          <a:latin typeface="Times New Roman" panose="02020603050405020304" pitchFamily="18" charset="0"/>
                          <a:ea typeface="Calibri" panose="020F0502020204030204"/>
                          <a:cs typeface="Times New Roman" panose="02020603050405020304" pitchFamily="18" charset="0"/>
                        </a:rPr>
                        <a:t>P</a:t>
                      </a:r>
                      <a:endParaRPr lang="en-US" altLang="zh-CN" sz="1400">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solidFill>
                      <a:srgbClr val="FFFFFF"/>
                    </a:solidFill>
                  </a:tcPr>
                </a:tc>
                <a:tc>
                  <a:txBody>
                    <a:bodyPr/>
                    <a:p>
                      <a:pPr marL="0" indent="0" algn="ctr">
                        <a:lnSpc>
                          <a:spcPct val="114000"/>
                        </a:lnSpc>
                        <a:spcBef>
                          <a:spcPct val="0"/>
                        </a:spcBef>
                        <a:spcAft>
                          <a:spcPct val="0"/>
                        </a:spcAft>
                      </a:pPr>
                      <a:r>
                        <a:rPr lang="en-US" altLang="zh-CN" sz="1400">
                          <a:latin typeface="Times New Roman" panose="02020603050405020304" pitchFamily="18" charset="0"/>
                          <a:ea typeface="Calibri" panose="020F0502020204030204"/>
                          <a:cs typeface="Times New Roman" panose="02020603050405020304" pitchFamily="18" charset="0"/>
                        </a:rPr>
                        <a:t>K</a:t>
                      </a:r>
                      <a:endParaRPr lang="en-US" altLang="zh-CN" sz="1400">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solidFill>
                      <a:srgbClr val="FFFFFF"/>
                    </a:solidFill>
                  </a:tcPr>
                </a:tc>
                <a:tc>
                  <a:txBody>
                    <a:bodyPr/>
                    <a:p>
                      <a:pPr marL="0" indent="0" algn="ctr">
                        <a:lnSpc>
                          <a:spcPct val="114000"/>
                        </a:lnSpc>
                        <a:spcBef>
                          <a:spcPct val="0"/>
                        </a:spcBef>
                        <a:spcAft>
                          <a:spcPct val="0"/>
                        </a:spcAft>
                      </a:pPr>
                      <a:r>
                        <a:rPr lang="en-US" altLang="zh-CN" sz="1400">
                          <a:latin typeface="Times New Roman" panose="02020603050405020304" pitchFamily="18" charset="0"/>
                          <a:ea typeface="Calibri" panose="020F0502020204030204"/>
                          <a:cs typeface="Times New Roman" panose="02020603050405020304" pitchFamily="18" charset="0"/>
                        </a:rPr>
                        <a:t>N</a:t>
                      </a:r>
                      <a:endParaRPr lang="en-US" altLang="zh-CN" sz="1400">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solidFill>
                      <a:srgbClr val="FFFFFF"/>
                    </a:solidFill>
                  </a:tcPr>
                </a:tc>
                <a:tc>
                  <a:txBody>
                    <a:bodyPr/>
                    <a:p>
                      <a:pPr marL="0" indent="0" algn="ctr">
                        <a:lnSpc>
                          <a:spcPct val="114000"/>
                        </a:lnSpc>
                        <a:spcBef>
                          <a:spcPct val="0"/>
                        </a:spcBef>
                        <a:spcAft>
                          <a:spcPct val="0"/>
                        </a:spcAft>
                      </a:pPr>
                      <a:r>
                        <a:rPr lang="en-US" altLang="zh-CN" sz="1400">
                          <a:latin typeface="Times New Roman" panose="02020603050405020304" pitchFamily="18" charset="0"/>
                          <a:ea typeface="Calibri" panose="020F0502020204030204"/>
                          <a:cs typeface="Times New Roman" panose="02020603050405020304" pitchFamily="18" charset="0"/>
                        </a:rPr>
                        <a:t>I</a:t>
                      </a:r>
                      <a:endParaRPr lang="en-US" altLang="zh-CN" sz="1400">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solidFill>
                      <a:srgbClr val="FFFFFF"/>
                    </a:solidFill>
                  </a:tcPr>
                </a:tc>
                <a:tc>
                  <a:txBody>
                    <a:bodyPr/>
                    <a:p>
                      <a:pPr marL="0" indent="0" algn="ctr">
                        <a:lnSpc>
                          <a:spcPct val="114000"/>
                        </a:lnSpc>
                        <a:spcBef>
                          <a:spcPct val="0"/>
                        </a:spcBef>
                        <a:spcAft>
                          <a:spcPct val="0"/>
                        </a:spcAft>
                      </a:pPr>
                      <a:r>
                        <a:rPr lang="en-US" altLang="zh-CN" sz="1400">
                          <a:latin typeface="Times New Roman" panose="02020603050405020304" pitchFamily="18" charset="0"/>
                          <a:ea typeface="Calibri" panose="020F0502020204030204"/>
                          <a:cs typeface="Times New Roman" panose="02020603050405020304" pitchFamily="18" charset="0"/>
                        </a:rPr>
                        <a:t>M</a:t>
                      </a:r>
                      <a:endParaRPr lang="en-US" altLang="zh-CN" sz="1400">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solidFill>
                      <a:srgbClr val="FFFFFF"/>
                    </a:solidFill>
                  </a:tcPr>
                </a:tc>
              </a:tr>
              <a:tr h="519430">
                <a:tc>
                  <a:txBody>
                    <a:bodyPr/>
                    <a:p>
                      <a:pPr marL="0" indent="0" algn="ctr">
                        <a:lnSpc>
                          <a:spcPct val="114000"/>
                        </a:lnSpc>
                        <a:spcBef>
                          <a:spcPct val="0"/>
                        </a:spcBef>
                        <a:spcAft>
                          <a:spcPct val="0"/>
                        </a:spcAft>
                      </a:pPr>
                      <a:r>
                        <a:rPr lang="en-US" altLang="zh-CN" sz="1400">
                          <a:latin typeface="Times New Roman" panose="02020603050405020304" pitchFamily="18" charset="0"/>
                          <a:ea typeface="Calibri" panose="020F0502020204030204"/>
                          <a:cs typeface="Times New Roman" panose="02020603050405020304" pitchFamily="18" charset="0"/>
                        </a:rPr>
                        <a:t>K</a:t>
                      </a:r>
                      <a:endParaRPr lang="en-US" altLang="zh-CN" sz="1400">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solidFill>
                      <a:srgbClr val="FFFFFF"/>
                    </a:solidFill>
                  </a:tcPr>
                </a:tc>
                <a:tc>
                  <a:txBody>
                    <a:bodyPr/>
                    <a:p>
                      <a:pPr marL="0" indent="0" algn="ctr">
                        <a:lnSpc>
                          <a:spcPct val="114000"/>
                        </a:lnSpc>
                        <a:spcBef>
                          <a:spcPct val="0"/>
                        </a:spcBef>
                        <a:spcAft>
                          <a:spcPct val="0"/>
                        </a:spcAft>
                      </a:pPr>
                      <a:r>
                        <a:rPr lang="en-US" altLang="zh-CN" sz="1400">
                          <a:latin typeface="Times New Roman" panose="02020603050405020304" pitchFamily="18" charset="0"/>
                          <a:ea typeface="Calibri" panose="020F0502020204030204"/>
                          <a:cs typeface="Times New Roman" panose="02020603050405020304" pitchFamily="18" charset="0"/>
                        </a:rPr>
                        <a:t>O</a:t>
                      </a:r>
                      <a:endParaRPr lang="en-US" altLang="zh-CN" sz="1400">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solidFill>
                      <a:srgbClr val="FFFFFF"/>
                    </a:solidFill>
                  </a:tcPr>
                </a:tc>
                <a:tc>
                  <a:txBody>
                    <a:bodyPr/>
                    <a:p>
                      <a:pPr marL="0" indent="0" algn="ctr">
                        <a:lnSpc>
                          <a:spcPct val="114000"/>
                        </a:lnSpc>
                        <a:spcBef>
                          <a:spcPct val="0"/>
                        </a:spcBef>
                        <a:spcAft>
                          <a:spcPct val="0"/>
                        </a:spcAft>
                      </a:pPr>
                      <a:r>
                        <a:rPr lang="en-US" altLang="zh-CN" sz="1400">
                          <a:latin typeface="Times New Roman" panose="02020603050405020304" pitchFamily="18" charset="0"/>
                          <a:ea typeface="Calibri" panose="020F0502020204030204"/>
                          <a:cs typeface="Times New Roman" panose="02020603050405020304" pitchFamily="18" charset="0"/>
                        </a:rPr>
                        <a:t>G</a:t>
                      </a:r>
                      <a:endParaRPr lang="en-US" altLang="zh-CN" sz="1400">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solidFill>
                      <a:srgbClr val="FFFFFF"/>
                    </a:solidFill>
                  </a:tcPr>
                </a:tc>
                <a:tc>
                  <a:txBody>
                    <a:bodyPr/>
                    <a:p>
                      <a:pPr marL="0" indent="0" algn="ctr">
                        <a:lnSpc>
                          <a:spcPct val="114000"/>
                        </a:lnSpc>
                        <a:spcBef>
                          <a:spcPct val="0"/>
                        </a:spcBef>
                        <a:spcAft>
                          <a:spcPct val="0"/>
                        </a:spcAft>
                      </a:pPr>
                      <a:r>
                        <a:rPr lang="en-US" altLang="zh-CN" sz="1400">
                          <a:latin typeface="Times New Roman" panose="02020603050405020304" pitchFamily="18" charset="0"/>
                          <a:ea typeface="Calibri" panose="020F0502020204030204"/>
                          <a:cs typeface="Times New Roman" panose="02020603050405020304" pitchFamily="18" charset="0"/>
                        </a:rPr>
                        <a:t>N</a:t>
                      </a:r>
                      <a:endParaRPr lang="en-US" altLang="zh-CN" sz="1400">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solidFill>
                      <a:srgbClr val="FFFFFF"/>
                    </a:solidFill>
                  </a:tcPr>
                </a:tc>
                <a:tc>
                  <a:txBody>
                    <a:bodyPr/>
                    <a:p>
                      <a:pPr marL="0" indent="0" algn="ctr">
                        <a:lnSpc>
                          <a:spcPct val="114000"/>
                        </a:lnSpc>
                        <a:spcBef>
                          <a:spcPct val="0"/>
                        </a:spcBef>
                        <a:spcAft>
                          <a:spcPct val="0"/>
                        </a:spcAft>
                      </a:pPr>
                      <a:r>
                        <a:rPr lang="en-US" altLang="zh-CN" sz="1400">
                          <a:latin typeface="Times New Roman" panose="02020603050405020304" pitchFamily="18" charset="0"/>
                          <a:ea typeface="Calibri" panose="020F0502020204030204"/>
                          <a:cs typeface="Times New Roman" panose="02020603050405020304" pitchFamily="18" charset="0"/>
                        </a:rPr>
                        <a:t>V</a:t>
                      </a:r>
                      <a:endParaRPr lang="en-US" altLang="zh-CN" sz="1400">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solidFill>
                      <a:srgbClr val="FFFFFF"/>
                    </a:solidFill>
                  </a:tcPr>
                </a:tc>
                <a:tc>
                  <a:txBody>
                    <a:bodyPr/>
                    <a:p>
                      <a:pPr marL="0" indent="0" algn="ctr">
                        <a:lnSpc>
                          <a:spcPct val="114000"/>
                        </a:lnSpc>
                        <a:spcBef>
                          <a:spcPct val="0"/>
                        </a:spcBef>
                        <a:spcAft>
                          <a:spcPct val="0"/>
                        </a:spcAft>
                      </a:pPr>
                      <a:r>
                        <a:rPr lang="en-US" altLang="zh-CN" sz="1400">
                          <a:latin typeface="Times New Roman" panose="02020603050405020304" pitchFamily="18" charset="0"/>
                          <a:ea typeface="Calibri" panose="020F0502020204030204"/>
                          <a:cs typeface="Times New Roman" panose="02020603050405020304" pitchFamily="18" charset="0"/>
                        </a:rPr>
                        <a:t>K</a:t>
                      </a:r>
                      <a:endParaRPr lang="en-US" altLang="zh-CN" sz="1400">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solidFill>
                      <a:srgbClr val="FFFFFF"/>
                    </a:solidFill>
                  </a:tcPr>
                </a:tc>
                <a:tc>
                  <a:txBody>
                    <a:bodyPr/>
                    <a:p>
                      <a:pPr marL="0" indent="0" algn="ctr">
                        <a:lnSpc>
                          <a:spcPct val="114000"/>
                        </a:lnSpc>
                        <a:spcBef>
                          <a:spcPct val="0"/>
                        </a:spcBef>
                        <a:spcAft>
                          <a:spcPct val="0"/>
                        </a:spcAft>
                      </a:pPr>
                      <a:r>
                        <a:rPr lang="en-US" altLang="zh-CN" sz="1400">
                          <a:latin typeface="Times New Roman" panose="02020603050405020304" pitchFamily="18" charset="0"/>
                          <a:ea typeface="Calibri" panose="020F0502020204030204"/>
                          <a:cs typeface="Times New Roman" panose="02020603050405020304" pitchFamily="18" charset="0"/>
                        </a:rPr>
                        <a:t>P</a:t>
                      </a:r>
                      <a:endParaRPr lang="en-US" altLang="zh-CN" sz="1400">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solidFill>
                      <a:srgbClr val="FFFFFF"/>
                    </a:solidFill>
                  </a:tcPr>
                </a:tc>
                <a:tc>
                  <a:txBody>
                    <a:bodyPr/>
                    <a:p>
                      <a:pPr marL="0" indent="0" algn="ctr">
                        <a:lnSpc>
                          <a:spcPct val="114000"/>
                        </a:lnSpc>
                        <a:spcBef>
                          <a:spcPct val="0"/>
                        </a:spcBef>
                        <a:spcAft>
                          <a:spcPct val="0"/>
                        </a:spcAft>
                      </a:pPr>
                      <a:r>
                        <a:rPr lang="en-US" altLang="zh-CN" sz="1400">
                          <a:latin typeface="Times New Roman" panose="02020603050405020304" pitchFamily="18" charset="0"/>
                          <a:ea typeface="Calibri" panose="020F0502020204030204"/>
                          <a:cs typeface="Times New Roman" panose="02020603050405020304" pitchFamily="18" charset="0"/>
                        </a:rPr>
                        <a:t>A</a:t>
                      </a:r>
                      <a:endParaRPr lang="en-US" altLang="zh-CN" sz="1400">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solidFill>
                      <a:srgbClr val="FFFFFF"/>
                    </a:solidFill>
                  </a:tcPr>
                </a:tc>
                <a:tc>
                  <a:txBody>
                    <a:bodyPr/>
                    <a:p>
                      <a:pPr marL="0" indent="0" algn="ctr">
                        <a:lnSpc>
                          <a:spcPct val="114000"/>
                        </a:lnSpc>
                        <a:spcBef>
                          <a:spcPct val="0"/>
                        </a:spcBef>
                        <a:spcAft>
                          <a:spcPct val="0"/>
                        </a:spcAft>
                      </a:pPr>
                      <a:r>
                        <a:rPr lang="en-US" altLang="zh-CN" sz="1400">
                          <a:latin typeface="Times New Roman" panose="02020603050405020304" pitchFamily="18" charset="0"/>
                          <a:ea typeface="Calibri" panose="020F0502020204030204"/>
                          <a:cs typeface="Times New Roman" panose="02020603050405020304" pitchFamily="18" charset="0"/>
                        </a:rPr>
                        <a:t>A</a:t>
                      </a:r>
                      <a:endParaRPr lang="en-US" altLang="zh-CN" sz="1400">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solidFill>
                      <a:srgbClr val="FFFFFF"/>
                    </a:solidFill>
                  </a:tcPr>
                </a:tc>
                <a:tc>
                  <a:txBody>
                    <a:bodyPr/>
                    <a:p>
                      <a:pPr marL="0" indent="0" algn="ctr">
                        <a:lnSpc>
                          <a:spcPct val="114000"/>
                        </a:lnSpc>
                        <a:spcBef>
                          <a:spcPct val="0"/>
                        </a:spcBef>
                        <a:spcAft>
                          <a:spcPct val="0"/>
                        </a:spcAft>
                      </a:pPr>
                      <a:r>
                        <a:rPr lang="en-US" altLang="zh-CN" sz="1400">
                          <a:latin typeface="Times New Roman" panose="02020603050405020304" pitchFamily="18" charset="0"/>
                          <a:ea typeface="Calibri" panose="020F0502020204030204"/>
                          <a:cs typeface="Times New Roman" panose="02020603050405020304" pitchFamily="18" charset="0"/>
                        </a:rPr>
                        <a:t>C</a:t>
                      </a:r>
                      <a:endParaRPr lang="en-US" altLang="zh-CN" sz="1400">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solidFill>
                      <a:srgbClr val="FFFFFF"/>
                    </a:solidFill>
                  </a:tcPr>
                </a:tc>
                <a:tc>
                  <a:txBody>
                    <a:bodyPr/>
                    <a:p>
                      <a:pPr marL="0" indent="0" algn="ctr">
                        <a:lnSpc>
                          <a:spcPct val="114000"/>
                        </a:lnSpc>
                        <a:spcBef>
                          <a:spcPct val="0"/>
                        </a:spcBef>
                        <a:spcAft>
                          <a:spcPct val="0"/>
                        </a:spcAft>
                      </a:pPr>
                      <a:r>
                        <a:rPr lang="en-US" altLang="zh-CN" sz="1400">
                          <a:latin typeface="Times New Roman" panose="02020603050405020304" pitchFamily="18" charset="0"/>
                          <a:ea typeface="Calibri" panose="020F0502020204030204"/>
                          <a:cs typeface="Times New Roman" panose="02020603050405020304" pitchFamily="18" charset="0"/>
                        </a:rPr>
                        <a:t>O</a:t>
                      </a:r>
                      <a:endParaRPr lang="en-US" altLang="zh-CN" sz="1400">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solidFill>
                      <a:srgbClr val="FFFFFF"/>
                    </a:solidFill>
                  </a:tcPr>
                </a:tc>
                <a:tc>
                  <a:txBody>
                    <a:bodyPr/>
                    <a:p>
                      <a:pPr marL="0" indent="0" algn="ctr">
                        <a:lnSpc>
                          <a:spcPct val="114000"/>
                        </a:lnSpc>
                        <a:spcBef>
                          <a:spcPct val="0"/>
                        </a:spcBef>
                        <a:spcAft>
                          <a:spcPct val="0"/>
                        </a:spcAft>
                      </a:pPr>
                      <a:r>
                        <a:rPr lang="en-US" altLang="zh-CN" sz="1400">
                          <a:latin typeface="Times New Roman" panose="02020603050405020304" pitchFamily="18" charset="0"/>
                          <a:ea typeface="Calibri" panose="020F0502020204030204"/>
                          <a:cs typeface="Times New Roman" panose="02020603050405020304" pitchFamily="18" charset="0"/>
                        </a:rPr>
                        <a:t>K</a:t>
                      </a:r>
                      <a:endParaRPr lang="en-US" altLang="zh-CN" sz="1400">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solidFill>
                      <a:srgbClr val="FFFFFF"/>
                    </a:solidFill>
                  </a:tcPr>
                </a:tc>
                <a:tc>
                  <a:txBody>
                    <a:bodyPr/>
                    <a:p>
                      <a:pPr marL="0" indent="0" algn="ctr">
                        <a:lnSpc>
                          <a:spcPct val="114000"/>
                        </a:lnSpc>
                        <a:spcBef>
                          <a:spcPct val="0"/>
                        </a:spcBef>
                        <a:spcAft>
                          <a:spcPct val="0"/>
                        </a:spcAft>
                      </a:pPr>
                      <a:r>
                        <a:rPr lang="en-US" altLang="zh-CN" sz="1400">
                          <a:latin typeface="Times New Roman" panose="02020603050405020304" pitchFamily="18" charset="0"/>
                          <a:ea typeface="Calibri" panose="020F0502020204030204"/>
                          <a:cs typeface="Times New Roman" panose="02020603050405020304" pitchFamily="18" charset="0"/>
                        </a:rPr>
                        <a:t>I</a:t>
                      </a:r>
                      <a:endParaRPr lang="en-US" altLang="zh-CN" sz="1400">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solidFill>
                      <a:srgbClr val="FFFFFF"/>
                    </a:solidFill>
                  </a:tcPr>
                </a:tc>
                <a:tc>
                  <a:txBody>
                    <a:bodyPr/>
                    <a:p>
                      <a:pPr marL="0" indent="0" algn="ctr">
                        <a:lnSpc>
                          <a:spcPct val="114000"/>
                        </a:lnSpc>
                        <a:spcBef>
                          <a:spcPct val="0"/>
                        </a:spcBef>
                        <a:spcAft>
                          <a:spcPct val="0"/>
                        </a:spcAft>
                      </a:pPr>
                      <a:r>
                        <a:rPr lang="en-US" altLang="zh-CN" sz="1400">
                          <a:latin typeface="Times New Roman" panose="02020603050405020304" pitchFamily="18" charset="0"/>
                          <a:ea typeface="Calibri" panose="020F0502020204030204"/>
                          <a:cs typeface="Times New Roman" panose="02020603050405020304" pitchFamily="18" charset="0"/>
                        </a:rPr>
                        <a:t>T</a:t>
                      </a:r>
                      <a:endParaRPr lang="en-US" altLang="zh-CN" sz="1400">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solidFill>
                      <a:srgbClr val="FFFFFF"/>
                    </a:solidFill>
                  </a:tcPr>
                </a:tc>
                <a:tc>
                  <a:txBody>
                    <a:bodyPr/>
                    <a:p>
                      <a:pPr marL="0" indent="0" algn="ctr">
                        <a:lnSpc>
                          <a:spcPct val="114000"/>
                        </a:lnSpc>
                        <a:spcBef>
                          <a:spcPct val="0"/>
                        </a:spcBef>
                        <a:spcAft>
                          <a:spcPct val="0"/>
                        </a:spcAft>
                      </a:pPr>
                      <a:r>
                        <a:rPr lang="en-US" altLang="zh-CN" sz="1400">
                          <a:latin typeface="Times New Roman" panose="02020603050405020304" pitchFamily="18" charset="0"/>
                          <a:ea typeface="Calibri" panose="020F0502020204030204"/>
                          <a:cs typeface="Times New Roman" panose="02020603050405020304" pitchFamily="18" charset="0"/>
                        </a:rPr>
                        <a:t>O</a:t>
                      </a:r>
                      <a:endParaRPr lang="en-US" altLang="zh-CN" sz="1400">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solidFill>
                      <a:srgbClr val="FFFF00"/>
                    </a:solidFill>
                  </a:tcPr>
                </a:tc>
                <a:tc>
                  <a:txBody>
                    <a:bodyPr/>
                    <a:p>
                      <a:pPr marL="0" indent="0" algn="ctr">
                        <a:lnSpc>
                          <a:spcPct val="114000"/>
                        </a:lnSpc>
                        <a:spcBef>
                          <a:spcPct val="0"/>
                        </a:spcBef>
                        <a:spcAft>
                          <a:spcPct val="0"/>
                        </a:spcAft>
                      </a:pPr>
                      <a:r>
                        <a:rPr lang="en-US" altLang="zh-CN" sz="1400">
                          <a:latin typeface="Times New Roman" panose="02020603050405020304" pitchFamily="18" charset="0"/>
                          <a:ea typeface="Calibri" panose="020F0502020204030204"/>
                          <a:cs typeface="Times New Roman" panose="02020603050405020304" pitchFamily="18" charset="0"/>
                        </a:rPr>
                        <a:t>U</a:t>
                      </a:r>
                      <a:endParaRPr lang="en-US" altLang="zh-CN" sz="1400">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solidFill>
                      <a:srgbClr val="FFFFFF"/>
                    </a:solidFill>
                  </a:tcPr>
                </a:tc>
                <a:tc>
                  <a:txBody>
                    <a:bodyPr/>
                    <a:p>
                      <a:pPr marL="0" indent="0" algn="ctr">
                        <a:lnSpc>
                          <a:spcPct val="114000"/>
                        </a:lnSpc>
                        <a:spcBef>
                          <a:spcPct val="0"/>
                        </a:spcBef>
                        <a:spcAft>
                          <a:spcPct val="0"/>
                        </a:spcAft>
                      </a:pPr>
                      <a:r>
                        <a:rPr lang="en-US" altLang="zh-CN" sz="1400">
                          <a:latin typeface="Times New Roman" panose="02020603050405020304" pitchFamily="18" charset="0"/>
                          <a:ea typeface="Calibri" panose="020F0502020204030204"/>
                          <a:cs typeface="Times New Roman" panose="02020603050405020304" pitchFamily="18" charset="0"/>
                        </a:rPr>
                        <a:t>I</a:t>
                      </a:r>
                      <a:endParaRPr lang="en-US" altLang="zh-CN" sz="1400">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solidFill>
                      <a:srgbClr val="FFFFFF"/>
                    </a:solidFill>
                  </a:tcPr>
                </a:tc>
                <a:tc>
                  <a:txBody>
                    <a:bodyPr/>
                    <a:p>
                      <a:pPr marL="0" indent="0" algn="ctr">
                        <a:lnSpc>
                          <a:spcPct val="114000"/>
                        </a:lnSpc>
                        <a:spcBef>
                          <a:spcPct val="0"/>
                        </a:spcBef>
                        <a:spcAft>
                          <a:spcPct val="0"/>
                        </a:spcAft>
                      </a:pPr>
                      <a:r>
                        <a:rPr lang="en-US" altLang="zh-CN" sz="1400">
                          <a:latin typeface="Times New Roman" panose="02020603050405020304" pitchFamily="18" charset="0"/>
                          <a:ea typeface="Calibri" panose="020F0502020204030204"/>
                          <a:cs typeface="Times New Roman" panose="02020603050405020304" pitchFamily="18" charset="0"/>
                        </a:rPr>
                        <a:t>N</a:t>
                      </a:r>
                      <a:endParaRPr lang="en-US" altLang="zh-CN" sz="1400">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solidFill>
                      <a:srgbClr val="FFFFFF"/>
                    </a:solidFill>
                  </a:tcPr>
                </a:tc>
                <a:tc>
                  <a:txBody>
                    <a:bodyPr/>
                    <a:p>
                      <a:pPr marL="0" indent="0" algn="ctr">
                        <a:lnSpc>
                          <a:spcPct val="114000"/>
                        </a:lnSpc>
                        <a:spcBef>
                          <a:spcPct val="0"/>
                        </a:spcBef>
                        <a:spcAft>
                          <a:spcPct val="0"/>
                        </a:spcAft>
                      </a:pPr>
                      <a:r>
                        <a:rPr lang="en-US" altLang="zh-CN" sz="1400">
                          <a:latin typeface="Times New Roman" panose="02020603050405020304" pitchFamily="18" charset="0"/>
                          <a:ea typeface="Calibri" panose="020F0502020204030204"/>
                          <a:cs typeface="Times New Roman" panose="02020603050405020304" pitchFamily="18" charset="0"/>
                        </a:rPr>
                        <a:t>H</a:t>
                      </a:r>
                      <a:endParaRPr lang="en-US" altLang="zh-CN" sz="1400">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solidFill>
                      <a:srgbClr val="FFFFFF"/>
                    </a:solidFill>
                  </a:tcPr>
                </a:tc>
                <a:tc>
                  <a:txBody>
                    <a:bodyPr/>
                    <a:p>
                      <a:pPr marL="0" indent="0" algn="ctr">
                        <a:lnSpc>
                          <a:spcPct val="114000"/>
                        </a:lnSpc>
                        <a:spcBef>
                          <a:spcPct val="0"/>
                        </a:spcBef>
                        <a:spcAft>
                          <a:spcPct val="0"/>
                        </a:spcAft>
                      </a:pPr>
                      <a:r>
                        <a:rPr lang="en-US" altLang="zh-CN" sz="1400">
                          <a:latin typeface="Times New Roman" panose="02020603050405020304" pitchFamily="18" charset="0"/>
                          <a:ea typeface="Calibri" panose="020F0502020204030204"/>
                          <a:cs typeface="Times New Roman" panose="02020603050405020304" pitchFamily="18" charset="0"/>
                        </a:rPr>
                        <a:t>E</a:t>
                      </a:r>
                      <a:endParaRPr lang="en-US" altLang="zh-CN" sz="1400">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solidFill>
                      <a:srgbClr val="FFFFFF"/>
                    </a:solidFill>
                  </a:tcPr>
                </a:tc>
              </a:tr>
              <a:tr h="519430">
                <a:tc>
                  <a:txBody>
                    <a:bodyPr/>
                    <a:p>
                      <a:pPr marL="0" indent="0" algn="ctr">
                        <a:lnSpc>
                          <a:spcPct val="114000"/>
                        </a:lnSpc>
                        <a:spcBef>
                          <a:spcPct val="0"/>
                        </a:spcBef>
                        <a:spcAft>
                          <a:spcPct val="0"/>
                        </a:spcAft>
                      </a:pPr>
                      <a:r>
                        <a:rPr lang="en-US" altLang="zh-CN" sz="1400">
                          <a:latin typeface="Times New Roman" panose="02020603050405020304" pitchFamily="18" charset="0"/>
                          <a:ea typeface="Calibri" panose="020F0502020204030204"/>
                          <a:cs typeface="Times New Roman" panose="02020603050405020304" pitchFamily="18" charset="0"/>
                        </a:rPr>
                        <a:t>O</a:t>
                      </a:r>
                      <a:endParaRPr lang="en-US" altLang="zh-CN" sz="1400">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solidFill>
                      <a:srgbClr val="FFFFFF"/>
                    </a:solidFill>
                  </a:tcPr>
                </a:tc>
                <a:tc>
                  <a:txBody>
                    <a:bodyPr/>
                    <a:p>
                      <a:pPr marL="0" indent="0" algn="ctr">
                        <a:lnSpc>
                          <a:spcPct val="114000"/>
                        </a:lnSpc>
                        <a:spcBef>
                          <a:spcPct val="0"/>
                        </a:spcBef>
                        <a:spcAft>
                          <a:spcPct val="0"/>
                        </a:spcAft>
                      </a:pPr>
                      <a:r>
                        <a:rPr lang="en-US" altLang="zh-CN" sz="1400">
                          <a:latin typeface="Times New Roman" panose="02020603050405020304" pitchFamily="18" charset="0"/>
                          <a:ea typeface="Calibri" panose="020F0502020204030204"/>
                          <a:cs typeface="Times New Roman" panose="02020603050405020304" pitchFamily="18" charset="0"/>
                        </a:rPr>
                        <a:t>M</a:t>
                      </a:r>
                      <a:endParaRPr lang="en-US" altLang="zh-CN" sz="1400">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solidFill>
                      <a:srgbClr val="00B0F0"/>
                    </a:solidFill>
                  </a:tcPr>
                </a:tc>
                <a:tc>
                  <a:txBody>
                    <a:bodyPr/>
                    <a:p>
                      <a:pPr marL="0" indent="0" algn="ctr">
                        <a:lnSpc>
                          <a:spcPct val="114000"/>
                        </a:lnSpc>
                        <a:spcBef>
                          <a:spcPct val="0"/>
                        </a:spcBef>
                        <a:spcAft>
                          <a:spcPct val="0"/>
                        </a:spcAft>
                      </a:pPr>
                      <a:r>
                        <a:rPr lang="en-US" altLang="zh-CN" sz="1400">
                          <a:latin typeface="Times New Roman" panose="02020603050405020304" pitchFamily="18" charset="0"/>
                          <a:ea typeface="Calibri" panose="020F0502020204030204"/>
                          <a:cs typeface="Times New Roman" panose="02020603050405020304" pitchFamily="18" charset="0"/>
                        </a:rPr>
                        <a:t>S</a:t>
                      </a:r>
                      <a:endParaRPr lang="en-US" altLang="zh-CN" sz="1400">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solidFill>
                      <a:srgbClr val="FFFFFF"/>
                    </a:solidFill>
                  </a:tcPr>
                </a:tc>
                <a:tc>
                  <a:txBody>
                    <a:bodyPr/>
                    <a:p>
                      <a:pPr marL="0" indent="0" algn="ctr">
                        <a:lnSpc>
                          <a:spcPct val="114000"/>
                        </a:lnSpc>
                        <a:spcBef>
                          <a:spcPct val="0"/>
                        </a:spcBef>
                        <a:spcAft>
                          <a:spcPct val="0"/>
                        </a:spcAft>
                      </a:pPr>
                      <a:r>
                        <a:rPr lang="en-US" altLang="zh-CN" sz="1400">
                          <a:latin typeface="Times New Roman" panose="02020603050405020304" pitchFamily="18" charset="0"/>
                          <a:ea typeface="Calibri" panose="020F0502020204030204"/>
                          <a:cs typeface="Times New Roman" panose="02020603050405020304" pitchFamily="18" charset="0"/>
                        </a:rPr>
                        <a:t>P</a:t>
                      </a:r>
                      <a:endParaRPr lang="en-US" altLang="zh-CN" sz="1400">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solidFill>
                      <a:srgbClr val="FFFFFF"/>
                    </a:solidFill>
                  </a:tcPr>
                </a:tc>
                <a:tc>
                  <a:txBody>
                    <a:bodyPr/>
                    <a:p>
                      <a:pPr marL="0" indent="0" algn="ctr">
                        <a:lnSpc>
                          <a:spcPct val="114000"/>
                        </a:lnSpc>
                        <a:spcBef>
                          <a:spcPct val="0"/>
                        </a:spcBef>
                        <a:spcAft>
                          <a:spcPct val="0"/>
                        </a:spcAft>
                      </a:pPr>
                      <a:r>
                        <a:rPr lang="en-US" altLang="zh-CN" sz="1400">
                          <a:latin typeface="Times New Roman" panose="02020603050405020304" pitchFamily="18" charset="0"/>
                          <a:ea typeface="Calibri" panose="020F0502020204030204"/>
                          <a:cs typeface="Times New Roman" panose="02020603050405020304" pitchFamily="18" charset="0"/>
                        </a:rPr>
                        <a:t>G</a:t>
                      </a:r>
                      <a:endParaRPr lang="en-US" altLang="zh-CN" sz="1400">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solidFill>
                      <a:srgbClr val="FFFFFF"/>
                    </a:solidFill>
                  </a:tcPr>
                </a:tc>
                <a:tc>
                  <a:txBody>
                    <a:bodyPr/>
                    <a:p>
                      <a:pPr marL="0" indent="0" algn="ctr">
                        <a:lnSpc>
                          <a:spcPct val="114000"/>
                        </a:lnSpc>
                        <a:spcBef>
                          <a:spcPct val="0"/>
                        </a:spcBef>
                        <a:spcAft>
                          <a:spcPct val="0"/>
                        </a:spcAft>
                      </a:pPr>
                      <a:r>
                        <a:rPr lang="en-US" altLang="zh-CN" sz="1400">
                          <a:latin typeface="Times New Roman" panose="02020603050405020304" pitchFamily="18" charset="0"/>
                          <a:ea typeface="Calibri" panose="020F0502020204030204"/>
                          <a:cs typeface="Times New Roman" panose="02020603050405020304" pitchFamily="18" charset="0"/>
                        </a:rPr>
                        <a:t>K</a:t>
                      </a:r>
                      <a:endParaRPr lang="en-US" altLang="zh-CN" sz="1400">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solidFill>
                      <a:srgbClr val="7030A0"/>
                    </a:solidFill>
                  </a:tcPr>
                </a:tc>
                <a:tc>
                  <a:txBody>
                    <a:bodyPr/>
                    <a:p>
                      <a:pPr marL="0" indent="0" algn="ctr">
                        <a:lnSpc>
                          <a:spcPct val="114000"/>
                        </a:lnSpc>
                        <a:spcBef>
                          <a:spcPct val="0"/>
                        </a:spcBef>
                        <a:spcAft>
                          <a:spcPct val="0"/>
                        </a:spcAft>
                      </a:pPr>
                      <a:r>
                        <a:rPr lang="en-US" altLang="zh-CN" sz="1400">
                          <a:latin typeface="Times New Roman" panose="02020603050405020304" pitchFamily="18" charset="0"/>
                          <a:ea typeface="Calibri" panose="020F0502020204030204"/>
                          <a:cs typeface="Times New Roman" panose="02020603050405020304" pitchFamily="18" charset="0"/>
                        </a:rPr>
                        <a:t>I</a:t>
                      </a:r>
                      <a:endParaRPr lang="en-US" altLang="zh-CN" sz="1400">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solidFill>
                      <a:srgbClr val="7030A0"/>
                    </a:solidFill>
                  </a:tcPr>
                </a:tc>
                <a:tc>
                  <a:txBody>
                    <a:bodyPr/>
                    <a:p>
                      <a:pPr marL="0" indent="0" algn="ctr">
                        <a:lnSpc>
                          <a:spcPct val="114000"/>
                        </a:lnSpc>
                        <a:spcBef>
                          <a:spcPct val="0"/>
                        </a:spcBef>
                        <a:spcAft>
                          <a:spcPct val="0"/>
                        </a:spcAft>
                      </a:pPr>
                      <a:r>
                        <a:rPr lang="en-US" altLang="zh-CN" sz="1400">
                          <a:latin typeface="Times New Roman" panose="02020603050405020304" pitchFamily="18" charset="0"/>
                          <a:ea typeface="Calibri" panose="020F0502020204030204"/>
                          <a:cs typeface="Times New Roman" panose="02020603050405020304" pitchFamily="18" charset="0"/>
                        </a:rPr>
                        <a:t>N</a:t>
                      </a:r>
                      <a:endParaRPr lang="en-US" altLang="zh-CN" sz="1400">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solidFill>
                      <a:srgbClr val="7030A0"/>
                    </a:solidFill>
                  </a:tcPr>
                </a:tc>
                <a:tc>
                  <a:txBody>
                    <a:bodyPr/>
                    <a:p>
                      <a:pPr marL="0" indent="0" algn="ctr">
                        <a:lnSpc>
                          <a:spcPct val="114000"/>
                        </a:lnSpc>
                        <a:spcBef>
                          <a:spcPct val="0"/>
                        </a:spcBef>
                        <a:spcAft>
                          <a:spcPct val="0"/>
                        </a:spcAft>
                      </a:pPr>
                      <a:r>
                        <a:rPr lang="en-US" altLang="zh-CN" sz="1400">
                          <a:latin typeface="Times New Roman" panose="02020603050405020304" pitchFamily="18" charset="0"/>
                          <a:ea typeface="Calibri" panose="020F0502020204030204"/>
                          <a:cs typeface="Times New Roman" panose="02020603050405020304" pitchFamily="18" charset="0"/>
                        </a:rPr>
                        <a:t>H</a:t>
                      </a:r>
                      <a:endParaRPr lang="en-US" altLang="zh-CN" sz="1400">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solidFill>
                      <a:srgbClr val="7030A0"/>
                    </a:solidFill>
                  </a:tcPr>
                </a:tc>
                <a:tc>
                  <a:txBody>
                    <a:bodyPr/>
                    <a:p>
                      <a:pPr marL="0" indent="0" algn="ctr">
                        <a:lnSpc>
                          <a:spcPct val="114000"/>
                        </a:lnSpc>
                        <a:spcBef>
                          <a:spcPct val="0"/>
                        </a:spcBef>
                        <a:spcAft>
                          <a:spcPct val="0"/>
                        </a:spcAft>
                      </a:pPr>
                      <a:r>
                        <a:rPr lang="en-US" altLang="zh-CN" sz="1400">
                          <a:latin typeface="Times New Roman" panose="02020603050405020304" pitchFamily="18" charset="0"/>
                          <a:ea typeface="Calibri" panose="020F0502020204030204"/>
                          <a:cs typeface="Times New Roman" panose="02020603050405020304" pitchFamily="18" charset="0"/>
                        </a:rPr>
                        <a:t>T</a:t>
                      </a:r>
                      <a:endParaRPr lang="en-US" altLang="zh-CN" sz="1400">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solidFill>
                      <a:srgbClr val="7030A0"/>
                    </a:solidFill>
                  </a:tcPr>
                </a:tc>
                <a:tc>
                  <a:txBody>
                    <a:bodyPr/>
                    <a:p>
                      <a:pPr marL="0" indent="0" algn="ctr">
                        <a:lnSpc>
                          <a:spcPct val="114000"/>
                        </a:lnSpc>
                        <a:spcBef>
                          <a:spcPct val="0"/>
                        </a:spcBef>
                        <a:spcAft>
                          <a:spcPct val="0"/>
                        </a:spcAft>
                      </a:pPr>
                      <a:r>
                        <a:rPr lang="en-US" altLang="zh-CN" sz="1400">
                          <a:latin typeface="Times New Roman" panose="02020603050405020304" pitchFamily="18" charset="0"/>
                          <a:ea typeface="Calibri" panose="020F0502020204030204"/>
                          <a:cs typeface="Times New Roman" panose="02020603050405020304" pitchFamily="18" charset="0"/>
                        </a:rPr>
                        <a:t>E</a:t>
                      </a:r>
                      <a:endParaRPr lang="en-US" altLang="zh-CN" sz="1400">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solidFill>
                      <a:srgbClr val="7030A0"/>
                    </a:solidFill>
                  </a:tcPr>
                </a:tc>
                <a:tc>
                  <a:txBody>
                    <a:bodyPr/>
                    <a:p>
                      <a:pPr marL="0" indent="0" algn="ctr">
                        <a:lnSpc>
                          <a:spcPct val="114000"/>
                        </a:lnSpc>
                        <a:spcBef>
                          <a:spcPct val="0"/>
                        </a:spcBef>
                        <a:spcAft>
                          <a:spcPct val="0"/>
                        </a:spcAft>
                      </a:pPr>
                      <a:r>
                        <a:rPr lang="en-US" altLang="zh-CN" sz="1400">
                          <a:latin typeface="Times New Roman" panose="02020603050405020304" pitchFamily="18" charset="0"/>
                          <a:ea typeface="Calibri" panose="020F0502020204030204"/>
                          <a:cs typeface="Times New Roman" panose="02020603050405020304" pitchFamily="18" charset="0"/>
                        </a:rPr>
                        <a:t>M</a:t>
                      </a:r>
                      <a:endParaRPr lang="en-US" altLang="zh-CN" sz="1400">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solidFill>
                      <a:srgbClr val="FFFFFF"/>
                    </a:solidFill>
                  </a:tcPr>
                </a:tc>
                <a:tc>
                  <a:txBody>
                    <a:bodyPr/>
                    <a:p>
                      <a:pPr marL="0" indent="0" algn="ctr">
                        <a:lnSpc>
                          <a:spcPct val="114000"/>
                        </a:lnSpc>
                        <a:spcBef>
                          <a:spcPct val="0"/>
                        </a:spcBef>
                        <a:spcAft>
                          <a:spcPct val="0"/>
                        </a:spcAft>
                      </a:pPr>
                      <a:r>
                        <a:rPr lang="en-US" altLang="zh-CN" sz="1400">
                          <a:latin typeface="Times New Roman" panose="02020603050405020304" pitchFamily="18" charset="0"/>
                          <a:ea typeface="Calibri" panose="020F0502020204030204"/>
                          <a:cs typeface="Times New Roman" panose="02020603050405020304" pitchFamily="18" charset="0"/>
                        </a:rPr>
                        <a:t>K</a:t>
                      </a:r>
                      <a:endParaRPr lang="en-US" altLang="zh-CN" sz="1400">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solidFill>
                      <a:srgbClr val="FFFFFF"/>
                    </a:solidFill>
                  </a:tcPr>
                </a:tc>
                <a:tc>
                  <a:txBody>
                    <a:bodyPr/>
                    <a:p>
                      <a:pPr marL="0" indent="0" algn="ctr">
                        <a:lnSpc>
                          <a:spcPct val="114000"/>
                        </a:lnSpc>
                        <a:spcBef>
                          <a:spcPct val="0"/>
                        </a:spcBef>
                        <a:spcAft>
                          <a:spcPct val="0"/>
                        </a:spcAft>
                      </a:pPr>
                      <a:r>
                        <a:rPr lang="en-US" altLang="zh-CN" sz="1400">
                          <a:latin typeface="Times New Roman" panose="02020603050405020304" pitchFamily="18" charset="0"/>
                          <a:ea typeface="Calibri" panose="020F0502020204030204"/>
                          <a:cs typeface="Times New Roman" panose="02020603050405020304" pitchFamily="18" charset="0"/>
                        </a:rPr>
                        <a:t>D</a:t>
                      </a:r>
                      <a:endParaRPr lang="en-US" altLang="zh-CN" sz="1400">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solidFill>
                      <a:srgbClr val="FFFFFF"/>
                    </a:solidFill>
                  </a:tcPr>
                </a:tc>
                <a:tc>
                  <a:txBody>
                    <a:bodyPr/>
                    <a:p>
                      <a:pPr marL="0" indent="0" algn="ctr">
                        <a:lnSpc>
                          <a:spcPct val="114000"/>
                        </a:lnSpc>
                        <a:spcBef>
                          <a:spcPct val="0"/>
                        </a:spcBef>
                        <a:spcAft>
                          <a:spcPct val="0"/>
                        </a:spcAft>
                      </a:pPr>
                      <a:r>
                        <a:rPr lang="en-US" altLang="zh-CN" sz="1400">
                          <a:latin typeface="Times New Roman" panose="02020603050405020304" pitchFamily="18" charset="0"/>
                          <a:ea typeface="Calibri" panose="020F0502020204030204"/>
                          <a:cs typeface="Times New Roman" panose="02020603050405020304" pitchFamily="18" charset="0"/>
                        </a:rPr>
                        <a:t>I</a:t>
                      </a:r>
                      <a:endParaRPr lang="en-US" altLang="zh-CN" sz="1400">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solidFill>
                      <a:srgbClr val="FFFF00"/>
                    </a:solidFill>
                  </a:tcPr>
                </a:tc>
                <a:tc>
                  <a:txBody>
                    <a:bodyPr/>
                    <a:p>
                      <a:pPr marL="0" indent="0" algn="ctr">
                        <a:lnSpc>
                          <a:spcPct val="114000"/>
                        </a:lnSpc>
                        <a:spcBef>
                          <a:spcPct val="0"/>
                        </a:spcBef>
                        <a:spcAft>
                          <a:spcPct val="0"/>
                        </a:spcAft>
                      </a:pPr>
                      <a:r>
                        <a:rPr lang="en-US" altLang="zh-CN" sz="1400">
                          <a:latin typeface="Times New Roman" panose="02020603050405020304" pitchFamily="18" charset="0"/>
                          <a:ea typeface="Calibri" panose="020F0502020204030204"/>
                          <a:cs typeface="Times New Roman" panose="02020603050405020304" pitchFamily="18" charset="0"/>
                        </a:rPr>
                        <a:t>M</a:t>
                      </a:r>
                      <a:endParaRPr lang="en-US" altLang="zh-CN" sz="1400">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solidFill>
                      <a:srgbClr val="FFFFFF"/>
                    </a:solidFill>
                  </a:tcPr>
                </a:tc>
                <a:tc>
                  <a:txBody>
                    <a:bodyPr/>
                    <a:p>
                      <a:pPr marL="0" indent="0" algn="ctr">
                        <a:lnSpc>
                          <a:spcPct val="114000"/>
                        </a:lnSpc>
                        <a:spcBef>
                          <a:spcPct val="0"/>
                        </a:spcBef>
                        <a:spcAft>
                          <a:spcPct val="0"/>
                        </a:spcAft>
                      </a:pPr>
                      <a:r>
                        <a:rPr lang="en-US" altLang="zh-CN" sz="1400">
                          <a:latin typeface="Times New Roman" panose="02020603050405020304" pitchFamily="18" charset="0"/>
                          <a:ea typeface="Calibri" panose="020F0502020204030204"/>
                          <a:cs typeface="Times New Roman" panose="02020603050405020304" pitchFamily="18" charset="0"/>
                        </a:rPr>
                        <a:t>N</a:t>
                      </a:r>
                      <a:endParaRPr lang="en-US" altLang="zh-CN" sz="1400">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solidFill>
                      <a:srgbClr val="FFFFFF"/>
                    </a:solidFill>
                  </a:tcPr>
                </a:tc>
                <a:tc>
                  <a:txBody>
                    <a:bodyPr/>
                    <a:p>
                      <a:pPr marL="0" indent="0" algn="ctr">
                        <a:lnSpc>
                          <a:spcPct val="114000"/>
                        </a:lnSpc>
                        <a:spcBef>
                          <a:spcPct val="0"/>
                        </a:spcBef>
                        <a:spcAft>
                          <a:spcPct val="0"/>
                        </a:spcAft>
                      </a:pPr>
                      <a:r>
                        <a:rPr lang="en-US" altLang="zh-CN" sz="1400">
                          <a:latin typeface="Times New Roman" panose="02020603050405020304" pitchFamily="18" charset="0"/>
                          <a:ea typeface="Calibri" panose="020F0502020204030204"/>
                          <a:cs typeface="Times New Roman" panose="02020603050405020304" pitchFamily="18" charset="0"/>
                        </a:rPr>
                        <a:t>K</a:t>
                      </a:r>
                      <a:endParaRPr lang="en-US" altLang="zh-CN" sz="1400">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solidFill>
                      <a:srgbClr val="FFFFFF"/>
                    </a:solidFill>
                  </a:tcPr>
                </a:tc>
                <a:tc>
                  <a:txBody>
                    <a:bodyPr/>
                    <a:p>
                      <a:pPr marL="0" indent="0" algn="ctr">
                        <a:lnSpc>
                          <a:spcPct val="114000"/>
                        </a:lnSpc>
                        <a:spcBef>
                          <a:spcPct val="0"/>
                        </a:spcBef>
                        <a:spcAft>
                          <a:spcPct val="0"/>
                        </a:spcAft>
                      </a:pPr>
                      <a:r>
                        <a:rPr lang="en-US" altLang="zh-CN" sz="1400">
                          <a:latin typeface="Times New Roman" panose="02020603050405020304" pitchFamily="18" charset="0"/>
                          <a:ea typeface="Calibri" panose="020F0502020204030204"/>
                          <a:cs typeface="Times New Roman" panose="02020603050405020304" pitchFamily="18" charset="0"/>
                        </a:rPr>
                        <a:t>K</a:t>
                      </a:r>
                      <a:endParaRPr lang="en-US" altLang="zh-CN" sz="1400">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solidFill>
                      <a:srgbClr val="FFFFFF"/>
                    </a:solidFill>
                  </a:tcPr>
                </a:tc>
                <a:tc>
                  <a:txBody>
                    <a:bodyPr/>
                    <a:p>
                      <a:pPr marL="0" indent="0" algn="ctr">
                        <a:lnSpc>
                          <a:spcPct val="114000"/>
                        </a:lnSpc>
                        <a:spcBef>
                          <a:spcPct val="0"/>
                        </a:spcBef>
                        <a:spcAft>
                          <a:spcPct val="0"/>
                        </a:spcAft>
                      </a:pPr>
                      <a:r>
                        <a:rPr lang="en-US" altLang="zh-CN" sz="1400">
                          <a:latin typeface="Times New Roman" panose="02020603050405020304" pitchFamily="18" charset="0"/>
                          <a:ea typeface="Calibri" panose="020F0502020204030204"/>
                          <a:cs typeface="Times New Roman" panose="02020603050405020304" pitchFamily="18" charset="0"/>
                        </a:rPr>
                        <a:t>H</a:t>
                      </a:r>
                      <a:endParaRPr lang="en-US" altLang="zh-CN" sz="1400">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solidFill>
                      <a:srgbClr val="FFFFFF"/>
                    </a:solidFill>
                  </a:tcPr>
                </a:tc>
              </a:tr>
              <a:tr h="519430">
                <a:tc>
                  <a:txBody>
                    <a:bodyPr/>
                    <a:p>
                      <a:pPr marL="0" indent="0" algn="ctr">
                        <a:lnSpc>
                          <a:spcPct val="114000"/>
                        </a:lnSpc>
                        <a:spcBef>
                          <a:spcPct val="0"/>
                        </a:spcBef>
                        <a:spcAft>
                          <a:spcPct val="0"/>
                        </a:spcAft>
                      </a:pPr>
                      <a:r>
                        <a:rPr lang="en-US" altLang="zh-CN" sz="1400">
                          <a:latin typeface="Times New Roman" panose="02020603050405020304" pitchFamily="18" charset="0"/>
                          <a:ea typeface="Calibri" panose="020F0502020204030204"/>
                          <a:cs typeface="Times New Roman" panose="02020603050405020304" pitchFamily="18" charset="0"/>
                        </a:rPr>
                        <a:t>N</a:t>
                      </a:r>
                      <a:endParaRPr lang="en-US" altLang="zh-CN" sz="1400">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solidFill>
                      <a:srgbClr val="FFFFFF"/>
                    </a:solidFill>
                  </a:tcPr>
                </a:tc>
                <a:tc>
                  <a:txBody>
                    <a:bodyPr/>
                    <a:p>
                      <a:pPr marL="0" indent="0" algn="ctr">
                        <a:lnSpc>
                          <a:spcPct val="114000"/>
                        </a:lnSpc>
                        <a:spcBef>
                          <a:spcPct val="0"/>
                        </a:spcBef>
                        <a:spcAft>
                          <a:spcPct val="0"/>
                        </a:spcAft>
                      </a:pPr>
                      <a:r>
                        <a:rPr lang="en-US" altLang="zh-CN" sz="1400">
                          <a:latin typeface="Times New Roman" panose="02020603050405020304" pitchFamily="18" charset="0"/>
                          <a:ea typeface="Calibri" panose="020F0502020204030204"/>
                          <a:cs typeface="Times New Roman" panose="02020603050405020304" pitchFamily="18" charset="0"/>
                        </a:rPr>
                        <a:t>O</a:t>
                      </a:r>
                      <a:endParaRPr lang="en-US" altLang="zh-CN" sz="1400">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solidFill>
                      <a:srgbClr val="00B0F0"/>
                    </a:solidFill>
                  </a:tcPr>
                </a:tc>
                <a:tc>
                  <a:txBody>
                    <a:bodyPr/>
                    <a:p>
                      <a:pPr marL="0" indent="0" algn="ctr">
                        <a:lnSpc>
                          <a:spcPct val="114000"/>
                        </a:lnSpc>
                        <a:spcBef>
                          <a:spcPct val="0"/>
                        </a:spcBef>
                        <a:spcAft>
                          <a:spcPct val="0"/>
                        </a:spcAft>
                      </a:pPr>
                      <a:r>
                        <a:rPr lang="en-US" altLang="zh-CN" sz="1400">
                          <a:latin typeface="Times New Roman" panose="02020603050405020304" pitchFamily="18" charset="0"/>
                          <a:ea typeface="Calibri" panose="020F0502020204030204"/>
                          <a:cs typeface="Times New Roman" panose="02020603050405020304" pitchFamily="18" charset="0"/>
                        </a:rPr>
                        <a:t>A</a:t>
                      </a:r>
                      <a:endParaRPr lang="en-US" altLang="zh-CN" sz="1400">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solidFill>
                      <a:srgbClr val="FFFFFF"/>
                    </a:solidFill>
                  </a:tcPr>
                </a:tc>
                <a:tc>
                  <a:txBody>
                    <a:bodyPr/>
                    <a:p>
                      <a:pPr marL="0" indent="0" algn="ctr">
                        <a:lnSpc>
                          <a:spcPct val="114000"/>
                        </a:lnSpc>
                        <a:spcBef>
                          <a:spcPct val="0"/>
                        </a:spcBef>
                        <a:spcAft>
                          <a:spcPct val="0"/>
                        </a:spcAft>
                      </a:pPr>
                      <a:r>
                        <a:rPr lang="en-US" altLang="zh-CN" sz="1400">
                          <a:latin typeface="Times New Roman" panose="02020603050405020304" pitchFamily="18" charset="0"/>
                          <a:ea typeface="Calibri" panose="020F0502020204030204"/>
                          <a:cs typeface="Times New Roman" panose="02020603050405020304" pitchFamily="18" charset="0"/>
                        </a:rPr>
                        <a:t>P</a:t>
                      </a:r>
                      <a:endParaRPr lang="en-US" altLang="zh-CN" sz="1400">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solidFill>
                      <a:srgbClr val="FFFFFF"/>
                    </a:solidFill>
                  </a:tcPr>
                </a:tc>
                <a:tc>
                  <a:txBody>
                    <a:bodyPr/>
                    <a:p>
                      <a:pPr marL="0" indent="0" algn="ctr">
                        <a:lnSpc>
                          <a:spcPct val="114000"/>
                        </a:lnSpc>
                        <a:spcBef>
                          <a:spcPct val="0"/>
                        </a:spcBef>
                        <a:spcAft>
                          <a:spcPct val="0"/>
                        </a:spcAft>
                      </a:pPr>
                      <a:r>
                        <a:rPr lang="en-US" altLang="zh-CN" sz="1400">
                          <a:latin typeface="Times New Roman" panose="02020603050405020304" pitchFamily="18" charset="0"/>
                          <a:ea typeface="Calibri" panose="020F0502020204030204"/>
                          <a:cs typeface="Times New Roman" panose="02020603050405020304" pitchFamily="18" charset="0"/>
                        </a:rPr>
                        <a:t>E</a:t>
                      </a:r>
                      <a:endParaRPr lang="en-US" altLang="zh-CN" sz="1400">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solidFill>
                      <a:srgbClr val="FFFFFF"/>
                    </a:solidFill>
                  </a:tcPr>
                </a:tc>
                <a:tc>
                  <a:txBody>
                    <a:bodyPr/>
                    <a:p>
                      <a:pPr marL="0" indent="0" algn="ctr">
                        <a:lnSpc>
                          <a:spcPct val="114000"/>
                        </a:lnSpc>
                        <a:spcBef>
                          <a:spcPct val="0"/>
                        </a:spcBef>
                        <a:spcAft>
                          <a:spcPct val="0"/>
                        </a:spcAft>
                      </a:pPr>
                      <a:r>
                        <a:rPr lang="en-US" altLang="zh-CN" sz="1400">
                          <a:latin typeface="Times New Roman" panose="02020603050405020304" pitchFamily="18" charset="0"/>
                          <a:ea typeface="Calibri" panose="020F0502020204030204"/>
                          <a:cs typeface="Times New Roman" panose="02020603050405020304" pitchFamily="18" charset="0"/>
                        </a:rPr>
                        <a:t>C</a:t>
                      </a:r>
                      <a:endParaRPr lang="en-US" altLang="zh-CN" sz="1400">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solidFill>
                      <a:srgbClr val="FFFFFF"/>
                    </a:solidFill>
                  </a:tcPr>
                </a:tc>
                <a:tc>
                  <a:txBody>
                    <a:bodyPr/>
                    <a:p>
                      <a:pPr marL="0" indent="0" algn="ctr">
                        <a:lnSpc>
                          <a:spcPct val="114000"/>
                        </a:lnSpc>
                        <a:spcBef>
                          <a:spcPct val="0"/>
                        </a:spcBef>
                        <a:spcAft>
                          <a:spcPct val="0"/>
                        </a:spcAft>
                      </a:pPr>
                      <a:r>
                        <a:rPr lang="en-US" altLang="zh-CN" sz="1400">
                          <a:latin typeface="Times New Roman" panose="02020603050405020304" pitchFamily="18" charset="0"/>
                          <a:ea typeface="Calibri" panose="020F0502020204030204"/>
                          <a:cs typeface="Times New Roman" panose="02020603050405020304" pitchFamily="18" charset="0"/>
                        </a:rPr>
                        <a:t>T</a:t>
                      </a:r>
                      <a:endParaRPr lang="en-US" altLang="zh-CN" sz="1400">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solidFill>
                      <a:srgbClr val="FFFFFF"/>
                    </a:solidFill>
                  </a:tcPr>
                </a:tc>
                <a:tc>
                  <a:txBody>
                    <a:bodyPr/>
                    <a:p>
                      <a:pPr marL="0" indent="0" algn="ctr">
                        <a:lnSpc>
                          <a:spcPct val="114000"/>
                        </a:lnSpc>
                        <a:spcBef>
                          <a:spcPct val="0"/>
                        </a:spcBef>
                        <a:spcAft>
                          <a:spcPct val="0"/>
                        </a:spcAft>
                      </a:pPr>
                      <a:r>
                        <a:rPr lang="en-US" altLang="zh-CN" sz="1400">
                          <a:latin typeface="Times New Roman" panose="02020603050405020304" pitchFamily="18" charset="0"/>
                          <a:ea typeface="Calibri" panose="020F0502020204030204"/>
                          <a:cs typeface="Times New Roman" panose="02020603050405020304" pitchFamily="18" charset="0"/>
                        </a:rPr>
                        <a:t>N</a:t>
                      </a:r>
                      <a:endParaRPr lang="en-US" altLang="zh-CN" sz="1400">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solidFill>
                      <a:srgbClr val="FFFFFF"/>
                    </a:solidFill>
                  </a:tcPr>
                </a:tc>
                <a:tc>
                  <a:txBody>
                    <a:bodyPr/>
                    <a:p>
                      <a:pPr marL="0" indent="0" algn="ctr">
                        <a:lnSpc>
                          <a:spcPct val="114000"/>
                        </a:lnSpc>
                        <a:spcBef>
                          <a:spcPct val="0"/>
                        </a:spcBef>
                        <a:spcAft>
                          <a:spcPct val="0"/>
                        </a:spcAft>
                      </a:pPr>
                      <a:r>
                        <a:rPr lang="en-US" altLang="zh-CN" sz="1400">
                          <a:latin typeface="Times New Roman" panose="02020603050405020304" pitchFamily="18" charset="0"/>
                          <a:ea typeface="Calibri" panose="020F0502020204030204"/>
                          <a:cs typeface="Times New Roman" panose="02020603050405020304" pitchFamily="18" charset="0"/>
                        </a:rPr>
                        <a:t>O</a:t>
                      </a:r>
                      <a:endParaRPr lang="en-US" altLang="zh-CN" sz="1400">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solidFill>
                      <a:srgbClr val="FFFFFF"/>
                    </a:solidFill>
                  </a:tcPr>
                </a:tc>
                <a:tc>
                  <a:txBody>
                    <a:bodyPr/>
                    <a:p>
                      <a:pPr marL="0" indent="0" algn="ctr">
                        <a:lnSpc>
                          <a:spcPct val="114000"/>
                        </a:lnSpc>
                        <a:spcBef>
                          <a:spcPct val="0"/>
                        </a:spcBef>
                        <a:spcAft>
                          <a:spcPct val="0"/>
                        </a:spcAft>
                      </a:pPr>
                      <a:r>
                        <a:rPr lang="en-US" altLang="zh-CN" sz="1400">
                          <a:latin typeface="Times New Roman" panose="02020603050405020304" pitchFamily="18" charset="0"/>
                          <a:ea typeface="Calibri" panose="020F0502020204030204"/>
                          <a:cs typeface="Times New Roman" panose="02020603050405020304" pitchFamily="18" charset="0"/>
                        </a:rPr>
                        <a:t>K</a:t>
                      </a:r>
                      <a:endParaRPr lang="en-US" altLang="zh-CN" sz="1400">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solidFill>
                      <a:srgbClr val="FFFFFF"/>
                    </a:solidFill>
                  </a:tcPr>
                </a:tc>
                <a:tc>
                  <a:txBody>
                    <a:bodyPr/>
                    <a:p>
                      <a:pPr marL="0" indent="0" algn="ctr">
                        <a:lnSpc>
                          <a:spcPct val="114000"/>
                        </a:lnSpc>
                        <a:spcBef>
                          <a:spcPct val="0"/>
                        </a:spcBef>
                        <a:spcAft>
                          <a:spcPct val="0"/>
                        </a:spcAft>
                      </a:pPr>
                      <a:r>
                        <a:rPr lang="en-US" altLang="zh-CN" sz="1400">
                          <a:latin typeface="Times New Roman" panose="02020603050405020304" pitchFamily="18" charset="0"/>
                          <a:ea typeface="Calibri" panose="020F0502020204030204"/>
                          <a:cs typeface="Times New Roman" panose="02020603050405020304" pitchFamily="18" charset="0"/>
                        </a:rPr>
                        <a:t>G</a:t>
                      </a:r>
                      <a:endParaRPr lang="en-US" altLang="zh-CN" sz="1400">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solidFill>
                      <a:srgbClr val="FFFFFF"/>
                    </a:solidFill>
                  </a:tcPr>
                </a:tc>
                <a:tc>
                  <a:txBody>
                    <a:bodyPr/>
                    <a:p>
                      <a:pPr marL="0" indent="0" algn="ctr">
                        <a:lnSpc>
                          <a:spcPct val="114000"/>
                        </a:lnSpc>
                        <a:spcBef>
                          <a:spcPct val="0"/>
                        </a:spcBef>
                        <a:spcAft>
                          <a:spcPct val="0"/>
                        </a:spcAft>
                      </a:pPr>
                      <a:r>
                        <a:rPr lang="en-US" altLang="zh-CN" sz="1400">
                          <a:latin typeface="Times New Roman" panose="02020603050405020304" pitchFamily="18" charset="0"/>
                          <a:ea typeface="Calibri" panose="020F0502020204030204"/>
                          <a:cs typeface="Times New Roman" panose="02020603050405020304" pitchFamily="18" charset="0"/>
                        </a:rPr>
                        <a:t>V</a:t>
                      </a:r>
                      <a:endParaRPr lang="en-US" altLang="zh-CN" sz="1400">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solidFill>
                      <a:srgbClr val="FFFFFF"/>
                    </a:solidFill>
                  </a:tcPr>
                </a:tc>
                <a:tc>
                  <a:txBody>
                    <a:bodyPr/>
                    <a:p>
                      <a:pPr marL="0" indent="0" algn="ctr">
                        <a:lnSpc>
                          <a:spcPct val="114000"/>
                        </a:lnSpc>
                        <a:spcBef>
                          <a:spcPct val="0"/>
                        </a:spcBef>
                        <a:spcAft>
                          <a:spcPct val="0"/>
                        </a:spcAft>
                      </a:pPr>
                      <a:r>
                        <a:rPr lang="en-US" altLang="zh-CN" sz="1400">
                          <a:latin typeface="Times New Roman" panose="02020603050405020304" pitchFamily="18" charset="0"/>
                          <a:ea typeface="Calibri" panose="020F0502020204030204"/>
                          <a:cs typeface="Times New Roman" panose="02020603050405020304" pitchFamily="18" charset="0"/>
                        </a:rPr>
                        <a:t>U</a:t>
                      </a:r>
                      <a:endParaRPr lang="en-US" altLang="zh-CN" sz="1400">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solidFill>
                      <a:srgbClr val="FFFFFF"/>
                    </a:solidFill>
                  </a:tcPr>
                </a:tc>
                <a:tc>
                  <a:txBody>
                    <a:bodyPr/>
                    <a:p>
                      <a:pPr marL="0" indent="0" algn="ctr">
                        <a:lnSpc>
                          <a:spcPct val="114000"/>
                        </a:lnSpc>
                        <a:spcBef>
                          <a:spcPct val="0"/>
                        </a:spcBef>
                        <a:spcAft>
                          <a:spcPct val="0"/>
                        </a:spcAft>
                      </a:pPr>
                      <a:r>
                        <a:rPr lang="en-US" altLang="zh-CN" sz="1400">
                          <a:latin typeface="Times New Roman" panose="02020603050405020304" pitchFamily="18" charset="0"/>
                          <a:ea typeface="Calibri" panose="020F0502020204030204"/>
                          <a:cs typeface="Times New Roman" panose="02020603050405020304" pitchFamily="18" charset="0"/>
                        </a:rPr>
                        <a:t>E</a:t>
                      </a:r>
                      <a:endParaRPr lang="en-US" altLang="zh-CN" sz="1400">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solidFill>
                      <a:srgbClr val="FFFFFF"/>
                    </a:solidFill>
                  </a:tcPr>
                </a:tc>
                <a:tc>
                  <a:txBody>
                    <a:bodyPr/>
                    <a:p>
                      <a:pPr marL="0" indent="0" algn="ctr">
                        <a:lnSpc>
                          <a:spcPct val="114000"/>
                        </a:lnSpc>
                        <a:spcBef>
                          <a:spcPct val="0"/>
                        </a:spcBef>
                        <a:spcAft>
                          <a:spcPct val="0"/>
                        </a:spcAft>
                      </a:pPr>
                      <a:r>
                        <a:rPr lang="en-US" altLang="zh-CN" sz="1400">
                          <a:latin typeface="Times New Roman" panose="02020603050405020304" pitchFamily="18" charset="0"/>
                          <a:ea typeface="Calibri" panose="020F0502020204030204"/>
                          <a:cs typeface="Times New Roman" panose="02020603050405020304" pitchFamily="18" charset="0"/>
                        </a:rPr>
                        <a:t>N</a:t>
                      </a:r>
                      <a:endParaRPr lang="en-US" altLang="zh-CN" sz="1400">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solidFill>
                      <a:srgbClr val="FFFF00"/>
                    </a:solidFill>
                  </a:tcPr>
                </a:tc>
                <a:tc>
                  <a:txBody>
                    <a:bodyPr/>
                    <a:p>
                      <a:pPr marL="0" indent="0" algn="ctr">
                        <a:lnSpc>
                          <a:spcPct val="114000"/>
                        </a:lnSpc>
                        <a:spcBef>
                          <a:spcPct val="0"/>
                        </a:spcBef>
                        <a:spcAft>
                          <a:spcPct val="0"/>
                        </a:spcAft>
                      </a:pPr>
                      <a:r>
                        <a:rPr lang="en-US" altLang="zh-CN" sz="1400">
                          <a:latin typeface="Times New Roman" panose="02020603050405020304" pitchFamily="18" charset="0"/>
                          <a:ea typeface="Calibri" panose="020F0502020204030204"/>
                          <a:cs typeface="Times New Roman" panose="02020603050405020304" pitchFamily="18" charset="0"/>
                        </a:rPr>
                        <a:t>M</a:t>
                      </a:r>
                      <a:endParaRPr lang="en-US" altLang="zh-CN" sz="1400">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solidFill>
                      <a:srgbClr val="FFFFFF"/>
                    </a:solidFill>
                  </a:tcPr>
                </a:tc>
                <a:tc>
                  <a:txBody>
                    <a:bodyPr/>
                    <a:p>
                      <a:pPr marL="0" indent="0" algn="ctr">
                        <a:lnSpc>
                          <a:spcPct val="114000"/>
                        </a:lnSpc>
                        <a:spcBef>
                          <a:spcPct val="0"/>
                        </a:spcBef>
                        <a:spcAft>
                          <a:spcPct val="0"/>
                        </a:spcAft>
                      </a:pPr>
                      <a:r>
                        <a:rPr lang="en-US" altLang="zh-CN" sz="1400">
                          <a:latin typeface="Times New Roman" panose="02020603050405020304" pitchFamily="18" charset="0"/>
                          <a:ea typeface="Calibri" panose="020F0502020204030204"/>
                          <a:cs typeface="Times New Roman" panose="02020603050405020304" pitchFamily="18" charset="0"/>
                        </a:rPr>
                        <a:t>H</a:t>
                      </a:r>
                      <a:endParaRPr lang="en-US" altLang="zh-CN" sz="1400">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solidFill>
                      <a:srgbClr val="FFFFFF"/>
                    </a:solidFill>
                  </a:tcPr>
                </a:tc>
                <a:tc>
                  <a:txBody>
                    <a:bodyPr/>
                    <a:p>
                      <a:pPr marL="0" indent="0" algn="ctr">
                        <a:lnSpc>
                          <a:spcPct val="114000"/>
                        </a:lnSpc>
                        <a:spcBef>
                          <a:spcPct val="0"/>
                        </a:spcBef>
                        <a:spcAft>
                          <a:spcPct val="0"/>
                        </a:spcAft>
                      </a:pPr>
                      <a:r>
                        <a:rPr lang="en-US" altLang="zh-CN" sz="1400">
                          <a:latin typeface="Times New Roman" panose="02020603050405020304" pitchFamily="18" charset="0"/>
                          <a:ea typeface="Calibri" panose="020F0502020204030204"/>
                          <a:cs typeface="Times New Roman" panose="02020603050405020304" pitchFamily="18" charset="0"/>
                        </a:rPr>
                        <a:t>N</a:t>
                      </a:r>
                      <a:endParaRPr lang="en-US" altLang="zh-CN" sz="1400">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solidFill>
                      <a:srgbClr val="FFFFFF"/>
                    </a:solidFill>
                  </a:tcPr>
                </a:tc>
                <a:tc>
                  <a:txBody>
                    <a:bodyPr/>
                    <a:p>
                      <a:pPr marL="0" indent="0" algn="ctr">
                        <a:lnSpc>
                          <a:spcPct val="114000"/>
                        </a:lnSpc>
                        <a:spcBef>
                          <a:spcPct val="0"/>
                        </a:spcBef>
                        <a:spcAft>
                          <a:spcPct val="0"/>
                        </a:spcAft>
                      </a:pPr>
                      <a:r>
                        <a:rPr lang="en-US" altLang="zh-CN" sz="1400">
                          <a:latin typeface="Times New Roman" panose="02020603050405020304" pitchFamily="18" charset="0"/>
                          <a:ea typeface="Calibri" panose="020F0502020204030204"/>
                          <a:cs typeface="Times New Roman" panose="02020603050405020304" pitchFamily="18" charset="0"/>
                        </a:rPr>
                        <a:t>H</a:t>
                      </a:r>
                      <a:endParaRPr lang="en-US" altLang="zh-CN" sz="1400">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solidFill>
                      <a:srgbClr val="FFFFFF"/>
                    </a:solidFill>
                  </a:tcPr>
                </a:tc>
                <a:tc>
                  <a:txBody>
                    <a:bodyPr/>
                    <a:p>
                      <a:pPr marL="0" indent="0" algn="ctr">
                        <a:lnSpc>
                          <a:spcPct val="114000"/>
                        </a:lnSpc>
                        <a:spcBef>
                          <a:spcPct val="0"/>
                        </a:spcBef>
                        <a:spcAft>
                          <a:spcPct val="0"/>
                        </a:spcAft>
                      </a:pPr>
                      <a:r>
                        <a:rPr lang="en-US" altLang="zh-CN" sz="1400">
                          <a:latin typeface="Times New Roman" panose="02020603050405020304" pitchFamily="18" charset="0"/>
                          <a:ea typeface="Calibri" panose="020F0502020204030204"/>
                          <a:cs typeface="Times New Roman" panose="02020603050405020304" pitchFamily="18" charset="0"/>
                        </a:rPr>
                        <a:t>I</a:t>
                      </a:r>
                      <a:endParaRPr lang="en-US" altLang="zh-CN" sz="1400">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solidFill>
                      <a:srgbClr val="FFFFFF"/>
                    </a:solidFill>
                  </a:tcPr>
                </a:tc>
              </a:tr>
              <a:tr h="519430">
                <a:tc>
                  <a:txBody>
                    <a:bodyPr/>
                    <a:p>
                      <a:pPr marL="0" indent="0" algn="ctr">
                        <a:lnSpc>
                          <a:spcPct val="114000"/>
                        </a:lnSpc>
                        <a:spcBef>
                          <a:spcPct val="0"/>
                        </a:spcBef>
                        <a:spcAft>
                          <a:spcPct val="0"/>
                        </a:spcAft>
                      </a:pPr>
                      <a:r>
                        <a:rPr lang="en-US" altLang="zh-CN" sz="1400">
                          <a:latin typeface="Times New Roman" panose="02020603050405020304" pitchFamily="18" charset="0"/>
                          <a:ea typeface="Calibri" panose="020F0502020204030204"/>
                          <a:cs typeface="Times New Roman" panose="02020603050405020304" pitchFamily="18" charset="0"/>
                        </a:rPr>
                        <a:t>G</a:t>
                      </a:r>
                      <a:endParaRPr lang="en-US" altLang="zh-CN" sz="1400">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solidFill>
                      <a:srgbClr val="FFFFFF"/>
                    </a:solidFill>
                  </a:tcPr>
                </a:tc>
                <a:tc>
                  <a:txBody>
                    <a:bodyPr/>
                    <a:p>
                      <a:pPr marL="0" indent="0" algn="ctr">
                        <a:lnSpc>
                          <a:spcPct val="114000"/>
                        </a:lnSpc>
                        <a:spcBef>
                          <a:spcPct val="0"/>
                        </a:spcBef>
                        <a:spcAft>
                          <a:spcPct val="0"/>
                        </a:spcAft>
                      </a:pPr>
                      <a:r>
                        <a:rPr lang="en-US" altLang="zh-CN" sz="1400">
                          <a:latin typeface="Times New Roman" panose="02020603050405020304" pitchFamily="18" charset="0"/>
                          <a:ea typeface="Calibri" panose="020F0502020204030204"/>
                          <a:cs typeface="Times New Roman" panose="02020603050405020304" pitchFamily="18" charset="0"/>
                        </a:rPr>
                        <a:t>C</a:t>
                      </a:r>
                      <a:endParaRPr lang="en-US" altLang="zh-CN" sz="1400">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solidFill>
                      <a:srgbClr val="00B0F0"/>
                    </a:solidFill>
                  </a:tcPr>
                </a:tc>
                <a:tc>
                  <a:txBody>
                    <a:bodyPr/>
                    <a:p>
                      <a:pPr marL="0" indent="0" algn="ctr">
                        <a:lnSpc>
                          <a:spcPct val="114000"/>
                        </a:lnSpc>
                        <a:spcBef>
                          <a:spcPct val="0"/>
                        </a:spcBef>
                        <a:spcAft>
                          <a:spcPct val="0"/>
                        </a:spcAft>
                      </a:pPr>
                      <a:r>
                        <a:rPr lang="en-US" altLang="zh-CN" sz="1400">
                          <a:latin typeface="Times New Roman" panose="02020603050405020304" pitchFamily="18" charset="0"/>
                          <a:ea typeface="Calibri" panose="020F0502020204030204"/>
                          <a:cs typeface="Times New Roman" panose="02020603050405020304" pitchFamily="18" charset="0"/>
                        </a:rPr>
                        <a:t>A</a:t>
                      </a:r>
                      <a:endParaRPr lang="en-US" altLang="zh-CN" sz="1400">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solidFill>
                      <a:srgbClr val="FFFFFF"/>
                    </a:solidFill>
                  </a:tcPr>
                </a:tc>
                <a:tc>
                  <a:txBody>
                    <a:bodyPr/>
                    <a:p>
                      <a:pPr marL="0" indent="0" algn="ctr">
                        <a:lnSpc>
                          <a:spcPct val="114000"/>
                        </a:lnSpc>
                        <a:spcBef>
                          <a:spcPct val="0"/>
                        </a:spcBef>
                        <a:spcAft>
                          <a:spcPct val="0"/>
                        </a:spcAft>
                      </a:pPr>
                      <a:r>
                        <a:rPr lang="en-US" altLang="zh-CN"/>
                        <a:t>T</a:t>
                      </a:r>
                      <a:endParaRPr lang="en-US" altLang="zh-CN"/>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solidFill>
                      <a:srgbClr val="92D050"/>
                    </a:solidFill>
                  </a:tcPr>
                </a:tc>
                <a:tc>
                  <a:txBody>
                    <a:bodyPr/>
                    <a:p>
                      <a:pPr marL="0" indent="0" algn="ctr">
                        <a:lnSpc>
                          <a:spcPct val="114000"/>
                        </a:lnSpc>
                        <a:spcBef>
                          <a:spcPct val="0"/>
                        </a:spcBef>
                        <a:spcAft>
                          <a:spcPct val="0"/>
                        </a:spcAft>
                      </a:pPr>
                      <a:r>
                        <a:rPr lang="en-US" altLang="zh-CN"/>
                        <a:t>R</a:t>
                      </a:r>
                      <a:endParaRPr lang="en-US" altLang="zh-CN"/>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solidFill>
                      <a:srgbClr val="92D050"/>
                    </a:solidFill>
                  </a:tcPr>
                </a:tc>
                <a:tc>
                  <a:txBody>
                    <a:bodyPr/>
                    <a:p>
                      <a:pPr marL="0" indent="0" algn="ctr">
                        <a:lnSpc>
                          <a:spcPct val="114000"/>
                        </a:lnSpc>
                        <a:spcBef>
                          <a:spcPct val="0"/>
                        </a:spcBef>
                        <a:spcAft>
                          <a:spcPct val="0"/>
                        </a:spcAft>
                      </a:pPr>
                      <a:r>
                        <a:rPr lang="en-US" altLang="zh-CN"/>
                        <a:t>U</a:t>
                      </a:r>
                      <a:endParaRPr lang="en-US" altLang="zh-CN"/>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solidFill>
                      <a:srgbClr val="92D050"/>
                    </a:solidFill>
                  </a:tcPr>
                </a:tc>
                <a:tc>
                  <a:txBody>
                    <a:bodyPr/>
                    <a:p>
                      <a:pPr marL="0" indent="0" algn="ctr">
                        <a:lnSpc>
                          <a:spcPct val="114000"/>
                        </a:lnSpc>
                        <a:spcBef>
                          <a:spcPct val="0"/>
                        </a:spcBef>
                        <a:spcAft>
                          <a:spcPct val="0"/>
                        </a:spcAft>
                      </a:pPr>
                      <a:r>
                        <a:rPr lang="en-US" altLang="zh-CN"/>
                        <a:t>N</a:t>
                      </a:r>
                      <a:endParaRPr lang="en-US" altLang="zh-CN"/>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solidFill>
                      <a:srgbClr val="92D050"/>
                    </a:solidFill>
                  </a:tcPr>
                </a:tc>
                <a:tc>
                  <a:txBody>
                    <a:bodyPr/>
                    <a:p>
                      <a:pPr marL="0" indent="0" algn="ctr">
                        <a:lnSpc>
                          <a:spcPct val="114000"/>
                        </a:lnSpc>
                        <a:spcBef>
                          <a:spcPct val="0"/>
                        </a:spcBef>
                        <a:spcAft>
                          <a:spcPct val="0"/>
                        </a:spcAft>
                      </a:pPr>
                      <a:r>
                        <a:rPr lang="en-US" altLang="zh-CN"/>
                        <a:t>G</a:t>
                      </a:r>
                      <a:endParaRPr lang="en-US" altLang="zh-CN"/>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solidFill>
                      <a:srgbClr val="92D050"/>
                    </a:solidFill>
                  </a:tcPr>
                </a:tc>
                <a:tc>
                  <a:txBody>
                    <a:bodyPr/>
                    <a:p>
                      <a:pPr marL="0" indent="0" algn="ctr">
                        <a:lnSpc>
                          <a:spcPct val="114000"/>
                        </a:lnSpc>
                        <a:spcBef>
                          <a:spcPct val="0"/>
                        </a:spcBef>
                        <a:spcAft>
                          <a:spcPct val="0"/>
                        </a:spcAft>
                      </a:pPr>
                      <a:r>
                        <a:rPr lang="en-US" altLang="zh-CN"/>
                        <a:t>Q</a:t>
                      </a:r>
                      <a:endParaRPr lang="en-US" altLang="zh-CN"/>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solidFill>
                      <a:srgbClr val="92D050"/>
                    </a:solidFill>
                  </a:tcPr>
                </a:tc>
                <a:tc>
                  <a:txBody>
                    <a:bodyPr/>
                    <a:p>
                      <a:pPr marL="0" indent="0" algn="ctr">
                        <a:lnSpc>
                          <a:spcPct val="114000"/>
                        </a:lnSpc>
                        <a:spcBef>
                          <a:spcPct val="0"/>
                        </a:spcBef>
                        <a:spcAft>
                          <a:spcPct val="0"/>
                        </a:spcAft>
                      </a:pPr>
                      <a:r>
                        <a:rPr lang="en-US" altLang="zh-CN"/>
                        <a:t>U</a:t>
                      </a:r>
                      <a:endParaRPr lang="en-US" altLang="zh-CN"/>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solidFill>
                      <a:srgbClr val="92D050"/>
                    </a:solidFill>
                  </a:tcPr>
                </a:tc>
                <a:tc>
                  <a:txBody>
                    <a:bodyPr/>
                    <a:p>
                      <a:pPr marL="0" indent="0" algn="ctr">
                        <a:lnSpc>
                          <a:spcPct val="114000"/>
                        </a:lnSpc>
                        <a:spcBef>
                          <a:spcPct val="0"/>
                        </a:spcBef>
                        <a:spcAft>
                          <a:spcPct val="0"/>
                        </a:spcAft>
                      </a:pPr>
                      <a:r>
                        <a:rPr lang="en-US" altLang="zh-CN"/>
                        <a:t>O</a:t>
                      </a:r>
                      <a:endParaRPr lang="en-US" altLang="zh-CN"/>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solidFill>
                      <a:srgbClr val="92D050"/>
                    </a:solidFill>
                  </a:tcPr>
                </a:tc>
                <a:tc>
                  <a:txBody>
                    <a:bodyPr/>
                    <a:p>
                      <a:pPr marL="0" indent="0" algn="ctr">
                        <a:lnSpc>
                          <a:spcPct val="114000"/>
                        </a:lnSpc>
                        <a:spcBef>
                          <a:spcPct val="0"/>
                        </a:spcBef>
                        <a:spcAft>
                          <a:spcPct val="0"/>
                        </a:spcAft>
                      </a:pPr>
                      <a:r>
                        <a:rPr lang="en-US" altLang="zh-CN"/>
                        <a:t>C</a:t>
                      </a:r>
                      <a:endParaRPr lang="en-US" altLang="zh-CN"/>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solidFill>
                      <a:srgbClr val="92D050"/>
                    </a:solidFill>
                  </a:tcPr>
                </a:tc>
                <a:tc>
                  <a:txBody>
                    <a:bodyPr/>
                    <a:p>
                      <a:pPr marL="0" indent="0" algn="ctr">
                        <a:lnSpc>
                          <a:spcPct val="114000"/>
                        </a:lnSpc>
                        <a:spcBef>
                          <a:spcPct val="0"/>
                        </a:spcBef>
                        <a:spcAft>
                          <a:spcPct val="0"/>
                        </a:spcAft>
                      </a:pPr>
                      <a:r>
                        <a:rPr lang="en-US" altLang="zh-CN" sz="1400">
                          <a:latin typeface="Times New Roman" panose="02020603050405020304" pitchFamily="18" charset="0"/>
                          <a:ea typeface="Calibri" panose="020F0502020204030204"/>
                          <a:cs typeface="Times New Roman" panose="02020603050405020304" pitchFamily="18" charset="0"/>
                        </a:rPr>
                        <a:t>E</a:t>
                      </a:r>
                      <a:endParaRPr lang="en-US" altLang="zh-CN" sz="1400">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solidFill>
                      <a:srgbClr val="FFFFFF"/>
                    </a:solidFill>
                  </a:tcPr>
                </a:tc>
                <a:tc>
                  <a:txBody>
                    <a:bodyPr/>
                    <a:p>
                      <a:pPr marL="0" indent="0" algn="ctr">
                        <a:lnSpc>
                          <a:spcPct val="114000"/>
                        </a:lnSpc>
                        <a:spcBef>
                          <a:spcPct val="0"/>
                        </a:spcBef>
                        <a:spcAft>
                          <a:spcPct val="0"/>
                        </a:spcAft>
                      </a:pPr>
                      <a:r>
                        <a:rPr lang="en-US" altLang="zh-CN" sz="1400">
                          <a:latin typeface="Times New Roman" panose="02020603050405020304" pitchFamily="18" charset="0"/>
                          <a:ea typeface="Calibri" panose="020F0502020204030204"/>
                          <a:cs typeface="Times New Roman" panose="02020603050405020304" pitchFamily="18" charset="0"/>
                        </a:rPr>
                        <a:t>T</a:t>
                      </a:r>
                      <a:endParaRPr lang="en-US" altLang="zh-CN" sz="1400">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solidFill>
                      <a:srgbClr val="FFFFFF"/>
                    </a:solidFill>
                  </a:tcPr>
                </a:tc>
                <a:tc>
                  <a:txBody>
                    <a:bodyPr/>
                    <a:p>
                      <a:pPr marL="0" indent="0" algn="ctr">
                        <a:lnSpc>
                          <a:spcPct val="114000"/>
                        </a:lnSpc>
                        <a:spcBef>
                          <a:spcPct val="0"/>
                        </a:spcBef>
                        <a:spcAft>
                          <a:spcPct val="0"/>
                        </a:spcAft>
                      </a:pPr>
                      <a:r>
                        <a:rPr lang="en-US" altLang="zh-CN" sz="1400">
                          <a:latin typeface="Times New Roman" panose="02020603050405020304" pitchFamily="18" charset="0"/>
                          <a:ea typeface="Calibri" panose="020F0502020204030204"/>
                          <a:cs typeface="Times New Roman" panose="02020603050405020304" pitchFamily="18" charset="0"/>
                        </a:rPr>
                        <a:t>G</a:t>
                      </a:r>
                      <a:endParaRPr lang="en-US" altLang="zh-CN" sz="1400">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solidFill>
                      <a:srgbClr val="FFFF00"/>
                    </a:solidFill>
                  </a:tcPr>
                </a:tc>
                <a:tc>
                  <a:txBody>
                    <a:bodyPr/>
                    <a:p>
                      <a:pPr marL="0" indent="0" algn="ctr">
                        <a:lnSpc>
                          <a:spcPct val="114000"/>
                        </a:lnSpc>
                        <a:spcBef>
                          <a:spcPct val="0"/>
                        </a:spcBef>
                        <a:spcAft>
                          <a:spcPct val="0"/>
                        </a:spcAft>
                      </a:pPr>
                      <a:r>
                        <a:rPr lang="en-US" altLang="zh-CN" sz="1400">
                          <a:latin typeface="Times New Roman" panose="02020603050405020304" pitchFamily="18" charset="0"/>
                          <a:ea typeface="Calibri" panose="020F0502020204030204"/>
                          <a:cs typeface="Times New Roman" panose="02020603050405020304" pitchFamily="18" charset="0"/>
                        </a:rPr>
                        <a:t>Y</a:t>
                      </a:r>
                      <a:endParaRPr lang="en-US" altLang="zh-CN" sz="1400">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solidFill>
                      <a:srgbClr val="FFFFFF"/>
                    </a:solidFill>
                  </a:tcPr>
                </a:tc>
                <a:tc>
                  <a:txBody>
                    <a:bodyPr/>
                    <a:p>
                      <a:pPr marL="0" indent="0" algn="ctr">
                        <a:lnSpc>
                          <a:spcPct val="114000"/>
                        </a:lnSpc>
                        <a:spcBef>
                          <a:spcPct val="0"/>
                        </a:spcBef>
                        <a:spcAft>
                          <a:spcPct val="0"/>
                        </a:spcAft>
                      </a:pPr>
                      <a:r>
                        <a:rPr lang="en-US" altLang="zh-CN" sz="1400">
                          <a:latin typeface="Times New Roman" panose="02020603050405020304" pitchFamily="18" charset="0"/>
                          <a:ea typeface="Calibri" panose="020F0502020204030204"/>
                          <a:cs typeface="Times New Roman" panose="02020603050405020304" pitchFamily="18" charset="0"/>
                        </a:rPr>
                        <a:t>T</a:t>
                      </a:r>
                      <a:endParaRPr lang="en-US" altLang="zh-CN" sz="1400">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solidFill>
                      <a:srgbClr val="FFFFFF"/>
                    </a:solidFill>
                  </a:tcPr>
                </a:tc>
                <a:tc>
                  <a:txBody>
                    <a:bodyPr/>
                    <a:p>
                      <a:pPr marL="0" indent="0" algn="ctr">
                        <a:lnSpc>
                          <a:spcPct val="114000"/>
                        </a:lnSpc>
                        <a:spcBef>
                          <a:spcPct val="0"/>
                        </a:spcBef>
                        <a:spcAft>
                          <a:spcPct val="0"/>
                        </a:spcAft>
                      </a:pPr>
                      <a:r>
                        <a:rPr lang="en-US" altLang="zh-CN" sz="1400">
                          <a:latin typeface="Times New Roman" panose="02020603050405020304" pitchFamily="18" charset="0"/>
                          <a:ea typeface="Calibri" panose="020F0502020204030204"/>
                          <a:cs typeface="Times New Roman" panose="02020603050405020304" pitchFamily="18" charset="0"/>
                        </a:rPr>
                        <a:t>O</a:t>
                      </a:r>
                      <a:endParaRPr lang="en-US" altLang="zh-CN" sz="1400">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solidFill>
                      <a:srgbClr val="FFFFFF"/>
                    </a:solidFill>
                  </a:tcPr>
                </a:tc>
                <a:tc>
                  <a:txBody>
                    <a:bodyPr/>
                    <a:p>
                      <a:pPr marL="0" indent="0" algn="ctr">
                        <a:lnSpc>
                          <a:spcPct val="114000"/>
                        </a:lnSpc>
                        <a:spcBef>
                          <a:spcPct val="0"/>
                        </a:spcBef>
                        <a:spcAft>
                          <a:spcPct val="0"/>
                        </a:spcAft>
                      </a:pPr>
                      <a:r>
                        <a:rPr lang="en-US" altLang="zh-CN" sz="1400">
                          <a:latin typeface="Times New Roman" panose="02020603050405020304" pitchFamily="18" charset="0"/>
                          <a:ea typeface="Calibri" panose="020F0502020204030204"/>
                          <a:cs typeface="Times New Roman" panose="02020603050405020304" pitchFamily="18" charset="0"/>
                        </a:rPr>
                        <a:t>U</a:t>
                      </a:r>
                      <a:endParaRPr lang="en-US" altLang="zh-CN" sz="1400">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solidFill>
                      <a:srgbClr val="FFFFFF"/>
                    </a:solidFill>
                  </a:tcPr>
                </a:tc>
                <a:tc>
                  <a:txBody>
                    <a:bodyPr/>
                    <a:p>
                      <a:pPr marL="0" indent="0" algn="ctr">
                        <a:lnSpc>
                          <a:spcPct val="114000"/>
                        </a:lnSpc>
                        <a:spcBef>
                          <a:spcPct val="0"/>
                        </a:spcBef>
                        <a:spcAft>
                          <a:spcPct val="0"/>
                        </a:spcAft>
                      </a:pPr>
                      <a:r>
                        <a:rPr lang="en-US" altLang="zh-CN" sz="1400">
                          <a:latin typeface="Times New Roman" panose="02020603050405020304" pitchFamily="18" charset="0"/>
                          <a:ea typeface="Calibri" panose="020F0502020204030204"/>
                          <a:cs typeface="Times New Roman" panose="02020603050405020304" pitchFamily="18" charset="0"/>
                        </a:rPr>
                        <a:t>A</a:t>
                      </a:r>
                      <a:endParaRPr lang="en-US" altLang="zh-CN" sz="1400">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solidFill>
                      <a:srgbClr val="FFFFFF"/>
                    </a:solidFill>
                  </a:tcPr>
                </a:tc>
              </a:tr>
              <a:tr h="519430">
                <a:tc>
                  <a:txBody>
                    <a:bodyPr/>
                    <a:p>
                      <a:pPr marL="0" indent="0" algn="ctr">
                        <a:lnSpc>
                          <a:spcPct val="114000"/>
                        </a:lnSpc>
                        <a:spcBef>
                          <a:spcPct val="0"/>
                        </a:spcBef>
                        <a:spcAft>
                          <a:spcPct val="0"/>
                        </a:spcAft>
                      </a:pPr>
                      <a:r>
                        <a:rPr lang="en-US" altLang="zh-CN" sz="1400">
                          <a:latin typeface="Times New Roman" panose="02020603050405020304" pitchFamily="18" charset="0"/>
                          <a:ea typeface="Calibri" panose="020F0502020204030204"/>
                          <a:cs typeface="Times New Roman" panose="02020603050405020304" pitchFamily="18" charset="0"/>
                        </a:rPr>
                        <a:t>C</a:t>
                      </a:r>
                      <a:endParaRPr lang="en-US" altLang="zh-CN" sz="1400">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solidFill>
                      <a:srgbClr val="FFFFFF"/>
                    </a:solidFill>
                  </a:tcPr>
                </a:tc>
                <a:tc>
                  <a:txBody>
                    <a:bodyPr/>
                    <a:p>
                      <a:pPr marL="0" indent="0" algn="ctr">
                        <a:lnSpc>
                          <a:spcPct val="114000"/>
                        </a:lnSpc>
                        <a:spcBef>
                          <a:spcPct val="0"/>
                        </a:spcBef>
                        <a:spcAft>
                          <a:spcPct val="0"/>
                        </a:spcAft>
                      </a:pPr>
                      <a:r>
                        <a:rPr lang="en-US" altLang="zh-CN" sz="1400">
                          <a:latin typeface="Times New Roman" panose="02020603050405020304" pitchFamily="18" charset="0"/>
                          <a:ea typeface="Calibri" panose="020F0502020204030204"/>
                          <a:cs typeface="Times New Roman" panose="02020603050405020304" pitchFamily="18" charset="0"/>
                        </a:rPr>
                        <a:t>U</a:t>
                      </a:r>
                      <a:endParaRPr lang="en-US" altLang="zh-CN" sz="1400">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solidFill>
                      <a:srgbClr val="00B0F0"/>
                    </a:solidFill>
                  </a:tcPr>
                </a:tc>
                <a:tc>
                  <a:txBody>
                    <a:bodyPr/>
                    <a:p>
                      <a:pPr marL="0" indent="0" algn="ctr">
                        <a:lnSpc>
                          <a:spcPct val="114000"/>
                        </a:lnSpc>
                        <a:spcBef>
                          <a:spcPct val="0"/>
                        </a:spcBef>
                        <a:spcAft>
                          <a:spcPct val="0"/>
                        </a:spcAft>
                      </a:pPr>
                      <a:r>
                        <a:rPr lang="en-US" altLang="zh-CN" sz="1400">
                          <a:latin typeface="Times New Roman" panose="02020603050405020304" pitchFamily="18" charset="0"/>
                          <a:ea typeface="Calibri" panose="020F0502020204030204"/>
                          <a:cs typeface="Times New Roman" panose="02020603050405020304" pitchFamily="18" charset="0"/>
                        </a:rPr>
                        <a:t>K</a:t>
                      </a:r>
                      <a:endParaRPr lang="en-US" altLang="zh-CN" sz="1400">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solidFill>
                      <a:srgbClr val="FFFFFF"/>
                    </a:solidFill>
                  </a:tcPr>
                </a:tc>
                <a:tc>
                  <a:txBody>
                    <a:bodyPr/>
                    <a:p>
                      <a:pPr marL="0" indent="0" algn="ctr">
                        <a:lnSpc>
                          <a:spcPct val="114000"/>
                        </a:lnSpc>
                        <a:spcBef>
                          <a:spcPct val="0"/>
                        </a:spcBef>
                        <a:spcAft>
                          <a:spcPct val="0"/>
                        </a:spcAft>
                      </a:pPr>
                      <a:r>
                        <a:rPr lang="en-US" altLang="zh-CN" sz="1400">
                          <a:latin typeface="Times New Roman" panose="02020603050405020304" pitchFamily="18" charset="0"/>
                          <a:ea typeface="Calibri" panose="020F0502020204030204"/>
                          <a:cs typeface="Times New Roman" panose="02020603050405020304" pitchFamily="18" charset="0"/>
                        </a:rPr>
                        <a:t>D</a:t>
                      </a:r>
                      <a:endParaRPr lang="en-US" altLang="zh-CN" sz="1400">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solidFill>
                      <a:srgbClr val="FFFFFF"/>
                    </a:solidFill>
                  </a:tcPr>
                </a:tc>
                <a:tc>
                  <a:txBody>
                    <a:bodyPr/>
                    <a:p>
                      <a:pPr marL="0" indent="0" algn="ctr">
                        <a:lnSpc>
                          <a:spcPct val="114000"/>
                        </a:lnSpc>
                        <a:spcBef>
                          <a:spcPct val="0"/>
                        </a:spcBef>
                        <a:spcAft>
                          <a:spcPct val="0"/>
                        </a:spcAft>
                      </a:pPr>
                      <a:r>
                        <a:rPr lang="en-US" altLang="zh-CN" sz="1400">
                          <a:latin typeface="Times New Roman" panose="02020603050405020304" pitchFamily="18" charset="0"/>
                          <a:ea typeface="Calibri" panose="020F0502020204030204"/>
                          <a:cs typeface="Times New Roman" panose="02020603050405020304" pitchFamily="18" charset="0"/>
                        </a:rPr>
                        <a:t>O</a:t>
                      </a:r>
                      <a:endParaRPr lang="en-US" altLang="zh-CN" sz="1400">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solidFill>
                      <a:srgbClr val="FFFFFF"/>
                    </a:solidFill>
                  </a:tcPr>
                </a:tc>
                <a:tc>
                  <a:txBody>
                    <a:bodyPr/>
                    <a:p>
                      <a:pPr marL="0" indent="0" algn="ctr">
                        <a:lnSpc>
                          <a:spcPct val="114000"/>
                        </a:lnSpc>
                        <a:spcBef>
                          <a:spcPct val="0"/>
                        </a:spcBef>
                        <a:spcAft>
                          <a:spcPct val="0"/>
                        </a:spcAft>
                      </a:pPr>
                      <a:r>
                        <a:rPr lang="en-US" altLang="zh-CN" sz="1400">
                          <a:latin typeface="Times New Roman" panose="02020603050405020304" pitchFamily="18" charset="0"/>
                          <a:ea typeface="Calibri" panose="020F0502020204030204"/>
                          <a:cs typeface="Times New Roman" panose="02020603050405020304" pitchFamily="18" charset="0"/>
                        </a:rPr>
                        <a:t>T</a:t>
                      </a:r>
                      <a:endParaRPr lang="en-US" altLang="zh-CN" sz="1400">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solidFill>
                      <a:srgbClr val="FFFFFF"/>
                    </a:solidFill>
                  </a:tcPr>
                </a:tc>
                <a:tc>
                  <a:txBody>
                    <a:bodyPr/>
                    <a:p>
                      <a:pPr marL="0" indent="0" algn="ctr">
                        <a:lnSpc>
                          <a:spcPct val="114000"/>
                        </a:lnSpc>
                        <a:spcBef>
                          <a:spcPct val="0"/>
                        </a:spcBef>
                        <a:spcAft>
                          <a:spcPct val="0"/>
                        </a:spcAft>
                      </a:pPr>
                      <a:r>
                        <a:rPr lang="en-US" altLang="zh-CN" sz="1400">
                          <a:latin typeface="Times New Roman" panose="02020603050405020304" pitchFamily="18" charset="0"/>
                          <a:ea typeface="Calibri" panose="020F0502020204030204"/>
                          <a:cs typeface="Times New Roman" panose="02020603050405020304" pitchFamily="18" charset="0"/>
                        </a:rPr>
                        <a:t>N</a:t>
                      </a:r>
                      <a:endParaRPr lang="en-US" altLang="zh-CN" sz="1400">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solidFill>
                      <a:srgbClr val="FFFFFF"/>
                    </a:solidFill>
                  </a:tcPr>
                </a:tc>
                <a:tc>
                  <a:txBody>
                    <a:bodyPr/>
                    <a:p>
                      <a:pPr marL="0" indent="0" algn="ctr">
                        <a:lnSpc>
                          <a:spcPct val="114000"/>
                        </a:lnSpc>
                        <a:spcBef>
                          <a:spcPct val="0"/>
                        </a:spcBef>
                        <a:spcAft>
                          <a:spcPct val="0"/>
                        </a:spcAft>
                      </a:pPr>
                      <a:r>
                        <a:rPr lang="en-US" altLang="zh-CN" sz="1400">
                          <a:latin typeface="Times New Roman" panose="02020603050405020304" pitchFamily="18" charset="0"/>
                          <a:ea typeface="Calibri" panose="020F0502020204030204"/>
                          <a:cs typeface="Times New Roman" panose="02020603050405020304" pitchFamily="18" charset="0"/>
                        </a:rPr>
                        <a:t>P</a:t>
                      </a:r>
                      <a:endParaRPr lang="en-US" altLang="zh-CN" sz="1400">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solidFill>
                      <a:srgbClr val="FFFFFF"/>
                    </a:solidFill>
                  </a:tcPr>
                </a:tc>
                <a:tc>
                  <a:txBody>
                    <a:bodyPr/>
                    <a:p>
                      <a:pPr marL="0" indent="0" algn="ctr">
                        <a:lnSpc>
                          <a:spcPct val="114000"/>
                        </a:lnSpc>
                        <a:spcBef>
                          <a:spcPct val="0"/>
                        </a:spcBef>
                        <a:spcAft>
                          <a:spcPct val="0"/>
                        </a:spcAft>
                      </a:pPr>
                      <a:r>
                        <a:rPr lang="en-US" altLang="zh-CN" sz="1400">
                          <a:latin typeface="Times New Roman" panose="02020603050405020304" pitchFamily="18" charset="0"/>
                          <a:ea typeface="Calibri" panose="020F0502020204030204"/>
                          <a:cs typeface="Times New Roman" panose="02020603050405020304" pitchFamily="18" charset="0"/>
                        </a:rPr>
                        <a:t>T</a:t>
                      </a:r>
                      <a:endParaRPr lang="en-US" altLang="zh-CN" sz="1400">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solidFill>
                      <a:srgbClr val="FFFFFF"/>
                    </a:solidFill>
                  </a:tcPr>
                </a:tc>
                <a:tc>
                  <a:txBody>
                    <a:bodyPr/>
                    <a:p>
                      <a:pPr marL="0" indent="0" algn="ctr">
                        <a:lnSpc>
                          <a:spcPct val="114000"/>
                        </a:lnSpc>
                        <a:spcBef>
                          <a:spcPct val="0"/>
                        </a:spcBef>
                        <a:spcAft>
                          <a:spcPct val="0"/>
                        </a:spcAft>
                      </a:pPr>
                      <a:r>
                        <a:rPr lang="en-US" altLang="zh-CN" sz="1400">
                          <a:latin typeface="Times New Roman" panose="02020603050405020304" pitchFamily="18" charset="0"/>
                          <a:ea typeface="Calibri" panose="020F0502020204030204"/>
                          <a:cs typeface="Times New Roman" panose="02020603050405020304" pitchFamily="18" charset="0"/>
                        </a:rPr>
                        <a:t>T</a:t>
                      </a:r>
                      <a:endParaRPr lang="en-US" altLang="zh-CN" sz="1400">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solidFill>
                      <a:srgbClr val="FFFFFF"/>
                    </a:solidFill>
                  </a:tcPr>
                </a:tc>
                <a:tc>
                  <a:txBody>
                    <a:bodyPr/>
                    <a:p>
                      <a:pPr marL="0" indent="0" algn="ctr">
                        <a:lnSpc>
                          <a:spcPct val="114000"/>
                        </a:lnSpc>
                        <a:spcBef>
                          <a:spcPct val="0"/>
                        </a:spcBef>
                        <a:spcAft>
                          <a:spcPct val="0"/>
                        </a:spcAft>
                      </a:pPr>
                      <a:r>
                        <a:rPr lang="en-US" altLang="zh-CN" sz="1400">
                          <a:latin typeface="Times New Roman" panose="02020603050405020304" pitchFamily="18" charset="0"/>
                          <a:ea typeface="Calibri" panose="020F0502020204030204"/>
                          <a:cs typeface="Times New Roman" panose="02020603050405020304" pitchFamily="18" charset="0"/>
                        </a:rPr>
                        <a:t>Y</a:t>
                      </a:r>
                      <a:endParaRPr lang="en-US" altLang="zh-CN" sz="1400">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solidFill>
                      <a:srgbClr val="FFFFFF"/>
                    </a:solidFill>
                  </a:tcPr>
                </a:tc>
                <a:tc>
                  <a:txBody>
                    <a:bodyPr/>
                    <a:p>
                      <a:pPr marL="0" indent="0" algn="ctr">
                        <a:lnSpc>
                          <a:spcPct val="114000"/>
                        </a:lnSpc>
                        <a:spcBef>
                          <a:spcPct val="0"/>
                        </a:spcBef>
                        <a:spcAft>
                          <a:spcPct val="0"/>
                        </a:spcAft>
                      </a:pPr>
                      <a:r>
                        <a:rPr lang="en-US" altLang="zh-CN" sz="1400">
                          <a:latin typeface="Times New Roman" panose="02020603050405020304" pitchFamily="18" charset="0"/>
                          <a:ea typeface="Calibri" panose="020F0502020204030204"/>
                          <a:cs typeface="Times New Roman" panose="02020603050405020304" pitchFamily="18" charset="0"/>
                        </a:rPr>
                        <a:t>A</a:t>
                      </a:r>
                      <a:endParaRPr lang="en-US" altLang="zh-CN" sz="1400">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solidFill>
                      <a:srgbClr val="FFFFFF"/>
                    </a:solidFill>
                  </a:tcPr>
                </a:tc>
                <a:tc>
                  <a:txBody>
                    <a:bodyPr/>
                    <a:p>
                      <a:pPr marL="0" indent="0" algn="ctr">
                        <a:lnSpc>
                          <a:spcPct val="114000"/>
                        </a:lnSpc>
                        <a:spcBef>
                          <a:spcPct val="0"/>
                        </a:spcBef>
                        <a:spcAft>
                          <a:spcPct val="0"/>
                        </a:spcAft>
                      </a:pPr>
                      <a:r>
                        <a:rPr lang="en-US" altLang="zh-CN" sz="1400">
                          <a:latin typeface="Times New Roman" panose="02020603050405020304" pitchFamily="18" charset="0"/>
                          <a:ea typeface="Calibri" panose="020F0502020204030204"/>
                          <a:cs typeface="Times New Roman" panose="02020603050405020304" pitchFamily="18" charset="0"/>
                        </a:rPr>
                        <a:t>N</a:t>
                      </a:r>
                      <a:endParaRPr lang="en-US" altLang="zh-CN" sz="1400">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solidFill>
                      <a:srgbClr val="FFFFFF"/>
                    </a:solidFill>
                  </a:tcPr>
                </a:tc>
                <a:tc>
                  <a:txBody>
                    <a:bodyPr/>
                    <a:p>
                      <a:pPr marL="0" indent="0" algn="ctr">
                        <a:lnSpc>
                          <a:spcPct val="114000"/>
                        </a:lnSpc>
                        <a:spcBef>
                          <a:spcPct val="0"/>
                        </a:spcBef>
                        <a:spcAft>
                          <a:spcPct val="0"/>
                        </a:spcAft>
                      </a:pPr>
                      <a:r>
                        <a:rPr lang="en-US" altLang="zh-CN" sz="1400">
                          <a:latin typeface="Times New Roman" panose="02020603050405020304" pitchFamily="18" charset="0"/>
                          <a:ea typeface="Calibri" panose="020F0502020204030204"/>
                          <a:cs typeface="Times New Roman" panose="02020603050405020304" pitchFamily="18" charset="0"/>
                        </a:rPr>
                        <a:t>O</a:t>
                      </a:r>
                      <a:endParaRPr lang="en-US" altLang="zh-CN" sz="1400">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solidFill>
                      <a:srgbClr val="FFFFFF"/>
                    </a:solidFill>
                  </a:tcPr>
                </a:tc>
                <a:tc>
                  <a:txBody>
                    <a:bodyPr/>
                    <a:p>
                      <a:pPr marL="0" indent="0" algn="ctr">
                        <a:lnSpc>
                          <a:spcPct val="114000"/>
                        </a:lnSpc>
                        <a:spcBef>
                          <a:spcPct val="0"/>
                        </a:spcBef>
                        <a:spcAft>
                          <a:spcPct val="0"/>
                        </a:spcAft>
                      </a:pPr>
                      <a:r>
                        <a:rPr lang="en-US" altLang="zh-CN" sz="1400">
                          <a:latin typeface="Times New Roman" panose="02020603050405020304" pitchFamily="18" charset="0"/>
                          <a:ea typeface="Calibri" panose="020F0502020204030204"/>
                          <a:cs typeface="Times New Roman" panose="02020603050405020304" pitchFamily="18" charset="0"/>
                        </a:rPr>
                        <a:t>O</a:t>
                      </a:r>
                      <a:endParaRPr lang="en-US" altLang="zh-CN" sz="1400">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solidFill>
                      <a:srgbClr val="FFFF00"/>
                    </a:solidFill>
                  </a:tcPr>
                </a:tc>
                <a:tc>
                  <a:txBody>
                    <a:bodyPr/>
                    <a:p>
                      <a:pPr marL="0" indent="0" algn="ctr">
                        <a:lnSpc>
                          <a:spcPct val="114000"/>
                        </a:lnSpc>
                        <a:spcBef>
                          <a:spcPct val="0"/>
                        </a:spcBef>
                        <a:spcAft>
                          <a:spcPct val="0"/>
                        </a:spcAft>
                      </a:pPr>
                      <a:r>
                        <a:rPr lang="en-US" altLang="zh-CN" sz="1400">
                          <a:latin typeface="Times New Roman" panose="02020603050405020304" pitchFamily="18" charset="0"/>
                          <a:ea typeface="Calibri" panose="020F0502020204030204"/>
                          <a:cs typeface="Times New Roman" panose="02020603050405020304" pitchFamily="18" charset="0"/>
                        </a:rPr>
                        <a:t>C</a:t>
                      </a:r>
                      <a:endParaRPr lang="en-US" altLang="zh-CN" sz="1400">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solidFill>
                      <a:srgbClr val="FFFFFF"/>
                    </a:solidFill>
                  </a:tcPr>
                </a:tc>
                <a:tc>
                  <a:txBody>
                    <a:bodyPr/>
                    <a:p>
                      <a:pPr marL="0" indent="0" algn="ctr">
                        <a:lnSpc>
                          <a:spcPct val="114000"/>
                        </a:lnSpc>
                        <a:spcBef>
                          <a:spcPct val="0"/>
                        </a:spcBef>
                        <a:spcAft>
                          <a:spcPct val="0"/>
                        </a:spcAft>
                      </a:pPr>
                      <a:r>
                        <a:rPr lang="en-US" altLang="zh-CN" sz="1400">
                          <a:latin typeface="Times New Roman" panose="02020603050405020304" pitchFamily="18" charset="0"/>
                          <a:ea typeface="Calibri" panose="020F0502020204030204"/>
                          <a:cs typeface="Times New Roman" panose="02020603050405020304" pitchFamily="18" charset="0"/>
                        </a:rPr>
                        <a:t>E</a:t>
                      </a:r>
                      <a:endParaRPr lang="en-US" altLang="zh-CN" sz="1400">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solidFill>
                      <a:srgbClr val="FFFFFF"/>
                    </a:solidFill>
                  </a:tcPr>
                </a:tc>
                <a:tc>
                  <a:txBody>
                    <a:bodyPr/>
                    <a:p>
                      <a:pPr marL="0" indent="0" algn="ctr">
                        <a:lnSpc>
                          <a:spcPct val="114000"/>
                        </a:lnSpc>
                        <a:spcBef>
                          <a:spcPct val="0"/>
                        </a:spcBef>
                        <a:spcAft>
                          <a:spcPct val="0"/>
                        </a:spcAft>
                      </a:pPr>
                      <a:r>
                        <a:rPr lang="en-US" altLang="zh-CN" sz="1400">
                          <a:latin typeface="Times New Roman" panose="02020603050405020304" pitchFamily="18" charset="0"/>
                          <a:ea typeface="Calibri" panose="020F0502020204030204"/>
                          <a:cs typeface="Times New Roman" panose="02020603050405020304" pitchFamily="18" charset="0"/>
                        </a:rPr>
                        <a:t>V</a:t>
                      </a:r>
                      <a:endParaRPr lang="en-US" altLang="zh-CN" sz="1400">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solidFill>
                      <a:srgbClr val="FFFFFF"/>
                    </a:solidFill>
                  </a:tcPr>
                </a:tc>
                <a:tc>
                  <a:txBody>
                    <a:bodyPr/>
                    <a:p>
                      <a:pPr marL="0" indent="0" algn="ctr">
                        <a:lnSpc>
                          <a:spcPct val="114000"/>
                        </a:lnSpc>
                        <a:spcBef>
                          <a:spcPct val="0"/>
                        </a:spcBef>
                        <a:spcAft>
                          <a:spcPct val="0"/>
                        </a:spcAft>
                      </a:pPr>
                      <a:r>
                        <a:rPr lang="en-US" altLang="zh-CN" sz="1400">
                          <a:latin typeface="Times New Roman" panose="02020603050405020304" pitchFamily="18" charset="0"/>
                          <a:ea typeface="Calibri" panose="020F0502020204030204"/>
                          <a:cs typeface="Times New Roman" panose="02020603050405020304" pitchFamily="18" charset="0"/>
                        </a:rPr>
                        <a:t>M</a:t>
                      </a:r>
                      <a:endParaRPr lang="en-US" altLang="zh-CN" sz="1400">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solidFill>
                      <a:srgbClr val="FFFFFF"/>
                    </a:solidFill>
                  </a:tcPr>
                </a:tc>
                <a:tc>
                  <a:txBody>
                    <a:bodyPr/>
                    <a:p>
                      <a:pPr marL="0" indent="0" algn="ctr">
                        <a:lnSpc>
                          <a:spcPct val="114000"/>
                        </a:lnSpc>
                        <a:spcBef>
                          <a:spcPct val="0"/>
                        </a:spcBef>
                        <a:spcAft>
                          <a:spcPct val="0"/>
                        </a:spcAft>
                      </a:pPr>
                      <a:r>
                        <a:rPr lang="en-US" altLang="zh-CN" sz="1400">
                          <a:latin typeface="Times New Roman" panose="02020603050405020304" pitchFamily="18" charset="0"/>
                          <a:ea typeface="Calibri" panose="020F0502020204030204"/>
                          <a:cs typeface="Times New Roman" panose="02020603050405020304" pitchFamily="18" charset="0"/>
                        </a:rPr>
                        <a:t>S</a:t>
                      </a:r>
                      <a:endParaRPr lang="en-US" altLang="zh-CN" sz="1400">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solidFill>
                      <a:srgbClr val="FFFFFF"/>
                    </a:solidFill>
                  </a:tcPr>
                </a:tc>
              </a:tr>
              <a:tr h="519430">
                <a:tc>
                  <a:txBody>
                    <a:bodyPr/>
                    <a:p>
                      <a:pPr marL="0" indent="0" algn="ctr">
                        <a:lnSpc>
                          <a:spcPct val="114000"/>
                        </a:lnSpc>
                        <a:spcBef>
                          <a:spcPct val="0"/>
                        </a:spcBef>
                        <a:spcAft>
                          <a:spcPct val="0"/>
                        </a:spcAft>
                      </a:pPr>
                      <a:r>
                        <a:rPr lang="en-US" altLang="zh-CN" sz="1400">
                          <a:latin typeface="Times New Roman" panose="02020603050405020304" pitchFamily="18" charset="0"/>
                          <a:ea typeface="Calibri" panose="020F0502020204030204"/>
                          <a:cs typeface="Times New Roman" panose="02020603050405020304" pitchFamily="18" charset="0"/>
                        </a:rPr>
                        <a:t>D</a:t>
                      </a:r>
                      <a:endParaRPr lang="en-US" altLang="zh-CN" sz="1400">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solidFill>
                      <a:srgbClr val="FFFFFF"/>
                    </a:solidFill>
                  </a:tcPr>
                </a:tc>
                <a:tc>
                  <a:txBody>
                    <a:bodyPr/>
                    <a:p>
                      <a:pPr marL="0" indent="0" algn="ctr">
                        <a:lnSpc>
                          <a:spcPct val="114000"/>
                        </a:lnSpc>
                        <a:spcBef>
                          <a:spcPct val="0"/>
                        </a:spcBef>
                        <a:spcAft>
                          <a:spcPct val="0"/>
                        </a:spcAft>
                      </a:pPr>
                      <a:r>
                        <a:rPr lang="en-US" altLang="zh-CN" sz="1400">
                          <a:latin typeface="Times New Roman" panose="02020603050405020304" pitchFamily="18" charset="0"/>
                          <a:ea typeface="Calibri" panose="020F0502020204030204"/>
                          <a:cs typeface="Times New Roman" panose="02020603050405020304" pitchFamily="18" charset="0"/>
                        </a:rPr>
                        <a:t>A</a:t>
                      </a:r>
                      <a:endParaRPr lang="en-US" altLang="zh-CN" sz="1400">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solidFill>
                      <a:srgbClr val="00B0F0"/>
                    </a:solidFill>
                  </a:tcPr>
                </a:tc>
                <a:tc>
                  <a:txBody>
                    <a:bodyPr/>
                    <a:p>
                      <a:pPr marL="0" indent="0" algn="ctr">
                        <a:lnSpc>
                          <a:spcPct val="114000"/>
                        </a:lnSpc>
                        <a:spcBef>
                          <a:spcPct val="0"/>
                        </a:spcBef>
                        <a:spcAft>
                          <a:spcPct val="0"/>
                        </a:spcAft>
                      </a:pPr>
                      <a:r>
                        <a:rPr lang="en-US" altLang="zh-CN" sz="1400">
                          <a:latin typeface="Times New Roman" panose="02020603050405020304" pitchFamily="18" charset="0"/>
                          <a:ea typeface="Calibri" panose="020F0502020204030204"/>
                          <a:cs typeface="Times New Roman" panose="02020603050405020304" pitchFamily="18" charset="0"/>
                        </a:rPr>
                        <a:t>C</a:t>
                      </a:r>
                      <a:endParaRPr lang="en-US" altLang="zh-CN" sz="1400">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solidFill>
                      <a:srgbClr val="FFFFFF"/>
                    </a:solidFill>
                  </a:tcPr>
                </a:tc>
                <a:tc>
                  <a:txBody>
                    <a:bodyPr/>
                    <a:p>
                      <a:pPr marL="0" indent="0" algn="ctr">
                        <a:lnSpc>
                          <a:spcPct val="114000"/>
                        </a:lnSpc>
                        <a:spcBef>
                          <a:spcPct val="0"/>
                        </a:spcBef>
                        <a:spcAft>
                          <a:spcPct val="0"/>
                        </a:spcAft>
                      </a:pPr>
                      <a:r>
                        <a:rPr lang="en-US" altLang="zh-CN" sz="1400">
                          <a:latin typeface="Times New Roman" panose="02020603050405020304" pitchFamily="18" charset="0"/>
                          <a:ea typeface="Calibri" panose="020F0502020204030204"/>
                          <a:cs typeface="Times New Roman" panose="02020603050405020304" pitchFamily="18" charset="0"/>
                        </a:rPr>
                        <a:t>G</a:t>
                      </a:r>
                      <a:endParaRPr lang="en-US" altLang="zh-CN" sz="1400">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solidFill>
                      <a:srgbClr val="FFFFFF"/>
                    </a:solidFill>
                  </a:tcPr>
                </a:tc>
                <a:tc>
                  <a:txBody>
                    <a:bodyPr/>
                    <a:p>
                      <a:pPr marL="0" indent="0" algn="ctr">
                        <a:lnSpc>
                          <a:spcPct val="114000"/>
                        </a:lnSpc>
                        <a:spcBef>
                          <a:spcPct val="0"/>
                        </a:spcBef>
                        <a:spcAft>
                          <a:spcPct val="0"/>
                        </a:spcAft>
                      </a:pPr>
                      <a:r>
                        <a:rPr lang="en-US" altLang="zh-CN" sz="1400">
                          <a:latin typeface="Times New Roman" panose="02020603050405020304" pitchFamily="18" charset="0"/>
                          <a:ea typeface="Calibri" panose="020F0502020204030204"/>
                          <a:cs typeface="Times New Roman" panose="02020603050405020304" pitchFamily="18" charset="0"/>
                        </a:rPr>
                        <a:t>U</a:t>
                      </a:r>
                      <a:endParaRPr lang="en-US" altLang="zh-CN" sz="1400">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solidFill>
                      <a:srgbClr val="FFFFFF"/>
                    </a:solidFill>
                  </a:tcPr>
                </a:tc>
                <a:tc>
                  <a:txBody>
                    <a:bodyPr/>
                    <a:p>
                      <a:pPr marL="0" indent="0" algn="ctr">
                        <a:lnSpc>
                          <a:spcPct val="114000"/>
                        </a:lnSpc>
                        <a:spcBef>
                          <a:spcPct val="0"/>
                        </a:spcBef>
                        <a:spcAft>
                          <a:spcPct val="0"/>
                        </a:spcAft>
                      </a:pPr>
                      <a:r>
                        <a:rPr lang="en-US" altLang="zh-CN" sz="1400">
                          <a:latin typeface="Times New Roman" panose="02020603050405020304" pitchFamily="18" charset="0"/>
                          <a:ea typeface="Calibri" panose="020F0502020204030204"/>
                          <a:cs typeface="Times New Roman" panose="02020603050405020304" pitchFamily="18" charset="0"/>
                        </a:rPr>
                        <a:t>P</a:t>
                      </a:r>
                      <a:endParaRPr lang="en-US" altLang="zh-CN" sz="1400">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solidFill>
                      <a:srgbClr val="FFFFFF"/>
                    </a:solidFill>
                  </a:tcPr>
                </a:tc>
                <a:tc>
                  <a:txBody>
                    <a:bodyPr/>
                    <a:p>
                      <a:pPr marL="0" indent="0" algn="ctr">
                        <a:lnSpc>
                          <a:spcPct val="114000"/>
                        </a:lnSpc>
                        <a:spcBef>
                          <a:spcPct val="0"/>
                        </a:spcBef>
                        <a:spcAft>
                          <a:spcPct val="0"/>
                        </a:spcAft>
                      </a:pPr>
                      <a:r>
                        <a:rPr lang="en-US" altLang="zh-CN" sz="1400">
                          <a:latin typeface="Times New Roman" panose="02020603050405020304" pitchFamily="18" charset="0"/>
                          <a:ea typeface="Calibri" panose="020F0502020204030204"/>
                          <a:cs typeface="Times New Roman" panose="02020603050405020304" pitchFamily="18" charset="0"/>
                        </a:rPr>
                        <a:t>N</a:t>
                      </a:r>
                      <a:endParaRPr lang="en-US" altLang="zh-CN" sz="1400">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solidFill>
                      <a:srgbClr val="FFFFFF"/>
                    </a:solidFill>
                  </a:tcPr>
                </a:tc>
                <a:tc>
                  <a:txBody>
                    <a:bodyPr/>
                    <a:p>
                      <a:pPr marL="0" indent="0" algn="ctr">
                        <a:lnSpc>
                          <a:spcPct val="114000"/>
                        </a:lnSpc>
                        <a:spcBef>
                          <a:spcPct val="0"/>
                        </a:spcBef>
                        <a:spcAft>
                          <a:spcPct val="0"/>
                        </a:spcAft>
                      </a:pPr>
                      <a:r>
                        <a:rPr lang="en-US" altLang="zh-CN" sz="1400">
                          <a:latin typeface="Times New Roman" panose="02020603050405020304" pitchFamily="18" charset="0"/>
                          <a:ea typeface="Calibri" panose="020F0502020204030204"/>
                          <a:cs typeface="Times New Roman" panose="02020603050405020304" pitchFamily="18" charset="0"/>
                        </a:rPr>
                        <a:t>C</a:t>
                      </a:r>
                      <a:endParaRPr lang="en-US" altLang="zh-CN" sz="1400">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solidFill>
                      <a:srgbClr val="FFFFFF"/>
                    </a:solidFill>
                  </a:tcPr>
                </a:tc>
                <a:tc>
                  <a:txBody>
                    <a:bodyPr/>
                    <a:p>
                      <a:pPr marL="0" indent="0" algn="ctr">
                        <a:lnSpc>
                          <a:spcPct val="114000"/>
                        </a:lnSpc>
                        <a:spcBef>
                          <a:spcPct val="0"/>
                        </a:spcBef>
                        <a:spcAft>
                          <a:spcPct val="0"/>
                        </a:spcAft>
                      </a:pPr>
                      <a:r>
                        <a:rPr lang="en-US" altLang="zh-CN" sz="1400">
                          <a:latin typeface="Times New Roman" panose="02020603050405020304" pitchFamily="18" charset="0"/>
                          <a:ea typeface="Calibri" panose="020F0502020204030204"/>
                          <a:cs typeface="Times New Roman" panose="02020603050405020304" pitchFamily="18" charset="0"/>
                        </a:rPr>
                        <a:t>A</a:t>
                      </a:r>
                      <a:endParaRPr lang="en-US" altLang="zh-CN" sz="1400">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solidFill>
                      <a:srgbClr val="FFFFFF"/>
                    </a:solidFill>
                  </a:tcPr>
                </a:tc>
                <a:tc>
                  <a:txBody>
                    <a:bodyPr/>
                    <a:p>
                      <a:pPr marL="0" indent="0" algn="ctr">
                        <a:lnSpc>
                          <a:spcPct val="114000"/>
                        </a:lnSpc>
                        <a:spcBef>
                          <a:spcPct val="0"/>
                        </a:spcBef>
                        <a:spcAft>
                          <a:spcPct val="0"/>
                        </a:spcAft>
                      </a:pPr>
                      <a:r>
                        <a:rPr lang="en-US" altLang="zh-CN" sz="1400">
                          <a:latin typeface="Times New Roman" panose="02020603050405020304" pitchFamily="18" charset="0"/>
                          <a:ea typeface="Calibri" panose="020F0502020204030204"/>
                          <a:cs typeface="Times New Roman" panose="02020603050405020304" pitchFamily="18" charset="0"/>
                        </a:rPr>
                        <a:t>O</a:t>
                      </a:r>
                      <a:endParaRPr lang="en-US" altLang="zh-CN" sz="1400">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solidFill>
                      <a:srgbClr val="FFFFFF"/>
                    </a:solidFill>
                  </a:tcPr>
                </a:tc>
                <a:tc>
                  <a:txBody>
                    <a:bodyPr/>
                    <a:p>
                      <a:pPr marL="0" indent="0" algn="ctr">
                        <a:lnSpc>
                          <a:spcPct val="114000"/>
                        </a:lnSpc>
                        <a:spcBef>
                          <a:spcPct val="0"/>
                        </a:spcBef>
                        <a:spcAft>
                          <a:spcPct val="0"/>
                        </a:spcAft>
                      </a:pPr>
                      <a:r>
                        <a:rPr lang="en-US" altLang="zh-CN" sz="1400">
                          <a:latin typeface="Times New Roman" panose="02020603050405020304" pitchFamily="18" charset="0"/>
                          <a:ea typeface="Calibri" panose="020F0502020204030204"/>
                          <a:cs typeface="Times New Roman" panose="02020603050405020304" pitchFamily="18" charset="0"/>
                        </a:rPr>
                        <a:t>E</a:t>
                      </a:r>
                      <a:endParaRPr lang="en-US" altLang="zh-CN" sz="1400">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solidFill>
                      <a:srgbClr val="FFFFFF"/>
                    </a:solidFill>
                  </a:tcPr>
                </a:tc>
                <a:tc>
                  <a:txBody>
                    <a:bodyPr/>
                    <a:p>
                      <a:pPr marL="0" indent="0" algn="ctr">
                        <a:lnSpc>
                          <a:spcPct val="114000"/>
                        </a:lnSpc>
                        <a:spcBef>
                          <a:spcPct val="0"/>
                        </a:spcBef>
                        <a:spcAft>
                          <a:spcPct val="0"/>
                        </a:spcAft>
                      </a:pPr>
                      <a:r>
                        <a:rPr lang="en-US" altLang="zh-CN" sz="1400">
                          <a:latin typeface="Times New Roman" panose="02020603050405020304" pitchFamily="18" charset="0"/>
                          <a:ea typeface="Calibri" panose="020F0502020204030204"/>
                          <a:cs typeface="Times New Roman" panose="02020603050405020304" pitchFamily="18" charset="0"/>
                        </a:rPr>
                        <a:t>G</a:t>
                      </a:r>
                      <a:endParaRPr lang="en-US" altLang="zh-CN" sz="1400">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solidFill>
                      <a:srgbClr val="FFFFFF"/>
                    </a:solidFill>
                  </a:tcPr>
                </a:tc>
                <a:tc>
                  <a:txBody>
                    <a:bodyPr/>
                    <a:p>
                      <a:pPr marL="0" indent="0" algn="ctr">
                        <a:lnSpc>
                          <a:spcPct val="114000"/>
                        </a:lnSpc>
                        <a:spcBef>
                          <a:spcPct val="0"/>
                        </a:spcBef>
                        <a:spcAft>
                          <a:spcPct val="0"/>
                        </a:spcAft>
                      </a:pPr>
                      <a:r>
                        <a:rPr lang="en-US" altLang="zh-CN" sz="1400">
                          <a:latin typeface="Times New Roman" panose="02020603050405020304" pitchFamily="18" charset="0"/>
                          <a:ea typeface="Calibri" panose="020F0502020204030204"/>
                          <a:cs typeface="Times New Roman" panose="02020603050405020304" pitchFamily="18" charset="0"/>
                        </a:rPr>
                        <a:t>M</a:t>
                      </a:r>
                      <a:endParaRPr lang="en-US" altLang="zh-CN" sz="1400">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solidFill>
                      <a:srgbClr val="FFFFFF"/>
                    </a:solidFill>
                  </a:tcPr>
                </a:tc>
                <a:tc>
                  <a:txBody>
                    <a:bodyPr/>
                    <a:p>
                      <a:pPr marL="0" indent="0" algn="ctr">
                        <a:lnSpc>
                          <a:spcPct val="114000"/>
                        </a:lnSpc>
                        <a:spcBef>
                          <a:spcPct val="0"/>
                        </a:spcBef>
                        <a:spcAft>
                          <a:spcPct val="0"/>
                        </a:spcAft>
                      </a:pPr>
                      <a:r>
                        <a:rPr lang="en-US" altLang="zh-CN" sz="1400">
                          <a:latin typeface="Times New Roman" panose="02020603050405020304" pitchFamily="18" charset="0"/>
                          <a:ea typeface="Calibri" panose="020F0502020204030204"/>
                          <a:cs typeface="Times New Roman" panose="02020603050405020304" pitchFamily="18" charset="0"/>
                        </a:rPr>
                        <a:t>A</a:t>
                      </a:r>
                      <a:endParaRPr lang="en-US" altLang="zh-CN" sz="1400">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solidFill>
                      <a:srgbClr val="FFFFFF"/>
                    </a:solidFill>
                  </a:tcPr>
                </a:tc>
                <a:tc>
                  <a:txBody>
                    <a:bodyPr/>
                    <a:p>
                      <a:pPr marL="0" indent="0" algn="ctr">
                        <a:lnSpc>
                          <a:spcPct val="114000"/>
                        </a:lnSpc>
                        <a:spcBef>
                          <a:spcPct val="0"/>
                        </a:spcBef>
                        <a:spcAft>
                          <a:spcPct val="0"/>
                        </a:spcAft>
                      </a:pPr>
                      <a:r>
                        <a:rPr lang="en-US" altLang="zh-CN" sz="1400">
                          <a:latin typeface="Times New Roman" panose="02020603050405020304" pitchFamily="18" charset="0"/>
                          <a:ea typeface="Calibri" panose="020F0502020204030204"/>
                          <a:cs typeface="Times New Roman" panose="02020603050405020304" pitchFamily="18" charset="0"/>
                        </a:rPr>
                        <a:t>A</a:t>
                      </a:r>
                      <a:endParaRPr lang="en-US" altLang="zh-CN" sz="1400">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solidFill>
                      <a:srgbClr val="FFFF00"/>
                    </a:solidFill>
                  </a:tcPr>
                </a:tc>
                <a:tc>
                  <a:txBody>
                    <a:bodyPr/>
                    <a:p>
                      <a:pPr marL="0" indent="0" algn="ctr">
                        <a:lnSpc>
                          <a:spcPct val="114000"/>
                        </a:lnSpc>
                        <a:spcBef>
                          <a:spcPct val="0"/>
                        </a:spcBef>
                        <a:spcAft>
                          <a:spcPct val="0"/>
                        </a:spcAft>
                      </a:pPr>
                      <a:r>
                        <a:rPr lang="en-US" altLang="zh-CN" sz="1400">
                          <a:latin typeface="Times New Roman" panose="02020603050405020304" pitchFamily="18" charset="0"/>
                          <a:ea typeface="Calibri" panose="020F0502020204030204"/>
                          <a:cs typeface="Times New Roman" panose="02020603050405020304" pitchFamily="18" charset="0"/>
                        </a:rPr>
                        <a:t>C</a:t>
                      </a:r>
                      <a:endParaRPr lang="en-US" altLang="zh-CN" sz="1400">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solidFill>
                      <a:srgbClr val="FFFFFF"/>
                    </a:solidFill>
                  </a:tcPr>
                </a:tc>
                <a:tc>
                  <a:txBody>
                    <a:bodyPr/>
                    <a:p>
                      <a:pPr marL="0" indent="0" algn="ctr">
                        <a:lnSpc>
                          <a:spcPct val="114000"/>
                        </a:lnSpc>
                        <a:spcBef>
                          <a:spcPct val="0"/>
                        </a:spcBef>
                        <a:spcAft>
                          <a:spcPct val="0"/>
                        </a:spcAft>
                      </a:pPr>
                      <a:r>
                        <a:rPr lang="en-US" altLang="zh-CN" sz="1400">
                          <a:latin typeface="Times New Roman" panose="02020603050405020304" pitchFamily="18" charset="0"/>
                          <a:ea typeface="Calibri" panose="020F0502020204030204"/>
                          <a:cs typeface="Times New Roman" panose="02020603050405020304" pitchFamily="18" charset="0"/>
                        </a:rPr>
                        <a:t>T</a:t>
                      </a:r>
                      <a:endParaRPr lang="en-US" altLang="zh-CN" sz="1400">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solidFill>
                      <a:srgbClr val="FFFFFF"/>
                    </a:solidFill>
                  </a:tcPr>
                </a:tc>
                <a:tc>
                  <a:txBody>
                    <a:bodyPr/>
                    <a:p>
                      <a:pPr marL="0" indent="0" algn="ctr">
                        <a:lnSpc>
                          <a:spcPct val="114000"/>
                        </a:lnSpc>
                        <a:spcBef>
                          <a:spcPct val="0"/>
                        </a:spcBef>
                        <a:spcAft>
                          <a:spcPct val="0"/>
                        </a:spcAft>
                      </a:pPr>
                      <a:r>
                        <a:rPr lang="en-US" altLang="zh-CN" sz="1400">
                          <a:latin typeface="Times New Roman" panose="02020603050405020304" pitchFamily="18" charset="0"/>
                          <a:ea typeface="Calibri" panose="020F0502020204030204"/>
                          <a:cs typeface="Times New Roman" panose="02020603050405020304" pitchFamily="18" charset="0"/>
                        </a:rPr>
                        <a:t>K</a:t>
                      </a:r>
                      <a:endParaRPr lang="en-US" altLang="zh-CN" sz="1400">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solidFill>
                      <a:srgbClr val="FFFFFF"/>
                    </a:solidFill>
                  </a:tcPr>
                </a:tc>
                <a:tc>
                  <a:txBody>
                    <a:bodyPr/>
                    <a:p>
                      <a:pPr marL="0" indent="0" algn="ctr">
                        <a:lnSpc>
                          <a:spcPct val="114000"/>
                        </a:lnSpc>
                        <a:spcBef>
                          <a:spcPct val="0"/>
                        </a:spcBef>
                        <a:spcAft>
                          <a:spcPct val="0"/>
                        </a:spcAft>
                      </a:pPr>
                      <a:r>
                        <a:rPr lang="en-US" altLang="zh-CN" sz="1400">
                          <a:latin typeface="Times New Roman" panose="02020603050405020304" pitchFamily="18" charset="0"/>
                          <a:ea typeface="Calibri" panose="020F0502020204030204"/>
                          <a:cs typeface="Times New Roman" panose="02020603050405020304" pitchFamily="18" charset="0"/>
                        </a:rPr>
                        <a:t>G</a:t>
                      </a:r>
                      <a:endParaRPr lang="en-US" altLang="zh-CN" sz="1400">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solidFill>
                      <a:srgbClr val="FFFFFF"/>
                    </a:solidFill>
                  </a:tcPr>
                </a:tc>
                <a:tc>
                  <a:txBody>
                    <a:bodyPr/>
                    <a:p>
                      <a:pPr marL="0" indent="0" algn="ctr">
                        <a:lnSpc>
                          <a:spcPct val="114000"/>
                        </a:lnSpc>
                        <a:spcBef>
                          <a:spcPct val="0"/>
                        </a:spcBef>
                        <a:spcAft>
                          <a:spcPct val="0"/>
                        </a:spcAft>
                      </a:pPr>
                      <a:r>
                        <a:rPr lang="en-US" altLang="zh-CN" sz="1400">
                          <a:latin typeface="Times New Roman" panose="02020603050405020304" pitchFamily="18" charset="0"/>
                          <a:ea typeface="Calibri" panose="020F0502020204030204"/>
                          <a:cs typeface="Times New Roman" panose="02020603050405020304" pitchFamily="18" charset="0"/>
                        </a:rPr>
                        <a:t>E</a:t>
                      </a:r>
                      <a:endParaRPr lang="en-US" altLang="zh-CN" sz="1400">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solidFill>
                      <a:srgbClr val="FFFFFF"/>
                    </a:solidFill>
                  </a:tcPr>
                </a:tc>
              </a:tr>
              <a:tr h="519430">
                <a:tc>
                  <a:txBody>
                    <a:bodyPr/>
                    <a:p>
                      <a:pPr marL="0" indent="0" algn="ctr">
                        <a:lnSpc>
                          <a:spcPct val="114000"/>
                        </a:lnSpc>
                        <a:spcBef>
                          <a:spcPct val="0"/>
                        </a:spcBef>
                        <a:spcAft>
                          <a:spcPct val="0"/>
                        </a:spcAft>
                      </a:pPr>
                      <a:r>
                        <a:rPr lang="en-US" altLang="zh-CN" sz="1400">
                          <a:latin typeface="Times New Roman" panose="02020603050405020304" pitchFamily="18" charset="0"/>
                          <a:ea typeface="Calibri" panose="020F0502020204030204"/>
                          <a:cs typeface="Times New Roman" panose="02020603050405020304" pitchFamily="18" charset="0"/>
                        </a:rPr>
                        <a:t>M</a:t>
                      </a:r>
                      <a:endParaRPr lang="en-US" altLang="zh-CN" sz="1400">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solidFill>
                      <a:srgbClr val="FFFFFF"/>
                    </a:solidFill>
                  </a:tcPr>
                </a:tc>
                <a:tc>
                  <a:txBody>
                    <a:bodyPr/>
                    <a:p>
                      <a:pPr marL="0" indent="0" algn="ctr">
                        <a:lnSpc>
                          <a:spcPct val="114000"/>
                        </a:lnSpc>
                        <a:spcBef>
                          <a:spcPct val="0"/>
                        </a:spcBef>
                        <a:spcAft>
                          <a:spcPct val="0"/>
                        </a:spcAft>
                      </a:pPr>
                      <a:r>
                        <a:rPr lang="en-US" altLang="zh-CN" sz="1400">
                          <a:latin typeface="Times New Roman" panose="02020603050405020304" pitchFamily="18" charset="0"/>
                          <a:ea typeface="Calibri" panose="020F0502020204030204"/>
                          <a:cs typeface="Times New Roman" panose="02020603050405020304" pitchFamily="18" charset="0"/>
                        </a:rPr>
                        <a:t>H</a:t>
                      </a:r>
                      <a:endParaRPr lang="en-US" altLang="zh-CN" sz="1400">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solidFill>
                      <a:srgbClr val="FFFFFF"/>
                    </a:solidFill>
                  </a:tcPr>
                </a:tc>
                <a:tc>
                  <a:txBody>
                    <a:bodyPr/>
                    <a:p>
                      <a:pPr marL="0" indent="0" algn="ctr">
                        <a:lnSpc>
                          <a:spcPct val="114000"/>
                        </a:lnSpc>
                        <a:spcBef>
                          <a:spcPct val="0"/>
                        </a:spcBef>
                        <a:spcAft>
                          <a:spcPct val="0"/>
                        </a:spcAft>
                      </a:pPr>
                      <a:r>
                        <a:rPr lang="en-US" altLang="zh-CN" sz="1400">
                          <a:latin typeface="Times New Roman" panose="02020603050405020304" pitchFamily="18" charset="0"/>
                          <a:ea typeface="Calibri" panose="020F0502020204030204"/>
                          <a:cs typeface="Times New Roman" panose="02020603050405020304" pitchFamily="18" charset="0"/>
                        </a:rPr>
                        <a:t>O</a:t>
                      </a:r>
                      <a:endParaRPr lang="en-US" altLang="zh-CN" sz="1400">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solidFill>
                      <a:srgbClr val="FFFFFF"/>
                    </a:solidFill>
                  </a:tcPr>
                </a:tc>
                <a:tc>
                  <a:txBody>
                    <a:bodyPr/>
                    <a:p>
                      <a:pPr marL="0" indent="0" algn="ctr">
                        <a:lnSpc>
                          <a:spcPct val="114000"/>
                        </a:lnSpc>
                        <a:spcBef>
                          <a:spcPct val="0"/>
                        </a:spcBef>
                        <a:spcAft>
                          <a:spcPct val="0"/>
                        </a:spcAft>
                      </a:pPr>
                      <a:r>
                        <a:rPr lang="en-US" altLang="zh-CN" sz="1400">
                          <a:latin typeface="Times New Roman" panose="02020603050405020304" pitchFamily="18" charset="0"/>
                          <a:ea typeface="Calibri" panose="020F0502020204030204"/>
                          <a:cs typeface="Times New Roman" panose="02020603050405020304" pitchFamily="18" charset="0"/>
                        </a:rPr>
                        <a:t>B</a:t>
                      </a:r>
                      <a:endParaRPr lang="en-US" altLang="zh-CN" sz="1400">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solidFill>
                      <a:srgbClr val="FFFFFF"/>
                    </a:solidFill>
                  </a:tcPr>
                </a:tc>
                <a:tc>
                  <a:txBody>
                    <a:bodyPr/>
                    <a:p>
                      <a:pPr marL="0" indent="0" algn="ctr">
                        <a:lnSpc>
                          <a:spcPct val="114000"/>
                        </a:lnSpc>
                        <a:spcBef>
                          <a:spcPct val="0"/>
                        </a:spcBef>
                        <a:spcAft>
                          <a:spcPct val="0"/>
                        </a:spcAft>
                      </a:pPr>
                      <a:r>
                        <a:rPr lang="en-US" altLang="zh-CN" sz="1400">
                          <a:latin typeface="Times New Roman" panose="02020603050405020304" pitchFamily="18" charset="0"/>
                          <a:ea typeface="Calibri" panose="020F0502020204030204"/>
                          <a:cs typeface="Times New Roman" panose="02020603050405020304" pitchFamily="18" charset="0"/>
                        </a:rPr>
                        <a:t>D</a:t>
                      </a:r>
                      <a:endParaRPr lang="en-US" altLang="zh-CN" sz="1400">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solidFill>
                      <a:srgbClr val="FFFFFF"/>
                    </a:solidFill>
                  </a:tcPr>
                </a:tc>
                <a:tc>
                  <a:txBody>
                    <a:bodyPr/>
                    <a:p>
                      <a:pPr marL="0" indent="0" algn="ctr">
                        <a:lnSpc>
                          <a:spcPct val="114000"/>
                        </a:lnSpc>
                        <a:spcBef>
                          <a:spcPct val="0"/>
                        </a:spcBef>
                        <a:spcAft>
                          <a:spcPct val="0"/>
                        </a:spcAft>
                      </a:pPr>
                      <a:r>
                        <a:rPr lang="en-US" altLang="zh-CN" sz="1400">
                          <a:latin typeface="Times New Roman" panose="02020603050405020304" pitchFamily="18" charset="0"/>
                          <a:ea typeface="Calibri" panose="020F0502020204030204"/>
                          <a:cs typeface="Times New Roman" panose="02020603050405020304" pitchFamily="18" charset="0"/>
                        </a:rPr>
                        <a:t>O</a:t>
                      </a:r>
                      <a:endParaRPr lang="en-US" altLang="zh-CN" sz="1400">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solidFill>
                      <a:srgbClr val="FFFFFF"/>
                    </a:solidFill>
                  </a:tcPr>
                </a:tc>
                <a:tc>
                  <a:txBody>
                    <a:bodyPr/>
                    <a:p>
                      <a:pPr marL="0" indent="0" algn="ctr">
                        <a:lnSpc>
                          <a:spcPct val="114000"/>
                        </a:lnSpc>
                        <a:spcBef>
                          <a:spcPct val="0"/>
                        </a:spcBef>
                        <a:spcAft>
                          <a:spcPct val="0"/>
                        </a:spcAft>
                      </a:pPr>
                      <a:r>
                        <a:rPr lang="en-US" altLang="zh-CN" sz="1400">
                          <a:latin typeface="Times New Roman" panose="02020603050405020304" pitchFamily="18" charset="0"/>
                          <a:ea typeface="Calibri" panose="020F0502020204030204"/>
                          <a:cs typeface="Times New Roman" panose="02020603050405020304" pitchFamily="18" charset="0"/>
                        </a:rPr>
                        <a:t>I</a:t>
                      </a:r>
                      <a:endParaRPr lang="en-US" altLang="zh-CN" sz="1400">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solidFill>
                      <a:srgbClr val="FFFFFF"/>
                    </a:solidFill>
                  </a:tcPr>
                </a:tc>
                <a:tc>
                  <a:txBody>
                    <a:bodyPr/>
                    <a:p>
                      <a:pPr marL="0" indent="0" algn="ctr">
                        <a:lnSpc>
                          <a:spcPct val="114000"/>
                        </a:lnSpc>
                        <a:spcBef>
                          <a:spcPct val="0"/>
                        </a:spcBef>
                        <a:spcAft>
                          <a:spcPct val="0"/>
                        </a:spcAft>
                      </a:pPr>
                      <a:r>
                        <a:rPr lang="en-US" altLang="zh-CN" sz="1400">
                          <a:latin typeface="Times New Roman" panose="02020603050405020304" pitchFamily="18" charset="0"/>
                          <a:ea typeface="Calibri" panose="020F0502020204030204"/>
                          <a:cs typeface="Times New Roman" panose="02020603050405020304" pitchFamily="18" charset="0"/>
                        </a:rPr>
                        <a:t>A</a:t>
                      </a:r>
                      <a:endParaRPr lang="en-US" altLang="zh-CN" sz="1400">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solidFill>
                      <a:srgbClr val="FFFFFF"/>
                    </a:solidFill>
                  </a:tcPr>
                </a:tc>
                <a:tc>
                  <a:txBody>
                    <a:bodyPr/>
                    <a:p>
                      <a:pPr marL="0" indent="0" algn="ctr">
                        <a:lnSpc>
                          <a:spcPct val="114000"/>
                        </a:lnSpc>
                        <a:spcBef>
                          <a:spcPct val="0"/>
                        </a:spcBef>
                        <a:spcAft>
                          <a:spcPct val="0"/>
                        </a:spcAft>
                      </a:pPr>
                      <a:r>
                        <a:rPr lang="en-US" altLang="zh-CN" sz="1400">
                          <a:latin typeface="Times New Roman" panose="02020603050405020304" pitchFamily="18" charset="0"/>
                          <a:ea typeface="Calibri" panose="020F0502020204030204"/>
                          <a:cs typeface="Times New Roman" panose="02020603050405020304" pitchFamily="18" charset="0"/>
                        </a:rPr>
                        <a:t>C</a:t>
                      </a:r>
                      <a:endParaRPr lang="en-US" altLang="zh-CN" sz="1400">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solidFill>
                      <a:srgbClr val="FFFFFF"/>
                    </a:solidFill>
                  </a:tcPr>
                </a:tc>
                <a:tc>
                  <a:txBody>
                    <a:bodyPr/>
                    <a:p>
                      <a:pPr marL="0" indent="0" algn="ctr">
                        <a:lnSpc>
                          <a:spcPct val="114000"/>
                        </a:lnSpc>
                        <a:spcBef>
                          <a:spcPct val="0"/>
                        </a:spcBef>
                        <a:spcAft>
                          <a:spcPct val="0"/>
                        </a:spcAft>
                      </a:pPr>
                      <a:r>
                        <a:rPr lang="en-US" altLang="zh-CN" sz="1400">
                          <a:latin typeface="Times New Roman" panose="02020603050405020304" pitchFamily="18" charset="0"/>
                          <a:ea typeface="Calibri" panose="020F0502020204030204"/>
                          <a:cs typeface="Times New Roman" panose="02020603050405020304" pitchFamily="18" charset="0"/>
                        </a:rPr>
                        <a:t>T</a:t>
                      </a:r>
                      <a:endParaRPr lang="en-US" altLang="zh-CN" sz="1400">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solidFill>
                      <a:srgbClr val="FFFFFF"/>
                    </a:solidFill>
                  </a:tcPr>
                </a:tc>
                <a:tc>
                  <a:txBody>
                    <a:bodyPr/>
                    <a:p>
                      <a:pPr marL="0" indent="0" algn="ctr">
                        <a:lnSpc>
                          <a:spcPct val="114000"/>
                        </a:lnSpc>
                        <a:spcBef>
                          <a:spcPct val="0"/>
                        </a:spcBef>
                        <a:spcAft>
                          <a:spcPct val="0"/>
                        </a:spcAft>
                      </a:pPr>
                      <a:r>
                        <a:rPr lang="en-US" altLang="zh-CN" sz="1400">
                          <a:latin typeface="Times New Roman" panose="02020603050405020304" pitchFamily="18" charset="0"/>
                          <a:ea typeface="Calibri" panose="020F0502020204030204"/>
                          <a:cs typeface="Times New Roman" panose="02020603050405020304" pitchFamily="18" charset="0"/>
                        </a:rPr>
                        <a:t>O</a:t>
                      </a:r>
                      <a:endParaRPr lang="en-US" altLang="zh-CN" sz="1400">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solidFill>
                      <a:srgbClr val="FFFFFF"/>
                    </a:solidFill>
                  </a:tcPr>
                </a:tc>
                <a:tc>
                  <a:txBody>
                    <a:bodyPr/>
                    <a:p>
                      <a:pPr marL="0" indent="0" algn="ctr">
                        <a:lnSpc>
                          <a:spcPct val="114000"/>
                        </a:lnSpc>
                        <a:spcBef>
                          <a:spcPct val="0"/>
                        </a:spcBef>
                        <a:spcAft>
                          <a:spcPct val="0"/>
                        </a:spcAft>
                      </a:pPr>
                      <a:r>
                        <a:rPr lang="en-US" altLang="zh-CN" sz="1400">
                          <a:latin typeface="Times New Roman" panose="02020603050405020304" pitchFamily="18" charset="0"/>
                          <a:ea typeface="Calibri" panose="020F0502020204030204"/>
                          <a:cs typeface="Times New Roman" panose="02020603050405020304" pitchFamily="18" charset="0"/>
                        </a:rPr>
                        <a:t>S</a:t>
                      </a:r>
                      <a:endParaRPr lang="en-US" altLang="zh-CN" sz="1400">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solidFill>
                      <a:srgbClr val="FFFFFF"/>
                    </a:solidFill>
                  </a:tcPr>
                </a:tc>
                <a:tc>
                  <a:txBody>
                    <a:bodyPr/>
                    <a:p>
                      <a:pPr marL="0" indent="0" algn="ctr">
                        <a:lnSpc>
                          <a:spcPct val="114000"/>
                        </a:lnSpc>
                        <a:spcBef>
                          <a:spcPct val="0"/>
                        </a:spcBef>
                        <a:spcAft>
                          <a:spcPct val="0"/>
                        </a:spcAft>
                      </a:pPr>
                      <a:r>
                        <a:rPr lang="en-US" altLang="zh-CN" sz="1400">
                          <a:latin typeface="Times New Roman" panose="02020603050405020304" pitchFamily="18" charset="0"/>
                          <a:ea typeface="Calibri" panose="020F0502020204030204"/>
                          <a:cs typeface="Times New Roman" panose="02020603050405020304" pitchFamily="18" charset="0"/>
                        </a:rPr>
                        <a:t>T</a:t>
                      </a:r>
                      <a:endParaRPr lang="en-US" altLang="zh-CN" sz="1400">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solidFill>
                      <a:srgbClr val="FFFFFF"/>
                    </a:solidFill>
                  </a:tcPr>
                </a:tc>
                <a:tc>
                  <a:txBody>
                    <a:bodyPr/>
                    <a:p>
                      <a:pPr marL="0" indent="0" algn="ctr">
                        <a:lnSpc>
                          <a:spcPct val="114000"/>
                        </a:lnSpc>
                        <a:spcBef>
                          <a:spcPct val="0"/>
                        </a:spcBef>
                        <a:spcAft>
                          <a:spcPct val="0"/>
                        </a:spcAft>
                      </a:pPr>
                      <a:r>
                        <a:rPr lang="en-US" altLang="zh-CN" sz="1400">
                          <a:latin typeface="Times New Roman" panose="02020603050405020304" pitchFamily="18" charset="0"/>
                          <a:ea typeface="Calibri" panose="020F0502020204030204"/>
                          <a:cs typeface="Times New Roman" panose="02020603050405020304" pitchFamily="18" charset="0"/>
                        </a:rPr>
                        <a:t>N</a:t>
                      </a:r>
                      <a:endParaRPr lang="en-US" altLang="zh-CN" sz="1400">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solidFill>
                      <a:srgbClr val="FFFFFF"/>
                    </a:solidFill>
                  </a:tcPr>
                </a:tc>
                <a:tc>
                  <a:txBody>
                    <a:bodyPr/>
                    <a:p>
                      <a:pPr marL="0" indent="0" algn="ctr">
                        <a:lnSpc>
                          <a:spcPct val="114000"/>
                        </a:lnSpc>
                        <a:spcBef>
                          <a:spcPct val="0"/>
                        </a:spcBef>
                        <a:spcAft>
                          <a:spcPct val="0"/>
                        </a:spcAft>
                      </a:pPr>
                      <a:r>
                        <a:rPr lang="en-US" altLang="zh-CN" sz="1400">
                          <a:latin typeface="Times New Roman" panose="02020603050405020304" pitchFamily="18" charset="0"/>
                          <a:ea typeface="Calibri" panose="020F0502020204030204"/>
                          <a:cs typeface="Times New Roman" panose="02020603050405020304" pitchFamily="18" charset="0"/>
                        </a:rPr>
                        <a:t>I</a:t>
                      </a:r>
                      <a:endParaRPr lang="en-US" altLang="zh-CN" sz="1400">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solidFill>
                      <a:srgbClr val="FFFF00"/>
                    </a:solidFill>
                  </a:tcPr>
                </a:tc>
                <a:tc>
                  <a:txBody>
                    <a:bodyPr/>
                    <a:p>
                      <a:pPr marL="0" indent="0" algn="ctr">
                        <a:lnSpc>
                          <a:spcPct val="114000"/>
                        </a:lnSpc>
                        <a:spcBef>
                          <a:spcPct val="0"/>
                        </a:spcBef>
                        <a:spcAft>
                          <a:spcPct val="0"/>
                        </a:spcAft>
                      </a:pPr>
                      <a:r>
                        <a:rPr lang="en-US" altLang="zh-CN" sz="1400">
                          <a:latin typeface="Times New Roman" panose="02020603050405020304" pitchFamily="18" charset="0"/>
                          <a:ea typeface="Calibri" panose="020F0502020204030204"/>
                          <a:cs typeface="Times New Roman" panose="02020603050405020304" pitchFamily="18" charset="0"/>
                        </a:rPr>
                        <a:t>A</a:t>
                      </a:r>
                      <a:endParaRPr lang="en-US" altLang="zh-CN" sz="1400">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solidFill>
                      <a:srgbClr val="FFFFFF"/>
                    </a:solidFill>
                  </a:tcPr>
                </a:tc>
                <a:tc>
                  <a:txBody>
                    <a:bodyPr/>
                    <a:p>
                      <a:pPr marL="0" indent="0" algn="ctr">
                        <a:lnSpc>
                          <a:spcPct val="114000"/>
                        </a:lnSpc>
                        <a:spcBef>
                          <a:spcPct val="0"/>
                        </a:spcBef>
                        <a:spcAft>
                          <a:spcPct val="0"/>
                        </a:spcAft>
                      </a:pPr>
                      <a:r>
                        <a:rPr lang="en-US" altLang="zh-CN" sz="1400">
                          <a:latin typeface="Times New Roman" panose="02020603050405020304" pitchFamily="18" charset="0"/>
                          <a:ea typeface="Calibri" panose="020F0502020204030204"/>
                          <a:cs typeface="Times New Roman" panose="02020603050405020304" pitchFamily="18" charset="0"/>
                        </a:rPr>
                        <a:t>R</a:t>
                      </a:r>
                      <a:endParaRPr lang="en-US" altLang="zh-CN" sz="1400">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solidFill>
                      <a:srgbClr val="FFFFFF"/>
                    </a:solidFill>
                  </a:tcPr>
                </a:tc>
                <a:tc>
                  <a:txBody>
                    <a:bodyPr/>
                    <a:p>
                      <a:pPr marL="0" indent="0" algn="ctr">
                        <a:lnSpc>
                          <a:spcPct val="114000"/>
                        </a:lnSpc>
                        <a:spcBef>
                          <a:spcPct val="0"/>
                        </a:spcBef>
                        <a:spcAft>
                          <a:spcPct val="0"/>
                        </a:spcAft>
                      </a:pPr>
                      <a:r>
                        <a:rPr lang="en-US" altLang="zh-CN" sz="1400">
                          <a:latin typeface="Times New Roman" panose="02020603050405020304" pitchFamily="18" charset="0"/>
                          <a:ea typeface="Calibri" panose="020F0502020204030204"/>
                          <a:cs typeface="Times New Roman" panose="02020603050405020304" pitchFamily="18" charset="0"/>
                        </a:rPr>
                        <a:t>A</a:t>
                      </a:r>
                      <a:endParaRPr lang="en-US" altLang="zh-CN" sz="1400">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solidFill>
                      <a:srgbClr val="FFFFFF"/>
                    </a:solidFill>
                  </a:tcPr>
                </a:tc>
                <a:tc>
                  <a:txBody>
                    <a:bodyPr/>
                    <a:p>
                      <a:pPr marL="0" indent="0" algn="ctr">
                        <a:lnSpc>
                          <a:spcPct val="114000"/>
                        </a:lnSpc>
                        <a:spcBef>
                          <a:spcPct val="0"/>
                        </a:spcBef>
                        <a:spcAft>
                          <a:spcPct val="0"/>
                        </a:spcAft>
                      </a:pPr>
                      <a:r>
                        <a:rPr lang="en-US" altLang="zh-CN" sz="1400">
                          <a:latin typeface="Times New Roman" panose="02020603050405020304" pitchFamily="18" charset="0"/>
                          <a:ea typeface="Calibri" panose="020F0502020204030204"/>
                          <a:cs typeface="Times New Roman" panose="02020603050405020304" pitchFamily="18" charset="0"/>
                        </a:rPr>
                        <a:t>H</a:t>
                      </a:r>
                      <a:endParaRPr lang="en-US" altLang="zh-CN" sz="1400">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solidFill>
                      <a:srgbClr val="FFFFFF"/>
                    </a:solidFill>
                  </a:tcPr>
                </a:tc>
                <a:tc>
                  <a:txBody>
                    <a:bodyPr/>
                    <a:p>
                      <a:pPr marL="0" indent="0" algn="ctr">
                        <a:lnSpc>
                          <a:spcPct val="114000"/>
                        </a:lnSpc>
                        <a:spcBef>
                          <a:spcPct val="0"/>
                        </a:spcBef>
                        <a:spcAft>
                          <a:spcPct val="0"/>
                        </a:spcAft>
                      </a:pPr>
                      <a:r>
                        <a:rPr lang="en-US" altLang="zh-CN" sz="1400">
                          <a:latin typeface="Times New Roman" panose="02020603050405020304" pitchFamily="18" charset="0"/>
                          <a:ea typeface="Calibri" panose="020F0502020204030204"/>
                          <a:cs typeface="Times New Roman" panose="02020603050405020304" pitchFamily="18" charset="0"/>
                        </a:rPr>
                        <a:t>M</a:t>
                      </a:r>
                      <a:endParaRPr lang="en-US" altLang="zh-CN" sz="1400">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solidFill>
                      <a:srgbClr val="FFFFFF"/>
                    </a:solidFill>
                  </a:tcPr>
                </a:tc>
              </a:tr>
              <a:tr h="442595">
                <a:tc>
                  <a:txBody>
                    <a:bodyPr/>
                    <a:p>
                      <a:pPr marL="0" indent="0" algn="ctr">
                        <a:lnSpc>
                          <a:spcPct val="114000"/>
                        </a:lnSpc>
                        <a:spcBef>
                          <a:spcPct val="0"/>
                        </a:spcBef>
                        <a:spcAft>
                          <a:spcPct val="0"/>
                        </a:spcAft>
                      </a:pPr>
                      <a:r>
                        <a:rPr lang="en-US" altLang="zh-CN" sz="1400">
                          <a:latin typeface="Times New Roman" panose="02020603050405020304" pitchFamily="18" charset="0"/>
                          <a:ea typeface="Calibri" panose="020F0502020204030204"/>
                          <a:cs typeface="Times New Roman" panose="02020603050405020304" pitchFamily="18" charset="0"/>
                        </a:rPr>
                        <a:t>V</a:t>
                      </a:r>
                      <a:endParaRPr lang="en-US" altLang="zh-CN" sz="1400">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solidFill>
                      <a:srgbClr val="FFFFFF"/>
                    </a:solidFill>
                  </a:tcPr>
                </a:tc>
                <a:tc>
                  <a:txBody>
                    <a:bodyPr/>
                    <a:p>
                      <a:pPr marL="0" indent="0" algn="ctr">
                        <a:lnSpc>
                          <a:spcPct val="114000"/>
                        </a:lnSpc>
                        <a:spcBef>
                          <a:spcPct val="0"/>
                        </a:spcBef>
                        <a:spcAft>
                          <a:spcPct val="0"/>
                        </a:spcAft>
                      </a:pPr>
                      <a:r>
                        <a:rPr lang="en-US" altLang="zh-CN" sz="1400">
                          <a:latin typeface="Times New Roman" panose="02020603050405020304" pitchFamily="18" charset="0"/>
                          <a:ea typeface="Calibri" panose="020F0502020204030204"/>
                          <a:cs typeface="Times New Roman" panose="02020603050405020304" pitchFamily="18" charset="0"/>
                        </a:rPr>
                        <a:t>S</a:t>
                      </a:r>
                      <a:endParaRPr lang="en-US" altLang="zh-CN" sz="1400">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solidFill>
                      <a:srgbClr val="FFFFFF"/>
                    </a:solidFill>
                  </a:tcPr>
                </a:tc>
                <a:tc>
                  <a:txBody>
                    <a:bodyPr/>
                    <a:p>
                      <a:pPr marL="0" indent="0" algn="ctr">
                        <a:lnSpc>
                          <a:spcPct val="114000"/>
                        </a:lnSpc>
                        <a:spcBef>
                          <a:spcPct val="0"/>
                        </a:spcBef>
                        <a:spcAft>
                          <a:spcPct val="0"/>
                        </a:spcAft>
                      </a:pPr>
                      <a:r>
                        <a:rPr lang="en-US" altLang="zh-CN" sz="1400">
                          <a:latin typeface="Times New Roman" panose="02020603050405020304" pitchFamily="18" charset="0"/>
                          <a:ea typeface="Calibri" panose="020F0502020204030204"/>
                          <a:cs typeface="Times New Roman" panose="02020603050405020304" pitchFamily="18" charset="0"/>
                        </a:rPr>
                        <a:t>A</a:t>
                      </a:r>
                      <a:endParaRPr lang="en-US" altLang="zh-CN" sz="1400">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solidFill>
                      <a:srgbClr val="FFFFFF"/>
                    </a:solidFill>
                  </a:tcPr>
                </a:tc>
                <a:tc>
                  <a:txBody>
                    <a:bodyPr/>
                    <a:p>
                      <a:pPr marL="0" indent="0" algn="ctr">
                        <a:lnSpc>
                          <a:spcPct val="114000"/>
                        </a:lnSpc>
                        <a:spcBef>
                          <a:spcPct val="0"/>
                        </a:spcBef>
                        <a:spcAft>
                          <a:spcPct val="0"/>
                        </a:spcAft>
                      </a:pPr>
                      <a:r>
                        <a:rPr lang="en-US" altLang="zh-CN" sz="1400">
                          <a:latin typeface="Times New Roman" panose="02020603050405020304" pitchFamily="18" charset="0"/>
                          <a:ea typeface="Calibri" panose="020F0502020204030204"/>
                          <a:cs typeface="Times New Roman" panose="02020603050405020304" pitchFamily="18" charset="0"/>
                        </a:rPr>
                        <a:t>M</a:t>
                      </a:r>
                      <a:endParaRPr lang="en-US" altLang="zh-CN" sz="1400">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solidFill>
                      <a:srgbClr val="FFFFFF"/>
                    </a:solidFill>
                  </a:tcPr>
                </a:tc>
                <a:tc>
                  <a:txBody>
                    <a:bodyPr/>
                    <a:p>
                      <a:pPr marL="0" indent="0" algn="ctr">
                        <a:lnSpc>
                          <a:spcPct val="114000"/>
                        </a:lnSpc>
                        <a:spcBef>
                          <a:spcPct val="0"/>
                        </a:spcBef>
                        <a:spcAft>
                          <a:spcPct val="0"/>
                        </a:spcAft>
                      </a:pPr>
                      <a:r>
                        <a:rPr lang="en-US" altLang="zh-CN" sz="1400">
                          <a:latin typeface="Times New Roman" panose="02020603050405020304" pitchFamily="18" charset="0"/>
                          <a:ea typeface="Calibri" panose="020F0502020204030204"/>
                          <a:cs typeface="Times New Roman" panose="02020603050405020304" pitchFamily="18" charset="0"/>
                        </a:rPr>
                        <a:t>X</a:t>
                      </a:r>
                      <a:endParaRPr lang="en-US" altLang="zh-CN" sz="1400">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solidFill>
                      <a:srgbClr val="FFFFFF"/>
                    </a:solidFill>
                  </a:tcPr>
                </a:tc>
                <a:tc>
                  <a:txBody>
                    <a:bodyPr/>
                    <a:p>
                      <a:pPr marL="0" indent="0" algn="ctr">
                        <a:lnSpc>
                          <a:spcPct val="114000"/>
                        </a:lnSpc>
                        <a:spcBef>
                          <a:spcPct val="0"/>
                        </a:spcBef>
                        <a:spcAft>
                          <a:spcPct val="0"/>
                        </a:spcAft>
                      </a:pPr>
                      <a:r>
                        <a:rPr lang="en-US" altLang="zh-CN" sz="1400">
                          <a:latin typeface="Times New Roman" panose="02020603050405020304" pitchFamily="18" charset="0"/>
                          <a:ea typeface="Calibri" panose="020F0502020204030204"/>
                          <a:cs typeface="Times New Roman" panose="02020603050405020304" pitchFamily="18" charset="0"/>
                        </a:rPr>
                        <a:t>L</a:t>
                      </a:r>
                      <a:endParaRPr lang="en-US" altLang="zh-CN" sz="1400">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solidFill>
                      <a:srgbClr val="FFFFFF"/>
                    </a:solidFill>
                  </a:tcPr>
                </a:tc>
                <a:tc>
                  <a:txBody>
                    <a:bodyPr/>
                    <a:p>
                      <a:pPr marL="0" indent="0" algn="ctr">
                        <a:lnSpc>
                          <a:spcPct val="114000"/>
                        </a:lnSpc>
                        <a:spcBef>
                          <a:spcPct val="0"/>
                        </a:spcBef>
                        <a:spcAft>
                          <a:spcPct val="0"/>
                        </a:spcAft>
                      </a:pPr>
                      <a:r>
                        <a:rPr lang="en-US" altLang="zh-CN" sz="1400">
                          <a:latin typeface="Times New Roman" panose="02020603050405020304" pitchFamily="18" charset="0"/>
                          <a:ea typeface="Calibri" panose="020F0502020204030204"/>
                          <a:cs typeface="Times New Roman" panose="02020603050405020304" pitchFamily="18" charset="0"/>
                        </a:rPr>
                        <a:t>E</a:t>
                      </a:r>
                      <a:endParaRPr lang="en-US" altLang="zh-CN" sz="1400">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solidFill>
                      <a:srgbClr val="FFFFFF"/>
                    </a:solidFill>
                  </a:tcPr>
                </a:tc>
                <a:tc>
                  <a:txBody>
                    <a:bodyPr/>
                    <a:p>
                      <a:pPr marL="0" indent="0" algn="ctr">
                        <a:lnSpc>
                          <a:spcPct val="114000"/>
                        </a:lnSpc>
                        <a:spcBef>
                          <a:spcPct val="0"/>
                        </a:spcBef>
                        <a:spcAft>
                          <a:spcPct val="0"/>
                        </a:spcAft>
                      </a:pPr>
                      <a:r>
                        <a:rPr lang="en-US" altLang="zh-CN" sz="1400">
                          <a:latin typeface="Times New Roman" panose="02020603050405020304" pitchFamily="18" charset="0"/>
                          <a:ea typeface="Calibri" panose="020F0502020204030204"/>
                          <a:cs typeface="Times New Roman" panose="02020603050405020304" pitchFamily="18" charset="0"/>
                        </a:rPr>
                        <a:t>O</a:t>
                      </a:r>
                      <a:endParaRPr lang="en-US" altLang="zh-CN" sz="1400">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solidFill>
                      <a:srgbClr val="FFFFFF"/>
                    </a:solidFill>
                  </a:tcPr>
                </a:tc>
                <a:tc>
                  <a:txBody>
                    <a:bodyPr/>
                    <a:p>
                      <a:pPr marL="0" indent="0" algn="ctr">
                        <a:lnSpc>
                          <a:spcPct val="114000"/>
                        </a:lnSpc>
                        <a:spcBef>
                          <a:spcPct val="0"/>
                        </a:spcBef>
                        <a:spcAft>
                          <a:spcPct val="0"/>
                        </a:spcAft>
                      </a:pPr>
                      <a:r>
                        <a:rPr lang="en-US" altLang="zh-CN" sz="1400">
                          <a:latin typeface="Times New Roman" panose="02020603050405020304" pitchFamily="18" charset="0"/>
                          <a:ea typeface="Calibri" panose="020F0502020204030204"/>
                          <a:cs typeface="Times New Roman" panose="02020603050405020304" pitchFamily="18" charset="0"/>
                        </a:rPr>
                        <a:t>C</a:t>
                      </a:r>
                      <a:endParaRPr lang="en-US" altLang="zh-CN" sz="1400">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solidFill>
                      <a:srgbClr val="0070C0"/>
                    </a:solidFill>
                  </a:tcPr>
                </a:tc>
                <a:tc>
                  <a:txBody>
                    <a:bodyPr/>
                    <a:p>
                      <a:pPr marL="0" indent="0" algn="ctr">
                        <a:lnSpc>
                          <a:spcPct val="114000"/>
                        </a:lnSpc>
                        <a:spcBef>
                          <a:spcPct val="0"/>
                        </a:spcBef>
                        <a:spcAft>
                          <a:spcPct val="0"/>
                        </a:spcAft>
                      </a:pPr>
                      <a:r>
                        <a:rPr lang="en-US" altLang="zh-CN" sz="1400">
                          <a:latin typeface="Times New Roman" panose="02020603050405020304" pitchFamily="18" charset="0"/>
                          <a:ea typeface="Calibri" panose="020F0502020204030204"/>
                          <a:cs typeface="Times New Roman" panose="02020603050405020304" pitchFamily="18" charset="0"/>
                        </a:rPr>
                        <a:t>H</a:t>
                      </a:r>
                      <a:endParaRPr lang="en-US" altLang="zh-CN" sz="1400">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solidFill>
                      <a:srgbClr val="0070C0"/>
                    </a:solidFill>
                  </a:tcPr>
                </a:tc>
                <a:tc>
                  <a:txBody>
                    <a:bodyPr/>
                    <a:p>
                      <a:pPr marL="0" indent="0" algn="ctr">
                        <a:lnSpc>
                          <a:spcPct val="114000"/>
                        </a:lnSpc>
                        <a:spcBef>
                          <a:spcPct val="0"/>
                        </a:spcBef>
                        <a:spcAft>
                          <a:spcPct val="0"/>
                        </a:spcAft>
                      </a:pPr>
                      <a:r>
                        <a:rPr lang="en-US" altLang="zh-CN" sz="1400">
                          <a:latin typeface="Times New Roman" panose="02020603050405020304" pitchFamily="18" charset="0"/>
                          <a:ea typeface="Calibri" panose="020F0502020204030204"/>
                          <a:cs typeface="Times New Roman" panose="02020603050405020304" pitchFamily="18" charset="0"/>
                        </a:rPr>
                        <a:t>I</a:t>
                      </a:r>
                      <a:endParaRPr lang="en-US" altLang="zh-CN" sz="1400">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solidFill>
                      <a:srgbClr val="0070C0"/>
                    </a:solidFill>
                  </a:tcPr>
                </a:tc>
                <a:tc>
                  <a:txBody>
                    <a:bodyPr/>
                    <a:p>
                      <a:pPr marL="0" indent="0" algn="ctr">
                        <a:lnSpc>
                          <a:spcPct val="114000"/>
                        </a:lnSpc>
                        <a:spcBef>
                          <a:spcPct val="0"/>
                        </a:spcBef>
                        <a:spcAft>
                          <a:spcPct val="0"/>
                        </a:spcAft>
                      </a:pPr>
                      <a:r>
                        <a:rPr lang="en-US" altLang="zh-CN" sz="1400">
                          <a:latin typeface="Times New Roman" panose="02020603050405020304" pitchFamily="18" charset="0"/>
                          <a:ea typeface="Calibri" panose="020F0502020204030204"/>
                          <a:cs typeface="Times New Roman" panose="02020603050405020304" pitchFamily="18" charset="0"/>
                        </a:rPr>
                        <a:t>N</a:t>
                      </a:r>
                      <a:endParaRPr lang="en-US" altLang="zh-CN" sz="1400">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solidFill>
                      <a:srgbClr val="0070C0"/>
                    </a:solidFill>
                  </a:tcPr>
                </a:tc>
                <a:tc>
                  <a:txBody>
                    <a:bodyPr/>
                    <a:p>
                      <a:pPr marL="0" indent="0" algn="ctr">
                        <a:lnSpc>
                          <a:spcPct val="114000"/>
                        </a:lnSpc>
                        <a:spcBef>
                          <a:spcPct val="0"/>
                        </a:spcBef>
                        <a:spcAft>
                          <a:spcPct val="0"/>
                        </a:spcAft>
                      </a:pPr>
                      <a:r>
                        <a:rPr lang="en-US" altLang="zh-CN" sz="1400">
                          <a:latin typeface="Times New Roman" panose="02020603050405020304" pitchFamily="18" charset="0"/>
                          <a:ea typeface="Calibri" panose="020F0502020204030204"/>
                          <a:cs typeface="Times New Roman" panose="02020603050405020304" pitchFamily="18" charset="0"/>
                        </a:rPr>
                        <a:t>H</a:t>
                      </a:r>
                      <a:endParaRPr lang="en-US" altLang="zh-CN" sz="1400">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solidFill>
                      <a:srgbClr val="0070C0"/>
                    </a:solidFill>
                  </a:tcPr>
                </a:tc>
                <a:tc>
                  <a:txBody>
                    <a:bodyPr/>
                    <a:p>
                      <a:pPr marL="0" indent="0" algn="ctr">
                        <a:lnSpc>
                          <a:spcPct val="114000"/>
                        </a:lnSpc>
                        <a:spcBef>
                          <a:spcPct val="0"/>
                        </a:spcBef>
                        <a:spcAft>
                          <a:spcPct val="0"/>
                        </a:spcAft>
                      </a:pPr>
                      <a:r>
                        <a:rPr lang="en-US" altLang="zh-CN" sz="1400">
                          <a:latin typeface="Times New Roman" panose="02020603050405020304" pitchFamily="18" charset="0"/>
                          <a:ea typeface="Calibri" panose="020F0502020204030204"/>
                          <a:cs typeface="Times New Roman" panose="02020603050405020304" pitchFamily="18" charset="0"/>
                        </a:rPr>
                        <a:t>T</a:t>
                      </a:r>
                      <a:endParaRPr lang="en-US" altLang="zh-CN" sz="1400">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solidFill>
                      <a:srgbClr val="0070C0"/>
                    </a:solidFill>
                  </a:tcPr>
                </a:tc>
                <a:tc>
                  <a:txBody>
                    <a:bodyPr/>
                    <a:p>
                      <a:pPr marL="0" indent="0" algn="ctr">
                        <a:lnSpc>
                          <a:spcPct val="114000"/>
                        </a:lnSpc>
                        <a:spcBef>
                          <a:spcPct val="0"/>
                        </a:spcBef>
                        <a:spcAft>
                          <a:spcPct val="0"/>
                        </a:spcAft>
                      </a:pPr>
                      <a:r>
                        <a:rPr lang="en-US" altLang="zh-CN" sz="1400">
                          <a:latin typeface="Times New Roman" panose="02020603050405020304" pitchFamily="18" charset="0"/>
                          <a:ea typeface="Calibri" panose="020F0502020204030204"/>
                          <a:cs typeface="Times New Roman" panose="02020603050405020304" pitchFamily="18" charset="0"/>
                        </a:rPr>
                        <a:t>R</a:t>
                      </a:r>
                      <a:endParaRPr lang="en-US" altLang="zh-CN" sz="1400">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solidFill>
                      <a:srgbClr val="0070C0"/>
                    </a:solidFill>
                  </a:tcPr>
                </a:tc>
                <a:tc>
                  <a:txBody>
                    <a:bodyPr/>
                    <a:p>
                      <a:pPr marL="0" indent="0" algn="ctr">
                        <a:lnSpc>
                          <a:spcPct val="114000"/>
                        </a:lnSpc>
                        <a:spcBef>
                          <a:spcPct val="0"/>
                        </a:spcBef>
                        <a:spcAft>
                          <a:spcPct val="0"/>
                        </a:spcAft>
                      </a:pPr>
                      <a:r>
                        <a:rPr lang="en-US" altLang="zh-CN" sz="1400">
                          <a:latin typeface="Times New Roman" panose="02020603050405020304" pitchFamily="18" charset="0"/>
                          <a:ea typeface="Calibri" panose="020F0502020204030204"/>
                          <a:cs typeface="Times New Roman" panose="02020603050405020304" pitchFamily="18" charset="0"/>
                        </a:rPr>
                        <a:t>I</a:t>
                      </a:r>
                      <a:endParaRPr lang="en-US" altLang="zh-CN" sz="1400">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solidFill>
                      <a:srgbClr val="0070C0"/>
                    </a:solidFill>
                  </a:tcPr>
                </a:tc>
                <a:tc>
                  <a:txBody>
                    <a:bodyPr/>
                    <a:p>
                      <a:pPr marL="0" indent="0" algn="ctr">
                        <a:lnSpc>
                          <a:spcPct val="114000"/>
                        </a:lnSpc>
                        <a:spcBef>
                          <a:spcPct val="0"/>
                        </a:spcBef>
                        <a:spcAft>
                          <a:spcPct val="0"/>
                        </a:spcAft>
                      </a:pPr>
                      <a:r>
                        <a:rPr lang="en-US" altLang="zh-CN" sz="1400">
                          <a:latin typeface="Times New Roman" panose="02020603050405020304" pitchFamily="18" charset="0"/>
                          <a:ea typeface="Calibri" panose="020F0502020204030204"/>
                          <a:cs typeface="Times New Roman" panose="02020603050405020304" pitchFamily="18" charset="0"/>
                        </a:rPr>
                        <a:t>O</a:t>
                      </a:r>
                      <a:endParaRPr lang="en-US" altLang="zh-CN" sz="1400">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solidFill>
                      <a:srgbClr val="FFFFFF"/>
                    </a:solidFill>
                  </a:tcPr>
                </a:tc>
                <a:tc>
                  <a:txBody>
                    <a:bodyPr/>
                    <a:p>
                      <a:pPr marL="0" indent="0" algn="ctr">
                        <a:lnSpc>
                          <a:spcPct val="114000"/>
                        </a:lnSpc>
                        <a:spcBef>
                          <a:spcPct val="0"/>
                        </a:spcBef>
                        <a:spcAft>
                          <a:spcPct val="0"/>
                        </a:spcAft>
                      </a:pPr>
                      <a:r>
                        <a:rPr lang="en-US" altLang="zh-CN" sz="1400">
                          <a:latin typeface="Times New Roman" panose="02020603050405020304" pitchFamily="18" charset="0"/>
                          <a:ea typeface="Calibri" panose="020F0502020204030204"/>
                          <a:cs typeface="Times New Roman" panose="02020603050405020304" pitchFamily="18" charset="0"/>
                        </a:rPr>
                        <a:t>M</a:t>
                      </a:r>
                      <a:endParaRPr lang="en-US" altLang="zh-CN" sz="1400">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solidFill>
                      <a:srgbClr val="FFFFFF"/>
                    </a:solidFill>
                  </a:tcPr>
                </a:tc>
                <a:tc>
                  <a:txBody>
                    <a:bodyPr/>
                    <a:p>
                      <a:pPr marL="0" indent="0" algn="ctr">
                        <a:lnSpc>
                          <a:spcPct val="114000"/>
                        </a:lnSpc>
                        <a:spcBef>
                          <a:spcPct val="0"/>
                        </a:spcBef>
                        <a:spcAft>
                          <a:spcPct val="0"/>
                        </a:spcAft>
                      </a:pPr>
                      <a:r>
                        <a:rPr lang="en-US" altLang="zh-CN" sz="1400">
                          <a:latin typeface="Times New Roman" panose="02020603050405020304" pitchFamily="18" charset="0"/>
                          <a:ea typeface="Calibri" panose="020F0502020204030204"/>
                          <a:cs typeface="Times New Roman" panose="02020603050405020304" pitchFamily="18" charset="0"/>
                        </a:rPr>
                        <a:t>O</a:t>
                      </a:r>
                      <a:endParaRPr lang="en-US" altLang="zh-CN" sz="1400">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solidFill>
                      <a:srgbClr val="FFFFFF"/>
                    </a:solidFill>
                  </a:tcPr>
                </a:tc>
                <a:tc>
                  <a:txBody>
                    <a:bodyPr/>
                    <a:p>
                      <a:pPr marL="0" indent="0" algn="ctr">
                        <a:lnSpc>
                          <a:spcPct val="114000"/>
                        </a:lnSpc>
                        <a:spcBef>
                          <a:spcPct val="0"/>
                        </a:spcBef>
                        <a:spcAft>
                          <a:spcPct val="0"/>
                        </a:spcAft>
                      </a:pPr>
                      <a:r>
                        <a:rPr lang="en-US" altLang="zh-CN" sz="1400">
                          <a:latin typeface="Times New Roman" panose="02020603050405020304" pitchFamily="18" charset="0"/>
                          <a:ea typeface="Calibri" panose="020F0502020204030204"/>
                          <a:cs typeface="Times New Roman" panose="02020603050405020304" pitchFamily="18" charset="0"/>
                        </a:rPr>
                        <a:t>N</a:t>
                      </a:r>
                      <a:endParaRPr lang="en-US" altLang="zh-CN" sz="1400">
                        <a:latin typeface="Times New Roman" panose="02020603050405020304" pitchFamily="18" charset="0"/>
                        <a:ea typeface="Calibri" panose="020F0502020204030204"/>
                        <a:cs typeface="Times New Roman" panose="02020603050405020304" pitchFamily="18" charset="0"/>
                      </a:endParaRPr>
                    </a:p>
                  </a:txBody>
                  <a:tcPr anchor="t"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solidFill>
                      <a:srgbClr val="FFFFFF"/>
                    </a:solidFill>
                  </a:tcPr>
                </a:tc>
              </a:tr>
            </a:tbl>
          </a:graphicData>
        </a:graphic>
      </p:graphicFrame>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heckerboard(across)">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3" name="TextBox 12"/>
          <p:cNvSpPr txBox="1"/>
          <p:nvPr/>
        </p:nvSpPr>
        <p:spPr>
          <a:xfrm>
            <a:off x="3414395" y="947420"/>
            <a:ext cx="5476240" cy="3959225"/>
          </a:xfrm>
          <a:prstGeom prst="rect">
            <a:avLst/>
          </a:prstGeom>
          <a:solidFill>
            <a:schemeClr val="accent3">
              <a:lumMod val="20000"/>
              <a:lumOff val="80000"/>
            </a:schemeClr>
          </a:solidFill>
        </p:spPr>
        <p:txBody>
          <a:bodyPr wrap="square">
            <a:noAutofit/>
          </a:bodyPr>
          <a:lstStyle/>
          <a:p>
            <a:pPr algn="ctr">
              <a:lnSpc>
                <a:spcPct val="115000"/>
              </a:lnSpc>
              <a:spcAft>
                <a:spcPts val="800"/>
              </a:spcAft>
            </a:pPr>
            <a:r>
              <a:rPr lang="en-US" sz="2400" b="1" kern="1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Nội</a:t>
            </a:r>
            <a:r>
              <a:rPr lang="en-US" sz="2400" b="1" kern="1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dung </a:t>
            </a:r>
            <a:r>
              <a:rPr lang="en-US" sz="2400" b="1" kern="1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đườn</a:t>
            </a:r>
            <a:r>
              <a:rPr lang="en-US" sz="2400" b="1" kern="1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g</a:t>
            </a:r>
            <a:r>
              <a:rPr lang="en-US" sz="2400" b="1" kern="1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lối</a:t>
            </a:r>
            <a:r>
              <a:rPr lang="en-US" sz="2400" b="1" kern="1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cải</a:t>
            </a:r>
            <a:r>
              <a:rPr lang="en-US" sz="2400" b="1" kern="1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cách</a:t>
            </a:r>
            <a:endParaRPr lang="en-US" sz="2400" b="1" kern="1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800"/>
              </a:spcAft>
            </a:pP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Lấy</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phát</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triển</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kinh</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tế</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làm</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trung</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tâm</a:t>
            </a:r>
            <a:endParaRPr lang="en-US" sz="24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800"/>
              </a:spcAft>
            </a:pP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Chuyển</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nền</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kinh</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tế</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kế</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hoạch</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hóa</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tập</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trung</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sang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nền</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kinh</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tế</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thị</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trường</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XHCN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linh</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hoạt</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hơn</a:t>
            </a:r>
            <a:endParaRPr lang="en-US" sz="24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800"/>
              </a:spcAft>
            </a:pP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Xây</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dựng</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CNXH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đặc</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sắc</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Trung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Quốc</a:t>
            </a:r>
            <a:endParaRPr lang="en-US" sz="24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800"/>
              </a:spcAft>
            </a:pP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=&gt;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Mục</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tiêu</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biến</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Trung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Quốc</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quốc</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gia</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giàu</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mạnh</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dân</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chủ</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văn</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minh</a:t>
            </a:r>
            <a:endParaRPr lang="en-US" sz="2400" kern="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Text Box 3"/>
          <p:cNvSpPr txBox="1"/>
          <p:nvPr/>
        </p:nvSpPr>
        <p:spPr>
          <a:xfrm>
            <a:off x="74930" y="0"/>
            <a:ext cx="9008745" cy="645160"/>
          </a:xfrm>
          <a:prstGeom prst="rect">
            <a:avLst/>
          </a:prstGeom>
          <a:noFill/>
        </p:spPr>
        <p:txBody>
          <a:bodyPr wrap="square" rtlCol="0" anchor="t">
            <a:spAutoFit/>
          </a:bodyPr>
          <a:p>
            <a:pPr marL="0" marR="0" lvl="0" indent="0" algn="ctr" defTabSz="914400" rtl="0" eaLnBrk="1" fontAlgn="auto" latinLnBrk="0" hangingPunct="1">
              <a:lnSpc>
                <a:spcPct val="150000"/>
              </a:lnSpc>
              <a:spcBef>
                <a:spcPts val="0"/>
              </a:spcBef>
              <a:spcAft>
                <a:spcPts val="0"/>
              </a:spcAft>
              <a:buClr>
                <a:srgbClr val="000000"/>
              </a:buClr>
              <a:buSzTx/>
              <a:buFont typeface="Arial" panose="020B0604020202020204"/>
              <a:buNone/>
              <a:defRPr/>
            </a:pPr>
            <a:r>
              <a:rPr lang="vi-VN" sz="2400" b="1" i="1" noProof="0">
                <a:ln>
                  <a:noFill/>
                </a:ln>
                <a:solidFill>
                  <a:srgbClr val="E03232"/>
                </a:solidFill>
                <a:effectLst/>
                <a:uLnTx/>
                <a:uFillTx/>
                <a:latin typeface="Arial" panose="020B0604020202020204" pitchFamily="34" charset="0"/>
                <a:ea typeface="Calibri" panose="020F0502020204030204" pitchFamily="34" charset="0"/>
                <a:cs typeface="Arial" panose="020B0604020202020204" pitchFamily="34" charset="0"/>
                <a:sym typeface="Arial" panose="020B0604020202020204"/>
              </a:rPr>
              <a:t>b. Thành tựu của công cuộc cải cách</a:t>
            </a:r>
            <a:r>
              <a:rPr lang="en-US" sz="2400" b="1" i="1" noProof="0">
                <a:ln>
                  <a:noFill/>
                </a:ln>
                <a:solidFill>
                  <a:srgbClr val="E03232"/>
                </a:solidFill>
                <a:effectLst/>
                <a:uLnTx/>
                <a:uFillTx/>
                <a:latin typeface="Arial" panose="020B0604020202020204" pitchFamily="34" charset="0"/>
                <a:ea typeface="Calibri" panose="020F0502020204030204" pitchFamily="34" charset="0"/>
                <a:cs typeface="Arial" panose="020B0604020202020204" pitchFamily="34" charset="0"/>
                <a:sym typeface="Arial" panose="020B0604020202020204"/>
              </a:rPr>
              <a:t>,</a:t>
            </a:r>
            <a:r>
              <a:rPr lang="vi-VN" sz="2400" b="1" i="1" noProof="0">
                <a:ln>
                  <a:noFill/>
                </a:ln>
                <a:solidFill>
                  <a:srgbClr val="E03232"/>
                </a:solidFill>
                <a:effectLst/>
                <a:uLnTx/>
                <a:uFillTx/>
                <a:latin typeface="Arial" panose="020B0604020202020204" pitchFamily="34" charset="0"/>
                <a:ea typeface="Calibri" panose="020F0502020204030204" pitchFamily="34" charset="0"/>
                <a:cs typeface="Arial" panose="020B0604020202020204" pitchFamily="34" charset="0"/>
                <a:sym typeface="Arial" panose="020B0604020202020204"/>
              </a:rPr>
              <a:t> mở cửa ở Trung Quốc</a:t>
            </a:r>
            <a:endParaRPr lang="vi-VN" sz="2400" b="1" i="1" noProof="0">
              <a:ln>
                <a:noFill/>
              </a:ln>
              <a:solidFill>
                <a:srgbClr val="E03232"/>
              </a:solidFill>
              <a:effectLst/>
              <a:uLnTx/>
              <a:uFillTx/>
              <a:latin typeface="Arial" panose="020B0604020202020204" pitchFamily="34" charset="0"/>
              <a:ea typeface="Calibri" panose="020F0502020204030204" pitchFamily="34" charset="0"/>
              <a:cs typeface="Arial" panose="020B0604020202020204" pitchFamily="34" charset="0"/>
              <a:sym typeface="Arial" panose="020B0604020202020204"/>
            </a:endParaRPr>
          </a:p>
        </p:txBody>
      </p:sp>
      <p:pic>
        <p:nvPicPr>
          <p:cNvPr id="18" name="Picture Placeholder 17"/>
          <p:cNvPicPr>
            <a:picLocks noChangeAspect="1"/>
          </p:cNvPicPr>
          <p:nvPr>
            <p:ph type="pic" idx="2"/>
          </p:nvPr>
        </p:nvPicPr>
        <p:blipFill>
          <a:blip r:embed="rId1"/>
          <a:srcRect l="11481" r="11481"/>
          <a:stretch>
            <a:fillRect/>
          </a:stretch>
        </p:blipFill>
        <p:spPr>
          <a:xfrm>
            <a:off x="0" y="1189990"/>
            <a:ext cx="3027045" cy="2903855"/>
          </a:xfrm>
          <a:prstGeom prst="ellipse">
            <a:avLst/>
          </a:prstGeom>
        </p:spPr>
      </p:pic>
      <p:sp>
        <p:nvSpPr>
          <p:cNvPr id="19" name="TextBox 18"/>
          <p:cNvSpPr txBox="1"/>
          <p:nvPr/>
        </p:nvSpPr>
        <p:spPr>
          <a:xfrm>
            <a:off x="74295" y="4093845"/>
            <a:ext cx="3340100" cy="577850"/>
          </a:xfrm>
          <a:prstGeom prst="rect">
            <a:avLst/>
          </a:prstGeom>
          <a:solidFill>
            <a:schemeClr val="accent3">
              <a:lumMod val="40000"/>
              <a:lumOff val="60000"/>
            </a:schemeClr>
          </a:solidFill>
        </p:spPr>
        <p:txBody>
          <a:bodyPr wrap="square">
            <a:noAutofit/>
          </a:bodyPr>
          <a:lstStyle/>
          <a:p>
            <a:pPr algn="ctr"/>
            <a:r>
              <a:rPr lang="en-US" sz="1800" b="1" dirty="0" err="1">
                <a:latin typeface="Times New Roman" panose="02020603050405020304" pitchFamily="18" charset="0"/>
                <a:ea typeface="Calibri" panose="020F0502020204030204" pitchFamily="34" charset="0"/>
                <a:cs typeface="Times New Roman" panose="02020603050405020304" pitchFamily="18" charset="0"/>
              </a:rPr>
              <a:t>Đặng</a:t>
            </a:r>
            <a:r>
              <a:rPr lang="en-US" sz="1800" b="1" dirty="0">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latin typeface="Times New Roman" panose="02020603050405020304" pitchFamily="18" charset="0"/>
                <a:ea typeface="Calibri" panose="020F0502020204030204" pitchFamily="34" charset="0"/>
                <a:cs typeface="Times New Roman" panose="02020603050405020304" pitchFamily="18" charset="0"/>
              </a:rPr>
              <a:t>Tiểu</a:t>
            </a:r>
            <a:r>
              <a:rPr lang="en-US" sz="1800" b="1" dirty="0">
                <a:latin typeface="Times New Roman" panose="02020603050405020304" pitchFamily="18" charset="0"/>
                <a:ea typeface="Calibri" panose="020F0502020204030204" pitchFamily="34" charset="0"/>
                <a:cs typeface="Times New Roman" panose="02020603050405020304" pitchFamily="18" charset="0"/>
              </a:rPr>
              <a:t> Bình - </a:t>
            </a:r>
            <a:r>
              <a:rPr lang="en-US" sz="1800" b="1"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1800" b="1" dirty="0">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latin typeface="Times New Roman" panose="02020603050405020304" pitchFamily="18" charset="0"/>
                <a:ea typeface="Calibri" panose="020F0502020204030204" pitchFamily="34" charset="0"/>
                <a:cs typeface="Times New Roman" panose="02020603050405020304" pitchFamily="18" charset="0"/>
              </a:rPr>
              <a:t>khởi</a:t>
            </a:r>
            <a:r>
              <a:rPr lang="en-US" sz="1800" b="1" dirty="0">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latin typeface="Times New Roman" panose="02020603050405020304" pitchFamily="18" charset="0"/>
                <a:ea typeface="Calibri" panose="020F0502020204030204" pitchFamily="34" charset="0"/>
                <a:cs typeface="Times New Roman" panose="02020603050405020304" pitchFamily="18" charset="0"/>
              </a:rPr>
              <a:t>xướng</a:t>
            </a:r>
            <a:r>
              <a:rPr lang="en-US" sz="1800" b="1" dirty="0">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latin typeface="Times New Roman" panose="02020603050405020304" pitchFamily="18" charset="0"/>
                <a:ea typeface="Calibri" panose="020F0502020204030204" pitchFamily="34" charset="0"/>
                <a:cs typeface="Times New Roman" panose="02020603050405020304" pitchFamily="18" charset="0"/>
              </a:rPr>
              <a:t>cải</a:t>
            </a:r>
            <a:r>
              <a:rPr lang="en-US" sz="1800" b="1" dirty="0">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latin typeface="Times New Roman" panose="02020603050405020304" pitchFamily="18" charset="0"/>
                <a:ea typeface="Calibri" panose="020F0502020204030204" pitchFamily="34" charset="0"/>
                <a:cs typeface="Times New Roman" panose="02020603050405020304" pitchFamily="18" charset="0"/>
              </a:rPr>
              <a:t>cách</a:t>
            </a:r>
            <a:r>
              <a:rPr lang="en-US" sz="1800" b="1" dirty="0">
                <a:latin typeface="Times New Roman" panose="02020603050405020304" pitchFamily="18" charset="0"/>
                <a:ea typeface="Calibri" panose="020F0502020204030204" pitchFamily="34" charset="0"/>
                <a:cs typeface="Times New Roman" panose="02020603050405020304" pitchFamily="18" charset="0"/>
              </a:rPr>
              <a:t> ở Trung </a:t>
            </a:r>
            <a:r>
              <a:rPr lang="en-US" sz="1800" b="1" dirty="0" err="1">
                <a:latin typeface="Times New Roman" panose="02020603050405020304" pitchFamily="18" charset="0"/>
                <a:ea typeface="Calibri" panose="020F0502020204030204" pitchFamily="34" charset="0"/>
                <a:cs typeface="Times New Roman" panose="02020603050405020304" pitchFamily="18" charset="0"/>
              </a:rPr>
              <a:t>Quốc</a:t>
            </a:r>
            <a:endParaRPr lang="en-US" sz="1800" dirty="0">
              <a:latin typeface="Times New Roman" panose="02020603050405020304" pitchFamily="18" charset="0"/>
              <a:cs typeface="Times New Roman" panose="02020603050405020304" pitchFamily="18" charset="0"/>
            </a:endParaRPr>
          </a:p>
        </p:txBody>
      </p:sp>
      <p:sp>
        <p:nvSpPr>
          <p:cNvPr id="9" name="Text Box 8"/>
          <p:cNvSpPr txBox="1"/>
          <p:nvPr>
            <p:custDataLst>
              <p:tags r:id="rId2"/>
            </p:custDataLst>
          </p:nvPr>
        </p:nvSpPr>
        <p:spPr>
          <a:xfrm>
            <a:off x="574040" y="821690"/>
            <a:ext cx="2713990" cy="368300"/>
          </a:xfrm>
          <a:prstGeom prst="rect">
            <a:avLst/>
          </a:prstGeom>
          <a:noFill/>
        </p:spPr>
        <p:txBody>
          <a:bodyPr wrap="square" rtlCol="0">
            <a:spAutoFit/>
          </a:bodyPr>
          <a:p>
            <a:r>
              <a:rPr lang="en-US" sz="1800">
                <a:solidFill>
                  <a:schemeClr val="tx2">
                    <a:lumMod val="75000"/>
                  </a:schemeClr>
                </a:solidFill>
                <a:latin typeface="Times New Roman" panose="02020603050405020304" pitchFamily="18" charset="0"/>
                <a:cs typeface="Times New Roman" panose="02020603050405020304" pitchFamily="18" charset="0"/>
              </a:rPr>
              <a:t>Thời gian: 12/1978</a:t>
            </a:r>
            <a:endParaRPr lang="en-US" sz="1800">
              <a:solidFill>
                <a:schemeClr val="tx2">
                  <a:lumMod val="75000"/>
                </a:schemeClr>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extLst>
                                      <p:ext uri="{505F2C04-C923-438B-8C0F-E0CD2BADF298}">
                                        <wppc:dynamicDigit xmlns:wppc="http://www.wps.cn/officeDocument/PresentationCustomData" type="0">
                                          <p:anim to="" calcmode="lin" valueType="num">
                                            <p:cBhvr>
                                              <p:cTn id="7" dur="3000" fill="hold"/>
                                              <p:tgtEl>
                                                <p:spTgt spid="9"/>
                                              </p:tgtEl>
                                              <p:attrNameLst>
                                                <p:attrName>num.show</p:attrName>
                                              </p:attrNameLst>
                                            </p:cBhvr>
                                            <p:tavLst>
                                              <p:tav tm="0">
                                                <p:val>
                                                  <p:fltVal val="0"/>
                                                </p:val>
                                              </p:tav>
                                              <p:tav tm="100000">
                                                <p:val>
                                                  <p:strVal val="#ppt_v"/>
                                                </p:val>
                                              </p:tav>
                                            </p:tavLst>
                                          </p:anim>
                                        </wppc:dynamicDigit>
                                      </p:ext>
                                    </p:extLs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edge">
                                      <p:cBhvr>
                                        <p:cTn id="12" dur="20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45"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2000"/>
                                        <p:tgtEl>
                                          <p:spTgt spid="19"/>
                                        </p:tgtEl>
                                      </p:cBhvr>
                                    </p:animEffect>
                                    <p:anim calcmode="lin" valueType="num">
                                      <p:cBhvr>
                                        <p:cTn id="18" dur="2000" fill="hold"/>
                                        <p:tgtEl>
                                          <p:spTgt spid="19"/>
                                        </p:tgtEl>
                                        <p:attrNameLst>
                                          <p:attrName>ppt_w</p:attrName>
                                        </p:attrNameLst>
                                      </p:cBhvr>
                                      <p:tavLst>
                                        <p:tav tm="0" fmla="#ppt_w*sin(2.5*pi*$)">
                                          <p:val>
                                            <p:fltVal val="0"/>
                                          </p:val>
                                        </p:tav>
                                        <p:tav tm="100000">
                                          <p:val>
                                            <p:fltVal val="1"/>
                                          </p:val>
                                        </p:tav>
                                      </p:tavLst>
                                    </p:anim>
                                    <p:anim calcmode="lin" valueType="num">
                                      <p:cBhvr>
                                        <p:cTn id="19" dur="2000" fill="hold"/>
                                        <p:tgtEl>
                                          <p:spTgt spid="19"/>
                                        </p:tgtEl>
                                        <p:attrNameLst>
                                          <p:attrName>ppt_h</p:attrName>
                                        </p:attrNameLst>
                                      </p:cBhvr>
                                      <p:tavLst>
                                        <p:tav tm="0">
                                          <p:val>
                                            <p:strVal val="#ppt_h"/>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7" presetClass="entr" presetSubtype="4" fill="hold" nodeType="clickEffect">
                                  <p:stCondLst>
                                    <p:cond delay="0"/>
                                  </p:stCondLst>
                                  <p:childTnLst>
                                    <p:set>
                                      <p:cBhvr>
                                        <p:cTn id="23" dur="1" fill="hold">
                                          <p:stCondLst>
                                            <p:cond delay="0"/>
                                          </p:stCondLst>
                                        </p:cTn>
                                        <p:tgtEl>
                                          <p:spTgt spid="13">
                                            <p:txEl>
                                              <p:pRg st="0" end="0"/>
                                            </p:txEl>
                                          </p:spTgt>
                                        </p:tgtEl>
                                        <p:attrNameLst>
                                          <p:attrName>style.visibility</p:attrName>
                                        </p:attrNameLst>
                                      </p:cBhvr>
                                      <p:to>
                                        <p:strVal val="visible"/>
                                      </p:to>
                                    </p:set>
                                    <p:anim calcmode="lin" valueType="num">
                                      <p:cBhvr additive="base">
                                        <p:cTn id="24" dur="50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25" dur="5000" fill="hold"/>
                                        <p:tgtEl>
                                          <p:spTgt spid="13">
                                            <p:txEl>
                                              <p:pRg st="0" end="0"/>
                                            </p:txEl>
                                          </p:spTgt>
                                        </p:tgtEl>
                                        <p:attrNameLst>
                                          <p:attrName>ppt_y</p:attrName>
                                        </p:attrNameLst>
                                      </p:cBhvr>
                                      <p:tavLst>
                                        <p:tav tm="0">
                                          <p:val>
                                            <p:strVal val="1+#ppt_h/2"/>
                                          </p:val>
                                        </p:tav>
                                        <p:tav tm="100000">
                                          <p:val>
                                            <p:strVal val="#ppt_y"/>
                                          </p:val>
                                        </p:tav>
                                      </p:tavLst>
                                    </p:anim>
                                  </p:childTnLst>
                                </p:cTn>
                              </p:par>
                              <p:par>
                                <p:cTn id="26" presetID="7" presetClass="entr" presetSubtype="4" fill="hold" nodeType="withEffect">
                                  <p:stCondLst>
                                    <p:cond delay="0"/>
                                  </p:stCondLst>
                                  <p:childTnLst>
                                    <p:set>
                                      <p:cBhvr>
                                        <p:cTn id="27" dur="1" fill="hold">
                                          <p:stCondLst>
                                            <p:cond delay="0"/>
                                          </p:stCondLst>
                                        </p:cTn>
                                        <p:tgtEl>
                                          <p:spTgt spid="13">
                                            <p:txEl>
                                              <p:pRg st="1" end="1"/>
                                            </p:txEl>
                                          </p:spTgt>
                                        </p:tgtEl>
                                        <p:attrNameLst>
                                          <p:attrName>style.visibility</p:attrName>
                                        </p:attrNameLst>
                                      </p:cBhvr>
                                      <p:to>
                                        <p:strVal val="visible"/>
                                      </p:to>
                                    </p:set>
                                    <p:anim calcmode="lin" valueType="num">
                                      <p:cBhvr additive="base">
                                        <p:cTn id="28" dur="5000" fill="hold"/>
                                        <p:tgtEl>
                                          <p:spTgt spid="13">
                                            <p:txEl>
                                              <p:pRg st="1" end="1"/>
                                            </p:txEl>
                                          </p:spTgt>
                                        </p:tgtEl>
                                        <p:attrNameLst>
                                          <p:attrName>ppt_x</p:attrName>
                                        </p:attrNameLst>
                                      </p:cBhvr>
                                      <p:tavLst>
                                        <p:tav tm="0">
                                          <p:val>
                                            <p:strVal val="#ppt_x"/>
                                          </p:val>
                                        </p:tav>
                                        <p:tav tm="100000">
                                          <p:val>
                                            <p:strVal val="#ppt_x"/>
                                          </p:val>
                                        </p:tav>
                                      </p:tavLst>
                                    </p:anim>
                                    <p:anim calcmode="lin" valueType="num">
                                      <p:cBhvr additive="base">
                                        <p:cTn id="29" dur="5000" fill="hold"/>
                                        <p:tgtEl>
                                          <p:spTgt spid="13">
                                            <p:txEl>
                                              <p:pRg st="1" end="1"/>
                                            </p:txEl>
                                          </p:spTgt>
                                        </p:tgtEl>
                                        <p:attrNameLst>
                                          <p:attrName>ppt_y</p:attrName>
                                        </p:attrNameLst>
                                      </p:cBhvr>
                                      <p:tavLst>
                                        <p:tav tm="0">
                                          <p:val>
                                            <p:strVal val="1+#ppt_h/2"/>
                                          </p:val>
                                        </p:tav>
                                        <p:tav tm="100000">
                                          <p:val>
                                            <p:strVal val="#ppt_y"/>
                                          </p:val>
                                        </p:tav>
                                      </p:tavLst>
                                    </p:anim>
                                  </p:childTnLst>
                                </p:cTn>
                              </p:par>
                              <p:par>
                                <p:cTn id="30" presetID="7" presetClass="entr" presetSubtype="4" fill="hold" nodeType="withEffect">
                                  <p:stCondLst>
                                    <p:cond delay="0"/>
                                  </p:stCondLst>
                                  <p:childTnLst>
                                    <p:set>
                                      <p:cBhvr>
                                        <p:cTn id="31" dur="1" fill="hold">
                                          <p:stCondLst>
                                            <p:cond delay="0"/>
                                          </p:stCondLst>
                                        </p:cTn>
                                        <p:tgtEl>
                                          <p:spTgt spid="13">
                                            <p:txEl>
                                              <p:pRg st="2" end="2"/>
                                            </p:txEl>
                                          </p:spTgt>
                                        </p:tgtEl>
                                        <p:attrNameLst>
                                          <p:attrName>style.visibility</p:attrName>
                                        </p:attrNameLst>
                                      </p:cBhvr>
                                      <p:to>
                                        <p:strVal val="visible"/>
                                      </p:to>
                                    </p:set>
                                    <p:anim calcmode="lin" valueType="num">
                                      <p:cBhvr additive="base">
                                        <p:cTn id="32" dur="5000" fill="hold"/>
                                        <p:tgtEl>
                                          <p:spTgt spid="13">
                                            <p:txEl>
                                              <p:pRg st="2" end="2"/>
                                            </p:txEl>
                                          </p:spTgt>
                                        </p:tgtEl>
                                        <p:attrNameLst>
                                          <p:attrName>ppt_x</p:attrName>
                                        </p:attrNameLst>
                                      </p:cBhvr>
                                      <p:tavLst>
                                        <p:tav tm="0">
                                          <p:val>
                                            <p:strVal val="#ppt_x"/>
                                          </p:val>
                                        </p:tav>
                                        <p:tav tm="100000">
                                          <p:val>
                                            <p:strVal val="#ppt_x"/>
                                          </p:val>
                                        </p:tav>
                                      </p:tavLst>
                                    </p:anim>
                                    <p:anim calcmode="lin" valueType="num">
                                      <p:cBhvr additive="base">
                                        <p:cTn id="33" dur="5000" fill="hold"/>
                                        <p:tgtEl>
                                          <p:spTgt spid="13">
                                            <p:txEl>
                                              <p:pRg st="2" end="2"/>
                                            </p:txEl>
                                          </p:spTgt>
                                        </p:tgtEl>
                                        <p:attrNameLst>
                                          <p:attrName>ppt_y</p:attrName>
                                        </p:attrNameLst>
                                      </p:cBhvr>
                                      <p:tavLst>
                                        <p:tav tm="0">
                                          <p:val>
                                            <p:strVal val="1+#ppt_h/2"/>
                                          </p:val>
                                        </p:tav>
                                        <p:tav tm="100000">
                                          <p:val>
                                            <p:strVal val="#ppt_y"/>
                                          </p:val>
                                        </p:tav>
                                      </p:tavLst>
                                    </p:anim>
                                  </p:childTnLst>
                                </p:cTn>
                              </p:par>
                              <p:par>
                                <p:cTn id="34" presetID="7" presetClass="entr" presetSubtype="4" fill="hold" nodeType="withEffect">
                                  <p:stCondLst>
                                    <p:cond delay="0"/>
                                  </p:stCondLst>
                                  <p:childTnLst>
                                    <p:set>
                                      <p:cBhvr>
                                        <p:cTn id="35" dur="1" fill="hold">
                                          <p:stCondLst>
                                            <p:cond delay="0"/>
                                          </p:stCondLst>
                                        </p:cTn>
                                        <p:tgtEl>
                                          <p:spTgt spid="13">
                                            <p:txEl>
                                              <p:pRg st="3" end="3"/>
                                            </p:txEl>
                                          </p:spTgt>
                                        </p:tgtEl>
                                        <p:attrNameLst>
                                          <p:attrName>style.visibility</p:attrName>
                                        </p:attrNameLst>
                                      </p:cBhvr>
                                      <p:to>
                                        <p:strVal val="visible"/>
                                      </p:to>
                                    </p:set>
                                    <p:anim calcmode="lin" valueType="num">
                                      <p:cBhvr additive="base">
                                        <p:cTn id="36" dur="5000" fill="hold"/>
                                        <p:tgtEl>
                                          <p:spTgt spid="13">
                                            <p:txEl>
                                              <p:pRg st="3" end="3"/>
                                            </p:txEl>
                                          </p:spTgt>
                                        </p:tgtEl>
                                        <p:attrNameLst>
                                          <p:attrName>ppt_x</p:attrName>
                                        </p:attrNameLst>
                                      </p:cBhvr>
                                      <p:tavLst>
                                        <p:tav tm="0">
                                          <p:val>
                                            <p:strVal val="#ppt_x"/>
                                          </p:val>
                                        </p:tav>
                                        <p:tav tm="100000">
                                          <p:val>
                                            <p:strVal val="#ppt_x"/>
                                          </p:val>
                                        </p:tav>
                                      </p:tavLst>
                                    </p:anim>
                                    <p:anim calcmode="lin" valueType="num">
                                      <p:cBhvr additive="base">
                                        <p:cTn id="37" dur="5000" fill="hold"/>
                                        <p:tgtEl>
                                          <p:spTgt spid="1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7" presetClass="entr" presetSubtype="4" fill="hold" nodeType="clickEffect">
                                  <p:stCondLst>
                                    <p:cond delay="0"/>
                                  </p:stCondLst>
                                  <p:childTnLst>
                                    <p:set>
                                      <p:cBhvr>
                                        <p:cTn id="41" dur="1" fill="hold">
                                          <p:stCondLst>
                                            <p:cond delay="0"/>
                                          </p:stCondLst>
                                        </p:cTn>
                                        <p:tgtEl>
                                          <p:spTgt spid="13">
                                            <p:txEl>
                                              <p:pRg st="4" end="4"/>
                                            </p:txEl>
                                          </p:spTgt>
                                        </p:tgtEl>
                                        <p:attrNameLst>
                                          <p:attrName>style.visibility</p:attrName>
                                        </p:attrNameLst>
                                      </p:cBhvr>
                                      <p:to>
                                        <p:strVal val="visible"/>
                                      </p:to>
                                    </p:set>
                                    <p:anim calcmode="lin" valueType="num">
                                      <p:cBhvr additive="base">
                                        <p:cTn id="42" dur="5000" fill="hold"/>
                                        <p:tgtEl>
                                          <p:spTgt spid="13">
                                            <p:txEl>
                                              <p:pRg st="4" end="4"/>
                                            </p:txEl>
                                          </p:spTgt>
                                        </p:tgtEl>
                                        <p:attrNameLst>
                                          <p:attrName>ppt_x</p:attrName>
                                        </p:attrNameLst>
                                      </p:cBhvr>
                                      <p:tavLst>
                                        <p:tav tm="0">
                                          <p:val>
                                            <p:strVal val="#ppt_x"/>
                                          </p:val>
                                        </p:tav>
                                        <p:tav tm="100000">
                                          <p:val>
                                            <p:strVal val="#ppt_x"/>
                                          </p:val>
                                        </p:tav>
                                      </p:tavLst>
                                    </p:anim>
                                    <p:anim calcmode="lin" valueType="num">
                                      <p:cBhvr additive="base">
                                        <p:cTn id="43" dur="5000" fill="hold"/>
                                        <p:tgtEl>
                                          <p:spTgt spid="1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943"/>
        <p:cNvGrpSpPr/>
        <p:nvPr/>
      </p:nvGrpSpPr>
      <p:grpSpPr>
        <a:xfrm>
          <a:off x="0" y="0"/>
          <a:ext cx="0" cy="0"/>
          <a:chOff x="0" y="0"/>
          <a:chExt cx="0" cy="0"/>
        </a:xfrm>
      </p:grpSpPr>
      <p:sp>
        <p:nvSpPr>
          <p:cNvPr id="8" name="TextBox 7"/>
          <p:cNvSpPr txBox="1"/>
          <p:nvPr/>
        </p:nvSpPr>
        <p:spPr>
          <a:xfrm>
            <a:off x="657529" y="157596"/>
            <a:ext cx="7828942" cy="1198880"/>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panose="020B0604020202020204"/>
              <a:buNone/>
              <a:defRPr/>
            </a:pPr>
            <a:r>
              <a:rPr kumimoji="0" lang="vi-VN" sz="2400" b="1" i="1" u="none" strike="noStrike" kern="0" cap="none" spc="0" normalizeH="0" baseline="0" noProof="0">
                <a:ln>
                  <a:noFill/>
                </a:ln>
                <a:solidFill>
                  <a:srgbClr val="E03232"/>
                </a:solidFill>
                <a:effectLst/>
                <a:uLnTx/>
                <a:uFillTx/>
                <a:latin typeface="Arial" panose="020B0604020202020204" pitchFamily="34" charset="0"/>
                <a:ea typeface="Calibri" panose="020F0502020204030204" pitchFamily="34" charset="0"/>
                <a:cs typeface="Arial" panose="020B0604020202020204" pitchFamily="34" charset="0"/>
                <a:sym typeface="Arial" panose="020B0604020202020204"/>
              </a:rPr>
              <a:t>b. Thành tựu của công cuộc cải cách</a:t>
            </a:r>
            <a:r>
              <a:rPr kumimoji="0" lang="en-US" sz="2400" b="1" i="1" u="none" strike="noStrike" kern="0" cap="none" spc="0" normalizeH="0" baseline="0" noProof="0">
                <a:ln>
                  <a:noFill/>
                </a:ln>
                <a:solidFill>
                  <a:srgbClr val="E03232"/>
                </a:solidFill>
                <a:effectLst/>
                <a:uLnTx/>
                <a:uFillTx/>
                <a:latin typeface="Arial" panose="020B0604020202020204" pitchFamily="34" charset="0"/>
                <a:ea typeface="Calibri" panose="020F0502020204030204" pitchFamily="34" charset="0"/>
                <a:cs typeface="Arial" panose="020B0604020202020204" pitchFamily="34" charset="0"/>
                <a:sym typeface="Arial" panose="020B0604020202020204"/>
              </a:rPr>
              <a:t>,</a:t>
            </a:r>
            <a:r>
              <a:rPr kumimoji="0" lang="vi-VN" sz="2400" b="1" i="1" u="none" strike="noStrike" kern="0" cap="none" spc="0" normalizeH="0" baseline="0" noProof="0">
                <a:ln>
                  <a:noFill/>
                </a:ln>
                <a:solidFill>
                  <a:srgbClr val="E03232"/>
                </a:solidFill>
                <a:effectLst/>
                <a:uLnTx/>
                <a:uFillTx/>
                <a:latin typeface="Arial" panose="020B0604020202020204" pitchFamily="34" charset="0"/>
                <a:ea typeface="Calibri" panose="020F0502020204030204" pitchFamily="34" charset="0"/>
                <a:cs typeface="Arial" panose="020B0604020202020204" pitchFamily="34" charset="0"/>
                <a:sym typeface="Arial" panose="020B0604020202020204"/>
              </a:rPr>
              <a:t> mở cửa ở Trung Quốc</a:t>
            </a:r>
            <a:r>
              <a:rPr kumimoji="0" lang="en-US" altLang="vi-VN" sz="2400" b="1" i="1" u="none" strike="noStrike" kern="0" cap="none" spc="0" normalizeH="0" baseline="0" noProof="0">
                <a:ln>
                  <a:noFill/>
                </a:ln>
                <a:solidFill>
                  <a:srgbClr val="E03232"/>
                </a:solidFill>
                <a:effectLst/>
                <a:uLnTx/>
                <a:uFillTx/>
                <a:latin typeface="Arial" panose="020B0604020202020204" pitchFamily="34" charset="0"/>
                <a:ea typeface="Calibri" panose="020F0502020204030204" pitchFamily="34" charset="0"/>
                <a:cs typeface="Arial" panose="020B0604020202020204" pitchFamily="34" charset="0"/>
                <a:sym typeface="Arial" panose="020B0604020202020204"/>
              </a:rPr>
              <a:t>.</a:t>
            </a:r>
            <a:endParaRPr kumimoji="0" lang="en-US" altLang="vi-VN" sz="2400" b="1" i="1" u="none" strike="noStrike" kern="0" cap="none" spc="0" normalizeH="0" baseline="0" noProof="0">
              <a:ln>
                <a:noFill/>
              </a:ln>
              <a:solidFill>
                <a:srgbClr val="E03232"/>
              </a:solidFill>
              <a:effectLst/>
              <a:uLnTx/>
              <a:uFillTx/>
              <a:latin typeface="Arial" panose="020B0604020202020204" pitchFamily="34" charset="0"/>
              <a:ea typeface="Calibri" panose="020F0502020204030204" pitchFamily="34" charset="0"/>
              <a:cs typeface="Arial" panose="020B0604020202020204" pitchFamily="34" charset="0"/>
              <a:sym typeface="Arial" panose="020B0604020202020204"/>
            </a:endParaRPr>
          </a:p>
        </p:txBody>
      </p:sp>
      <p:sp>
        <p:nvSpPr>
          <p:cNvPr id="9" name="Arrow: Pentagon 8"/>
          <p:cNvSpPr/>
          <p:nvPr/>
        </p:nvSpPr>
        <p:spPr>
          <a:xfrm>
            <a:off x="0" y="1323439"/>
            <a:ext cx="3688862" cy="612155"/>
          </a:xfrm>
          <a:prstGeom prst="homePlate">
            <a:avLst/>
          </a:prstGeom>
          <a:solidFill>
            <a:srgbClr val="FFC000"/>
          </a:solidFill>
          <a:ln>
            <a:noFill/>
          </a:ln>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FFFFFF"/>
              </a:buClr>
              <a:buSzTx/>
              <a:buFont typeface="Arial" panose="020B0604020202020204"/>
              <a:buNone/>
              <a:defRPr/>
            </a:pPr>
            <a:r>
              <a:rPr kumimoji="0" lang="en-US" sz="2400" b="1" i="0" u="none" strike="noStrike" kern="0" cap="none" spc="0" normalizeH="0" baseline="0" noProof="0">
                <a:ln>
                  <a:noFill/>
                </a:ln>
                <a:solidFill>
                  <a:srgbClr val="FFFFFF"/>
                </a:solidFill>
                <a:effectLst/>
                <a:uLnTx/>
                <a:uFillTx/>
                <a:latin typeface="Arial" panose="020B0604020202020204"/>
                <a:ea typeface="+mn-ea"/>
                <a:cs typeface="+mn-cs"/>
                <a:sym typeface="Arial" panose="020B0604020202020204"/>
              </a:rPr>
              <a:t>THẢO LUẬN NHÓM</a:t>
            </a:r>
            <a:endParaRPr kumimoji="0" lang="en-US" sz="2400" b="1" i="0" u="none" strike="noStrike" kern="0" cap="none" spc="0" normalizeH="0" baseline="0" noProof="0">
              <a:ln>
                <a:noFill/>
              </a:ln>
              <a:solidFill>
                <a:srgbClr val="FFFFFF"/>
              </a:solidFill>
              <a:effectLst/>
              <a:uLnTx/>
              <a:uFillTx/>
              <a:latin typeface="Arial" panose="020B0604020202020204"/>
              <a:ea typeface="+mn-ea"/>
              <a:cs typeface="+mn-cs"/>
              <a:sym typeface="Arial" panose="020B0604020202020204"/>
            </a:endParaRPr>
          </a:p>
        </p:txBody>
      </p:sp>
      <p:sp>
        <p:nvSpPr>
          <p:cNvPr id="10" name="TextBox 9"/>
          <p:cNvSpPr txBox="1"/>
          <p:nvPr/>
        </p:nvSpPr>
        <p:spPr>
          <a:xfrm>
            <a:off x="332003" y="2219528"/>
            <a:ext cx="4071555" cy="2343655"/>
          </a:xfrm>
          <a:prstGeom prst="rect">
            <a:avLst/>
          </a:prstGeom>
          <a:noFill/>
        </p:spPr>
        <p:txBody>
          <a:bodyPr wrap="square">
            <a:spAutoFit/>
          </a:bodyPr>
          <a:lstStyle/>
          <a:p>
            <a:pPr lvl="0" algn="just">
              <a:lnSpc>
                <a:spcPct val="150000"/>
              </a:lnSpc>
              <a:spcAft>
                <a:spcPts val="1000"/>
              </a:spcAft>
              <a:defRPr/>
            </a:pPr>
            <a:r>
              <a:rPr kumimoji="0" lang="en-US" sz="2000" b="1" i="1" u="none" strike="noStrike" kern="0" cap="none" spc="0" normalizeH="0" baseline="0" noProof="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sym typeface="Arial" panose="020B0604020202020204"/>
              </a:rPr>
              <a:t>Em hãy </a:t>
            </a:r>
            <a:r>
              <a:rPr kumimoji="0" lang="vi-VN" sz="2000" b="1" i="1" u="none" strike="noStrike" kern="0" cap="none" spc="0" normalizeH="0" baseline="0" noProof="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sym typeface="Arial" panose="020B0604020202020204"/>
              </a:rPr>
              <a:t>quan sát </a:t>
            </a:r>
            <a:r>
              <a:rPr lang="vi-VN" sz="2000" b="1" i="1">
                <a:solidFill>
                  <a:srgbClr val="FF0000"/>
                </a:solidFill>
                <a:latin typeface="Arial" panose="020B0604020202020204" pitchFamily="34" charset="0"/>
                <a:ea typeface="Calibri" panose="020F0502020204030204" pitchFamily="34" charset="0"/>
                <a:cs typeface="Arial" panose="020B0604020202020204" pitchFamily="34" charset="0"/>
              </a:rPr>
              <a:t>Hình 3 – 5, Tư liệu, đọc thông tin mục </a:t>
            </a:r>
            <a:r>
              <a:rPr lang="en-US" sz="2000" b="1" i="1">
                <a:solidFill>
                  <a:srgbClr val="FF0000"/>
                </a:solidFill>
                <a:latin typeface="Arial" panose="020B0604020202020204" pitchFamily="34" charset="0"/>
                <a:ea typeface="Calibri" panose="020F0502020204030204" pitchFamily="34" charset="0"/>
                <a:cs typeface="Arial" panose="020B0604020202020204" pitchFamily="34" charset="0"/>
              </a:rPr>
              <a:t>2b </a:t>
            </a:r>
            <a:r>
              <a:rPr lang="vi-VN" sz="2000" b="1" i="1">
                <a:solidFill>
                  <a:srgbClr val="FF0000"/>
                </a:solidFill>
                <a:latin typeface="Arial" panose="020B0604020202020204" pitchFamily="34" charset="0"/>
                <a:ea typeface="Calibri" panose="020F0502020204030204" pitchFamily="34" charset="0"/>
                <a:cs typeface="Arial" panose="020B0604020202020204" pitchFamily="34" charset="0"/>
              </a:rPr>
              <a:t>và thực hiện nhiệm vụ: </a:t>
            </a:r>
            <a:r>
              <a:rPr lang="vi-VN" sz="2000">
                <a:latin typeface="Arial" panose="020B0604020202020204" pitchFamily="34" charset="0"/>
                <a:ea typeface="Calibri" panose="020F0502020204030204" pitchFamily="34" charset="0"/>
                <a:cs typeface="Arial" panose="020B0604020202020204" pitchFamily="34" charset="0"/>
              </a:rPr>
              <a:t>Nêu những thành tựu cơ bản của công cuộc cải cách, mở cửa ở Trung Quốc.</a:t>
            </a:r>
            <a:endParaRPr kumimoji="0" lang="en-US" sz="1800" b="0" i="0" u="none" strike="noStrike" kern="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panose="020B0604020202020204"/>
            </a:endParaRPr>
          </a:p>
        </p:txBody>
      </p:sp>
      <p:sp>
        <p:nvSpPr>
          <p:cNvPr id="15" name="Rectangle: Rounded Corners 14"/>
          <p:cNvSpPr/>
          <p:nvPr/>
        </p:nvSpPr>
        <p:spPr>
          <a:xfrm>
            <a:off x="4943475" y="3261995"/>
            <a:ext cx="4063365" cy="1447800"/>
          </a:xfrm>
          <a:prstGeom prst="roundRect">
            <a:avLst/>
          </a:prstGeom>
          <a:solidFill>
            <a:schemeClr val="accent3">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panose="020B0604020202020204"/>
              <a:buNone/>
              <a:defRPr/>
            </a:pPr>
            <a:r>
              <a:rPr kumimoji="0" lang="en-US" sz="1800" b="1" i="1" u="none" strike="noStrike" kern="0" cap="none" spc="0" normalizeH="0" baseline="0" noProof="0">
                <a:ln>
                  <a:noFill/>
                </a:ln>
                <a:solidFill>
                  <a:srgbClr val="000000"/>
                </a:solidFill>
                <a:effectLst/>
                <a:uLnTx/>
                <a:uFillTx/>
                <a:latin typeface="Arial" panose="020B0604020202020204"/>
                <a:ea typeface="+mn-ea"/>
                <a:cs typeface="+mn-cs"/>
                <a:sym typeface="Arial" panose="020B0604020202020204"/>
              </a:rPr>
              <a:t>Nhóm 2 - 4:</a:t>
            </a:r>
            <a:endParaRPr kumimoji="0" lang="en-US" sz="1800" b="1" i="1" u="none" strike="noStrike" kern="0" cap="none" spc="0" normalizeH="0" baseline="0" noProof="0">
              <a:ln>
                <a:noFill/>
              </a:ln>
              <a:solidFill>
                <a:srgbClr val="000000"/>
              </a:solidFill>
              <a:effectLst/>
              <a:uLnTx/>
              <a:uFillTx/>
              <a:latin typeface="Arial" panose="020B0604020202020204"/>
              <a:ea typeface="+mn-ea"/>
              <a:cs typeface="+mn-cs"/>
              <a:sym typeface="Arial" panose="020B0604020202020204"/>
            </a:endParaRPr>
          </a:p>
          <a:p>
            <a:pPr marL="0" marR="0" lvl="0" indent="0" algn="ctr" defTabSz="914400" rtl="0" eaLnBrk="1" fontAlgn="auto" latinLnBrk="0" hangingPunct="1">
              <a:lnSpc>
                <a:spcPct val="150000"/>
              </a:lnSpc>
              <a:spcBef>
                <a:spcPts val="0"/>
              </a:spcBef>
              <a:spcAft>
                <a:spcPts val="0"/>
              </a:spcAft>
              <a:buClr>
                <a:srgbClr val="000000"/>
              </a:buClr>
              <a:buSzTx/>
              <a:buFont typeface="Arial" panose="020B0604020202020204"/>
              <a:buNone/>
              <a:defRPr/>
            </a:pPr>
            <a:r>
              <a:rPr kumimoji="0" lang="en-US" sz="1800" b="0" i="0" u="none" strike="noStrike" kern="0" cap="none" spc="0" normalizeH="0" baseline="0" noProof="0">
                <a:ln>
                  <a:noFill/>
                </a:ln>
                <a:solidFill>
                  <a:srgbClr val="000000"/>
                </a:solidFill>
                <a:effectLst/>
                <a:uLnTx/>
                <a:uFillTx/>
                <a:latin typeface="Arial" panose="020B0604020202020204"/>
                <a:ea typeface="+mn-ea"/>
                <a:cs typeface="+mn-cs"/>
                <a:sym typeface="Arial" panose="020B0604020202020204"/>
              </a:rPr>
              <a:t>Khoa học - kĩ thuật và đối ngoại</a:t>
            </a:r>
            <a:endParaRPr kumimoji="0" lang="en-US" sz="1800" b="0" i="0" u="none" strike="noStrike" kern="0" cap="none" spc="0" normalizeH="0" baseline="0" noProof="0">
              <a:ln>
                <a:noFill/>
              </a:ln>
              <a:solidFill>
                <a:srgbClr val="000000"/>
              </a:solidFill>
              <a:effectLst/>
              <a:uLnTx/>
              <a:uFillTx/>
              <a:latin typeface="Arial" panose="020B0604020202020204"/>
              <a:ea typeface="+mn-ea"/>
              <a:cs typeface="+mn-cs"/>
              <a:sym typeface="Arial" panose="020B0604020202020204"/>
            </a:endParaRPr>
          </a:p>
        </p:txBody>
      </p:sp>
      <p:sp>
        <p:nvSpPr>
          <p:cNvPr id="16" name="Rectangle: Rounded Corners 15"/>
          <p:cNvSpPr/>
          <p:nvPr/>
        </p:nvSpPr>
        <p:spPr>
          <a:xfrm>
            <a:off x="4895850" y="1629410"/>
            <a:ext cx="3886200" cy="1361440"/>
          </a:xfrm>
          <a:prstGeom prst="roundRect">
            <a:avLst/>
          </a:prstGeom>
          <a:solidFill>
            <a:schemeClr val="accent3">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panose="020B0604020202020204"/>
              <a:buNone/>
              <a:defRPr/>
            </a:pPr>
            <a:r>
              <a:rPr kumimoji="0" lang="en-US" sz="1800" b="1" i="1" u="none" strike="noStrike" kern="0" cap="none" spc="0" normalizeH="0" baseline="0" noProof="0">
                <a:ln>
                  <a:noFill/>
                </a:ln>
                <a:solidFill>
                  <a:srgbClr val="000000"/>
                </a:solidFill>
                <a:effectLst/>
                <a:uLnTx/>
                <a:uFillTx/>
                <a:latin typeface="Arial" panose="020B0604020202020204"/>
                <a:ea typeface="+mn-ea"/>
                <a:cs typeface="+mn-cs"/>
                <a:sym typeface="Arial" panose="020B0604020202020204"/>
              </a:rPr>
              <a:t>Nhóm 1 - 3:</a:t>
            </a:r>
            <a:endParaRPr kumimoji="0" lang="en-US" sz="1800" b="1" i="1" u="none" strike="noStrike" kern="0" cap="none" spc="0" normalizeH="0" baseline="0" noProof="0">
              <a:ln>
                <a:noFill/>
              </a:ln>
              <a:solidFill>
                <a:srgbClr val="000000"/>
              </a:solidFill>
              <a:effectLst/>
              <a:uLnTx/>
              <a:uFillTx/>
              <a:latin typeface="Arial" panose="020B0604020202020204"/>
              <a:ea typeface="+mn-ea"/>
              <a:cs typeface="+mn-cs"/>
              <a:sym typeface="Arial" panose="020B0604020202020204"/>
            </a:endParaRPr>
          </a:p>
          <a:p>
            <a:pPr marL="0" marR="0" lvl="0" indent="0" algn="ctr" defTabSz="914400" rtl="0" eaLnBrk="1" fontAlgn="auto" latinLnBrk="0" hangingPunct="1">
              <a:lnSpc>
                <a:spcPct val="150000"/>
              </a:lnSpc>
              <a:spcBef>
                <a:spcPts val="0"/>
              </a:spcBef>
              <a:spcAft>
                <a:spcPts val="0"/>
              </a:spcAft>
              <a:buClr>
                <a:srgbClr val="000000"/>
              </a:buClr>
              <a:buSzTx/>
              <a:buFont typeface="Arial" panose="020B0604020202020204"/>
              <a:buNone/>
              <a:defRPr/>
            </a:pPr>
            <a:r>
              <a:rPr kumimoji="0" lang="en-US" sz="1800" b="0" i="0" u="none" strike="noStrike" kern="0" cap="none" spc="0" normalizeH="0" baseline="0" noProof="0">
                <a:ln>
                  <a:noFill/>
                </a:ln>
                <a:solidFill>
                  <a:srgbClr val="000000"/>
                </a:solidFill>
                <a:effectLst/>
                <a:uLnTx/>
                <a:uFillTx/>
                <a:latin typeface="Arial" panose="020B0604020202020204"/>
                <a:ea typeface="+mn-ea"/>
                <a:cs typeface="+mn-cs"/>
                <a:sym typeface="Arial" panose="020B0604020202020204"/>
              </a:rPr>
              <a:t>Chính</a:t>
            </a:r>
            <a:r>
              <a:rPr kumimoji="0" lang="en-US" sz="1800" b="0" i="0" u="none" strike="noStrike" kern="0" cap="none" spc="0" normalizeH="0" noProof="0">
                <a:ln>
                  <a:noFill/>
                </a:ln>
                <a:solidFill>
                  <a:srgbClr val="000000"/>
                </a:solidFill>
                <a:effectLst/>
                <a:uLnTx/>
                <a:uFillTx/>
                <a:latin typeface="Arial" panose="020B0604020202020204"/>
                <a:ea typeface="+mn-ea"/>
                <a:cs typeface="+mn-cs"/>
                <a:sym typeface="Arial" panose="020B0604020202020204"/>
              </a:rPr>
              <a:t> trị - Kinh tế</a:t>
            </a:r>
            <a:endParaRPr kumimoji="0" lang="en-US" sz="1800" b="0" i="0" u="none" strike="noStrike" kern="0" cap="none" spc="0" normalizeH="0" baseline="0" noProof="0">
              <a:ln>
                <a:noFill/>
              </a:ln>
              <a:solidFill>
                <a:srgbClr val="000000"/>
              </a:solidFill>
              <a:effectLst/>
              <a:uLnTx/>
              <a:uFillTx/>
              <a:latin typeface="Arial" panose="020B0604020202020204"/>
              <a:ea typeface="+mn-ea"/>
              <a:cs typeface="+mn-cs"/>
              <a:sym typeface="Arial" panose="020B0604020202020204"/>
            </a:endParaRPr>
          </a:p>
        </p:txBody>
      </p:sp>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checkerboard(across)">
                                      <p:cBhvr>
                                        <p:cTn id="17" dur="500"/>
                                        <p:tgtEl>
                                          <p:spTgt spid="16"/>
                                        </p:tgtEl>
                                      </p:cBhvr>
                                    </p:animEffect>
                                  </p:childTnLst>
                                </p:cTn>
                              </p:par>
                            </p:childTnLst>
                          </p:cTn>
                        </p:par>
                        <p:par>
                          <p:cTn id="18" fill="hold">
                            <p:stCondLst>
                              <p:cond delay="500"/>
                            </p:stCondLst>
                            <p:childTnLst>
                              <p:par>
                                <p:cTn id="19" presetID="5" presetClass="entr" presetSubtype="10" fill="hold" grpId="0" nodeType="after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checkerboard(across)">
                                      <p:cBhvr>
                                        <p:cTn id="2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10" grpId="0"/>
      <p:bldP spid="15" grpId="0" bldLvl="0" animBg="1"/>
      <p:bldP spid="16"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6000" b="-6000"/>
          </a:stretch>
        </a:blipFill>
        <a:effectLst/>
      </p:bgPr>
    </p:bg>
    <p:spTree>
      <p:nvGrpSpPr>
        <p:cNvPr id="1" name="Shape 1628"/>
        <p:cNvGrpSpPr/>
        <p:nvPr/>
      </p:nvGrpSpPr>
      <p:grpSpPr>
        <a:xfrm>
          <a:off x="0" y="0"/>
          <a:ext cx="0" cy="0"/>
          <a:chOff x="0" y="0"/>
          <a:chExt cx="0" cy="0"/>
        </a:xfrm>
      </p:grpSpPr>
      <p:sp>
        <p:nvSpPr>
          <p:cNvPr id="3" name="Rectangle 2"/>
          <p:cNvSpPr/>
          <p:nvPr/>
        </p:nvSpPr>
        <p:spPr>
          <a:xfrm>
            <a:off x="0" y="0"/>
            <a:ext cx="9144000" cy="5143500"/>
          </a:xfrm>
          <a:prstGeom prst="rect">
            <a:avLst/>
          </a:prstGeom>
          <a:gradFill>
            <a:gsLst>
              <a:gs pos="0">
                <a:srgbClr val="000000">
                  <a:alpha val="47000"/>
                </a:srgbClr>
              </a:gs>
              <a:gs pos="76000">
                <a:srgbClr val="000000"/>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F77C94"/>
              </a:solidFill>
              <a:effectLst/>
              <a:uLnTx/>
              <a:uFillTx/>
              <a:latin typeface="Arial" panose="020B0604020202020204"/>
              <a:ea typeface="+mn-ea"/>
              <a:cs typeface="+mn-cs"/>
              <a:sym typeface="Arial" panose="020B0604020202020204"/>
            </a:endParaRPr>
          </a:p>
        </p:txBody>
      </p:sp>
      <p:sp>
        <p:nvSpPr>
          <p:cNvPr id="6" name="TextBox 5"/>
          <p:cNvSpPr txBox="1"/>
          <p:nvPr/>
        </p:nvSpPr>
        <p:spPr>
          <a:xfrm>
            <a:off x="-127635" y="66675"/>
            <a:ext cx="9558655" cy="645160"/>
          </a:xfrm>
          <a:prstGeom prst="rect">
            <a:avLst/>
          </a:prstGeom>
          <a:noFill/>
        </p:spPr>
        <p:txBody>
          <a:bodyPr wrap="square">
            <a:spAutoFit/>
          </a:bodyPr>
          <a:lstStyle/>
          <a:p>
            <a:pPr marL="0" marR="0" lvl="0" indent="0" algn="ctr" defTabSz="914400" rtl="0" eaLnBrk="1" fontAlgn="auto" latinLnBrk="0" hangingPunct="1">
              <a:spcBef>
                <a:spcPts val="0"/>
              </a:spcBef>
              <a:spcAft>
                <a:spcPts val="0"/>
              </a:spcAft>
              <a:buClr>
                <a:srgbClr val="FFFFFF"/>
              </a:buClr>
              <a:buSzTx/>
              <a:buFont typeface="Arial" panose="020B0604020202020204"/>
              <a:buNone/>
              <a:defRPr/>
            </a:pPr>
            <a:r>
              <a:rPr kumimoji="0" lang="en-US" sz="3600" b="0" i="0" u="none" strike="noStrike" kern="0" cap="none" spc="0" normalizeH="0" baseline="0" noProof="0">
                <a:ln>
                  <a:noFill/>
                </a:ln>
                <a:solidFill>
                  <a:srgbClr val="FFFF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panose="020B0604020202020204"/>
              </a:rPr>
              <a:t>Hệ thống lí luận về CNXH đặc sắc Trung Quốc</a:t>
            </a:r>
            <a:endParaRPr kumimoji="0" lang="en-US" sz="3600" b="0" i="0" u="none" strike="noStrike" kern="0" cap="none" spc="0" normalizeH="0" baseline="0" noProof="0">
              <a:ln>
                <a:noFill/>
              </a:ln>
              <a:solidFill>
                <a:srgbClr val="FFFF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panose="020B0604020202020204"/>
            </a:endParaRPr>
          </a:p>
        </p:txBody>
      </p:sp>
      <p:sp>
        <p:nvSpPr>
          <p:cNvPr id="8" name="Rectangle: Rounded Corners 7"/>
          <p:cNvSpPr/>
          <p:nvPr/>
        </p:nvSpPr>
        <p:spPr>
          <a:xfrm>
            <a:off x="335858" y="1113888"/>
            <a:ext cx="1500758" cy="2485666"/>
          </a:xfrm>
          <a:prstGeom prst="roundRect">
            <a:avLst>
              <a:gd name="adj" fmla="val 4902"/>
            </a:avLst>
          </a:prstGeom>
          <a:solidFill>
            <a:schemeClr val="bg1"/>
          </a:solidFill>
          <a:ln>
            <a:solidFill>
              <a:schemeClr val="tx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panose="020B0604020202020204"/>
              <a:buNone/>
              <a:defRPr/>
            </a:pPr>
            <a:r>
              <a:rPr kumimoji="0" lang="en-US" sz="2000" b="0" i="0" u="none" strike="noStrike" kern="0" cap="none" spc="0" normalizeH="0" baseline="0" noProof="0">
                <a:ln>
                  <a:noFill/>
                </a:ln>
                <a:solidFill>
                  <a:srgbClr val="000000"/>
                </a:solidFill>
                <a:effectLst/>
                <a:uLnTx/>
                <a:uFillTx/>
                <a:latin typeface="Arial" panose="020B0604020202020204"/>
                <a:ea typeface="+mn-ea"/>
                <a:cs typeface="Arial" panose="020B0604020202020204" pitchFamily="34" charset="0"/>
                <a:sym typeface="Arial" panose="020B0604020202020204"/>
              </a:rPr>
              <a:t>L</a:t>
            </a:r>
            <a:r>
              <a:rPr kumimoji="0" lang="vi-VN" sz="20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a:rPr>
              <a:t>í luận Đặng Tiểu Bình</a:t>
            </a:r>
            <a:endParaRPr kumimoji="0" lang="vi-VN" sz="20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a:endParaRPr>
          </a:p>
        </p:txBody>
      </p:sp>
      <p:sp>
        <p:nvSpPr>
          <p:cNvPr id="9" name="Rectangle: Rounded Corners 8"/>
          <p:cNvSpPr/>
          <p:nvPr/>
        </p:nvSpPr>
        <p:spPr>
          <a:xfrm>
            <a:off x="1984154" y="1100781"/>
            <a:ext cx="1658550" cy="2485666"/>
          </a:xfrm>
          <a:prstGeom prst="roundRect">
            <a:avLst>
              <a:gd name="adj" fmla="val 4902"/>
            </a:avLst>
          </a:prstGeom>
          <a:solidFill>
            <a:schemeClr val="bg1"/>
          </a:solidFill>
          <a:ln>
            <a:solidFill>
              <a:schemeClr val="tx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panose="020B0604020202020204"/>
              <a:buNone/>
              <a:defRPr/>
            </a:pPr>
            <a:r>
              <a:rPr kumimoji="0" lang="en-US" sz="2000" b="0" i="0" u="none" strike="noStrike" kern="0" cap="none" spc="0" normalizeH="0" baseline="0" noProof="0">
                <a:ln>
                  <a:noFill/>
                </a:ln>
                <a:solidFill>
                  <a:srgbClr val="000000"/>
                </a:solidFill>
                <a:effectLst/>
                <a:uLnTx/>
                <a:uFillTx/>
                <a:latin typeface="Arial" panose="020B0604020202020204"/>
                <a:ea typeface="+mn-ea"/>
                <a:cs typeface="Arial" panose="020B0604020202020204" pitchFamily="34" charset="0"/>
                <a:sym typeface="Arial" panose="020B0604020202020204"/>
              </a:rPr>
              <a:t>T</a:t>
            </a:r>
            <a:r>
              <a:rPr kumimoji="0" lang="vi-VN" sz="20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a:rPr>
              <a:t>ư tưởng quan trọng “ba đại biểu</a:t>
            </a:r>
            <a:r>
              <a:rPr kumimoji="0" lang="en-US" sz="2000" b="0" i="0" u="none" strike="noStrike" kern="0" cap="none" spc="0" normalizeH="0" baseline="0" noProof="0">
                <a:ln>
                  <a:noFill/>
                </a:ln>
                <a:solidFill>
                  <a:srgbClr val="000000"/>
                </a:solidFill>
                <a:effectLst/>
                <a:uLnTx/>
                <a:uFillTx/>
                <a:latin typeface="Arial" panose="020B0604020202020204"/>
                <a:ea typeface="+mn-ea"/>
                <a:cs typeface="Arial" panose="020B0604020202020204" pitchFamily="34" charset="0"/>
                <a:sym typeface="Arial" panose="020B0604020202020204"/>
              </a:rPr>
              <a:t>”</a:t>
            </a:r>
            <a:r>
              <a:rPr kumimoji="0" lang="vi-VN" sz="20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a:rPr>
              <a:t> của Giang Trạch Dân </a:t>
            </a:r>
            <a:endParaRPr kumimoji="0" lang="vi-VN" sz="20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a:endParaRPr>
          </a:p>
        </p:txBody>
      </p:sp>
      <p:sp>
        <p:nvSpPr>
          <p:cNvPr id="10" name="Rectangle: Rounded Corners 9"/>
          <p:cNvSpPr/>
          <p:nvPr/>
        </p:nvSpPr>
        <p:spPr>
          <a:xfrm>
            <a:off x="3740543" y="1100781"/>
            <a:ext cx="1774294" cy="2485666"/>
          </a:xfrm>
          <a:prstGeom prst="roundRect">
            <a:avLst>
              <a:gd name="adj" fmla="val 4902"/>
            </a:avLst>
          </a:prstGeom>
          <a:solidFill>
            <a:schemeClr val="bg1"/>
          </a:solidFill>
          <a:ln>
            <a:solidFill>
              <a:schemeClr val="tx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panose="020B0604020202020204"/>
              <a:buNone/>
              <a:defRPr/>
            </a:pPr>
            <a:r>
              <a:rPr kumimoji="0" lang="en-US" sz="20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a:rPr>
              <a:t>Quan điểm phát triển khoa học của Hồ Cẩm Đào</a:t>
            </a:r>
            <a:endParaRPr kumimoji="0" lang="vi-VN" sz="20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a:endParaRPr>
          </a:p>
        </p:txBody>
      </p:sp>
      <p:sp>
        <p:nvSpPr>
          <p:cNvPr id="11" name="Rectangle: Rounded Corners 10"/>
          <p:cNvSpPr/>
          <p:nvPr/>
        </p:nvSpPr>
        <p:spPr>
          <a:xfrm>
            <a:off x="5631815" y="1113790"/>
            <a:ext cx="1658620" cy="2472690"/>
          </a:xfrm>
          <a:prstGeom prst="roundRect">
            <a:avLst>
              <a:gd name="adj" fmla="val 4902"/>
            </a:avLst>
          </a:prstGeom>
          <a:solidFill>
            <a:schemeClr val="bg1"/>
          </a:solidFill>
          <a:ln>
            <a:solidFill>
              <a:schemeClr val="tx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panose="020B0604020202020204"/>
              <a:buNone/>
              <a:defRPr/>
            </a:pPr>
            <a:r>
              <a:rPr kumimoji="0" lang="en-US" sz="2000" b="0" i="0" u="none" strike="noStrike" kern="0" cap="none" spc="0" normalizeH="0" baseline="0" noProof="0">
                <a:ln>
                  <a:noFill/>
                </a:ln>
                <a:solidFill>
                  <a:srgbClr val="000000"/>
                </a:solidFill>
                <a:effectLst/>
                <a:uLnTx/>
                <a:uFillTx/>
                <a:latin typeface="Arial" panose="020B0604020202020204"/>
                <a:ea typeface="+mn-ea"/>
                <a:cs typeface="Arial" panose="020B0604020202020204" pitchFamily="34" charset="0"/>
                <a:sym typeface="Arial" panose="020B0604020202020204"/>
              </a:rPr>
              <a:t>T</a:t>
            </a:r>
            <a:r>
              <a:rPr kumimoji="0" lang="vi-VN" sz="20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a:rPr>
              <a:t>rên cơ sở kế thừa và phát triển chủ nghĩa Mác - Lê-nin</a:t>
            </a:r>
            <a:endParaRPr kumimoji="0" lang="vi-VN" sz="20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a:endParaRPr>
          </a:p>
        </p:txBody>
      </p:sp>
      <p:sp>
        <p:nvSpPr>
          <p:cNvPr id="13" name="Rectangle: Rounded Corners 12"/>
          <p:cNvSpPr/>
          <p:nvPr/>
        </p:nvSpPr>
        <p:spPr>
          <a:xfrm>
            <a:off x="7407480" y="1100781"/>
            <a:ext cx="1462981" cy="2485666"/>
          </a:xfrm>
          <a:prstGeom prst="roundRect">
            <a:avLst>
              <a:gd name="adj" fmla="val 4902"/>
            </a:avLst>
          </a:prstGeom>
          <a:solidFill>
            <a:schemeClr val="bg1"/>
          </a:solidFill>
          <a:ln>
            <a:solidFill>
              <a:schemeClr val="tx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panose="020B0604020202020204"/>
              <a:buNone/>
              <a:defRPr/>
            </a:pPr>
            <a:r>
              <a:rPr kumimoji="0" lang="en-US" sz="2000" b="0" i="0" u="none" strike="noStrike" kern="0" cap="none" spc="0" normalizeH="0" baseline="0" noProof="0">
                <a:ln>
                  <a:noFill/>
                </a:ln>
                <a:solidFill>
                  <a:srgbClr val="000000"/>
                </a:solidFill>
                <a:effectLst/>
                <a:uLnTx/>
                <a:uFillTx/>
                <a:latin typeface="Arial" panose="020B0604020202020204"/>
                <a:ea typeface="+mn-ea"/>
                <a:cs typeface="Arial" panose="020B0604020202020204" pitchFamily="34" charset="0"/>
                <a:sym typeface="Arial" panose="020B0604020202020204"/>
              </a:rPr>
              <a:t>T</a:t>
            </a:r>
            <a:r>
              <a:rPr kumimoji="0" lang="vi-VN" sz="20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a:rPr>
              <a:t>ư tưởng Mao Trạch Đông</a:t>
            </a:r>
            <a:endParaRPr kumimoji="0" lang="vi-VN" sz="20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a:endParaRPr>
          </a:p>
        </p:txBody>
      </p:sp>
      <p:grpSp>
        <p:nvGrpSpPr>
          <p:cNvPr id="16" name="Group 15"/>
          <p:cNvGrpSpPr/>
          <p:nvPr/>
        </p:nvGrpSpPr>
        <p:grpSpPr>
          <a:xfrm>
            <a:off x="659803" y="3827854"/>
            <a:ext cx="7840022" cy="965098"/>
            <a:chOff x="363414" y="3760352"/>
            <a:chExt cx="7840022" cy="965098"/>
          </a:xfrm>
        </p:grpSpPr>
        <p:sp>
          <p:nvSpPr>
            <p:cNvPr id="14" name="Arrow: Notched Right 13"/>
            <p:cNvSpPr/>
            <p:nvPr/>
          </p:nvSpPr>
          <p:spPr>
            <a:xfrm>
              <a:off x="363414" y="3942009"/>
              <a:ext cx="726831" cy="601784"/>
            </a:xfrm>
            <a:prstGeom prst="notchedRightArrow">
              <a:avLst/>
            </a:prstGeom>
            <a:solidFill>
              <a:schemeClr val="accent6">
                <a:lumMod val="75000"/>
              </a:schemeClr>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F8F8F7"/>
                </a:solidFill>
                <a:effectLst/>
                <a:uLnTx/>
                <a:uFillTx/>
                <a:latin typeface="Arial" panose="020B0604020202020204"/>
                <a:ea typeface="+mn-ea"/>
                <a:cs typeface="+mn-cs"/>
                <a:sym typeface="Arial" panose="020B0604020202020204"/>
              </a:endParaRPr>
            </a:p>
          </p:txBody>
        </p:sp>
        <p:sp>
          <p:nvSpPr>
            <p:cNvPr id="15" name="Rectangle: Rounded Corners 14"/>
            <p:cNvSpPr/>
            <p:nvPr/>
          </p:nvSpPr>
          <p:spPr>
            <a:xfrm>
              <a:off x="1183827" y="3760352"/>
              <a:ext cx="7019609" cy="965098"/>
            </a:xfrm>
            <a:prstGeom prst="roundRect">
              <a:avLst>
                <a:gd name="adj" fmla="val 4902"/>
              </a:avLst>
            </a:prstGeom>
            <a:solidFill>
              <a:schemeClr val="bg1"/>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kumimoji="0" lang="en-US" sz="2400" b="1" i="1" u="none" strike="noStrike" kern="0" cap="none" spc="0" normalizeH="0" baseline="0" noProof="0">
                  <a:ln>
                    <a:noFill/>
                  </a:ln>
                  <a:solidFill>
                    <a:srgbClr val="E03232"/>
                  </a:solidFill>
                  <a:effectLst/>
                  <a:uLnTx/>
                  <a:uFillTx/>
                  <a:latin typeface="Arial" panose="020B0604020202020204"/>
                  <a:ea typeface="+mn-ea"/>
                  <a:cs typeface="Arial" panose="020B0604020202020204" pitchFamily="34" charset="0"/>
                  <a:sym typeface="Arial" panose="020B0604020202020204"/>
                </a:rPr>
                <a:t>Về chính trị: </a:t>
              </a:r>
              <a:r>
                <a:rPr lang="en-US" sz="2000" kern="1200">
                  <a:solidFill>
                    <a:srgbClr val="000000"/>
                  </a:solidFill>
                  <a:latin typeface="Arial" panose="020B0604020202020204" pitchFamily="34" charset="0"/>
                  <a:ea typeface="+mn-ea"/>
                  <a:cs typeface="Arial" panose="020B0604020202020204" pitchFamily="34" charset="0"/>
                </a:rPr>
                <a:t>Đề ra và xây dựng được hệ thống lí luận về chủ nghĩa xã hội đặc sắc Trung Quốc.</a:t>
              </a:r>
              <a:endParaRPr kumimoji="0" lang="vi-VN"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7"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0" fill="hold"/>
                                        <p:tgtEl>
                                          <p:spTgt spid="9"/>
                                        </p:tgtEl>
                                        <p:attrNameLst>
                                          <p:attrName>ppt_x</p:attrName>
                                        </p:attrNameLst>
                                      </p:cBhvr>
                                      <p:tavLst>
                                        <p:tav tm="0">
                                          <p:val>
                                            <p:strVal val="#ppt_x"/>
                                          </p:val>
                                        </p:tav>
                                        <p:tav tm="100000">
                                          <p:val>
                                            <p:strVal val="#ppt_x"/>
                                          </p:val>
                                        </p:tav>
                                      </p:tavLst>
                                    </p:anim>
                                    <p:anim calcmode="lin" valueType="num">
                                      <p:cBhvr additive="base">
                                        <p:cTn id="13" dur="50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dissolv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7" presetClass="entr" presetSubtype="4"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0" fill="hold"/>
                                        <p:tgtEl>
                                          <p:spTgt spid="11"/>
                                        </p:tgtEl>
                                        <p:attrNameLst>
                                          <p:attrName>ppt_x</p:attrName>
                                        </p:attrNameLst>
                                      </p:cBhvr>
                                      <p:tavLst>
                                        <p:tav tm="0">
                                          <p:val>
                                            <p:strVal val="#ppt_x"/>
                                          </p:val>
                                        </p:tav>
                                        <p:tav tm="100000">
                                          <p:val>
                                            <p:strVal val="#ppt_x"/>
                                          </p:val>
                                        </p:tav>
                                      </p:tavLst>
                                    </p:anim>
                                    <p:anim calcmode="lin" valueType="num">
                                      <p:cBhvr additive="base">
                                        <p:cTn id="24" dur="5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dissolve">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7" presetClass="entr" presetSubtype="4" fill="hold" nodeType="clickEffect">
                                  <p:stCondLst>
                                    <p:cond delay="0"/>
                                  </p:stCondLst>
                                  <p:childTnLst>
                                    <p:set>
                                      <p:cBhvr>
                                        <p:cTn id="33" dur="1" fill="hold">
                                          <p:stCondLst>
                                            <p:cond delay="0"/>
                                          </p:stCondLst>
                                        </p:cTn>
                                        <p:tgtEl>
                                          <p:spTgt spid="16"/>
                                        </p:tgtEl>
                                        <p:attrNameLst>
                                          <p:attrName>style.visibility</p:attrName>
                                        </p:attrNameLst>
                                      </p:cBhvr>
                                      <p:to>
                                        <p:strVal val="visible"/>
                                      </p:to>
                                    </p:set>
                                    <p:anim calcmode="lin" valueType="num">
                                      <p:cBhvr additive="base">
                                        <p:cTn id="34" dur="5000" fill="hold"/>
                                        <p:tgtEl>
                                          <p:spTgt spid="16"/>
                                        </p:tgtEl>
                                        <p:attrNameLst>
                                          <p:attrName>ppt_x</p:attrName>
                                        </p:attrNameLst>
                                      </p:cBhvr>
                                      <p:tavLst>
                                        <p:tav tm="0">
                                          <p:val>
                                            <p:strVal val="#ppt_x"/>
                                          </p:val>
                                        </p:tav>
                                        <p:tav tm="100000">
                                          <p:val>
                                            <p:strVal val="#ppt_x"/>
                                          </p:val>
                                        </p:tav>
                                      </p:tavLst>
                                    </p:anim>
                                    <p:anim calcmode="lin" valueType="num">
                                      <p:cBhvr additive="base">
                                        <p:cTn id="35" dur="50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203"/>
        <p:cNvGrpSpPr/>
        <p:nvPr/>
      </p:nvGrpSpPr>
      <p:grpSpPr>
        <a:xfrm>
          <a:off x="0" y="0"/>
          <a:ext cx="0" cy="0"/>
          <a:chOff x="0" y="0"/>
          <a:chExt cx="0" cy="0"/>
        </a:xfrm>
      </p:grpSpPr>
      <p:sp>
        <p:nvSpPr>
          <p:cNvPr id="25" name="Flowchart: Off-page Connector 24"/>
          <p:cNvSpPr/>
          <p:nvPr/>
        </p:nvSpPr>
        <p:spPr>
          <a:xfrm>
            <a:off x="6506410" y="1113178"/>
            <a:ext cx="1852653" cy="1085875"/>
          </a:xfrm>
          <a:prstGeom prst="flowChartOffpageConnector">
            <a:avLst/>
          </a:prstGeom>
          <a:solidFill>
            <a:schemeClr val="tx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b="1">
                <a:solidFill>
                  <a:srgbClr val="000000"/>
                </a:solidFill>
              </a:rPr>
              <a:t>Năm 2021</a:t>
            </a:r>
            <a:endParaRPr lang="en-US" sz="2000" b="1">
              <a:solidFill>
                <a:srgbClr val="000000"/>
              </a:solidFill>
            </a:endParaRPr>
          </a:p>
        </p:txBody>
      </p:sp>
      <p:sp>
        <p:nvSpPr>
          <p:cNvPr id="10" name="Rectangle 9"/>
          <p:cNvSpPr/>
          <p:nvPr/>
        </p:nvSpPr>
        <p:spPr>
          <a:xfrm>
            <a:off x="3640220" y="1"/>
            <a:ext cx="1863559" cy="709488"/>
          </a:xfrm>
          <a:prstGeom prst="rect">
            <a:avLst/>
          </a:prstGeom>
          <a:solidFill>
            <a:schemeClr val="accent3">
              <a:lumMod val="60000"/>
              <a:lumOff val="4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2400" b="1" i="1" u="none" strike="noStrike" kern="0" cap="none" spc="0" normalizeH="0" baseline="0" noProof="0">
                <a:ln>
                  <a:noFill/>
                </a:ln>
                <a:solidFill>
                  <a:srgbClr val="000000"/>
                </a:solidFill>
                <a:effectLst/>
                <a:uLnTx/>
                <a:uFillTx/>
                <a:latin typeface="Arial" panose="020B0604020202020204"/>
                <a:ea typeface="+mn-ea"/>
                <a:cs typeface="+mn-cs"/>
                <a:sym typeface="Arial" panose="020B0604020202020204"/>
              </a:rPr>
              <a:t>Về kinh tế</a:t>
            </a:r>
            <a:endParaRPr kumimoji="0" lang="en-US" sz="2400" b="1" i="1" u="none" strike="noStrike" kern="0" cap="none" spc="0" normalizeH="0" baseline="0" noProof="0">
              <a:ln>
                <a:noFill/>
              </a:ln>
              <a:solidFill>
                <a:srgbClr val="000000"/>
              </a:solidFill>
              <a:effectLst/>
              <a:uLnTx/>
              <a:uFillTx/>
              <a:latin typeface="Arial" panose="020B0604020202020204"/>
              <a:ea typeface="+mn-ea"/>
              <a:cs typeface="+mn-cs"/>
              <a:sym typeface="Arial" panose="020B0604020202020204"/>
            </a:endParaRPr>
          </a:p>
        </p:txBody>
      </p:sp>
      <p:sp>
        <p:nvSpPr>
          <p:cNvPr id="8" name="Flowchart: Off-page Connector 7"/>
          <p:cNvSpPr/>
          <p:nvPr/>
        </p:nvSpPr>
        <p:spPr>
          <a:xfrm>
            <a:off x="850790" y="1113179"/>
            <a:ext cx="1852653" cy="1085875"/>
          </a:xfrm>
          <a:prstGeom prst="flowChartOffpageConnector">
            <a:avLst/>
          </a:prstGeom>
          <a:solidFill>
            <a:schemeClr val="tx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b="1">
                <a:solidFill>
                  <a:srgbClr val="000000"/>
                </a:solidFill>
              </a:rPr>
              <a:t>Giai đoạn 1978 - 2016</a:t>
            </a:r>
            <a:endParaRPr lang="en-US" sz="2000" b="1">
              <a:solidFill>
                <a:srgbClr val="000000"/>
              </a:solidFill>
            </a:endParaRPr>
          </a:p>
        </p:txBody>
      </p:sp>
      <p:sp>
        <p:nvSpPr>
          <p:cNvPr id="11" name="TextBox 10"/>
          <p:cNvSpPr txBox="1"/>
          <p:nvPr/>
        </p:nvSpPr>
        <p:spPr>
          <a:xfrm>
            <a:off x="212696" y="2199054"/>
            <a:ext cx="2970831" cy="1476375"/>
          </a:xfrm>
          <a:prstGeom prst="rect">
            <a:avLst/>
          </a:prstGeom>
          <a:noFill/>
        </p:spPr>
        <p:txBody>
          <a:bodyPr wrap="square">
            <a:spAutoFit/>
          </a:bodyPr>
          <a:lstStyle/>
          <a:p>
            <a:pPr marL="285750" indent="-285750" algn="just">
              <a:lnSpc>
                <a:spcPct val="150000"/>
              </a:lnSpc>
              <a:buFont typeface="Arial" panose="020B0604020202020204" pitchFamily="34" charset="0"/>
              <a:buChar char="•"/>
            </a:pPr>
            <a:r>
              <a:rPr lang="vi-VN" sz="2000">
                <a:latin typeface="Times New Roman" panose="02020603050405020304" pitchFamily="18" charset="0"/>
                <a:cs typeface="Times New Roman" panose="02020603050405020304" pitchFamily="18" charset="0"/>
              </a:rPr>
              <a:t>Duy trì được tốc độ tăng trưởng kinh tế cao liên tục trong nhiều năm. </a:t>
            </a:r>
            <a:endParaRPr lang="en-US" sz="2000">
              <a:latin typeface="Times New Roman" panose="02020603050405020304" pitchFamily="18" charset="0"/>
              <a:cs typeface="Times New Roman" panose="02020603050405020304" pitchFamily="18" charset="0"/>
            </a:endParaRPr>
          </a:p>
        </p:txBody>
      </p:sp>
      <p:sp>
        <p:nvSpPr>
          <p:cNvPr id="18" name="Flowchart: Off-page Connector 17"/>
          <p:cNvSpPr/>
          <p:nvPr/>
        </p:nvSpPr>
        <p:spPr>
          <a:xfrm>
            <a:off x="3672024" y="1113178"/>
            <a:ext cx="1852653" cy="1085875"/>
          </a:xfrm>
          <a:prstGeom prst="flowChartOffpageConnector">
            <a:avLst/>
          </a:prstGeom>
          <a:solidFill>
            <a:schemeClr val="tx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b="1">
                <a:solidFill>
                  <a:srgbClr val="000000"/>
                </a:solidFill>
              </a:rPr>
              <a:t>Năm 2010</a:t>
            </a:r>
            <a:endParaRPr lang="en-US" sz="2000" b="1">
              <a:solidFill>
                <a:srgbClr val="000000"/>
              </a:solidFill>
            </a:endParaRPr>
          </a:p>
        </p:txBody>
      </p:sp>
      <p:cxnSp>
        <p:nvCxnSpPr>
          <p:cNvPr id="16" name="Straight Arrow Connector 15"/>
          <p:cNvCxnSpPr/>
          <p:nvPr/>
        </p:nvCxnSpPr>
        <p:spPr>
          <a:xfrm>
            <a:off x="212697" y="1113179"/>
            <a:ext cx="8508403"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3443605" y="2199005"/>
            <a:ext cx="2502535" cy="1476375"/>
          </a:xfrm>
          <a:prstGeom prst="rect">
            <a:avLst/>
          </a:prstGeom>
          <a:noFill/>
        </p:spPr>
        <p:txBody>
          <a:bodyPr wrap="square">
            <a:spAutoFit/>
          </a:bodyPr>
          <a:lstStyle/>
          <a:p>
            <a:pPr marL="285750" indent="-285750" algn="ctr">
              <a:lnSpc>
                <a:spcPct val="150000"/>
              </a:lnSpc>
              <a:buFont typeface="Arial" panose="020B0604020202020204" pitchFamily="34" charset="0"/>
              <a:buChar char="•"/>
            </a:pPr>
            <a:r>
              <a:rPr lang="vi-VN" sz="2000">
                <a:latin typeface="Times New Roman" panose="02020603050405020304" pitchFamily="18" charset="0"/>
                <a:cs typeface="Times New Roman" panose="02020603050405020304" pitchFamily="18" charset="0"/>
              </a:rPr>
              <a:t>Quy mô GDP vươn lên vị trí thứ hai trên thế giới</a:t>
            </a:r>
            <a:r>
              <a:rPr lang="en-US" sz="2000">
                <a:latin typeface="Times New Roman" panose="02020603050405020304" pitchFamily="18" charset="0"/>
                <a:cs typeface="Times New Roman" panose="02020603050405020304" pitchFamily="18" charset="0"/>
              </a:rPr>
              <a:t>.</a:t>
            </a:r>
            <a:endParaRPr lang="vi-VN" sz="2000">
              <a:latin typeface="Times New Roman" panose="02020603050405020304" pitchFamily="18" charset="0"/>
              <a:cs typeface="Times New Roman" panose="02020603050405020304" pitchFamily="18" charset="0"/>
            </a:endParaRPr>
          </a:p>
        </p:txBody>
      </p:sp>
      <p:sp>
        <p:nvSpPr>
          <p:cNvPr id="26" name="TextBox 25"/>
          <p:cNvSpPr txBox="1"/>
          <p:nvPr/>
        </p:nvSpPr>
        <p:spPr>
          <a:xfrm>
            <a:off x="6278063" y="2199053"/>
            <a:ext cx="2309345" cy="953135"/>
          </a:xfrm>
          <a:prstGeom prst="rect">
            <a:avLst/>
          </a:prstGeom>
          <a:noFill/>
        </p:spPr>
        <p:txBody>
          <a:bodyPr wrap="square">
            <a:spAutoFit/>
          </a:bodyPr>
          <a:lstStyle/>
          <a:p>
            <a:pPr marL="285750" indent="-285750" algn="ctr">
              <a:lnSpc>
                <a:spcPct val="140000"/>
              </a:lnSpc>
              <a:buFont typeface="Arial" panose="020B0604020202020204" pitchFamily="34" charset="0"/>
              <a:buChar char="•"/>
            </a:pPr>
            <a:r>
              <a:rPr lang="en-US" sz="2000">
                <a:latin typeface="Times New Roman" panose="02020603050405020304" pitchFamily="18" charset="0"/>
                <a:cs typeface="Times New Roman" panose="02020603050405020304" pitchFamily="18" charset="0"/>
              </a:rPr>
              <a:t>GDP đạt khoảng 17 700 tỉ USD.</a:t>
            </a:r>
            <a:endParaRPr lang="vi-VN" sz="2000">
              <a:latin typeface="Times New Roman" panose="02020603050405020304" pitchFamily="18" charset="0"/>
              <a:cs typeface="Times New Roman" panose="02020603050405020304" pitchFamily="18" charset="0"/>
            </a:endParaRPr>
          </a:p>
        </p:txBody>
      </p:sp>
      <p:sp>
        <p:nvSpPr>
          <p:cNvPr id="28" name="Right Brace 27"/>
          <p:cNvSpPr/>
          <p:nvPr/>
        </p:nvSpPr>
        <p:spPr>
          <a:xfrm rot="5400000">
            <a:off x="4267429" y="-408931"/>
            <a:ext cx="394606" cy="8245353"/>
          </a:xfrm>
          <a:prstGeom prst="rightBrace">
            <a:avLst>
              <a:gd name="adj1" fmla="val 39017"/>
              <a:gd name="adj2" fmla="val 50000"/>
            </a:avLst>
          </a:prstGeom>
          <a:ln w="381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TextBox 30"/>
          <p:cNvSpPr txBox="1"/>
          <p:nvPr/>
        </p:nvSpPr>
        <p:spPr>
          <a:xfrm>
            <a:off x="411989" y="3894570"/>
            <a:ext cx="8309111" cy="1014730"/>
          </a:xfrm>
          <a:prstGeom prst="rect">
            <a:avLst/>
          </a:prstGeom>
          <a:noFill/>
        </p:spPr>
        <p:txBody>
          <a:bodyPr wrap="square">
            <a:spAutoFit/>
          </a:bodyPr>
          <a:lstStyle/>
          <a:p>
            <a:pPr marL="285750" indent="-285750" algn="just">
              <a:lnSpc>
                <a:spcPct val="150000"/>
              </a:lnSpc>
              <a:buFont typeface="Arial" panose="020B0604020202020204" pitchFamily="34" charset="0"/>
              <a:buChar char="•"/>
            </a:pPr>
            <a:r>
              <a:rPr lang="vi-VN" sz="2000">
                <a:latin typeface="Times New Roman" panose="02020603050405020304" pitchFamily="18" charset="0"/>
                <a:cs typeface="Times New Roman" panose="02020603050405020304" pitchFamily="18" charset="0"/>
              </a:rPr>
              <a:t>Đời sống nhân dân cải thiện</a:t>
            </a:r>
            <a:r>
              <a:rPr lang="en-US" sz="2000">
                <a:latin typeface="Times New Roman" panose="02020603050405020304" pitchFamily="18" charset="0"/>
                <a:cs typeface="Times New Roman" panose="02020603050405020304" pitchFamily="18" charset="0"/>
              </a:rPr>
              <a:t> và nâng cao.</a:t>
            </a:r>
            <a:endParaRPr lang="en-US" sz="2000">
              <a:latin typeface="Times New Roman" panose="02020603050405020304" pitchFamily="18" charset="0"/>
              <a:cs typeface="Times New Roman" panose="02020603050405020304" pitchFamily="18" charset="0"/>
            </a:endParaRPr>
          </a:p>
          <a:p>
            <a:pPr marL="285750" indent="-285750" algn="just">
              <a:lnSpc>
                <a:spcPct val="150000"/>
              </a:lnSpc>
              <a:buFont typeface="Arial" panose="020B0604020202020204" pitchFamily="34" charset="0"/>
              <a:buChar char="•"/>
            </a:pPr>
            <a:r>
              <a:rPr lang="en-US" sz="2000">
                <a:latin typeface="Times New Roman" panose="02020603050405020304" pitchFamily="18" charset="0"/>
                <a:cs typeface="Times New Roman" panose="02020603050405020304" pitchFamily="18" charset="0"/>
              </a:rPr>
              <a:t>L</a:t>
            </a:r>
            <a:r>
              <a:rPr lang="vi-VN" sz="2000">
                <a:latin typeface="Times New Roman" panose="02020603050405020304" pitchFamily="18" charset="0"/>
                <a:cs typeface="Times New Roman" panose="02020603050405020304" pitchFamily="18" charset="0"/>
              </a:rPr>
              <a:t>à một trong những nhân tố quan trọng cho sự tăng trưởng kinh tế thế giới.</a:t>
            </a:r>
            <a:endParaRPr lang="en-US" sz="200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up)">
                                      <p:cBhvr>
                                        <p:cTn id="17" dur="500"/>
                                        <p:tgtEl>
                                          <p:spTgt spid="8"/>
                                        </p:tgtEl>
                                      </p:cBhvr>
                                    </p:animEffect>
                                  </p:childTnLst>
                                </p:cTn>
                              </p:par>
                            </p:childTnLst>
                          </p:cTn>
                        </p:par>
                        <p:par>
                          <p:cTn id="18" fill="hold">
                            <p:stCondLst>
                              <p:cond delay="500"/>
                            </p:stCondLst>
                            <p:childTnLst>
                              <p:par>
                                <p:cTn id="19" presetID="16" presetClass="entr" presetSubtype="21" fill="hold" grpId="0"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wipe(up)">
                                      <p:cBhvr>
                                        <p:cTn id="26" dur="500"/>
                                        <p:tgtEl>
                                          <p:spTgt spid="18"/>
                                        </p:tgtEl>
                                      </p:cBhvr>
                                    </p:animEffect>
                                  </p:childTnLst>
                                </p:cTn>
                              </p:par>
                            </p:childTnLst>
                          </p:cTn>
                        </p:par>
                        <p:par>
                          <p:cTn id="27" fill="hold">
                            <p:stCondLst>
                              <p:cond delay="500"/>
                            </p:stCondLst>
                            <p:childTnLst>
                              <p:par>
                                <p:cTn id="28" presetID="16" presetClass="entr" presetSubtype="21" fill="hold" grpId="0" nodeType="after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barn(inVertical)">
                                      <p:cBhvr>
                                        <p:cTn id="30" dur="500"/>
                                        <p:tgtEl>
                                          <p:spTgt spid="24"/>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wipe(up)">
                                      <p:cBhvr>
                                        <p:cTn id="35" dur="500"/>
                                        <p:tgtEl>
                                          <p:spTgt spid="25"/>
                                        </p:tgtEl>
                                      </p:cBhvr>
                                    </p:animEffect>
                                  </p:childTnLst>
                                </p:cTn>
                              </p:par>
                            </p:childTnLst>
                          </p:cTn>
                        </p:par>
                        <p:par>
                          <p:cTn id="36" fill="hold">
                            <p:stCondLst>
                              <p:cond delay="500"/>
                            </p:stCondLst>
                            <p:childTnLst>
                              <p:par>
                                <p:cTn id="37" presetID="16" presetClass="entr" presetSubtype="21" fill="hold" grpId="0" nodeType="after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barn(inVertical)">
                                      <p:cBhvr>
                                        <p:cTn id="39" dur="500"/>
                                        <p:tgtEl>
                                          <p:spTgt spid="26"/>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grpId="0" nodeType="clickEffect">
                                  <p:stCondLst>
                                    <p:cond delay="0"/>
                                  </p:stCondLst>
                                  <p:childTnLst>
                                    <p:set>
                                      <p:cBhvr>
                                        <p:cTn id="43" dur="1" fill="hold">
                                          <p:stCondLst>
                                            <p:cond delay="0"/>
                                          </p:stCondLst>
                                        </p:cTn>
                                        <p:tgtEl>
                                          <p:spTgt spid="28"/>
                                        </p:tgtEl>
                                        <p:attrNameLst>
                                          <p:attrName>style.visibility</p:attrName>
                                        </p:attrNameLst>
                                      </p:cBhvr>
                                      <p:to>
                                        <p:strVal val="visible"/>
                                      </p:to>
                                    </p:set>
                                    <p:animEffect transition="in" filter="wipe(up)">
                                      <p:cBhvr>
                                        <p:cTn id="44" dur="500"/>
                                        <p:tgtEl>
                                          <p:spTgt spid="28"/>
                                        </p:tgtEl>
                                      </p:cBhvr>
                                    </p:animEffect>
                                  </p:childTnLst>
                                </p:cTn>
                              </p:par>
                            </p:childTnLst>
                          </p:cTn>
                        </p:par>
                        <p:par>
                          <p:cTn id="45" fill="hold">
                            <p:stCondLst>
                              <p:cond delay="500"/>
                            </p:stCondLst>
                            <p:childTnLst>
                              <p:par>
                                <p:cTn id="46" presetID="2" presetClass="entr" presetSubtype="4" fill="hold" grpId="0" nodeType="afterEffect">
                                  <p:stCondLst>
                                    <p:cond delay="0"/>
                                  </p:stCondLst>
                                  <p:childTnLst>
                                    <p:set>
                                      <p:cBhvr>
                                        <p:cTn id="47" dur="1" fill="hold">
                                          <p:stCondLst>
                                            <p:cond delay="0"/>
                                          </p:stCondLst>
                                        </p:cTn>
                                        <p:tgtEl>
                                          <p:spTgt spid="31"/>
                                        </p:tgtEl>
                                        <p:attrNameLst>
                                          <p:attrName>style.visibility</p:attrName>
                                        </p:attrNameLst>
                                      </p:cBhvr>
                                      <p:to>
                                        <p:strVal val="visible"/>
                                      </p:to>
                                    </p:set>
                                    <p:anim calcmode="lin" valueType="num">
                                      <p:cBhvr additive="base">
                                        <p:cTn id="48" dur="500" fill="hold"/>
                                        <p:tgtEl>
                                          <p:spTgt spid="31"/>
                                        </p:tgtEl>
                                        <p:attrNameLst>
                                          <p:attrName>ppt_x</p:attrName>
                                        </p:attrNameLst>
                                      </p:cBhvr>
                                      <p:tavLst>
                                        <p:tav tm="0">
                                          <p:val>
                                            <p:strVal val="#ppt_x"/>
                                          </p:val>
                                        </p:tav>
                                        <p:tav tm="100000">
                                          <p:val>
                                            <p:strVal val="#ppt_x"/>
                                          </p:val>
                                        </p:tav>
                                      </p:tavLst>
                                    </p:anim>
                                    <p:anim calcmode="lin" valueType="num">
                                      <p:cBhvr additive="base">
                                        <p:cTn id="49"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10" grpId="0" animBg="1"/>
      <p:bldP spid="8" grpId="0" animBg="1"/>
      <p:bldP spid="11" grpId="0"/>
      <p:bldP spid="18" grpId="0" animBg="1"/>
      <p:bldP spid="24" grpId="0"/>
      <p:bldP spid="26" grpId="0"/>
      <p:bldP spid="28" grpId="0" animBg="1"/>
      <p:bldP spid="31" grpId="0"/>
    </p:bldLst>
  </p:timing>
</p:sld>
</file>

<file path=ppt/tags/tag1.xml><?xml version="1.0" encoding="utf-8"?>
<p:tagLst xmlns:p="http://schemas.openxmlformats.org/presentationml/2006/main">
  <p:tag name="TABLE_ENDDRAG_ORIGIN_RECT" val="642*343"/>
  <p:tag name="TABLE_ENDDRAG_RECT" val="17*55*642*343"/>
</p:tagLst>
</file>

<file path=ppt/tags/tag2.xml><?xml version="1.0" encoding="utf-8"?>
<p:tagLst xmlns:p="http://schemas.openxmlformats.org/presentationml/2006/main">
  <p:tag name="TABLE_ENDDRAG_ORIGIN_RECT" val="608*359"/>
  <p:tag name="TABLE_ENDDRAG_RECT" val="57*24*608*359"/>
</p:tagLst>
</file>

<file path=ppt/tags/tag3.xml><?xml version="1.0" encoding="utf-8"?>
<p:tagLst xmlns:p="http://schemas.openxmlformats.org/presentationml/2006/main">
  <p:tag name="KSO_WM_UNIT_DIAGRAM_MODELTYPE" val="dynamicNum"/>
  <p:tag name="KSO_WM_BEAUTIFY_FLAG" val="#wm#"/>
  <p:tag name="KSO_WM_UNIT_TYPE" val="ζ_h_f"/>
  <p:tag name="KSO_WM_UNIT_DYNMNUM_TYPE" val="1"/>
  <p:tag name="KSO_WM_DYNAMICNUM_SPEED" val="3"/>
  <p:tag name="KSO_WM_UNIT_DYNMNUM_DGM_ANIMTYPE" val="5"/>
  <p:tag name="KSO_WM_UNIT_INDEX" val="1763365707779_1_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hina's Army Day: Guardian of the Nation by Slidesgo">
  <a:themeElements>
    <a:clrScheme name="Simple Light">
      <a:dk1>
        <a:srgbClr val="000000"/>
      </a:dk1>
      <a:lt1>
        <a:srgbClr val="F8F8F7"/>
      </a:lt1>
      <a:dk2>
        <a:srgbClr val="C3C7BE"/>
      </a:dk2>
      <a:lt2>
        <a:srgbClr val="96BDA9"/>
      </a:lt2>
      <a:accent1>
        <a:srgbClr val="7BA58E"/>
      </a:accent1>
      <a:accent2>
        <a:srgbClr val="295A42"/>
      </a:accent2>
      <a:accent3>
        <a:srgbClr val="C60000"/>
      </a:accent3>
      <a:accent4>
        <a:srgbClr val="FD0826"/>
      </a:accent4>
      <a:accent5>
        <a:srgbClr val="FF4E28"/>
      </a:accent5>
      <a:accent6>
        <a:srgbClr val="FFD756"/>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Gear Drives">
  <a:themeElements>
    <a:clrScheme name="Gear Drives 13">
      <a:dk1>
        <a:srgbClr val="000000"/>
      </a:dk1>
      <a:lt1>
        <a:srgbClr val="FFFFFF"/>
      </a:lt1>
      <a:dk2>
        <a:srgbClr val="000000"/>
      </a:dk2>
      <a:lt2>
        <a:srgbClr val="969696"/>
      </a:lt2>
      <a:accent1>
        <a:srgbClr val="5F5F5F"/>
      </a:accent1>
      <a:accent2>
        <a:srgbClr val="969696"/>
      </a:accent2>
      <a:accent3>
        <a:srgbClr val="FFFFFF"/>
      </a:accent3>
      <a:accent4>
        <a:srgbClr val="000000"/>
      </a:accent4>
      <a:accent5>
        <a:srgbClr val="B6B6B6"/>
      </a:accent5>
      <a:accent6>
        <a:srgbClr val="878787"/>
      </a:accent6>
      <a:hlink>
        <a:srgbClr val="CC3300"/>
      </a:hlink>
      <a:folHlink>
        <a:srgbClr val="996600"/>
      </a:folHlink>
    </a:clrScheme>
    <a:fontScheme name="Gear Drives">
      <a:majorFont>
        <a:latin typeface="Arial"/>
        <a:ea typeface="SimSun"/>
        <a:cs typeface=""/>
      </a:majorFont>
      <a:minorFont>
        <a:latin typeface="Arial"/>
        <a:ea typeface="SimSu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gradFill rotWithShape="0">
          <a:gsLst>
            <a:gs pos="0">
              <a:schemeClr val="accent1"/>
            </a:gs>
            <a:gs pos="100000">
              <a:schemeClr val="accent2"/>
            </a:gs>
          </a:gsLst>
          <a:lin ang="5400000" scaled="1"/>
        </a:gradFill>
        <a:ln w="9525" cap="flat" cmpd="sng" algn="ctr">
          <a:solidFill>
            <a:schemeClr val="accent1"/>
          </a:solidFill>
          <a:prstDash val="solid"/>
          <a:round/>
          <a:headEnd type="none" w="med" len="med"/>
          <a:tailEnd type="none" w="med" len="med"/>
        </a:ln>
      </a:spPr>
      <a:bodyPr vert="horz" wrap="none" lIns="91440" tIns="45720" rIns="91440" bIns="45720" numCol="1" anchor="ctr"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zh-CN" altLang="en-US" sz="1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defRPr>
        </a:defPPr>
      </a:lstStyle>
    </a:spDef>
    <a:lnDef>
      <a:spPr bwMode="auto">
        <a:xfrm>
          <a:off x="0" y="0"/>
          <a:ext cx="1" cy="1"/>
        </a:xfrm>
        <a:custGeom>
          <a:avLst/>
          <a:gdLst/>
          <a:ahLst/>
          <a:cxnLst/>
          <a:rect l="0" t="0" r="0" b="0"/>
          <a:pathLst/>
        </a:custGeom>
        <a:gradFill rotWithShape="0">
          <a:gsLst>
            <a:gs pos="0">
              <a:schemeClr val="accent1"/>
            </a:gs>
            <a:gs pos="100000">
              <a:schemeClr val="accent2"/>
            </a:gs>
          </a:gsLst>
          <a:lin ang="5400000" scaled="1"/>
        </a:gradFill>
        <a:ln w="9525" cap="flat" cmpd="sng" algn="ctr">
          <a:solidFill>
            <a:schemeClr val="accent1"/>
          </a:solidFill>
          <a:prstDash val="solid"/>
          <a:round/>
          <a:headEnd type="none" w="med" len="med"/>
          <a:tailEnd type="none" w="med" len="med"/>
        </a:ln>
      </a:spPr>
      <a:bodyPr vert="horz" wrap="none" lIns="91440" tIns="45720" rIns="91440" bIns="45720" numCol="1" anchor="ctr"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zh-CN" altLang="en-US" sz="1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defRPr>
        </a:defPPr>
      </a:lstStyle>
    </a:lnDef>
  </a:objectDefaults>
  <a:extraClrSchemeLst>
    <a:extraClrScheme>
      <a:clrScheme name="Gear Driv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Gear Driv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Gear Driv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Gear Driv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Gear Driv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Gear Driv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Gear Driv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Gear Driv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ear Driv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Gear Driv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Gear Driv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ear Driv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Gear Drives 13">
        <a:dk1>
          <a:srgbClr val="000000"/>
        </a:dk1>
        <a:lt1>
          <a:srgbClr val="FFFFFF"/>
        </a:lt1>
        <a:dk2>
          <a:srgbClr val="000000"/>
        </a:dk2>
        <a:lt2>
          <a:srgbClr val="969696"/>
        </a:lt2>
        <a:accent1>
          <a:srgbClr val="5F5F5F"/>
        </a:accent1>
        <a:accent2>
          <a:srgbClr val="969696"/>
        </a:accent2>
        <a:accent3>
          <a:srgbClr val="FFFFFF"/>
        </a:accent3>
        <a:accent4>
          <a:srgbClr val="000000"/>
        </a:accent4>
        <a:accent5>
          <a:srgbClr val="B6B6B6"/>
        </a:accent5>
        <a:accent6>
          <a:srgbClr val="878787"/>
        </a:accent6>
        <a:hlink>
          <a:srgbClr val="CC3300"/>
        </a:hlink>
        <a:folHlink>
          <a:srgbClr val="9966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kenhgiaovien_bai4_p1_su_phat_trien_cua_cnxh_tu_sau_chien_tranh_the_gioi_thu_hai_den_nay</Template>
  <TotalTime>0</TotalTime>
  <Words>7306</Words>
  <Application>WPS Presentation</Application>
  <PresentationFormat>On-screen Show (16:9)</PresentationFormat>
  <Paragraphs>928</Paragraphs>
  <Slides>26</Slides>
  <Notes>27</Notes>
  <HiddenSlides>0</HiddenSlides>
  <MMClips>25</MMClips>
  <ScaleCrop>false</ScaleCrop>
  <HeadingPairs>
    <vt:vector size="6" baseType="variant">
      <vt:variant>
        <vt:lpstr>已用的字体</vt:lpstr>
      </vt:variant>
      <vt:variant>
        <vt:i4>14</vt:i4>
      </vt:variant>
      <vt:variant>
        <vt:lpstr>主题</vt:lpstr>
      </vt:variant>
      <vt:variant>
        <vt:i4>3</vt:i4>
      </vt:variant>
      <vt:variant>
        <vt:lpstr>幻灯片标题</vt:lpstr>
      </vt:variant>
      <vt:variant>
        <vt:i4>26</vt:i4>
      </vt:variant>
    </vt:vector>
  </HeadingPairs>
  <TitlesOfParts>
    <vt:vector size="43" baseType="lpstr">
      <vt:lpstr>Arial</vt:lpstr>
      <vt:lpstr>SimSun</vt:lpstr>
      <vt:lpstr>Wingdings</vt:lpstr>
      <vt:lpstr>Arial</vt:lpstr>
      <vt:lpstr>Rubik ExtraBold</vt:lpstr>
      <vt:lpstr>Cabin</vt:lpstr>
      <vt:lpstr>Times New Roman</vt:lpstr>
      <vt:lpstr>Calibri</vt:lpstr>
      <vt:lpstr>Calibri</vt:lpstr>
      <vt:lpstr>Microsoft YaHei</vt:lpstr>
      <vt:lpstr>Arial Unicode MS</vt:lpstr>
      <vt:lpstr>Times New Roman</vt:lpstr>
      <vt:lpstr>Vrinda</vt:lpstr>
      <vt:lpstr>Segoe UI Symbol</vt:lpstr>
      <vt:lpstr>Office Theme</vt:lpstr>
      <vt:lpstr>China's Army Day: Guardian of the Nation by Slidesgo</vt:lpstr>
      <vt:lpstr>Gear Drives</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Hương Giang</dc:creator>
  <cp:lastModifiedBy>Mỹ Nhiệm</cp:lastModifiedBy>
  <cp:revision>43</cp:revision>
  <dcterms:created xsi:type="dcterms:W3CDTF">2023-08-21T09:36:00Z</dcterms:created>
  <dcterms:modified xsi:type="dcterms:W3CDTF">2025-11-29T04:03:18Z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7E172A1B208E4F30B74FF7F5682EEBE8_12</vt:lpwstr>
  </property>
  <property fmtid="{D5CDD505-2E9C-101B-9397-08002B2CF9AE}" pid="3" name="KSOProductBuildVer">
    <vt:lpwstr>1033-12.2.0.23155</vt:lpwstr>
  </property>
</Properties>
</file>