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6" r:id="rId3"/>
    <p:sldId id="257" r:id="rId4"/>
    <p:sldId id="259" r:id="rId5"/>
    <p:sldId id="260" r:id="rId6"/>
    <p:sldId id="267" r:id="rId7"/>
    <p:sldId id="268" r:id="rId8"/>
    <p:sldId id="269" r:id="rId9"/>
    <p:sldId id="270" r:id="rId10"/>
    <p:sldId id="261" r:id="rId11"/>
    <p:sldId id="263" r:id="rId12"/>
    <p:sldId id="264" r:id="rId13"/>
    <p:sldId id="265" r:id="rId14"/>
    <p:sldId id="262" r:id="rId15"/>
    <p:sldId id="266" r:id="rId16"/>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1" autoAdjust="0"/>
    <p:restoredTop sz="94660"/>
  </p:normalViewPr>
  <p:slideViewPr>
    <p:cSldViewPr snapToGrid="0">
      <p:cViewPr varScale="1">
        <p:scale>
          <a:sx n="69" d="100"/>
          <a:sy n="69" d="100"/>
        </p:scale>
        <p:origin x="69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FC1D5A-609A-4487-9240-8DAED3FB2733}" type="doc">
      <dgm:prSet loTypeId="urn:microsoft.com/office/officeart/2005/8/layout/list1" loCatId="list" qsTypeId="urn:microsoft.com/office/officeart/2005/8/quickstyle/simple3" qsCatId="simple" csTypeId="urn:microsoft.com/office/officeart/2005/8/colors/accent6_2" csCatId="accent6" phldr="1"/>
      <dgm:spPr/>
      <dgm:t>
        <a:bodyPr/>
        <a:lstStyle/>
        <a:p>
          <a:endParaRPr lang="en-US"/>
        </a:p>
      </dgm:t>
    </dgm:pt>
    <dgm:pt modelId="{A5381F05-A33A-4E5F-8733-567ABF605B82}">
      <dgm:prSet phldrT="[Text]" custT="1"/>
      <dgm:spPr/>
      <dgm:t>
        <a:bodyPr/>
        <a:lstStyle/>
        <a:p>
          <a:pPr algn="just"/>
          <a:r>
            <a:rPr lang="en-US" sz="2400" b="0" i="0" dirty="0">
              <a:latin typeface="Times New Roman" panose="02020603050405020304" pitchFamily="18" charset="0"/>
              <a:cs typeface="Times New Roman" panose="02020603050405020304" pitchFamily="18" charset="0"/>
            </a:rPr>
            <a:t>1. </a:t>
          </a:r>
          <a:r>
            <a:rPr lang="en-US" sz="2400" b="0" i="0" dirty="0" err="1">
              <a:latin typeface="Times New Roman" panose="02020603050405020304" pitchFamily="18" charset="0"/>
              <a:cs typeface="Times New Roman" panose="02020603050405020304" pitchFamily="18" charset="0"/>
            </a:rPr>
            <a:t>Thẻ</a:t>
          </a:r>
          <a:r>
            <a:rPr lang="en-US" sz="2400" b="0" i="0" dirty="0">
              <a:latin typeface="Times New Roman" panose="02020603050405020304" pitchFamily="18" charset="0"/>
              <a:cs typeface="Times New Roman" panose="02020603050405020304" pitchFamily="18" charset="0"/>
            </a:rPr>
            <a:t> </a:t>
          </a:r>
          <a:r>
            <a:rPr lang="en-US" sz="2400" b="0" i="0" dirty="0">
              <a:solidFill>
                <a:srgbClr val="C00000"/>
              </a:solidFill>
              <a:latin typeface="Times New Roman" panose="02020603050405020304" pitchFamily="18" charset="0"/>
              <a:cs typeface="Times New Roman" panose="02020603050405020304" pitchFamily="18" charset="0"/>
            </a:rPr>
            <a:t>&lt;</a:t>
          </a:r>
          <a:r>
            <a:rPr lang="en-US" sz="2400" b="0" i="0" dirty="0" err="1">
              <a:solidFill>
                <a:srgbClr val="C00000"/>
              </a:solidFill>
              <a:latin typeface="Times New Roman" panose="02020603050405020304" pitchFamily="18" charset="0"/>
              <a:cs typeface="Times New Roman" panose="02020603050405020304" pitchFamily="18" charset="0"/>
            </a:rPr>
            <a:t>img</a:t>
          </a:r>
          <a:r>
            <a:rPr lang="en-US" sz="2400" b="0" i="0" dirty="0">
              <a:solidFill>
                <a:srgbClr val="C00000"/>
              </a:solidFill>
              <a:latin typeface="Times New Roman" panose="02020603050405020304" pitchFamily="18" charset="0"/>
              <a:cs typeface="Times New Roman" panose="02020603050405020304" pitchFamily="18" charset="0"/>
            </a:rPr>
            <a:t>&gt; </a:t>
          </a:r>
          <a:r>
            <a:rPr lang="en-US" sz="2400" b="0" i="0" dirty="0" err="1">
              <a:latin typeface="Times New Roman" panose="02020603050405020304" pitchFamily="18" charset="0"/>
              <a:cs typeface="Times New Roman" panose="02020603050405020304" pitchFamily="18" charset="0"/>
            </a:rPr>
            <a:t>chỉ</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dùng</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khi</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chèn</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ảnh</a:t>
          </a:r>
          <a:r>
            <a:rPr lang="en-US" sz="2400" b="0" i="0" dirty="0">
              <a:latin typeface="Times New Roman" panose="02020603050405020304" pitchFamily="18" charset="0"/>
              <a:cs typeface="Times New Roman" panose="02020603050405020304" pitchFamily="18" charset="0"/>
            </a:rPr>
            <a:t> jpg </a:t>
          </a:r>
          <a:r>
            <a:rPr lang="en-US" sz="2400" b="0" i="0" dirty="0" err="1">
              <a:latin typeface="Times New Roman" panose="02020603050405020304" pitchFamily="18" charset="0"/>
              <a:cs typeface="Times New Roman" panose="02020603050405020304" pitchFamily="18" charset="0"/>
            </a:rPr>
            <a:t>vào</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trang</a:t>
          </a:r>
          <a:r>
            <a:rPr lang="en-US" sz="2400" b="0" i="0" dirty="0">
              <a:latin typeface="Times New Roman" panose="02020603050405020304" pitchFamily="18" charset="0"/>
              <a:cs typeface="Times New Roman" panose="02020603050405020304" pitchFamily="18" charset="0"/>
            </a:rPr>
            <a:t> web </a:t>
          </a:r>
          <a:r>
            <a:rPr lang="en-US" sz="2400" b="0" i="0" dirty="0" err="1">
              <a:latin typeface="Times New Roman" panose="02020603050405020304" pitchFamily="18" charset="0"/>
              <a:cs typeface="Times New Roman" panose="02020603050405020304" pitchFamily="18" charset="0"/>
            </a:rPr>
            <a:t>có</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đúng</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không</a:t>
          </a:r>
          <a:r>
            <a:rPr lang="en-US" sz="2400" b="0" i="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dgm:t>
    </dgm:pt>
    <dgm:pt modelId="{BE037927-AA8F-47E5-877F-9F20A93A4239}" type="parTrans" cxnId="{A4C01BA1-CAE0-4D6B-995B-C7C898A53108}">
      <dgm:prSet/>
      <dgm:spPr/>
      <dgm:t>
        <a:bodyPr/>
        <a:lstStyle/>
        <a:p>
          <a:pPr algn="just"/>
          <a:endParaRPr lang="en-US" sz="2400">
            <a:latin typeface="Times New Roman" panose="02020603050405020304" pitchFamily="18" charset="0"/>
            <a:cs typeface="Times New Roman" panose="02020603050405020304" pitchFamily="18" charset="0"/>
          </a:endParaRPr>
        </a:p>
      </dgm:t>
    </dgm:pt>
    <dgm:pt modelId="{9EE81A86-D07D-4287-93DB-55F118930DB2}" type="sibTrans" cxnId="{A4C01BA1-CAE0-4D6B-995B-C7C898A53108}">
      <dgm:prSet/>
      <dgm:spPr/>
      <dgm:t>
        <a:bodyPr/>
        <a:lstStyle/>
        <a:p>
          <a:pPr algn="just"/>
          <a:endParaRPr lang="en-US" sz="2400">
            <a:latin typeface="Times New Roman" panose="02020603050405020304" pitchFamily="18" charset="0"/>
            <a:cs typeface="Times New Roman" panose="02020603050405020304" pitchFamily="18" charset="0"/>
          </a:endParaRPr>
        </a:p>
      </dgm:t>
    </dgm:pt>
    <dgm:pt modelId="{FF9E2108-B9A0-4463-8E3D-677F89A131F8}">
      <dgm:prSet custT="1"/>
      <dgm:spPr/>
      <dgm:t>
        <a:bodyPr/>
        <a:lstStyle/>
        <a:p>
          <a:pPr algn="just"/>
          <a:r>
            <a:rPr lang="vi-VN" sz="2400" b="0" i="0" dirty="0">
              <a:latin typeface="Times New Roman" panose="02020603050405020304" pitchFamily="18" charset="0"/>
              <a:cs typeface="Times New Roman" panose="02020603050405020304" pitchFamily="18" charset="0"/>
            </a:rPr>
            <a:t>Không</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đúng</a:t>
          </a:r>
          <a:r>
            <a:rPr lang="vi-VN" sz="2400" b="0" i="0" dirty="0">
              <a:latin typeface="Times New Roman" panose="02020603050405020304" pitchFamily="18" charset="0"/>
              <a:cs typeface="Times New Roman" panose="02020603050405020304" pitchFamily="18" charset="0"/>
            </a:rPr>
            <a:t>, thẻ </a:t>
          </a:r>
          <a:r>
            <a:rPr lang="vi-VN" sz="2400" b="0" i="0" dirty="0">
              <a:solidFill>
                <a:srgbClr val="C00000"/>
              </a:solidFill>
              <a:latin typeface="Times New Roman" panose="02020603050405020304" pitchFamily="18" charset="0"/>
              <a:cs typeface="Times New Roman" panose="02020603050405020304" pitchFamily="18" charset="0"/>
            </a:rPr>
            <a:t>&lt;img&gt; </a:t>
          </a:r>
          <a:r>
            <a:rPr lang="vi-VN" sz="2400" b="0" i="0" dirty="0">
              <a:latin typeface="Times New Roman" panose="02020603050405020304" pitchFamily="18" charset="0"/>
              <a:cs typeface="Times New Roman" panose="02020603050405020304" pitchFamily="18" charset="0"/>
            </a:rPr>
            <a:t>không chỉ dùng để chèn ảnh JPG vào trang web mà còn có thể được sử dụng để chèn các loại tệp ảnh khác như PNG, GIF, BMP, SVG và nhiều định dạng hình ảnh khác nữa.</a:t>
          </a:r>
          <a:endParaRPr lang="en-US" sz="2400" dirty="0">
            <a:latin typeface="Times New Roman" panose="02020603050405020304" pitchFamily="18" charset="0"/>
            <a:cs typeface="Times New Roman" panose="02020603050405020304" pitchFamily="18" charset="0"/>
          </a:endParaRPr>
        </a:p>
      </dgm:t>
    </dgm:pt>
    <dgm:pt modelId="{72DA7C68-49A3-4F9B-8CF5-BF3D851BFC83}" type="parTrans" cxnId="{38DEE657-C6E6-4F2F-994B-0CC6C5A8BD8A}">
      <dgm:prSet/>
      <dgm:spPr/>
      <dgm:t>
        <a:bodyPr/>
        <a:lstStyle/>
        <a:p>
          <a:pPr algn="just"/>
          <a:endParaRPr lang="en-US" sz="2400">
            <a:latin typeface="Times New Roman" panose="02020603050405020304" pitchFamily="18" charset="0"/>
            <a:cs typeface="Times New Roman" panose="02020603050405020304" pitchFamily="18" charset="0"/>
          </a:endParaRPr>
        </a:p>
      </dgm:t>
    </dgm:pt>
    <dgm:pt modelId="{2769E8FF-388D-4FE7-B115-D39B6DBCE7E1}" type="sibTrans" cxnId="{38DEE657-C6E6-4F2F-994B-0CC6C5A8BD8A}">
      <dgm:prSet/>
      <dgm:spPr/>
      <dgm:t>
        <a:bodyPr/>
        <a:lstStyle/>
        <a:p>
          <a:pPr algn="just"/>
          <a:endParaRPr lang="en-US" sz="2400">
            <a:latin typeface="Times New Roman" panose="02020603050405020304" pitchFamily="18" charset="0"/>
            <a:cs typeface="Times New Roman" panose="02020603050405020304" pitchFamily="18" charset="0"/>
          </a:endParaRPr>
        </a:p>
      </dgm:t>
    </dgm:pt>
    <dgm:pt modelId="{C97907B6-9450-4C34-8B5C-61667CCD289F}" type="pres">
      <dgm:prSet presAssocID="{1BFC1D5A-609A-4487-9240-8DAED3FB2733}" presName="linear" presStyleCnt="0">
        <dgm:presLayoutVars>
          <dgm:dir/>
          <dgm:animLvl val="lvl"/>
          <dgm:resizeHandles val="exact"/>
        </dgm:presLayoutVars>
      </dgm:prSet>
      <dgm:spPr/>
      <dgm:t>
        <a:bodyPr/>
        <a:lstStyle/>
        <a:p>
          <a:endParaRPr lang="en-US"/>
        </a:p>
      </dgm:t>
    </dgm:pt>
    <dgm:pt modelId="{C0EEB4A3-135F-411E-BF55-8BC8D547859C}" type="pres">
      <dgm:prSet presAssocID="{A5381F05-A33A-4E5F-8733-567ABF605B82}" presName="parentLin" presStyleCnt="0"/>
      <dgm:spPr/>
    </dgm:pt>
    <dgm:pt modelId="{3A2476D2-8836-4601-9A41-C612CFEFD035}" type="pres">
      <dgm:prSet presAssocID="{A5381F05-A33A-4E5F-8733-567ABF605B82}" presName="parentLeftMargin" presStyleLbl="node1" presStyleIdx="0" presStyleCnt="1"/>
      <dgm:spPr/>
      <dgm:t>
        <a:bodyPr/>
        <a:lstStyle/>
        <a:p>
          <a:endParaRPr lang="en-US"/>
        </a:p>
      </dgm:t>
    </dgm:pt>
    <dgm:pt modelId="{F260F1FF-CFCE-4467-9756-24CEE1D7C11E}" type="pres">
      <dgm:prSet presAssocID="{A5381F05-A33A-4E5F-8733-567ABF605B82}" presName="parentText" presStyleLbl="node1" presStyleIdx="0" presStyleCnt="1">
        <dgm:presLayoutVars>
          <dgm:chMax val="0"/>
          <dgm:bulletEnabled val="1"/>
        </dgm:presLayoutVars>
      </dgm:prSet>
      <dgm:spPr/>
      <dgm:t>
        <a:bodyPr/>
        <a:lstStyle/>
        <a:p>
          <a:endParaRPr lang="en-US"/>
        </a:p>
      </dgm:t>
    </dgm:pt>
    <dgm:pt modelId="{FD64332D-E048-4033-B568-C228C749087A}" type="pres">
      <dgm:prSet presAssocID="{A5381F05-A33A-4E5F-8733-567ABF605B82}" presName="negativeSpace" presStyleCnt="0"/>
      <dgm:spPr/>
    </dgm:pt>
    <dgm:pt modelId="{954D63F0-4516-4B24-A016-A31BD8F5C1C4}" type="pres">
      <dgm:prSet presAssocID="{A5381F05-A33A-4E5F-8733-567ABF605B82}" presName="childText" presStyleLbl="conFgAcc1" presStyleIdx="0" presStyleCnt="1">
        <dgm:presLayoutVars>
          <dgm:bulletEnabled val="1"/>
        </dgm:presLayoutVars>
      </dgm:prSet>
      <dgm:spPr/>
      <dgm:t>
        <a:bodyPr/>
        <a:lstStyle/>
        <a:p>
          <a:endParaRPr lang="en-US"/>
        </a:p>
      </dgm:t>
    </dgm:pt>
  </dgm:ptLst>
  <dgm:cxnLst>
    <dgm:cxn modelId="{A0448D49-3C51-4DA0-8863-4B308C81675C}" type="presOf" srcId="{A5381F05-A33A-4E5F-8733-567ABF605B82}" destId="{F260F1FF-CFCE-4467-9756-24CEE1D7C11E}" srcOrd="1" destOrd="0" presId="urn:microsoft.com/office/officeart/2005/8/layout/list1"/>
    <dgm:cxn modelId="{38DEE657-C6E6-4F2F-994B-0CC6C5A8BD8A}" srcId="{A5381F05-A33A-4E5F-8733-567ABF605B82}" destId="{FF9E2108-B9A0-4463-8E3D-677F89A131F8}" srcOrd="0" destOrd="0" parTransId="{72DA7C68-49A3-4F9B-8CF5-BF3D851BFC83}" sibTransId="{2769E8FF-388D-4FE7-B115-D39B6DBCE7E1}"/>
    <dgm:cxn modelId="{B3BD8170-8E76-46BD-B579-F745FDB700BC}" type="presOf" srcId="{FF9E2108-B9A0-4463-8E3D-677F89A131F8}" destId="{954D63F0-4516-4B24-A016-A31BD8F5C1C4}" srcOrd="0" destOrd="0" presId="urn:microsoft.com/office/officeart/2005/8/layout/list1"/>
    <dgm:cxn modelId="{B6CB51BF-FBBF-4A37-B60D-315AFE524941}" type="presOf" srcId="{A5381F05-A33A-4E5F-8733-567ABF605B82}" destId="{3A2476D2-8836-4601-9A41-C612CFEFD035}" srcOrd="0" destOrd="0" presId="urn:microsoft.com/office/officeart/2005/8/layout/list1"/>
    <dgm:cxn modelId="{A4C01BA1-CAE0-4D6B-995B-C7C898A53108}" srcId="{1BFC1D5A-609A-4487-9240-8DAED3FB2733}" destId="{A5381F05-A33A-4E5F-8733-567ABF605B82}" srcOrd="0" destOrd="0" parTransId="{BE037927-AA8F-47E5-877F-9F20A93A4239}" sibTransId="{9EE81A86-D07D-4287-93DB-55F118930DB2}"/>
    <dgm:cxn modelId="{726B4416-672B-40DD-BD81-C591469F0FF3}" type="presOf" srcId="{1BFC1D5A-609A-4487-9240-8DAED3FB2733}" destId="{C97907B6-9450-4C34-8B5C-61667CCD289F}" srcOrd="0" destOrd="0" presId="urn:microsoft.com/office/officeart/2005/8/layout/list1"/>
    <dgm:cxn modelId="{4D80F11D-E96D-4B9A-A780-9450FCF4E222}" type="presParOf" srcId="{C97907B6-9450-4C34-8B5C-61667CCD289F}" destId="{C0EEB4A3-135F-411E-BF55-8BC8D547859C}" srcOrd="0" destOrd="0" presId="urn:microsoft.com/office/officeart/2005/8/layout/list1"/>
    <dgm:cxn modelId="{78531FDC-32C9-460C-833A-D5DFB0F76096}" type="presParOf" srcId="{C0EEB4A3-135F-411E-BF55-8BC8D547859C}" destId="{3A2476D2-8836-4601-9A41-C612CFEFD035}" srcOrd="0" destOrd="0" presId="urn:microsoft.com/office/officeart/2005/8/layout/list1"/>
    <dgm:cxn modelId="{672E6818-DD1A-4E0C-BA1A-81544F5C115C}" type="presParOf" srcId="{C0EEB4A3-135F-411E-BF55-8BC8D547859C}" destId="{F260F1FF-CFCE-4467-9756-24CEE1D7C11E}" srcOrd="1" destOrd="0" presId="urn:microsoft.com/office/officeart/2005/8/layout/list1"/>
    <dgm:cxn modelId="{270A00AF-B2DB-4DBF-B9DA-7E6AA12CFCBA}" type="presParOf" srcId="{C97907B6-9450-4C34-8B5C-61667CCD289F}" destId="{FD64332D-E048-4033-B568-C228C749087A}" srcOrd="1" destOrd="0" presId="urn:microsoft.com/office/officeart/2005/8/layout/list1"/>
    <dgm:cxn modelId="{7E386F3F-CB57-4B36-8DBA-3DF9350DD44E}" type="presParOf" srcId="{C97907B6-9450-4C34-8B5C-61667CCD289F}" destId="{954D63F0-4516-4B24-A016-A31BD8F5C1C4}"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FC1D5A-609A-4487-9240-8DAED3FB2733}" type="doc">
      <dgm:prSet loTypeId="urn:microsoft.com/office/officeart/2005/8/layout/list1" loCatId="list" qsTypeId="urn:microsoft.com/office/officeart/2005/8/quickstyle/simple3" qsCatId="simple" csTypeId="urn:microsoft.com/office/officeart/2005/8/colors/accent6_2" csCatId="accent6" phldr="1"/>
      <dgm:spPr/>
      <dgm:t>
        <a:bodyPr/>
        <a:lstStyle/>
        <a:p>
          <a:endParaRPr lang="en-US"/>
        </a:p>
      </dgm:t>
    </dgm:pt>
    <dgm:pt modelId="{A5381F05-A33A-4E5F-8733-567ABF605B82}">
      <dgm:prSet phldrT="[Text]" custT="1"/>
      <dgm:spPr/>
      <dgm:t>
        <a:bodyPr/>
        <a:lstStyle/>
        <a:p>
          <a:pPr algn="just"/>
          <a:r>
            <a:rPr lang="en-US" sz="2400" b="0" i="0" dirty="0" err="1">
              <a:latin typeface="Times New Roman" panose="02020603050405020304" pitchFamily="18" charset="0"/>
              <a:cs typeface="Times New Roman" panose="02020603050405020304" pitchFamily="18" charset="0"/>
            </a:rPr>
            <a:t>Thuộc</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tính</a:t>
          </a:r>
          <a:r>
            <a:rPr lang="en-US" sz="2400" b="0" i="0" dirty="0">
              <a:latin typeface="Times New Roman" panose="02020603050405020304" pitchFamily="18" charset="0"/>
              <a:cs typeface="Times New Roman" panose="02020603050405020304" pitchFamily="18" charset="0"/>
            </a:rPr>
            <a:t> </a:t>
          </a:r>
          <a:r>
            <a:rPr lang="en-US" sz="2400" b="0" i="0" dirty="0" err="1">
              <a:solidFill>
                <a:srgbClr val="C00000"/>
              </a:solidFill>
              <a:latin typeface="Times New Roman" panose="02020603050405020304" pitchFamily="18" charset="0"/>
              <a:cs typeface="Times New Roman" panose="02020603050405020304" pitchFamily="18" charset="0"/>
            </a:rPr>
            <a:t>src</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có</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tác</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dụng</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gì</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với</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thẻ</a:t>
          </a:r>
          <a:r>
            <a:rPr lang="en-US" sz="2400" b="0" i="0" dirty="0">
              <a:latin typeface="Times New Roman" panose="02020603050405020304" pitchFamily="18" charset="0"/>
              <a:cs typeface="Times New Roman" panose="02020603050405020304" pitchFamily="18" charset="0"/>
            </a:rPr>
            <a:t> </a:t>
          </a:r>
          <a:r>
            <a:rPr lang="en-US" sz="2400" b="0" i="0" dirty="0">
              <a:solidFill>
                <a:srgbClr val="C00000"/>
              </a:solidFill>
              <a:latin typeface="Times New Roman" panose="02020603050405020304" pitchFamily="18" charset="0"/>
              <a:cs typeface="Times New Roman" panose="02020603050405020304" pitchFamily="18" charset="0"/>
            </a:rPr>
            <a:t>&lt;audio&gt;</a:t>
          </a:r>
          <a:r>
            <a:rPr lang="en-US" sz="2400" b="0" i="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dgm:t>
    </dgm:pt>
    <dgm:pt modelId="{BE037927-AA8F-47E5-877F-9F20A93A4239}" type="parTrans" cxnId="{A4C01BA1-CAE0-4D6B-995B-C7C898A53108}">
      <dgm:prSet/>
      <dgm:spPr/>
      <dgm:t>
        <a:bodyPr/>
        <a:lstStyle/>
        <a:p>
          <a:pPr algn="just"/>
          <a:endParaRPr lang="en-US" sz="2400">
            <a:latin typeface="Times New Roman" panose="02020603050405020304" pitchFamily="18" charset="0"/>
            <a:cs typeface="Times New Roman" panose="02020603050405020304" pitchFamily="18" charset="0"/>
          </a:endParaRPr>
        </a:p>
      </dgm:t>
    </dgm:pt>
    <dgm:pt modelId="{9EE81A86-D07D-4287-93DB-55F118930DB2}" type="sibTrans" cxnId="{A4C01BA1-CAE0-4D6B-995B-C7C898A53108}">
      <dgm:prSet/>
      <dgm:spPr/>
      <dgm:t>
        <a:bodyPr/>
        <a:lstStyle/>
        <a:p>
          <a:pPr algn="just"/>
          <a:endParaRPr lang="en-US" sz="2400">
            <a:latin typeface="Times New Roman" panose="02020603050405020304" pitchFamily="18" charset="0"/>
            <a:cs typeface="Times New Roman" panose="02020603050405020304" pitchFamily="18" charset="0"/>
          </a:endParaRPr>
        </a:p>
      </dgm:t>
    </dgm:pt>
    <dgm:pt modelId="{FF9E2108-B9A0-4463-8E3D-677F89A131F8}">
      <dgm:prSet custT="1"/>
      <dgm:spPr/>
      <dgm:t>
        <a:bodyPr/>
        <a:lstStyle/>
        <a:p>
          <a:pPr algn="just"/>
          <a:r>
            <a:rPr lang="en-US" sz="2400" b="0" i="0" dirty="0" err="1">
              <a:latin typeface="Times New Roman" panose="02020603050405020304" pitchFamily="18" charset="0"/>
              <a:cs typeface="Times New Roman" panose="02020603050405020304" pitchFamily="18" charset="0"/>
            </a:rPr>
            <a:t>Thuộc</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tính</a:t>
          </a:r>
          <a:r>
            <a:rPr lang="en-US" sz="2400" b="0" i="0" dirty="0">
              <a:latin typeface="Times New Roman" panose="02020603050405020304" pitchFamily="18" charset="0"/>
              <a:cs typeface="Times New Roman" panose="02020603050405020304" pitchFamily="18" charset="0"/>
            </a:rPr>
            <a:t> </a:t>
          </a:r>
          <a:r>
            <a:rPr lang="en-US" sz="2400" b="0" i="0" dirty="0" err="1">
              <a:solidFill>
                <a:srgbClr val="C00000"/>
              </a:solidFill>
              <a:latin typeface="Times New Roman" panose="02020603050405020304" pitchFamily="18" charset="0"/>
              <a:cs typeface="Times New Roman" panose="02020603050405020304" pitchFamily="18" charset="0"/>
            </a:rPr>
            <a:t>src</a:t>
          </a:r>
          <a:r>
            <a:rPr lang="vi-VN" sz="2400" b="0" i="0" dirty="0">
              <a:solidFill>
                <a:srgbClr val="C00000"/>
              </a:solidFill>
              <a:latin typeface="Times New Roman" panose="02020603050405020304" pitchFamily="18" charset="0"/>
              <a:cs typeface="Times New Roman" panose="02020603050405020304" pitchFamily="18" charset="0"/>
            </a:rPr>
            <a:t> </a:t>
          </a:r>
          <a:r>
            <a:rPr lang="en-US" sz="2400" b="0" i="0" dirty="0" err="1">
              <a:solidFill>
                <a:schemeClr val="tx1"/>
              </a:solidFill>
              <a:latin typeface="Times New Roman" panose="02020603050405020304" pitchFamily="18" charset="0"/>
              <a:cs typeface="Times New Roman" panose="02020603050405020304" pitchFamily="18" charset="0"/>
            </a:rPr>
            <a:t>trong</a:t>
          </a:r>
          <a:r>
            <a:rPr lang="en-US" sz="2400" b="0" i="0" dirty="0">
              <a:solidFill>
                <a:schemeClr val="tx1"/>
              </a:solidFill>
              <a:latin typeface="Times New Roman" panose="02020603050405020304" pitchFamily="18" charset="0"/>
              <a:cs typeface="Times New Roman" panose="02020603050405020304" pitchFamily="18" charset="0"/>
            </a:rPr>
            <a:t> </a:t>
          </a:r>
          <a:r>
            <a:rPr lang="en-US" sz="2400" b="0" i="0" dirty="0" err="1">
              <a:solidFill>
                <a:schemeClr val="tx1"/>
              </a:solidFill>
              <a:latin typeface="Times New Roman" panose="02020603050405020304" pitchFamily="18" charset="0"/>
              <a:cs typeface="Times New Roman" panose="02020603050405020304" pitchFamily="18" charset="0"/>
            </a:rPr>
            <a:t>thẻ</a:t>
          </a:r>
          <a:r>
            <a:rPr lang="en-US" sz="2400" b="0" i="0" dirty="0">
              <a:solidFill>
                <a:schemeClr val="tx1"/>
              </a:solidFill>
              <a:latin typeface="Times New Roman" panose="02020603050405020304" pitchFamily="18" charset="0"/>
              <a:cs typeface="Times New Roman" panose="02020603050405020304" pitchFamily="18" charset="0"/>
            </a:rPr>
            <a:t> </a:t>
          </a:r>
          <a:r>
            <a:rPr lang="en-US" sz="2400" b="0" i="0" dirty="0">
              <a:solidFill>
                <a:srgbClr val="C00000"/>
              </a:solidFill>
              <a:latin typeface="Times New Roman" panose="02020603050405020304" pitchFamily="18" charset="0"/>
              <a:cs typeface="Times New Roman" panose="02020603050405020304" pitchFamily="18" charset="0"/>
            </a:rPr>
            <a:t>&lt;audio&gt; </a:t>
          </a:r>
          <a:r>
            <a:rPr lang="en-US" sz="2400" b="0" i="0" dirty="0" err="1">
              <a:latin typeface="Times New Roman" panose="02020603050405020304" pitchFamily="18" charset="0"/>
              <a:cs typeface="Times New Roman" panose="02020603050405020304" pitchFamily="18" charset="0"/>
            </a:rPr>
            <a:t>cung</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cấp</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đường</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dẫn</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đến</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tệp</a:t>
          </a:r>
          <a:r>
            <a:rPr lang="en-US" sz="2400" b="0" i="0" dirty="0">
              <a:latin typeface="Times New Roman" panose="02020603050405020304" pitchFamily="18" charset="0"/>
              <a:cs typeface="Times New Roman" panose="02020603050405020304" pitchFamily="18" charset="0"/>
            </a:rPr>
            <a:t> tin </a:t>
          </a:r>
          <a:r>
            <a:rPr lang="en-US" sz="2400" b="0" i="0" dirty="0" err="1">
              <a:latin typeface="Times New Roman" panose="02020603050405020304" pitchFamily="18" charset="0"/>
              <a:cs typeface="Times New Roman" panose="02020603050405020304" pitchFamily="18" charset="0"/>
            </a:rPr>
            <a:t>âm</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thanh</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dùng</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để</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chèn</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vào</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trang</a:t>
          </a:r>
          <a:r>
            <a:rPr lang="en-US" sz="2400" b="0" i="0" dirty="0">
              <a:latin typeface="Times New Roman" panose="02020603050405020304" pitchFamily="18" charset="0"/>
              <a:cs typeface="Times New Roman" panose="02020603050405020304" pitchFamily="18" charset="0"/>
            </a:rPr>
            <a:t> web</a:t>
          </a:r>
          <a:endParaRPr lang="en-US" sz="2400" dirty="0">
            <a:latin typeface="Times New Roman" panose="02020603050405020304" pitchFamily="18" charset="0"/>
            <a:cs typeface="Times New Roman" panose="02020603050405020304" pitchFamily="18" charset="0"/>
          </a:endParaRPr>
        </a:p>
      </dgm:t>
    </dgm:pt>
    <dgm:pt modelId="{72DA7C68-49A3-4F9B-8CF5-BF3D851BFC83}" type="parTrans" cxnId="{38DEE657-C6E6-4F2F-994B-0CC6C5A8BD8A}">
      <dgm:prSet/>
      <dgm:spPr/>
      <dgm:t>
        <a:bodyPr/>
        <a:lstStyle/>
        <a:p>
          <a:pPr algn="just"/>
          <a:endParaRPr lang="en-US" sz="2400">
            <a:latin typeface="Times New Roman" panose="02020603050405020304" pitchFamily="18" charset="0"/>
            <a:cs typeface="Times New Roman" panose="02020603050405020304" pitchFamily="18" charset="0"/>
          </a:endParaRPr>
        </a:p>
      </dgm:t>
    </dgm:pt>
    <dgm:pt modelId="{2769E8FF-388D-4FE7-B115-D39B6DBCE7E1}" type="sibTrans" cxnId="{38DEE657-C6E6-4F2F-994B-0CC6C5A8BD8A}">
      <dgm:prSet/>
      <dgm:spPr/>
      <dgm:t>
        <a:bodyPr/>
        <a:lstStyle/>
        <a:p>
          <a:pPr algn="just"/>
          <a:endParaRPr lang="en-US" sz="2400">
            <a:latin typeface="Times New Roman" panose="02020603050405020304" pitchFamily="18" charset="0"/>
            <a:cs typeface="Times New Roman" panose="02020603050405020304" pitchFamily="18" charset="0"/>
          </a:endParaRPr>
        </a:p>
      </dgm:t>
    </dgm:pt>
    <dgm:pt modelId="{C97907B6-9450-4C34-8B5C-61667CCD289F}" type="pres">
      <dgm:prSet presAssocID="{1BFC1D5A-609A-4487-9240-8DAED3FB2733}" presName="linear" presStyleCnt="0">
        <dgm:presLayoutVars>
          <dgm:dir/>
          <dgm:animLvl val="lvl"/>
          <dgm:resizeHandles val="exact"/>
        </dgm:presLayoutVars>
      </dgm:prSet>
      <dgm:spPr/>
      <dgm:t>
        <a:bodyPr/>
        <a:lstStyle/>
        <a:p>
          <a:endParaRPr lang="en-US"/>
        </a:p>
      </dgm:t>
    </dgm:pt>
    <dgm:pt modelId="{C0EEB4A3-135F-411E-BF55-8BC8D547859C}" type="pres">
      <dgm:prSet presAssocID="{A5381F05-A33A-4E5F-8733-567ABF605B82}" presName="parentLin" presStyleCnt="0"/>
      <dgm:spPr/>
    </dgm:pt>
    <dgm:pt modelId="{3A2476D2-8836-4601-9A41-C612CFEFD035}" type="pres">
      <dgm:prSet presAssocID="{A5381F05-A33A-4E5F-8733-567ABF605B82}" presName="parentLeftMargin" presStyleLbl="node1" presStyleIdx="0" presStyleCnt="1"/>
      <dgm:spPr/>
      <dgm:t>
        <a:bodyPr/>
        <a:lstStyle/>
        <a:p>
          <a:endParaRPr lang="en-US"/>
        </a:p>
      </dgm:t>
    </dgm:pt>
    <dgm:pt modelId="{F260F1FF-CFCE-4467-9756-24CEE1D7C11E}" type="pres">
      <dgm:prSet presAssocID="{A5381F05-A33A-4E5F-8733-567ABF605B82}" presName="parentText" presStyleLbl="node1" presStyleIdx="0" presStyleCnt="1">
        <dgm:presLayoutVars>
          <dgm:chMax val="0"/>
          <dgm:bulletEnabled val="1"/>
        </dgm:presLayoutVars>
      </dgm:prSet>
      <dgm:spPr/>
      <dgm:t>
        <a:bodyPr/>
        <a:lstStyle/>
        <a:p>
          <a:endParaRPr lang="en-US"/>
        </a:p>
      </dgm:t>
    </dgm:pt>
    <dgm:pt modelId="{FD64332D-E048-4033-B568-C228C749087A}" type="pres">
      <dgm:prSet presAssocID="{A5381F05-A33A-4E5F-8733-567ABF605B82}" presName="negativeSpace" presStyleCnt="0"/>
      <dgm:spPr/>
    </dgm:pt>
    <dgm:pt modelId="{954D63F0-4516-4B24-A016-A31BD8F5C1C4}" type="pres">
      <dgm:prSet presAssocID="{A5381F05-A33A-4E5F-8733-567ABF605B82}" presName="childText" presStyleLbl="conFgAcc1" presStyleIdx="0" presStyleCnt="1" custScaleY="107196">
        <dgm:presLayoutVars>
          <dgm:bulletEnabled val="1"/>
        </dgm:presLayoutVars>
      </dgm:prSet>
      <dgm:spPr/>
      <dgm:t>
        <a:bodyPr/>
        <a:lstStyle/>
        <a:p>
          <a:endParaRPr lang="en-US"/>
        </a:p>
      </dgm:t>
    </dgm:pt>
  </dgm:ptLst>
  <dgm:cxnLst>
    <dgm:cxn modelId="{A0448D49-3C51-4DA0-8863-4B308C81675C}" type="presOf" srcId="{A5381F05-A33A-4E5F-8733-567ABF605B82}" destId="{F260F1FF-CFCE-4467-9756-24CEE1D7C11E}" srcOrd="1" destOrd="0" presId="urn:microsoft.com/office/officeart/2005/8/layout/list1"/>
    <dgm:cxn modelId="{38DEE657-C6E6-4F2F-994B-0CC6C5A8BD8A}" srcId="{A5381F05-A33A-4E5F-8733-567ABF605B82}" destId="{FF9E2108-B9A0-4463-8E3D-677F89A131F8}" srcOrd="0" destOrd="0" parTransId="{72DA7C68-49A3-4F9B-8CF5-BF3D851BFC83}" sibTransId="{2769E8FF-388D-4FE7-B115-D39B6DBCE7E1}"/>
    <dgm:cxn modelId="{B3BD8170-8E76-46BD-B579-F745FDB700BC}" type="presOf" srcId="{FF9E2108-B9A0-4463-8E3D-677F89A131F8}" destId="{954D63F0-4516-4B24-A016-A31BD8F5C1C4}" srcOrd="0" destOrd="0" presId="urn:microsoft.com/office/officeart/2005/8/layout/list1"/>
    <dgm:cxn modelId="{B6CB51BF-FBBF-4A37-B60D-315AFE524941}" type="presOf" srcId="{A5381F05-A33A-4E5F-8733-567ABF605B82}" destId="{3A2476D2-8836-4601-9A41-C612CFEFD035}" srcOrd="0" destOrd="0" presId="urn:microsoft.com/office/officeart/2005/8/layout/list1"/>
    <dgm:cxn modelId="{A4C01BA1-CAE0-4D6B-995B-C7C898A53108}" srcId="{1BFC1D5A-609A-4487-9240-8DAED3FB2733}" destId="{A5381F05-A33A-4E5F-8733-567ABF605B82}" srcOrd="0" destOrd="0" parTransId="{BE037927-AA8F-47E5-877F-9F20A93A4239}" sibTransId="{9EE81A86-D07D-4287-93DB-55F118930DB2}"/>
    <dgm:cxn modelId="{726B4416-672B-40DD-BD81-C591469F0FF3}" type="presOf" srcId="{1BFC1D5A-609A-4487-9240-8DAED3FB2733}" destId="{C97907B6-9450-4C34-8B5C-61667CCD289F}" srcOrd="0" destOrd="0" presId="urn:microsoft.com/office/officeart/2005/8/layout/list1"/>
    <dgm:cxn modelId="{4D80F11D-E96D-4B9A-A780-9450FCF4E222}" type="presParOf" srcId="{C97907B6-9450-4C34-8B5C-61667CCD289F}" destId="{C0EEB4A3-135F-411E-BF55-8BC8D547859C}" srcOrd="0" destOrd="0" presId="urn:microsoft.com/office/officeart/2005/8/layout/list1"/>
    <dgm:cxn modelId="{78531FDC-32C9-460C-833A-D5DFB0F76096}" type="presParOf" srcId="{C0EEB4A3-135F-411E-BF55-8BC8D547859C}" destId="{3A2476D2-8836-4601-9A41-C612CFEFD035}" srcOrd="0" destOrd="0" presId="urn:microsoft.com/office/officeart/2005/8/layout/list1"/>
    <dgm:cxn modelId="{672E6818-DD1A-4E0C-BA1A-81544F5C115C}" type="presParOf" srcId="{C0EEB4A3-135F-411E-BF55-8BC8D547859C}" destId="{F260F1FF-CFCE-4467-9756-24CEE1D7C11E}" srcOrd="1" destOrd="0" presId="urn:microsoft.com/office/officeart/2005/8/layout/list1"/>
    <dgm:cxn modelId="{270A00AF-B2DB-4DBF-B9DA-7E6AA12CFCBA}" type="presParOf" srcId="{C97907B6-9450-4C34-8B5C-61667CCD289F}" destId="{FD64332D-E048-4033-B568-C228C749087A}" srcOrd="1" destOrd="0" presId="urn:microsoft.com/office/officeart/2005/8/layout/list1"/>
    <dgm:cxn modelId="{7E386F3F-CB57-4B36-8DBA-3DF9350DD44E}" type="presParOf" srcId="{C97907B6-9450-4C34-8B5C-61667CCD289F}" destId="{954D63F0-4516-4B24-A016-A31BD8F5C1C4}"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4D63F0-4516-4B24-A016-A31BD8F5C1C4}">
      <dsp:nvSpPr>
        <dsp:cNvPr id="0" name=""/>
        <dsp:cNvSpPr/>
      </dsp:nvSpPr>
      <dsp:spPr>
        <a:xfrm>
          <a:off x="0" y="328392"/>
          <a:ext cx="9943976" cy="1905750"/>
        </a:xfrm>
        <a:prstGeom prst="rect">
          <a:avLst/>
        </a:prstGeom>
        <a:solidFill>
          <a:schemeClr val="lt1">
            <a:alpha val="9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71763" tIns="458216" rIns="771763" bIns="170688" numCol="1" spcCol="1270" anchor="t" anchorCtr="0">
          <a:noAutofit/>
        </a:bodyPr>
        <a:lstStyle/>
        <a:p>
          <a:pPr marL="228600" lvl="1" indent="-228600" algn="just" defTabSz="1066800">
            <a:lnSpc>
              <a:spcPct val="90000"/>
            </a:lnSpc>
            <a:spcBef>
              <a:spcPct val="0"/>
            </a:spcBef>
            <a:spcAft>
              <a:spcPct val="15000"/>
            </a:spcAft>
            <a:buChar char="••"/>
          </a:pPr>
          <a:r>
            <a:rPr lang="vi-VN" sz="2400" b="0" i="0" kern="1200" dirty="0">
              <a:latin typeface="Times New Roman" panose="02020603050405020304" pitchFamily="18" charset="0"/>
              <a:cs typeface="Times New Roman" panose="02020603050405020304" pitchFamily="18" charset="0"/>
            </a:rPr>
            <a:t>Không</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đúng</a:t>
          </a:r>
          <a:r>
            <a:rPr lang="vi-VN" sz="2400" b="0" i="0" kern="1200" dirty="0">
              <a:latin typeface="Times New Roman" panose="02020603050405020304" pitchFamily="18" charset="0"/>
              <a:cs typeface="Times New Roman" panose="02020603050405020304" pitchFamily="18" charset="0"/>
            </a:rPr>
            <a:t>, thẻ </a:t>
          </a:r>
          <a:r>
            <a:rPr lang="vi-VN" sz="2400" b="0" i="0" kern="1200" dirty="0">
              <a:solidFill>
                <a:srgbClr val="C00000"/>
              </a:solidFill>
              <a:latin typeface="Times New Roman" panose="02020603050405020304" pitchFamily="18" charset="0"/>
              <a:cs typeface="Times New Roman" panose="02020603050405020304" pitchFamily="18" charset="0"/>
            </a:rPr>
            <a:t>&lt;img&gt; </a:t>
          </a:r>
          <a:r>
            <a:rPr lang="vi-VN" sz="2400" b="0" i="0" kern="1200" dirty="0">
              <a:latin typeface="Times New Roman" panose="02020603050405020304" pitchFamily="18" charset="0"/>
              <a:cs typeface="Times New Roman" panose="02020603050405020304" pitchFamily="18" charset="0"/>
            </a:rPr>
            <a:t>không chỉ dùng để chèn ảnh JPG vào trang web mà còn có thể được sử dụng để chèn các loại tệp ảnh khác như PNG, GIF, BMP, SVG và nhiều định dạng hình ảnh khác nữa.</a:t>
          </a:r>
          <a:endParaRPr lang="en-US" sz="2400" kern="1200" dirty="0">
            <a:latin typeface="Times New Roman" panose="02020603050405020304" pitchFamily="18" charset="0"/>
            <a:cs typeface="Times New Roman" panose="02020603050405020304" pitchFamily="18" charset="0"/>
          </a:endParaRPr>
        </a:p>
      </dsp:txBody>
      <dsp:txXfrm>
        <a:off x="0" y="328392"/>
        <a:ext cx="9943976" cy="1905750"/>
      </dsp:txXfrm>
    </dsp:sp>
    <dsp:sp modelId="{F260F1FF-CFCE-4467-9756-24CEE1D7C11E}">
      <dsp:nvSpPr>
        <dsp:cNvPr id="0" name=""/>
        <dsp:cNvSpPr/>
      </dsp:nvSpPr>
      <dsp:spPr>
        <a:xfrm>
          <a:off x="497198" y="3672"/>
          <a:ext cx="6960783" cy="649440"/>
        </a:xfrm>
        <a:prstGeom prst="round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3101" tIns="0" rIns="263101" bIns="0" numCol="1" spcCol="1270" anchor="ctr" anchorCtr="0">
          <a:noAutofit/>
        </a:bodyPr>
        <a:lstStyle/>
        <a:p>
          <a:pPr lvl="0" algn="just" defTabSz="1066800">
            <a:lnSpc>
              <a:spcPct val="90000"/>
            </a:lnSpc>
            <a:spcBef>
              <a:spcPct val="0"/>
            </a:spcBef>
            <a:spcAft>
              <a:spcPct val="35000"/>
            </a:spcAft>
          </a:pPr>
          <a:r>
            <a:rPr lang="en-US" sz="2400" b="0" i="0" kern="1200" dirty="0">
              <a:latin typeface="Times New Roman" panose="02020603050405020304" pitchFamily="18" charset="0"/>
              <a:cs typeface="Times New Roman" panose="02020603050405020304" pitchFamily="18" charset="0"/>
            </a:rPr>
            <a:t>1. </a:t>
          </a:r>
          <a:r>
            <a:rPr lang="en-US" sz="2400" b="0" i="0" kern="1200" dirty="0" err="1">
              <a:latin typeface="Times New Roman" panose="02020603050405020304" pitchFamily="18" charset="0"/>
              <a:cs typeface="Times New Roman" panose="02020603050405020304" pitchFamily="18" charset="0"/>
            </a:rPr>
            <a:t>Thẻ</a:t>
          </a:r>
          <a:r>
            <a:rPr lang="en-US" sz="2400" b="0" i="0" kern="1200" dirty="0">
              <a:latin typeface="Times New Roman" panose="02020603050405020304" pitchFamily="18" charset="0"/>
              <a:cs typeface="Times New Roman" panose="02020603050405020304" pitchFamily="18" charset="0"/>
            </a:rPr>
            <a:t> </a:t>
          </a:r>
          <a:r>
            <a:rPr lang="en-US" sz="2400" b="0" i="0" kern="1200" dirty="0">
              <a:solidFill>
                <a:srgbClr val="C00000"/>
              </a:solidFill>
              <a:latin typeface="Times New Roman" panose="02020603050405020304" pitchFamily="18" charset="0"/>
              <a:cs typeface="Times New Roman" panose="02020603050405020304" pitchFamily="18" charset="0"/>
            </a:rPr>
            <a:t>&lt;</a:t>
          </a:r>
          <a:r>
            <a:rPr lang="en-US" sz="2400" b="0" i="0" kern="1200" dirty="0" err="1">
              <a:solidFill>
                <a:srgbClr val="C00000"/>
              </a:solidFill>
              <a:latin typeface="Times New Roman" panose="02020603050405020304" pitchFamily="18" charset="0"/>
              <a:cs typeface="Times New Roman" panose="02020603050405020304" pitchFamily="18" charset="0"/>
            </a:rPr>
            <a:t>img</a:t>
          </a:r>
          <a:r>
            <a:rPr lang="en-US" sz="2400" b="0" i="0" kern="1200" dirty="0">
              <a:solidFill>
                <a:srgbClr val="C00000"/>
              </a:solidFill>
              <a:latin typeface="Times New Roman" panose="02020603050405020304" pitchFamily="18" charset="0"/>
              <a:cs typeface="Times New Roman" panose="02020603050405020304" pitchFamily="18" charset="0"/>
            </a:rPr>
            <a:t>&gt; </a:t>
          </a:r>
          <a:r>
            <a:rPr lang="en-US" sz="2400" b="0" i="0" kern="1200" dirty="0" err="1">
              <a:latin typeface="Times New Roman" panose="02020603050405020304" pitchFamily="18" charset="0"/>
              <a:cs typeface="Times New Roman" panose="02020603050405020304" pitchFamily="18" charset="0"/>
            </a:rPr>
            <a:t>chỉ</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dùng</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khi</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chèn</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ảnh</a:t>
          </a:r>
          <a:r>
            <a:rPr lang="en-US" sz="2400" b="0" i="0" kern="1200" dirty="0">
              <a:latin typeface="Times New Roman" panose="02020603050405020304" pitchFamily="18" charset="0"/>
              <a:cs typeface="Times New Roman" panose="02020603050405020304" pitchFamily="18" charset="0"/>
            </a:rPr>
            <a:t> jpg </a:t>
          </a:r>
          <a:r>
            <a:rPr lang="en-US" sz="2400" b="0" i="0" kern="1200" dirty="0" err="1">
              <a:latin typeface="Times New Roman" panose="02020603050405020304" pitchFamily="18" charset="0"/>
              <a:cs typeface="Times New Roman" panose="02020603050405020304" pitchFamily="18" charset="0"/>
            </a:rPr>
            <a:t>vào</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trang</a:t>
          </a:r>
          <a:r>
            <a:rPr lang="en-US" sz="2400" b="0" i="0" kern="1200" dirty="0">
              <a:latin typeface="Times New Roman" panose="02020603050405020304" pitchFamily="18" charset="0"/>
              <a:cs typeface="Times New Roman" panose="02020603050405020304" pitchFamily="18" charset="0"/>
            </a:rPr>
            <a:t> web </a:t>
          </a:r>
          <a:r>
            <a:rPr lang="en-US" sz="2400" b="0" i="0" kern="1200" dirty="0" err="1">
              <a:latin typeface="Times New Roman" panose="02020603050405020304" pitchFamily="18" charset="0"/>
              <a:cs typeface="Times New Roman" panose="02020603050405020304" pitchFamily="18" charset="0"/>
            </a:rPr>
            <a:t>có</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đúng</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không</a:t>
          </a:r>
          <a:r>
            <a:rPr lang="en-US" sz="2400" b="0" i="0" kern="1200" dirty="0">
              <a:latin typeface="Times New Roman" panose="02020603050405020304" pitchFamily="18" charset="0"/>
              <a:cs typeface="Times New Roman" panose="02020603050405020304" pitchFamily="18" charset="0"/>
            </a:rPr>
            <a:t>?</a:t>
          </a:r>
          <a:endParaRPr lang="en-US" sz="2400" kern="1200" dirty="0">
            <a:latin typeface="Times New Roman" panose="02020603050405020304" pitchFamily="18" charset="0"/>
            <a:cs typeface="Times New Roman" panose="02020603050405020304" pitchFamily="18" charset="0"/>
          </a:endParaRPr>
        </a:p>
      </dsp:txBody>
      <dsp:txXfrm>
        <a:off x="528901" y="35375"/>
        <a:ext cx="6897377" cy="5860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4D63F0-4516-4B24-A016-A31BD8F5C1C4}">
      <dsp:nvSpPr>
        <dsp:cNvPr id="0" name=""/>
        <dsp:cNvSpPr/>
      </dsp:nvSpPr>
      <dsp:spPr>
        <a:xfrm>
          <a:off x="0" y="413971"/>
          <a:ext cx="9943976" cy="1489113"/>
        </a:xfrm>
        <a:prstGeom prst="rect">
          <a:avLst/>
        </a:prstGeom>
        <a:solidFill>
          <a:schemeClr val="lt1">
            <a:alpha val="9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71763" tIns="583184" rIns="771763" bIns="170688" numCol="1" spcCol="1270" anchor="t" anchorCtr="0">
          <a:noAutofit/>
        </a:bodyPr>
        <a:lstStyle/>
        <a:p>
          <a:pPr marL="228600" lvl="1" indent="-228600" algn="just" defTabSz="1066800">
            <a:lnSpc>
              <a:spcPct val="90000"/>
            </a:lnSpc>
            <a:spcBef>
              <a:spcPct val="0"/>
            </a:spcBef>
            <a:spcAft>
              <a:spcPct val="15000"/>
            </a:spcAft>
            <a:buChar char="••"/>
          </a:pPr>
          <a:r>
            <a:rPr lang="en-US" sz="2400" b="0" i="0" kern="1200" dirty="0" err="1">
              <a:latin typeface="Times New Roman" panose="02020603050405020304" pitchFamily="18" charset="0"/>
              <a:cs typeface="Times New Roman" panose="02020603050405020304" pitchFamily="18" charset="0"/>
            </a:rPr>
            <a:t>Thuộc</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tính</a:t>
          </a:r>
          <a:r>
            <a:rPr lang="en-US" sz="2400" b="0" i="0" kern="1200" dirty="0">
              <a:latin typeface="Times New Roman" panose="02020603050405020304" pitchFamily="18" charset="0"/>
              <a:cs typeface="Times New Roman" panose="02020603050405020304" pitchFamily="18" charset="0"/>
            </a:rPr>
            <a:t> </a:t>
          </a:r>
          <a:r>
            <a:rPr lang="en-US" sz="2400" b="0" i="0" kern="1200" dirty="0" err="1">
              <a:solidFill>
                <a:srgbClr val="C00000"/>
              </a:solidFill>
              <a:latin typeface="Times New Roman" panose="02020603050405020304" pitchFamily="18" charset="0"/>
              <a:cs typeface="Times New Roman" panose="02020603050405020304" pitchFamily="18" charset="0"/>
            </a:rPr>
            <a:t>src</a:t>
          </a:r>
          <a:r>
            <a:rPr lang="vi-VN" sz="2400" b="0" i="0" kern="1200" dirty="0">
              <a:solidFill>
                <a:srgbClr val="C00000"/>
              </a:solidFill>
              <a:latin typeface="Times New Roman" panose="02020603050405020304" pitchFamily="18" charset="0"/>
              <a:cs typeface="Times New Roman" panose="02020603050405020304" pitchFamily="18" charset="0"/>
            </a:rPr>
            <a:t> </a:t>
          </a:r>
          <a:r>
            <a:rPr lang="en-US" sz="2400" b="0" i="0" kern="1200" dirty="0" err="1">
              <a:solidFill>
                <a:schemeClr val="tx1"/>
              </a:solidFill>
              <a:latin typeface="Times New Roman" panose="02020603050405020304" pitchFamily="18" charset="0"/>
              <a:cs typeface="Times New Roman" panose="02020603050405020304" pitchFamily="18" charset="0"/>
            </a:rPr>
            <a:t>trong</a:t>
          </a:r>
          <a:r>
            <a:rPr lang="en-US" sz="2400" b="0" i="0" kern="1200" dirty="0">
              <a:solidFill>
                <a:schemeClr val="tx1"/>
              </a:solidFill>
              <a:latin typeface="Times New Roman" panose="02020603050405020304" pitchFamily="18" charset="0"/>
              <a:cs typeface="Times New Roman" panose="02020603050405020304" pitchFamily="18" charset="0"/>
            </a:rPr>
            <a:t> </a:t>
          </a:r>
          <a:r>
            <a:rPr lang="en-US" sz="2400" b="0" i="0" kern="1200" dirty="0" err="1">
              <a:solidFill>
                <a:schemeClr val="tx1"/>
              </a:solidFill>
              <a:latin typeface="Times New Roman" panose="02020603050405020304" pitchFamily="18" charset="0"/>
              <a:cs typeface="Times New Roman" panose="02020603050405020304" pitchFamily="18" charset="0"/>
            </a:rPr>
            <a:t>thẻ</a:t>
          </a:r>
          <a:r>
            <a:rPr lang="en-US" sz="2400" b="0" i="0" kern="1200" dirty="0">
              <a:solidFill>
                <a:schemeClr val="tx1"/>
              </a:solidFill>
              <a:latin typeface="Times New Roman" panose="02020603050405020304" pitchFamily="18" charset="0"/>
              <a:cs typeface="Times New Roman" panose="02020603050405020304" pitchFamily="18" charset="0"/>
            </a:rPr>
            <a:t> </a:t>
          </a:r>
          <a:r>
            <a:rPr lang="en-US" sz="2400" b="0" i="0" kern="1200" dirty="0">
              <a:solidFill>
                <a:srgbClr val="C00000"/>
              </a:solidFill>
              <a:latin typeface="Times New Roman" panose="02020603050405020304" pitchFamily="18" charset="0"/>
              <a:cs typeface="Times New Roman" panose="02020603050405020304" pitchFamily="18" charset="0"/>
            </a:rPr>
            <a:t>&lt;audio&gt; </a:t>
          </a:r>
          <a:r>
            <a:rPr lang="en-US" sz="2400" b="0" i="0" kern="1200" dirty="0" err="1">
              <a:latin typeface="Times New Roman" panose="02020603050405020304" pitchFamily="18" charset="0"/>
              <a:cs typeface="Times New Roman" panose="02020603050405020304" pitchFamily="18" charset="0"/>
            </a:rPr>
            <a:t>cung</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cấp</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đường</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dẫn</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đến</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tệp</a:t>
          </a:r>
          <a:r>
            <a:rPr lang="en-US" sz="2400" b="0" i="0" kern="1200" dirty="0">
              <a:latin typeface="Times New Roman" panose="02020603050405020304" pitchFamily="18" charset="0"/>
              <a:cs typeface="Times New Roman" panose="02020603050405020304" pitchFamily="18" charset="0"/>
            </a:rPr>
            <a:t> tin </a:t>
          </a:r>
          <a:r>
            <a:rPr lang="en-US" sz="2400" b="0" i="0" kern="1200" dirty="0" err="1">
              <a:latin typeface="Times New Roman" panose="02020603050405020304" pitchFamily="18" charset="0"/>
              <a:cs typeface="Times New Roman" panose="02020603050405020304" pitchFamily="18" charset="0"/>
            </a:rPr>
            <a:t>âm</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thanh</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dùng</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để</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chèn</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vào</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trang</a:t>
          </a:r>
          <a:r>
            <a:rPr lang="en-US" sz="2400" b="0" i="0" kern="1200" dirty="0">
              <a:latin typeface="Times New Roman" panose="02020603050405020304" pitchFamily="18" charset="0"/>
              <a:cs typeface="Times New Roman" panose="02020603050405020304" pitchFamily="18" charset="0"/>
            </a:rPr>
            <a:t> web</a:t>
          </a:r>
          <a:endParaRPr lang="en-US" sz="2400" kern="1200" dirty="0">
            <a:latin typeface="Times New Roman" panose="02020603050405020304" pitchFamily="18" charset="0"/>
            <a:cs typeface="Times New Roman" panose="02020603050405020304" pitchFamily="18" charset="0"/>
          </a:endParaRPr>
        </a:p>
      </dsp:txBody>
      <dsp:txXfrm>
        <a:off x="0" y="413971"/>
        <a:ext cx="9943976" cy="1489113"/>
      </dsp:txXfrm>
    </dsp:sp>
    <dsp:sp modelId="{F260F1FF-CFCE-4467-9756-24CEE1D7C11E}">
      <dsp:nvSpPr>
        <dsp:cNvPr id="0" name=""/>
        <dsp:cNvSpPr/>
      </dsp:nvSpPr>
      <dsp:spPr>
        <a:xfrm>
          <a:off x="497198" y="691"/>
          <a:ext cx="6960783" cy="826560"/>
        </a:xfrm>
        <a:prstGeom prst="round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3101" tIns="0" rIns="263101" bIns="0" numCol="1" spcCol="1270" anchor="ctr" anchorCtr="0">
          <a:noAutofit/>
        </a:bodyPr>
        <a:lstStyle/>
        <a:p>
          <a:pPr lvl="0" algn="just" defTabSz="1066800">
            <a:lnSpc>
              <a:spcPct val="90000"/>
            </a:lnSpc>
            <a:spcBef>
              <a:spcPct val="0"/>
            </a:spcBef>
            <a:spcAft>
              <a:spcPct val="35000"/>
            </a:spcAft>
          </a:pPr>
          <a:r>
            <a:rPr lang="en-US" sz="2400" b="0" i="0" kern="1200" dirty="0" err="1">
              <a:latin typeface="Times New Roman" panose="02020603050405020304" pitchFamily="18" charset="0"/>
              <a:cs typeface="Times New Roman" panose="02020603050405020304" pitchFamily="18" charset="0"/>
            </a:rPr>
            <a:t>Thuộc</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tính</a:t>
          </a:r>
          <a:r>
            <a:rPr lang="en-US" sz="2400" b="0" i="0" kern="1200" dirty="0">
              <a:latin typeface="Times New Roman" panose="02020603050405020304" pitchFamily="18" charset="0"/>
              <a:cs typeface="Times New Roman" panose="02020603050405020304" pitchFamily="18" charset="0"/>
            </a:rPr>
            <a:t> </a:t>
          </a:r>
          <a:r>
            <a:rPr lang="en-US" sz="2400" b="0" i="0" kern="1200" dirty="0" err="1">
              <a:solidFill>
                <a:srgbClr val="C00000"/>
              </a:solidFill>
              <a:latin typeface="Times New Roman" panose="02020603050405020304" pitchFamily="18" charset="0"/>
              <a:cs typeface="Times New Roman" panose="02020603050405020304" pitchFamily="18" charset="0"/>
            </a:rPr>
            <a:t>src</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có</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tác</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dụng</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gì</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với</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thẻ</a:t>
          </a:r>
          <a:r>
            <a:rPr lang="en-US" sz="2400" b="0" i="0" kern="1200" dirty="0">
              <a:latin typeface="Times New Roman" panose="02020603050405020304" pitchFamily="18" charset="0"/>
              <a:cs typeface="Times New Roman" panose="02020603050405020304" pitchFamily="18" charset="0"/>
            </a:rPr>
            <a:t> </a:t>
          </a:r>
          <a:r>
            <a:rPr lang="en-US" sz="2400" b="0" i="0" kern="1200" dirty="0">
              <a:solidFill>
                <a:srgbClr val="C00000"/>
              </a:solidFill>
              <a:latin typeface="Times New Roman" panose="02020603050405020304" pitchFamily="18" charset="0"/>
              <a:cs typeface="Times New Roman" panose="02020603050405020304" pitchFamily="18" charset="0"/>
            </a:rPr>
            <a:t>&lt;audio&gt;</a:t>
          </a:r>
          <a:r>
            <a:rPr lang="en-US" sz="2400" b="0" i="0" kern="1200" dirty="0">
              <a:latin typeface="Times New Roman" panose="02020603050405020304" pitchFamily="18" charset="0"/>
              <a:cs typeface="Times New Roman" panose="02020603050405020304" pitchFamily="18" charset="0"/>
            </a:rPr>
            <a:t>?</a:t>
          </a:r>
          <a:endParaRPr lang="en-US" sz="2400" kern="1200" dirty="0">
            <a:latin typeface="Times New Roman" panose="02020603050405020304" pitchFamily="18" charset="0"/>
            <a:cs typeface="Times New Roman" panose="02020603050405020304" pitchFamily="18" charset="0"/>
          </a:endParaRPr>
        </a:p>
      </dsp:txBody>
      <dsp:txXfrm>
        <a:off x="537547" y="41040"/>
        <a:ext cx="6880085" cy="74586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7AD0613A-77B7-4401-85B9-E297981089F1}" type="datetimeFigureOut">
              <a:rPr lang="vi-VN" smtClean="0"/>
              <a:t>20/11/2025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72F97B8-510D-4622-805B-3B6E617D738C}" type="slidenum">
              <a:rPr lang="vi-VN" smtClean="0"/>
              <a:t>‹#›</a:t>
            </a:fld>
            <a:endParaRPr lang="vi-VN"/>
          </a:p>
        </p:txBody>
      </p:sp>
    </p:spTree>
    <p:extLst>
      <p:ext uri="{BB962C8B-B14F-4D97-AF65-F5344CB8AC3E}">
        <p14:creationId xmlns:p14="http://schemas.microsoft.com/office/powerpoint/2010/main" val="3212842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7AD0613A-77B7-4401-85B9-E297981089F1}" type="datetimeFigureOut">
              <a:rPr lang="vi-VN" smtClean="0"/>
              <a:t>20/11/2025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72F97B8-510D-4622-805B-3B6E617D738C}" type="slidenum">
              <a:rPr lang="vi-VN" smtClean="0"/>
              <a:t>‹#›</a:t>
            </a:fld>
            <a:endParaRPr lang="vi-VN"/>
          </a:p>
        </p:txBody>
      </p:sp>
    </p:spTree>
    <p:extLst>
      <p:ext uri="{BB962C8B-B14F-4D97-AF65-F5344CB8AC3E}">
        <p14:creationId xmlns:p14="http://schemas.microsoft.com/office/powerpoint/2010/main" val="2257104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7AD0613A-77B7-4401-85B9-E297981089F1}" type="datetimeFigureOut">
              <a:rPr lang="vi-VN" smtClean="0"/>
              <a:t>20/11/2025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72F97B8-510D-4622-805B-3B6E617D738C}" type="slidenum">
              <a:rPr lang="vi-VN" smtClean="0"/>
              <a:t>‹#›</a:t>
            </a:fld>
            <a:endParaRPr lang="vi-VN"/>
          </a:p>
        </p:txBody>
      </p:sp>
    </p:spTree>
    <p:extLst>
      <p:ext uri="{BB962C8B-B14F-4D97-AF65-F5344CB8AC3E}">
        <p14:creationId xmlns:p14="http://schemas.microsoft.com/office/powerpoint/2010/main" val="3316376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7AD0613A-77B7-4401-85B9-E297981089F1}" type="datetimeFigureOut">
              <a:rPr lang="vi-VN" smtClean="0"/>
              <a:t>20/11/2025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72F97B8-510D-4622-805B-3B6E617D738C}" type="slidenum">
              <a:rPr lang="vi-VN" smtClean="0"/>
              <a:t>‹#›</a:t>
            </a:fld>
            <a:endParaRPr lang="vi-VN"/>
          </a:p>
        </p:txBody>
      </p:sp>
    </p:spTree>
    <p:extLst>
      <p:ext uri="{BB962C8B-B14F-4D97-AF65-F5344CB8AC3E}">
        <p14:creationId xmlns:p14="http://schemas.microsoft.com/office/powerpoint/2010/main" val="3408997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AD0613A-77B7-4401-85B9-E297981089F1}" type="datetimeFigureOut">
              <a:rPr lang="vi-VN" smtClean="0"/>
              <a:t>20/11/2025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72F97B8-510D-4622-805B-3B6E617D738C}" type="slidenum">
              <a:rPr lang="vi-VN" smtClean="0"/>
              <a:t>‹#›</a:t>
            </a:fld>
            <a:endParaRPr lang="vi-VN"/>
          </a:p>
        </p:txBody>
      </p:sp>
    </p:spTree>
    <p:extLst>
      <p:ext uri="{BB962C8B-B14F-4D97-AF65-F5344CB8AC3E}">
        <p14:creationId xmlns:p14="http://schemas.microsoft.com/office/powerpoint/2010/main" val="3700806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7AD0613A-77B7-4401-85B9-E297981089F1}" type="datetimeFigureOut">
              <a:rPr lang="vi-VN" smtClean="0"/>
              <a:t>20/11/2025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772F97B8-510D-4622-805B-3B6E617D738C}" type="slidenum">
              <a:rPr lang="vi-VN" smtClean="0"/>
              <a:t>‹#›</a:t>
            </a:fld>
            <a:endParaRPr lang="vi-VN"/>
          </a:p>
        </p:txBody>
      </p:sp>
    </p:spTree>
    <p:extLst>
      <p:ext uri="{BB962C8B-B14F-4D97-AF65-F5344CB8AC3E}">
        <p14:creationId xmlns:p14="http://schemas.microsoft.com/office/powerpoint/2010/main" val="252020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7AD0613A-77B7-4401-85B9-E297981089F1}" type="datetimeFigureOut">
              <a:rPr lang="vi-VN" smtClean="0"/>
              <a:t>20/11/2025</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772F97B8-510D-4622-805B-3B6E617D738C}" type="slidenum">
              <a:rPr lang="vi-VN" smtClean="0"/>
              <a:t>‹#›</a:t>
            </a:fld>
            <a:endParaRPr lang="vi-VN"/>
          </a:p>
        </p:txBody>
      </p:sp>
    </p:spTree>
    <p:extLst>
      <p:ext uri="{BB962C8B-B14F-4D97-AF65-F5344CB8AC3E}">
        <p14:creationId xmlns:p14="http://schemas.microsoft.com/office/powerpoint/2010/main" val="2691036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7AD0613A-77B7-4401-85B9-E297981089F1}" type="datetimeFigureOut">
              <a:rPr lang="vi-VN" smtClean="0"/>
              <a:t>20/11/2025</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772F97B8-510D-4622-805B-3B6E617D738C}" type="slidenum">
              <a:rPr lang="vi-VN" smtClean="0"/>
              <a:t>‹#›</a:t>
            </a:fld>
            <a:endParaRPr lang="vi-VN"/>
          </a:p>
        </p:txBody>
      </p:sp>
    </p:spTree>
    <p:extLst>
      <p:ext uri="{BB962C8B-B14F-4D97-AF65-F5344CB8AC3E}">
        <p14:creationId xmlns:p14="http://schemas.microsoft.com/office/powerpoint/2010/main" val="493494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D0613A-77B7-4401-85B9-E297981089F1}" type="datetimeFigureOut">
              <a:rPr lang="vi-VN" smtClean="0"/>
              <a:t>20/11/2025</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772F97B8-510D-4622-805B-3B6E617D738C}" type="slidenum">
              <a:rPr lang="vi-VN" smtClean="0"/>
              <a:t>‹#›</a:t>
            </a:fld>
            <a:endParaRPr lang="vi-VN"/>
          </a:p>
        </p:txBody>
      </p:sp>
    </p:spTree>
    <p:extLst>
      <p:ext uri="{BB962C8B-B14F-4D97-AF65-F5344CB8AC3E}">
        <p14:creationId xmlns:p14="http://schemas.microsoft.com/office/powerpoint/2010/main" val="1428491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AD0613A-77B7-4401-85B9-E297981089F1}" type="datetimeFigureOut">
              <a:rPr lang="vi-VN" smtClean="0"/>
              <a:t>20/11/2025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772F97B8-510D-4622-805B-3B6E617D738C}" type="slidenum">
              <a:rPr lang="vi-VN" smtClean="0"/>
              <a:t>‹#›</a:t>
            </a:fld>
            <a:endParaRPr lang="vi-VN"/>
          </a:p>
        </p:txBody>
      </p:sp>
    </p:spTree>
    <p:extLst>
      <p:ext uri="{BB962C8B-B14F-4D97-AF65-F5344CB8AC3E}">
        <p14:creationId xmlns:p14="http://schemas.microsoft.com/office/powerpoint/2010/main" val="4001752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AD0613A-77B7-4401-85B9-E297981089F1}" type="datetimeFigureOut">
              <a:rPr lang="vi-VN" smtClean="0"/>
              <a:t>20/11/2025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772F97B8-510D-4622-805B-3B6E617D738C}" type="slidenum">
              <a:rPr lang="vi-VN" smtClean="0"/>
              <a:t>‹#›</a:t>
            </a:fld>
            <a:endParaRPr lang="vi-VN"/>
          </a:p>
        </p:txBody>
      </p:sp>
    </p:spTree>
    <p:extLst>
      <p:ext uri="{BB962C8B-B14F-4D97-AF65-F5344CB8AC3E}">
        <p14:creationId xmlns:p14="http://schemas.microsoft.com/office/powerpoint/2010/main" val="835248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D0613A-77B7-4401-85B9-E297981089F1}" type="datetimeFigureOut">
              <a:rPr lang="vi-VN" smtClean="0"/>
              <a:t>20/11/2025</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2F97B8-510D-4622-805B-3B6E617D738C}" type="slidenum">
              <a:rPr lang="vi-VN" smtClean="0"/>
              <a:t>‹#›</a:t>
            </a:fld>
            <a:endParaRPr lang="vi-VN"/>
          </a:p>
        </p:txBody>
      </p:sp>
    </p:spTree>
    <p:extLst>
      <p:ext uri="{BB962C8B-B14F-4D97-AF65-F5344CB8AC3E}">
        <p14:creationId xmlns:p14="http://schemas.microsoft.com/office/powerpoint/2010/main" val="11644397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3.svg"/><Relationship Id="rId11" Type="http://schemas.openxmlformats.org/officeDocument/2006/relationships/image" Target="../media/image7.png"/><Relationship Id="rId5" Type="http://schemas.openxmlformats.org/officeDocument/2006/relationships/image" Target="../media/image3.png"/><Relationship Id="rId10" Type="http://schemas.openxmlformats.org/officeDocument/2006/relationships/image" Target="../media/image6.png"/><Relationship Id="rId4" Type="http://schemas.openxmlformats.org/officeDocument/2006/relationships/image" Target="../media/image11.sv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3.svg"/><Relationship Id="rId11" Type="http://schemas.openxmlformats.org/officeDocument/2006/relationships/image" Target="../media/image7.png"/><Relationship Id="rId5" Type="http://schemas.openxmlformats.org/officeDocument/2006/relationships/image" Target="../media/image3.png"/><Relationship Id="rId10" Type="http://schemas.openxmlformats.org/officeDocument/2006/relationships/image" Target="../media/image6.png"/><Relationship Id="rId4" Type="http://schemas.openxmlformats.org/officeDocument/2006/relationships/image" Target="../media/image11.svg"/><Relationship Id="rId9"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3.svg"/><Relationship Id="rId11" Type="http://schemas.openxmlformats.org/officeDocument/2006/relationships/image" Target="../media/image7.png"/><Relationship Id="rId5" Type="http://schemas.openxmlformats.org/officeDocument/2006/relationships/image" Target="../media/image3.png"/><Relationship Id="rId10" Type="http://schemas.openxmlformats.org/officeDocument/2006/relationships/image" Target="../media/image6.png"/><Relationship Id="rId4" Type="http://schemas.openxmlformats.org/officeDocument/2006/relationships/image" Target="../media/image11.svg"/><Relationship Id="rId9"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3.svg"/><Relationship Id="rId11" Type="http://schemas.openxmlformats.org/officeDocument/2006/relationships/image" Target="../media/image7.png"/><Relationship Id="rId5" Type="http://schemas.openxmlformats.org/officeDocument/2006/relationships/image" Target="../media/image3.png"/><Relationship Id="rId10" Type="http://schemas.openxmlformats.org/officeDocument/2006/relationships/image" Target="../media/image6.png"/><Relationship Id="rId4" Type="http://schemas.openxmlformats.org/officeDocument/2006/relationships/image" Target="../media/image11.svg"/><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23.sv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hyperlink" Target="../../../../Tuan%2012a5/THE%20THAO.html" TargetMode="External"/><Relationship Id="rId5" Type="http://schemas.openxmlformats.org/officeDocument/2006/relationships/image" Target="../media/image23.sv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hyperlink" Target="../../../../Tuan%2012a5/NGHE%20THUAT_AUDIO.html" TargetMode="External"/><Relationship Id="rId5" Type="http://schemas.openxmlformats.org/officeDocument/2006/relationships/image" Target="../media/image23.sv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hyperlink" Target="../../../../Tuan%2012a5/THE%20THAO_hinh%20anh_%20video.html" TargetMode="External"/><Relationship Id="rId5" Type="http://schemas.openxmlformats.org/officeDocument/2006/relationships/image" Target="../media/image23.sv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hyperlink" Target="../../../../Tuan%2012a5/Tao%20li&#234;n%20k&#7871;t_KHUNG%20N&#7896;I%20TUY&#7870;N.html" TargetMode="External"/><Relationship Id="rId5" Type="http://schemas.openxmlformats.org/officeDocument/2006/relationships/image" Target="../media/image23.sv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977529" y="2492225"/>
            <a:ext cx="10254805" cy="3584909"/>
          </a:xfrm>
          <a:custGeom>
            <a:avLst/>
            <a:gdLst/>
            <a:ahLst/>
            <a:cxnLst/>
            <a:rect l="l" t="t" r="r" b="b"/>
            <a:pathLst>
              <a:path w="15382207" h="5377363">
                <a:moveTo>
                  <a:pt x="0" y="0"/>
                </a:moveTo>
                <a:lnTo>
                  <a:pt x="15382207" y="0"/>
                </a:lnTo>
                <a:lnTo>
                  <a:pt x="15382207" y="5377364"/>
                </a:lnTo>
                <a:lnTo>
                  <a:pt x="0" y="5377364"/>
                </a:lnTo>
                <a:lnTo>
                  <a:pt x="0" y="0"/>
                </a:lnTo>
                <a:close/>
              </a:path>
            </a:pathLst>
          </a:custGeom>
          <a:blipFill>
            <a:blip r:embed="rId2"/>
            <a:stretch>
              <a:fillRect/>
            </a:stretch>
          </a:blipFill>
        </p:spPr>
      </p:sp>
      <p:sp>
        <p:nvSpPr>
          <p:cNvPr id="3" name="Freeform 3"/>
          <p:cNvSpPr/>
          <p:nvPr/>
        </p:nvSpPr>
        <p:spPr>
          <a:xfrm>
            <a:off x="4274110" y="1001402"/>
            <a:ext cx="6932126" cy="3897461"/>
          </a:xfrm>
          <a:custGeom>
            <a:avLst/>
            <a:gdLst/>
            <a:ahLst/>
            <a:cxnLst/>
            <a:rect l="l" t="t" r="r" b="b"/>
            <a:pathLst>
              <a:path w="10398189" h="5846192">
                <a:moveTo>
                  <a:pt x="0" y="0"/>
                </a:moveTo>
                <a:lnTo>
                  <a:pt x="10398189" y="0"/>
                </a:lnTo>
                <a:lnTo>
                  <a:pt x="10398189" y="5846192"/>
                </a:lnTo>
                <a:lnTo>
                  <a:pt x="0" y="5846192"/>
                </a:lnTo>
                <a:lnTo>
                  <a:pt x="0" y="0"/>
                </a:lnTo>
                <a:close/>
              </a:path>
            </a:pathLst>
          </a:custGeom>
          <a:blipFill>
            <a:blip r:embed="rId3">
              <a:alphaModFix amt="80000"/>
              <a:extLst>
                <a:ext uri="{96DAC541-7B7A-43D3-8B79-37D633B846F1}">
                  <asvg:svgBlip xmlns:asvg="http://schemas.microsoft.com/office/drawing/2016/SVG/main" xmlns="" r:embed="rId4"/>
                </a:ext>
              </a:extLst>
            </a:blip>
            <a:stretch>
              <a:fillRect/>
            </a:stretch>
          </a:blipFill>
        </p:spPr>
      </p:sp>
      <p:sp>
        <p:nvSpPr>
          <p:cNvPr id="4" name="Freeform 4"/>
          <p:cNvSpPr/>
          <p:nvPr/>
        </p:nvSpPr>
        <p:spPr>
          <a:xfrm>
            <a:off x="4250370" y="923460"/>
            <a:ext cx="7033859" cy="3954659"/>
          </a:xfrm>
          <a:custGeom>
            <a:avLst/>
            <a:gdLst/>
            <a:ahLst/>
            <a:cxnLst/>
            <a:rect l="l" t="t" r="r" b="b"/>
            <a:pathLst>
              <a:path w="10550788" h="5931988">
                <a:moveTo>
                  <a:pt x="0" y="0"/>
                </a:moveTo>
                <a:lnTo>
                  <a:pt x="10550788" y="0"/>
                </a:lnTo>
                <a:lnTo>
                  <a:pt x="10550788" y="5931988"/>
                </a:lnTo>
                <a:lnTo>
                  <a:pt x="0" y="5931988"/>
                </a:lnTo>
                <a:lnTo>
                  <a:pt x="0" y="0"/>
                </a:lnTo>
                <a:close/>
              </a:path>
            </a:pathLst>
          </a:custGeom>
          <a:blipFill>
            <a:blip r:embed="rId5">
              <a:alphaModFix amt="94000"/>
              <a:extLst>
                <a:ext uri="{96DAC541-7B7A-43D3-8B79-37D633B846F1}">
                  <asvg:svgBlip xmlns:asvg="http://schemas.microsoft.com/office/drawing/2016/SVG/main" xmlns="" r:embed="rId6"/>
                </a:ext>
              </a:extLst>
            </a:blip>
            <a:stretch>
              <a:fillRect/>
            </a:stretch>
          </a:blipFill>
        </p:spPr>
      </p:sp>
      <p:sp>
        <p:nvSpPr>
          <p:cNvPr id="5" name="Freeform 5"/>
          <p:cNvSpPr/>
          <p:nvPr/>
        </p:nvSpPr>
        <p:spPr>
          <a:xfrm flipV="1">
            <a:off x="0" y="5487128"/>
            <a:ext cx="12192000" cy="2166758"/>
          </a:xfrm>
          <a:custGeom>
            <a:avLst/>
            <a:gdLst/>
            <a:ahLst/>
            <a:cxnLst/>
            <a:rect l="l" t="t" r="r" b="b"/>
            <a:pathLst>
              <a:path w="18288000" h="3250137">
                <a:moveTo>
                  <a:pt x="0" y="3250138"/>
                </a:moveTo>
                <a:lnTo>
                  <a:pt x="18288000" y="3250138"/>
                </a:lnTo>
                <a:lnTo>
                  <a:pt x="18288000" y="0"/>
                </a:lnTo>
                <a:lnTo>
                  <a:pt x="0" y="0"/>
                </a:lnTo>
                <a:lnTo>
                  <a:pt x="0" y="3250138"/>
                </a:lnTo>
                <a:close/>
              </a:path>
            </a:pathLst>
          </a:custGeom>
          <a:blipFill>
            <a:blip r:embed="rId7">
              <a:extLst>
                <a:ext uri="{96DAC541-7B7A-43D3-8B79-37D633B846F1}">
                  <asvg:svgBlip xmlns:asvg="http://schemas.microsoft.com/office/drawing/2016/SVG/main" xmlns="" r:embed="rId8"/>
                </a:ext>
              </a:extLst>
            </a:blip>
            <a:stretch>
              <a:fillRect l="-23768" t="-121245" r="-8904"/>
            </a:stretch>
          </a:blipFill>
        </p:spPr>
      </p:sp>
      <p:sp>
        <p:nvSpPr>
          <p:cNvPr id="6" name="Freeform 6"/>
          <p:cNvSpPr/>
          <p:nvPr/>
        </p:nvSpPr>
        <p:spPr>
          <a:xfrm>
            <a:off x="-1271239" y="836530"/>
            <a:ext cx="3396424" cy="1047231"/>
          </a:xfrm>
          <a:custGeom>
            <a:avLst/>
            <a:gdLst/>
            <a:ahLst/>
            <a:cxnLst/>
            <a:rect l="l" t="t" r="r" b="b"/>
            <a:pathLst>
              <a:path w="5094636" h="1570846">
                <a:moveTo>
                  <a:pt x="0" y="0"/>
                </a:moveTo>
                <a:lnTo>
                  <a:pt x="5094636" y="0"/>
                </a:lnTo>
                <a:lnTo>
                  <a:pt x="5094636" y="1570846"/>
                </a:lnTo>
                <a:lnTo>
                  <a:pt x="0" y="1570846"/>
                </a:lnTo>
                <a:lnTo>
                  <a:pt x="0" y="0"/>
                </a:lnTo>
                <a:close/>
              </a:path>
            </a:pathLst>
          </a:custGeom>
          <a:blipFill>
            <a:blip r:embed="rId9"/>
            <a:stretch>
              <a:fillRect/>
            </a:stretch>
          </a:blipFill>
        </p:spPr>
      </p:sp>
      <p:sp>
        <p:nvSpPr>
          <p:cNvPr id="7" name="Freeform 7"/>
          <p:cNvSpPr/>
          <p:nvPr/>
        </p:nvSpPr>
        <p:spPr>
          <a:xfrm>
            <a:off x="10305351" y="-80819"/>
            <a:ext cx="2401699" cy="2373145"/>
          </a:xfrm>
          <a:custGeom>
            <a:avLst/>
            <a:gdLst/>
            <a:ahLst/>
            <a:cxnLst/>
            <a:rect l="l" t="t" r="r" b="b"/>
            <a:pathLst>
              <a:path w="3602549" h="3559718">
                <a:moveTo>
                  <a:pt x="0" y="0"/>
                </a:moveTo>
                <a:lnTo>
                  <a:pt x="3602548" y="0"/>
                </a:lnTo>
                <a:lnTo>
                  <a:pt x="3602548" y="3559718"/>
                </a:lnTo>
                <a:lnTo>
                  <a:pt x="0" y="3559718"/>
                </a:lnTo>
                <a:lnTo>
                  <a:pt x="0" y="0"/>
                </a:lnTo>
                <a:close/>
              </a:path>
            </a:pathLst>
          </a:custGeom>
          <a:blipFill>
            <a:blip r:embed="rId10"/>
            <a:stretch>
              <a:fillRect/>
            </a:stretch>
          </a:blipFill>
        </p:spPr>
      </p:sp>
      <p:sp>
        <p:nvSpPr>
          <p:cNvPr id="8" name="Freeform 8"/>
          <p:cNvSpPr/>
          <p:nvPr/>
        </p:nvSpPr>
        <p:spPr>
          <a:xfrm>
            <a:off x="4714561" y="391198"/>
            <a:ext cx="1910932" cy="589204"/>
          </a:xfrm>
          <a:custGeom>
            <a:avLst/>
            <a:gdLst/>
            <a:ahLst/>
            <a:cxnLst/>
            <a:rect l="l" t="t" r="r" b="b"/>
            <a:pathLst>
              <a:path w="2866398" h="883806">
                <a:moveTo>
                  <a:pt x="0" y="0"/>
                </a:moveTo>
                <a:lnTo>
                  <a:pt x="2866397" y="0"/>
                </a:lnTo>
                <a:lnTo>
                  <a:pt x="2866397" y="883806"/>
                </a:lnTo>
                <a:lnTo>
                  <a:pt x="0" y="883806"/>
                </a:lnTo>
                <a:lnTo>
                  <a:pt x="0" y="0"/>
                </a:lnTo>
                <a:close/>
              </a:path>
            </a:pathLst>
          </a:custGeom>
          <a:blipFill>
            <a:blip r:embed="rId9"/>
            <a:stretch>
              <a:fillRect/>
            </a:stretch>
          </a:blipFill>
        </p:spPr>
      </p:sp>
      <p:sp>
        <p:nvSpPr>
          <p:cNvPr id="9" name="Freeform 9"/>
          <p:cNvSpPr/>
          <p:nvPr/>
        </p:nvSpPr>
        <p:spPr>
          <a:xfrm>
            <a:off x="-2125185" y="5285503"/>
            <a:ext cx="4250369" cy="1583263"/>
          </a:xfrm>
          <a:custGeom>
            <a:avLst/>
            <a:gdLst/>
            <a:ahLst/>
            <a:cxnLst/>
            <a:rect l="l" t="t" r="r" b="b"/>
            <a:pathLst>
              <a:path w="6375553" h="2374894">
                <a:moveTo>
                  <a:pt x="0" y="0"/>
                </a:moveTo>
                <a:lnTo>
                  <a:pt x="6375554" y="0"/>
                </a:lnTo>
                <a:lnTo>
                  <a:pt x="6375554" y="2374893"/>
                </a:lnTo>
                <a:lnTo>
                  <a:pt x="0" y="2374893"/>
                </a:lnTo>
                <a:lnTo>
                  <a:pt x="0" y="0"/>
                </a:lnTo>
                <a:close/>
              </a:path>
            </a:pathLst>
          </a:custGeom>
          <a:blipFill>
            <a:blip r:embed="rId11"/>
            <a:stretch>
              <a:fillRect/>
            </a:stretch>
          </a:blipFill>
        </p:spPr>
      </p:sp>
      <p:sp>
        <p:nvSpPr>
          <p:cNvPr id="10" name="Freeform 10"/>
          <p:cNvSpPr/>
          <p:nvPr/>
        </p:nvSpPr>
        <p:spPr>
          <a:xfrm>
            <a:off x="8347125" y="5008356"/>
            <a:ext cx="4994388" cy="1860409"/>
          </a:xfrm>
          <a:custGeom>
            <a:avLst/>
            <a:gdLst/>
            <a:ahLst/>
            <a:cxnLst/>
            <a:rect l="l" t="t" r="r" b="b"/>
            <a:pathLst>
              <a:path w="7491582" h="2790614">
                <a:moveTo>
                  <a:pt x="0" y="0"/>
                </a:moveTo>
                <a:lnTo>
                  <a:pt x="7491582" y="0"/>
                </a:lnTo>
                <a:lnTo>
                  <a:pt x="7491582" y="2790614"/>
                </a:lnTo>
                <a:lnTo>
                  <a:pt x="0" y="2790614"/>
                </a:lnTo>
                <a:lnTo>
                  <a:pt x="0" y="0"/>
                </a:lnTo>
                <a:close/>
              </a:path>
            </a:pathLst>
          </a:custGeom>
          <a:blipFill>
            <a:blip r:embed="rId11"/>
            <a:stretch>
              <a:fillRect/>
            </a:stretch>
          </a:blipFill>
        </p:spPr>
      </p:sp>
      <p:sp>
        <p:nvSpPr>
          <p:cNvPr id="11" name="Freeform 11"/>
          <p:cNvSpPr/>
          <p:nvPr/>
        </p:nvSpPr>
        <p:spPr>
          <a:xfrm>
            <a:off x="4770902" y="5487128"/>
            <a:ext cx="4994388" cy="1860409"/>
          </a:xfrm>
          <a:custGeom>
            <a:avLst/>
            <a:gdLst/>
            <a:ahLst/>
            <a:cxnLst/>
            <a:rect l="l" t="t" r="r" b="b"/>
            <a:pathLst>
              <a:path w="7491582" h="2790614">
                <a:moveTo>
                  <a:pt x="0" y="0"/>
                </a:moveTo>
                <a:lnTo>
                  <a:pt x="7491582" y="0"/>
                </a:lnTo>
                <a:lnTo>
                  <a:pt x="7491582" y="2790615"/>
                </a:lnTo>
                <a:lnTo>
                  <a:pt x="0" y="2790615"/>
                </a:lnTo>
                <a:lnTo>
                  <a:pt x="0" y="0"/>
                </a:lnTo>
                <a:close/>
              </a:path>
            </a:pathLst>
          </a:custGeom>
          <a:blipFill>
            <a:blip r:embed="rId11"/>
            <a:stretch>
              <a:fillRect/>
            </a:stretch>
          </a:blipFill>
        </p:spPr>
      </p:sp>
      <p:sp>
        <p:nvSpPr>
          <p:cNvPr id="12" name="TextBox 12"/>
          <p:cNvSpPr txBox="1"/>
          <p:nvPr/>
        </p:nvSpPr>
        <p:spPr>
          <a:xfrm>
            <a:off x="4951306" y="1315696"/>
            <a:ext cx="5577735" cy="3513782"/>
          </a:xfrm>
          <a:prstGeom prst="rect">
            <a:avLst/>
          </a:prstGeom>
        </p:spPr>
        <p:txBody>
          <a:bodyPr lIns="0" tIns="0" rIns="0" bIns="0" rtlCol="0" anchor="t">
            <a:spAutoFit/>
          </a:bodyPr>
          <a:lstStyle/>
          <a:p>
            <a:pPr algn="ctr">
              <a:lnSpc>
                <a:spcPts val="13741"/>
              </a:lnSpc>
            </a:pPr>
            <a:r>
              <a:rPr lang="en-US" sz="11082" dirty="0">
                <a:solidFill>
                  <a:srgbClr val="FFFFFF"/>
                </a:solidFill>
                <a:latin typeface="Baloo"/>
                <a:ea typeface="Baloo"/>
                <a:cs typeface="Baloo"/>
                <a:sym typeface="Baloo"/>
              </a:rPr>
              <a:t>KHỞI ĐỘNG</a:t>
            </a:r>
          </a:p>
        </p:txBody>
      </p:sp>
      <p:sp>
        <p:nvSpPr>
          <p:cNvPr id="13" name="Freeform 13"/>
          <p:cNvSpPr/>
          <p:nvPr/>
        </p:nvSpPr>
        <p:spPr>
          <a:xfrm rot="527717">
            <a:off x="495426" y="326948"/>
            <a:ext cx="3783382" cy="6771153"/>
          </a:xfrm>
          <a:custGeom>
            <a:avLst/>
            <a:gdLst/>
            <a:ahLst/>
            <a:cxnLst/>
            <a:rect l="l" t="t" r="r" b="b"/>
            <a:pathLst>
              <a:path w="5675073" h="10156730">
                <a:moveTo>
                  <a:pt x="0" y="0"/>
                </a:moveTo>
                <a:lnTo>
                  <a:pt x="5675073" y="0"/>
                </a:lnTo>
                <a:lnTo>
                  <a:pt x="5675073" y="10156730"/>
                </a:lnTo>
                <a:lnTo>
                  <a:pt x="0" y="10156730"/>
                </a:lnTo>
                <a:lnTo>
                  <a:pt x="0" y="0"/>
                </a:lnTo>
                <a:close/>
              </a:path>
            </a:pathLst>
          </a:custGeom>
          <a:blipFill>
            <a:blip r:embed="rId12"/>
            <a:stretch>
              <a:fillRect/>
            </a:stretch>
          </a:blipFill>
        </p:spPr>
      </p:sp>
    </p:spTree>
    <p:extLst>
      <p:ext uri="{BB962C8B-B14F-4D97-AF65-F5344CB8AC3E}">
        <p14:creationId xmlns:p14="http://schemas.microsoft.com/office/powerpoint/2010/main" val="1098045073"/>
      </p:ext>
    </p:extLst>
  </p:cSld>
  <p:clrMapOvr>
    <a:masterClrMapping/>
  </p:clrMapOvr>
  <p:transition spd="slow">
    <p:pu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977529" y="2492225"/>
            <a:ext cx="10254805" cy="3584909"/>
          </a:xfrm>
          <a:custGeom>
            <a:avLst/>
            <a:gdLst/>
            <a:ahLst/>
            <a:cxnLst/>
            <a:rect l="l" t="t" r="r" b="b"/>
            <a:pathLst>
              <a:path w="15382207" h="5377363">
                <a:moveTo>
                  <a:pt x="0" y="0"/>
                </a:moveTo>
                <a:lnTo>
                  <a:pt x="15382207" y="0"/>
                </a:lnTo>
                <a:lnTo>
                  <a:pt x="15382207" y="5377364"/>
                </a:lnTo>
                <a:lnTo>
                  <a:pt x="0" y="5377364"/>
                </a:lnTo>
                <a:lnTo>
                  <a:pt x="0" y="0"/>
                </a:lnTo>
                <a:close/>
              </a:path>
            </a:pathLst>
          </a:custGeom>
          <a:blipFill>
            <a:blip r:embed="rId2"/>
            <a:stretch>
              <a:fillRect/>
            </a:stretch>
          </a:blipFill>
        </p:spPr>
      </p:sp>
      <p:sp>
        <p:nvSpPr>
          <p:cNvPr id="3" name="Freeform 3"/>
          <p:cNvSpPr/>
          <p:nvPr/>
        </p:nvSpPr>
        <p:spPr>
          <a:xfrm>
            <a:off x="4951306" y="1454328"/>
            <a:ext cx="6932126" cy="3897461"/>
          </a:xfrm>
          <a:custGeom>
            <a:avLst/>
            <a:gdLst/>
            <a:ahLst/>
            <a:cxnLst/>
            <a:rect l="l" t="t" r="r" b="b"/>
            <a:pathLst>
              <a:path w="10398189" h="5846192">
                <a:moveTo>
                  <a:pt x="0" y="0"/>
                </a:moveTo>
                <a:lnTo>
                  <a:pt x="10398189" y="0"/>
                </a:lnTo>
                <a:lnTo>
                  <a:pt x="10398189" y="5846192"/>
                </a:lnTo>
                <a:lnTo>
                  <a:pt x="0" y="5846192"/>
                </a:lnTo>
                <a:lnTo>
                  <a:pt x="0" y="0"/>
                </a:lnTo>
                <a:close/>
              </a:path>
            </a:pathLst>
          </a:custGeom>
          <a:blipFill>
            <a:blip r:embed="rId3">
              <a:alphaModFix amt="80000"/>
              <a:extLst>
                <a:ext uri="{96DAC541-7B7A-43D3-8B79-37D633B846F1}">
                  <asvg:svgBlip xmlns:asvg="http://schemas.microsoft.com/office/drawing/2016/SVG/main" xmlns="" r:embed="rId4"/>
                </a:ext>
              </a:extLst>
            </a:blip>
            <a:stretch>
              <a:fillRect/>
            </a:stretch>
          </a:blipFill>
        </p:spPr>
      </p:sp>
      <p:sp>
        <p:nvSpPr>
          <p:cNvPr id="4" name="Freeform 4"/>
          <p:cNvSpPr/>
          <p:nvPr/>
        </p:nvSpPr>
        <p:spPr>
          <a:xfrm>
            <a:off x="4211438" y="1017049"/>
            <a:ext cx="7033859" cy="3954659"/>
          </a:xfrm>
          <a:custGeom>
            <a:avLst/>
            <a:gdLst/>
            <a:ahLst/>
            <a:cxnLst/>
            <a:rect l="l" t="t" r="r" b="b"/>
            <a:pathLst>
              <a:path w="10550788" h="5931988">
                <a:moveTo>
                  <a:pt x="0" y="0"/>
                </a:moveTo>
                <a:lnTo>
                  <a:pt x="10550788" y="0"/>
                </a:lnTo>
                <a:lnTo>
                  <a:pt x="10550788" y="5931988"/>
                </a:lnTo>
                <a:lnTo>
                  <a:pt x="0" y="5931988"/>
                </a:lnTo>
                <a:lnTo>
                  <a:pt x="0" y="0"/>
                </a:lnTo>
                <a:close/>
              </a:path>
            </a:pathLst>
          </a:custGeom>
          <a:blipFill>
            <a:blip r:embed="rId5">
              <a:alphaModFix amt="94000"/>
              <a:extLst>
                <a:ext uri="{96DAC541-7B7A-43D3-8B79-37D633B846F1}">
                  <asvg:svgBlip xmlns:asvg="http://schemas.microsoft.com/office/drawing/2016/SVG/main" xmlns="" r:embed="rId6"/>
                </a:ext>
              </a:extLst>
            </a:blip>
            <a:stretch>
              <a:fillRect/>
            </a:stretch>
          </a:blipFill>
        </p:spPr>
      </p:sp>
      <p:sp>
        <p:nvSpPr>
          <p:cNvPr id="5" name="Freeform 5"/>
          <p:cNvSpPr/>
          <p:nvPr/>
        </p:nvSpPr>
        <p:spPr>
          <a:xfrm flipV="1">
            <a:off x="0" y="5487128"/>
            <a:ext cx="12192000" cy="2166758"/>
          </a:xfrm>
          <a:custGeom>
            <a:avLst/>
            <a:gdLst/>
            <a:ahLst/>
            <a:cxnLst/>
            <a:rect l="l" t="t" r="r" b="b"/>
            <a:pathLst>
              <a:path w="18288000" h="3250137">
                <a:moveTo>
                  <a:pt x="0" y="3250138"/>
                </a:moveTo>
                <a:lnTo>
                  <a:pt x="18288000" y="3250138"/>
                </a:lnTo>
                <a:lnTo>
                  <a:pt x="18288000" y="0"/>
                </a:lnTo>
                <a:lnTo>
                  <a:pt x="0" y="0"/>
                </a:lnTo>
                <a:lnTo>
                  <a:pt x="0" y="3250138"/>
                </a:lnTo>
                <a:close/>
              </a:path>
            </a:pathLst>
          </a:custGeom>
          <a:blipFill>
            <a:blip r:embed="rId7">
              <a:extLst>
                <a:ext uri="{96DAC541-7B7A-43D3-8B79-37D633B846F1}">
                  <asvg:svgBlip xmlns:asvg="http://schemas.microsoft.com/office/drawing/2016/SVG/main" xmlns="" r:embed="rId8"/>
                </a:ext>
              </a:extLst>
            </a:blip>
            <a:stretch>
              <a:fillRect l="-23768" t="-121245" r="-8904"/>
            </a:stretch>
          </a:blipFill>
        </p:spPr>
      </p:sp>
      <p:sp>
        <p:nvSpPr>
          <p:cNvPr id="6" name="Freeform 6"/>
          <p:cNvSpPr/>
          <p:nvPr/>
        </p:nvSpPr>
        <p:spPr>
          <a:xfrm>
            <a:off x="-1271239" y="836530"/>
            <a:ext cx="3396424" cy="1047231"/>
          </a:xfrm>
          <a:custGeom>
            <a:avLst/>
            <a:gdLst/>
            <a:ahLst/>
            <a:cxnLst/>
            <a:rect l="l" t="t" r="r" b="b"/>
            <a:pathLst>
              <a:path w="5094636" h="1570846">
                <a:moveTo>
                  <a:pt x="0" y="0"/>
                </a:moveTo>
                <a:lnTo>
                  <a:pt x="5094636" y="0"/>
                </a:lnTo>
                <a:lnTo>
                  <a:pt x="5094636" y="1570846"/>
                </a:lnTo>
                <a:lnTo>
                  <a:pt x="0" y="1570846"/>
                </a:lnTo>
                <a:lnTo>
                  <a:pt x="0" y="0"/>
                </a:lnTo>
                <a:close/>
              </a:path>
            </a:pathLst>
          </a:custGeom>
          <a:blipFill>
            <a:blip r:embed="rId9"/>
            <a:stretch>
              <a:fillRect/>
            </a:stretch>
          </a:blipFill>
        </p:spPr>
      </p:sp>
      <p:sp>
        <p:nvSpPr>
          <p:cNvPr id="7" name="Freeform 7"/>
          <p:cNvSpPr/>
          <p:nvPr/>
        </p:nvSpPr>
        <p:spPr>
          <a:xfrm>
            <a:off x="10305351" y="-80819"/>
            <a:ext cx="2401699" cy="2373145"/>
          </a:xfrm>
          <a:custGeom>
            <a:avLst/>
            <a:gdLst/>
            <a:ahLst/>
            <a:cxnLst/>
            <a:rect l="l" t="t" r="r" b="b"/>
            <a:pathLst>
              <a:path w="3602549" h="3559718">
                <a:moveTo>
                  <a:pt x="0" y="0"/>
                </a:moveTo>
                <a:lnTo>
                  <a:pt x="3602548" y="0"/>
                </a:lnTo>
                <a:lnTo>
                  <a:pt x="3602548" y="3559718"/>
                </a:lnTo>
                <a:lnTo>
                  <a:pt x="0" y="3559718"/>
                </a:lnTo>
                <a:lnTo>
                  <a:pt x="0" y="0"/>
                </a:lnTo>
                <a:close/>
              </a:path>
            </a:pathLst>
          </a:custGeom>
          <a:blipFill>
            <a:blip r:embed="rId10"/>
            <a:stretch>
              <a:fillRect/>
            </a:stretch>
          </a:blipFill>
        </p:spPr>
      </p:sp>
      <p:sp>
        <p:nvSpPr>
          <p:cNvPr id="8" name="Freeform 8"/>
          <p:cNvSpPr/>
          <p:nvPr/>
        </p:nvSpPr>
        <p:spPr>
          <a:xfrm>
            <a:off x="4714561" y="391198"/>
            <a:ext cx="1910932" cy="589204"/>
          </a:xfrm>
          <a:custGeom>
            <a:avLst/>
            <a:gdLst/>
            <a:ahLst/>
            <a:cxnLst/>
            <a:rect l="l" t="t" r="r" b="b"/>
            <a:pathLst>
              <a:path w="2866398" h="883806">
                <a:moveTo>
                  <a:pt x="0" y="0"/>
                </a:moveTo>
                <a:lnTo>
                  <a:pt x="2866397" y="0"/>
                </a:lnTo>
                <a:lnTo>
                  <a:pt x="2866397" y="883806"/>
                </a:lnTo>
                <a:lnTo>
                  <a:pt x="0" y="883806"/>
                </a:lnTo>
                <a:lnTo>
                  <a:pt x="0" y="0"/>
                </a:lnTo>
                <a:close/>
              </a:path>
            </a:pathLst>
          </a:custGeom>
          <a:blipFill>
            <a:blip r:embed="rId9"/>
            <a:stretch>
              <a:fillRect/>
            </a:stretch>
          </a:blipFill>
        </p:spPr>
      </p:sp>
      <p:sp>
        <p:nvSpPr>
          <p:cNvPr id="9" name="Freeform 9"/>
          <p:cNvSpPr/>
          <p:nvPr/>
        </p:nvSpPr>
        <p:spPr>
          <a:xfrm>
            <a:off x="-2125185" y="5285503"/>
            <a:ext cx="4250369" cy="1583263"/>
          </a:xfrm>
          <a:custGeom>
            <a:avLst/>
            <a:gdLst/>
            <a:ahLst/>
            <a:cxnLst/>
            <a:rect l="l" t="t" r="r" b="b"/>
            <a:pathLst>
              <a:path w="6375553" h="2374894">
                <a:moveTo>
                  <a:pt x="0" y="0"/>
                </a:moveTo>
                <a:lnTo>
                  <a:pt x="6375554" y="0"/>
                </a:lnTo>
                <a:lnTo>
                  <a:pt x="6375554" y="2374893"/>
                </a:lnTo>
                <a:lnTo>
                  <a:pt x="0" y="2374893"/>
                </a:lnTo>
                <a:lnTo>
                  <a:pt x="0" y="0"/>
                </a:lnTo>
                <a:close/>
              </a:path>
            </a:pathLst>
          </a:custGeom>
          <a:blipFill>
            <a:blip r:embed="rId11"/>
            <a:stretch>
              <a:fillRect/>
            </a:stretch>
          </a:blipFill>
        </p:spPr>
      </p:sp>
      <p:sp>
        <p:nvSpPr>
          <p:cNvPr id="10" name="Freeform 10"/>
          <p:cNvSpPr/>
          <p:nvPr/>
        </p:nvSpPr>
        <p:spPr>
          <a:xfrm>
            <a:off x="8347125" y="5008356"/>
            <a:ext cx="4994388" cy="1860409"/>
          </a:xfrm>
          <a:custGeom>
            <a:avLst/>
            <a:gdLst/>
            <a:ahLst/>
            <a:cxnLst/>
            <a:rect l="l" t="t" r="r" b="b"/>
            <a:pathLst>
              <a:path w="7491582" h="2790614">
                <a:moveTo>
                  <a:pt x="0" y="0"/>
                </a:moveTo>
                <a:lnTo>
                  <a:pt x="7491582" y="0"/>
                </a:lnTo>
                <a:lnTo>
                  <a:pt x="7491582" y="2790614"/>
                </a:lnTo>
                <a:lnTo>
                  <a:pt x="0" y="2790614"/>
                </a:lnTo>
                <a:lnTo>
                  <a:pt x="0" y="0"/>
                </a:lnTo>
                <a:close/>
              </a:path>
            </a:pathLst>
          </a:custGeom>
          <a:blipFill>
            <a:blip r:embed="rId11"/>
            <a:stretch>
              <a:fillRect/>
            </a:stretch>
          </a:blipFill>
        </p:spPr>
      </p:sp>
      <p:sp>
        <p:nvSpPr>
          <p:cNvPr id="11" name="Freeform 11"/>
          <p:cNvSpPr/>
          <p:nvPr/>
        </p:nvSpPr>
        <p:spPr>
          <a:xfrm>
            <a:off x="4770902" y="5487128"/>
            <a:ext cx="4994388" cy="1860409"/>
          </a:xfrm>
          <a:custGeom>
            <a:avLst/>
            <a:gdLst/>
            <a:ahLst/>
            <a:cxnLst/>
            <a:rect l="l" t="t" r="r" b="b"/>
            <a:pathLst>
              <a:path w="7491582" h="2790614">
                <a:moveTo>
                  <a:pt x="0" y="0"/>
                </a:moveTo>
                <a:lnTo>
                  <a:pt x="7491582" y="0"/>
                </a:lnTo>
                <a:lnTo>
                  <a:pt x="7491582" y="2790615"/>
                </a:lnTo>
                <a:lnTo>
                  <a:pt x="0" y="2790615"/>
                </a:lnTo>
                <a:lnTo>
                  <a:pt x="0" y="0"/>
                </a:lnTo>
                <a:close/>
              </a:path>
            </a:pathLst>
          </a:custGeom>
          <a:blipFill>
            <a:blip r:embed="rId11"/>
            <a:stretch>
              <a:fillRect/>
            </a:stretch>
          </a:blipFill>
        </p:spPr>
      </p:sp>
      <p:sp>
        <p:nvSpPr>
          <p:cNvPr id="12" name="TextBox 12"/>
          <p:cNvSpPr txBox="1"/>
          <p:nvPr/>
        </p:nvSpPr>
        <p:spPr>
          <a:xfrm>
            <a:off x="4714561" y="1315696"/>
            <a:ext cx="5577735" cy="3513782"/>
          </a:xfrm>
          <a:prstGeom prst="rect">
            <a:avLst/>
          </a:prstGeom>
        </p:spPr>
        <p:txBody>
          <a:bodyPr lIns="0" tIns="0" rIns="0" bIns="0" rtlCol="0" anchor="t">
            <a:spAutoFit/>
          </a:bodyPr>
          <a:lstStyle/>
          <a:p>
            <a:pPr algn="ctr">
              <a:lnSpc>
                <a:spcPts val="13741"/>
              </a:lnSpc>
            </a:pPr>
            <a:r>
              <a:rPr lang="en-US" sz="11082">
                <a:solidFill>
                  <a:srgbClr val="FFFFFF"/>
                </a:solidFill>
                <a:latin typeface="Baloo"/>
                <a:ea typeface="Baloo"/>
                <a:cs typeface="Baloo"/>
                <a:sym typeface="Baloo"/>
              </a:rPr>
              <a:t>LUYỆN TẬP</a:t>
            </a:r>
          </a:p>
        </p:txBody>
      </p:sp>
      <p:sp>
        <p:nvSpPr>
          <p:cNvPr id="13" name="Freeform 13"/>
          <p:cNvSpPr/>
          <p:nvPr/>
        </p:nvSpPr>
        <p:spPr>
          <a:xfrm rot="527717">
            <a:off x="495426" y="326948"/>
            <a:ext cx="3783382" cy="6771153"/>
          </a:xfrm>
          <a:custGeom>
            <a:avLst/>
            <a:gdLst/>
            <a:ahLst/>
            <a:cxnLst/>
            <a:rect l="l" t="t" r="r" b="b"/>
            <a:pathLst>
              <a:path w="5675073" h="10156730">
                <a:moveTo>
                  <a:pt x="0" y="0"/>
                </a:moveTo>
                <a:lnTo>
                  <a:pt x="5675073" y="0"/>
                </a:lnTo>
                <a:lnTo>
                  <a:pt x="5675073" y="10156730"/>
                </a:lnTo>
                <a:lnTo>
                  <a:pt x="0" y="10156730"/>
                </a:lnTo>
                <a:lnTo>
                  <a:pt x="0" y="0"/>
                </a:lnTo>
                <a:close/>
              </a:path>
            </a:pathLst>
          </a:custGeom>
          <a:blipFill>
            <a:blip r:embed="rId12"/>
            <a:stretch>
              <a:fillRect/>
            </a:stretch>
          </a:blipFill>
        </p:spPr>
      </p:sp>
    </p:spTree>
    <p:extLst>
      <p:ext uri="{BB962C8B-B14F-4D97-AF65-F5344CB8AC3E}">
        <p14:creationId xmlns:p14="http://schemas.microsoft.com/office/powerpoint/2010/main" val="13314583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8D18AF9-2492-5039-6CBB-2685856E9EA4}"/>
              </a:ext>
            </a:extLst>
          </p:cNvPr>
          <p:cNvSpPr/>
          <p:nvPr/>
        </p:nvSpPr>
        <p:spPr>
          <a:xfrm>
            <a:off x="0" y="0"/>
            <a:ext cx="12192000" cy="135786"/>
          </a:xfrm>
          <a:prstGeom prst="rect">
            <a:avLst/>
          </a:prstGeom>
          <a:solidFill>
            <a:srgbClr val="0F55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A60637F-D9EA-AF44-1CFC-5982FF44B5BE}"/>
              </a:ext>
            </a:extLst>
          </p:cNvPr>
          <p:cNvSpPr/>
          <p:nvPr/>
        </p:nvSpPr>
        <p:spPr>
          <a:xfrm>
            <a:off x="0" y="6722214"/>
            <a:ext cx="12192000" cy="135786"/>
          </a:xfrm>
          <a:prstGeom prst="rect">
            <a:avLst/>
          </a:prstGeom>
          <a:solidFill>
            <a:srgbClr val="0F55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53870F07-7416-2D14-EE6D-B1A6DEB59654}"/>
              </a:ext>
            </a:extLst>
          </p:cNvPr>
          <p:cNvPicPr>
            <a:picLocks noChangeAspect="1"/>
          </p:cNvPicPr>
          <p:nvPr/>
        </p:nvPicPr>
        <p:blipFill>
          <a:blip r:embed="rId2"/>
          <a:stretch>
            <a:fillRect/>
          </a:stretch>
        </p:blipFill>
        <p:spPr>
          <a:xfrm>
            <a:off x="8234" y="145213"/>
            <a:ext cx="495505" cy="478017"/>
          </a:xfrm>
          <a:prstGeom prst="rect">
            <a:avLst/>
          </a:prstGeom>
        </p:spPr>
      </p:pic>
      <p:graphicFrame>
        <p:nvGraphicFramePr>
          <p:cNvPr id="4" name="Diagram 3">
            <a:extLst>
              <a:ext uri="{FF2B5EF4-FFF2-40B4-BE49-F238E27FC236}">
                <a16:creationId xmlns:a16="http://schemas.microsoft.com/office/drawing/2014/main" id="{10C281EF-8E8D-D7C6-C6E1-1B02A87969EC}"/>
              </a:ext>
            </a:extLst>
          </p:cNvPr>
          <p:cNvGraphicFramePr/>
          <p:nvPr>
            <p:extLst/>
          </p:nvPr>
        </p:nvGraphicFramePr>
        <p:xfrm>
          <a:off x="1124012" y="1623971"/>
          <a:ext cx="9943976" cy="22378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55422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F260F1FF-CFCE-4467-9756-24CEE1D7C11E}"/>
                                            </p:graphicEl>
                                          </p:spTgt>
                                        </p:tgtEl>
                                        <p:attrNameLst>
                                          <p:attrName>style.visibility</p:attrName>
                                        </p:attrNameLst>
                                      </p:cBhvr>
                                      <p:to>
                                        <p:strVal val="visible"/>
                                      </p:to>
                                    </p:set>
                                    <p:animEffect transition="in" filter="fade">
                                      <p:cBhvr>
                                        <p:cTn id="7" dur="500"/>
                                        <p:tgtEl>
                                          <p:spTgt spid="4">
                                            <p:graphicEl>
                                              <a:dgm id="{F260F1FF-CFCE-4467-9756-24CEE1D7C11E}"/>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954D63F0-4516-4B24-A016-A31BD8F5C1C4}"/>
                                            </p:graphicEl>
                                          </p:spTgt>
                                        </p:tgtEl>
                                        <p:attrNameLst>
                                          <p:attrName>style.visibility</p:attrName>
                                        </p:attrNameLst>
                                      </p:cBhvr>
                                      <p:to>
                                        <p:strVal val="visible"/>
                                      </p:to>
                                    </p:set>
                                    <p:animEffect transition="in" filter="fade">
                                      <p:cBhvr>
                                        <p:cTn id="12" dur="500"/>
                                        <p:tgtEl>
                                          <p:spTgt spid="4">
                                            <p:graphicEl>
                                              <a:dgm id="{954D63F0-4516-4B24-A016-A31BD8F5C1C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lvl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8D18AF9-2492-5039-6CBB-2685856E9EA4}"/>
              </a:ext>
            </a:extLst>
          </p:cNvPr>
          <p:cNvSpPr/>
          <p:nvPr/>
        </p:nvSpPr>
        <p:spPr>
          <a:xfrm>
            <a:off x="0" y="0"/>
            <a:ext cx="12192000" cy="135786"/>
          </a:xfrm>
          <a:prstGeom prst="rect">
            <a:avLst/>
          </a:prstGeom>
          <a:solidFill>
            <a:srgbClr val="0F55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A60637F-D9EA-AF44-1CFC-5982FF44B5BE}"/>
              </a:ext>
            </a:extLst>
          </p:cNvPr>
          <p:cNvSpPr/>
          <p:nvPr/>
        </p:nvSpPr>
        <p:spPr>
          <a:xfrm>
            <a:off x="0" y="6722214"/>
            <a:ext cx="12192000" cy="135786"/>
          </a:xfrm>
          <a:prstGeom prst="rect">
            <a:avLst/>
          </a:prstGeom>
          <a:solidFill>
            <a:srgbClr val="0F55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53870F07-7416-2D14-EE6D-B1A6DEB59654}"/>
              </a:ext>
            </a:extLst>
          </p:cNvPr>
          <p:cNvPicPr>
            <a:picLocks noChangeAspect="1"/>
          </p:cNvPicPr>
          <p:nvPr/>
        </p:nvPicPr>
        <p:blipFill>
          <a:blip r:embed="rId2"/>
          <a:stretch>
            <a:fillRect/>
          </a:stretch>
        </p:blipFill>
        <p:spPr>
          <a:xfrm>
            <a:off x="8234" y="145213"/>
            <a:ext cx="495505" cy="478017"/>
          </a:xfrm>
          <a:prstGeom prst="rect">
            <a:avLst/>
          </a:prstGeom>
        </p:spPr>
      </p:pic>
      <p:sp>
        <p:nvSpPr>
          <p:cNvPr id="5" name="Freeform: Shape 4">
            <a:extLst>
              <a:ext uri="{FF2B5EF4-FFF2-40B4-BE49-F238E27FC236}">
                <a16:creationId xmlns:a16="http://schemas.microsoft.com/office/drawing/2014/main" id="{A705DD8F-6E7F-98AC-3570-BA87253C4836}"/>
              </a:ext>
            </a:extLst>
          </p:cNvPr>
          <p:cNvSpPr/>
          <p:nvPr/>
        </p:nvSpPr>
        <p:spPr>
          <a:xfrm>
            <a:off x="1011124" y="1928164"/>
            <a:ext cx="10022443" cy="2881579"/>
          </a:xfrm>
          <a:custGeom>
            <a:avLst/>
            <a:gdLst>
              <a:gd name="connsiteX0" fmla="*/ 0 w 10022443"/>
              <a:gd name="connsiteY0" fmla="*/ 0 h 2457712"/>
              <a:gd name="connsiteX1" fmla="*/ 10022443 w 10022443"/>
              <a:gd name="connsiteY1" fmla="*/ 0 h 2457712"/>
              <a:gd name="connsiteX2" fmla="*/ 10022443 w 10022443"/>
              <a:gd name="connsiteY2" fmla="*/ 2457712 h 2457712"/>
              <a:gd name="connsiteX3" fmla="*/ 0 w 10022443"/>
              <a:gd name="connsiteY3" fmla="*/ 2457712 h 2457712"/>
              <a:gd name="connsiteX4" fmla="*/ 0 w 10022443"/>
              <a:gd name="connsiteY4" fmla="*/ 0 h 2457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2443" h="2457712">
                <a:moveTo>
                  <a:pt x="0" y="0"/>
                </a:moveTo>
                <a:lnTo>
                  <a:pt x="10022443" y="0"/>
                </a:lnTo>
                <a:lnTo>
                  <a:pt x="10022443" y="2457712"/>
                </a:lnTo>
                <a:lnTo>
                  <a:pt x="0" y="2457712"/>
                </a:lnTo>
                <a:lnTo>
                  <a:pt x="0" y="0"/>
                </a:lnTo>
                <a:close/>
              </a:path>
            </a:pathLst>
          </a:custGeom>
        </p:spPr>
        <p:style>
          <a:lnRef idx="1">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77853" tIns="541528" rIns="777853" bIns="170688" numCol="1" spcCol="1270" anchor="t" anchorCtr="0">
            <a:noAutofit/>
          </a:bodyPr>
          <a:lstStyle/>
          <a:p>
            <a:pPr marL="228600" lvl="1" indent="-228600" algn="l" defTabSz="1066800">
              <a:lnSpc>
                <a:spcPct val="90000"/>
              </a:lnSpc>
              <a:spcBef>
                <a:spcPct val="0"/>
              </a:spcBef>
              <a:spcAft>
                <a:spcPct val="15000"/>
              </a:spcAft>
              <a:buNone/>
            </a:pPr>
            <a:endParaRPr lang="en-US" sz="2400" kern="1200" dirty="0">
              <a:latin typeface="Times New Roman" panose="02020603050405020304" pitchFamily="18" charset="0"/>
              <a:cs typeface="Times New Roman" panose="02020603050405020304" pitchFamily="18" charset="0"/>
            </a:endParaRPr>
          </a:p>
        </p:txBody>
      </p:sp>
      <p:sp>
        <p:nvSpPr>
          <p:cNvPr id="6" name="Freeform: Shape 5">
            <a:extLst>
              <a:ext uri="{FF2B5EF4-FFF2-40B4-BE49-F238E27FC236}">
                <a16:creationId xmlns:a16="http://schemas.microsoft.com/office/drawing/2014/main" id="{3305FB24-1874-E69D-C092-BFFECAFF117F}"/>
              </a:ext>
            </a:extLst>
          </p:cNvPr>
          <p:cNvSpPr/>
          <p:nvPr/>
        </p:nvSpPr>
        <p:spPr>
          <a:xfrm>
            <a:off x="1512246" y="1544405"/>
            <a:ext cx="8398997" cy="767520"/>
          </a:xfrm>
          <a:custGeom>
            <a:avLst/>
            <a:gdLst>
              <a:gd name="connsiteX0" fmla="*/ 0 w 8398997"/>
              <a:gd name="connsiteY0" fmla="*/ 127923 h 767520"/>
              <a:gd name="connsiteX1" fmla="*/ 127923 w 8398997"/>
              <a:gd name="connsiteY1" fmla="*/ 0 h 767520"/>
              <a:gd name="connsiteX2" fmla="*/ 8271074 w 8398997"/>
              <a:gd name="connsiteY2" fmla="*/ 0 h 767520"/>
              <a:gd name="connsiteX3" fmla="*/ 8398997 w 8398997"/>
              <a:gd name="connsiteY3" fmla="*/ 127923 h 767520"/>
              <a:gd name="connsiteX4" fmla="*/ 8398997 w 8398997"/>
              <a:gd name="connsiteY4" fmla="*/ 639597 h 767520"/>
              <a:gd name="connsiteX5" fmla="*/ 8271074 w 8398997"/>
              <a:gd name="connsiteY5" fmla="*/ 767520 h 767520"/>
              <a:gd name="connsiteX6" fmla="*/ 127923 w 8398997"/>
              <a:gd name="connsiteY6" fmla="*/ 767520 h 767520"/>
              <a:gd name="connsiteX7" fmla="*/ 0 w 8398997"/>
              <a:gd name="connsiteY7" fmla="*/ 639597 h 767520"/>
              <a:gd name="connsiteX8" fmla="*/ 0 w 8398997"/>
              <a:gd name="connsiteY8" fmla="*/ 127923 h 76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98997" h="767520">
                <a:moveTo>
                  <a:pt x="0" y="127923"/>
                </a:moveTo>
                <a:cubicBezTo>
                  <a:pt x="0" y="57273"/>
                  <a:pt x="57273" y="0"/>
                  <a:pt x="127923" y="0"/>
                </a:cubicBezTo>
                <a:lnTo>
                  <a:pt x="8271074" y="0"/>
                </a:lnTo>
                <a:cubicBezTo>
                  <a:pt x="8341724" y="0"/>
                  <a:pt x="8398997" y="57273"/>
                  <a:pt x="8398997" y="127923"/>
                </a:cubicBezTo>
                <a:lnTo>
                  <a:pt x="8398997" y="639597"/>
                </a:lnTo>
                <a:cubicBezTo>
                  <a:pt x="8398997" y="710247"/>
                  <a:pt x="8341724" y="767520"/>
                  <a:pt x="8271074" y="767520"/>
                </a:cubicBezTo>
                <a:lnTo>
                  <a:pt x="127923" y="767520"/>
                </a:lnTo>
                <a:cubicBezTo>
                  <a:pt x="57273" y="767520"/>
                  <a:pt x="0" y="710247"/>
                  <a:pt x="0" y="639597"/>
                </a:cubicBezTo>
                <a:lnTo>
                  <a:pt x="0" y="127923"/>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txBody>
          <a:bodyPr spcFirstLastPara="0" vert="horz" wrap="square" lIns="302644" tIns="37467" rIns="302644" bIns="37467" numCol="1" spcCol="1270" anchor="ctr" anchorCtr="0">
            <a:noAutofit/>
          </a:bodyPr>
          <a:lstStyle/>
          <a:p>
            <a:pPr marL="0" lvl="0" indent="0" algn="l" defTabSz="1066800">
              <a:lnSpc>
                <a:spcPct val="90000"/>
              </a:lnSpc>
              <a:spcBef>
                <a:spcPct val="0"/>
              </a:spcBef>
              <a:spcAft>
                <a:spcPct val="35000"/>
              </a:spcAft>
              <a:buNone/>
            </a:pPr>
            <a:r>
              <a:rPr lang="en-US" sz="2400" b="0" i="0" kern="1200" dirty="0">
                <a:latin typeface="Times New Roman" panose="02020603050405020304" pitchFamily="18" charset="0"/>
                <a:cs typeface="Times New Roman" panose="02020603050405020304" pitchFamily="18" charset="0"/>
              </a:rPr>
              <a:t>2. </a:t>
            </a:r>
            <a:r>
              <a:rPr lang="vi-VN" sz="2400" b="0" i="0" kern="1200" dirty="0">
                <a:latin typeface="Times New Roman" panose="02020603050405020304" pitchFamily="18" charset="0"/>
                <a:cs typeface="Times New Roman" panose="02020603050405020304" pitchFamily="18" charset="0"/>
              </a:rPr>
              <a:t>Hãy </a:t>
            </a:r>
            <a:r>
              <a:rPr lang="en-US" sz="2400" b="0" i="0" kern="1200" dirty="0">
                <a:latin typeface="Times New Roman" panose="02020603050405020304" pitchFamily="18" charset="0"/>
                <a:cs typeface="Times New Roman" panose="02020603050405020304" pitchFamily="18" charset="0"/>
              </a:rPr>
              <a:t>n</a:t>
            </a:r>
            <a:r>
              <a:rPr lang="vi-VN" sz="2400" b="0" i="0" kern="1200" dirty="0">
                <a:latin typeface="Times New Roman" panose="02020603050405020304" pitchFamily="18" charset="0"/>
                <a:cs typeface="Times New Roman" panose="02020603050405020304" pitchFamily="18" charset="0"/>
              </a:rPr>
              <a:t>êu một số trường hợp có thể xảy ra lỗi khi hiển thị ảnh</a:t>
            </a:r>
            <a:endParaRPr lang="en-US" sz="2400" kern="12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2ACE021F-1FB2-B9CB-032F-B53CCD4E7BB0}"/>
              </a:ext>
            </a:extLst>
          </p:cNvPr>
          <p:cNvSpPr txBox="1"/>
          <p:nvPr/>
        </p:nvSpPr>
        <p:spPr>
          <a:xfrm>
            <a:off x="1587699" y="2691873"/>
            <a:ext cx="8681014" cy="1588127"/>
          </a:xfrm>
          <a:prstGeom prst="rect">
            <a:avLst/>
          </a:prstGeom>
          <a:noFill/>
        </p:spPr>
        <p:txBody>
          <a:bodyPr wrap="square">
            <a:spAutoFit/>
          </a:bodyPr>
          <a:lstStyle/>
          <a:p>
            <a:pPr marL="228600" lvl="1" indent="-228600" algn="l" defTabSz="1066800">
              <a:lnSpc>
                <a:spcPct val="90000"/>
              </a:lnSpc>
              <a:spcBef>
                <a:spcPct val="0"/>
              </a:spcBef>
              <a:spcAft>
                <a:spcPct val="15000"/>
              </a:spcAft>
              <a:buNone/>
            </a:pPr>
            <a:r>
              <a:rPr lang="en-US" sz="2400" b="0" i="0" kern="1200" dirty="0">
                <a:latin typeface="Times New Roman" panose="02020603050405020304" pitchFamily="18" charset="0"/>
                <a:cs typeface="Times New Roman" panose="02020603050405020304" pitchFamily="18" charset="0"/>
              </a:rPr>
              <a:t>M</a:t>
            </a:r>
            <a:r>
              <a:rPr lang="vi-VN" sz="2400" b="0" i="0" kern="1200" dirty="0">
                <a:latin typeface="Times New Roman" panose="02020603050405020304" pitchFamily="18" charset="0"/>
                <a:cs typeface="Times New Roman" panose="02020603050405020304" pitchFamily="18" charset="0"/>
              </a:rPr>
              <a:t>ột số trường hợp có thể xảy ra lỗi khi hiển thị ảnh trên</a:t>
            </a:r>
            <a:r>
              <a:rPr lang="en-US" sz="2400" b="0" i="0" kern="1200" dirty="0">
                <a:latin typeface="Times New Roman" panose="02020603050405020304" pitchFamily="18" charset="0"/>
                <a:cs typeface="Times New Roman" panose="02020603050405020304" pitchFamily="18" charset="0"/>
              </a:rPr>
              <a:t> </a:t>
            </a:r>
            <a:r>
              <a:rPr lang="vi-VN" sz="2400" b="0" i="0" kern="1200" dirty="0">
                <a:latin typeface="Times New Roman" panose="02020603050405020304" pitchFamily="18" charset="0"/>
                <a:cs typeface="Times New Roman" panose="02020603050405020304" pitchFamily="18" charset="0"/>
              </a:rPr>
              <a:t>trang web:</a:t>
            </a:r>
            <a:endParaRPr lang="en-US" sz="2400" kern="1200" dirty="0">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ct val="15000"/>
              </a:spcAft>
              <a:buChar char="•"/>
            </a:pPr>
            <a:r>
              <a:rPr lang="en-US" sz="2400" kern="1200" dirty="0" err="1">
                <a:latin typeface="Times New Roman" panose="02020603050405020304" pitchFamily="18" charset="0"/>
                <a:cs typeface="Times New Roman" panose="02020603050405020304" pitchFamily="18" charset="0"/>
              </a:rPr>
              <a:t>Trình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duyệt</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không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hỗ</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trợ</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loại</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tệp</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ảnh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được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dùng</a:t>
            </a:r>
            <a:endParaRPr lang="en-US" sz="2400" kern="1200" dirty="0">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ct val="15000"/>
              </a:spcAft>
              <a:buChar char="•"/>
            </a:pPr>
            <a:r>
              <a:rPr lang="en-US" sz="2400" kern="1200" dirty="0" err="1">
                <a:latin typeface="Times New Roman" panose="02020603050405020304" pitchFamily="18" charset="0"/>
                <a:cs typeface="Times New Roman" panose="02020603050405020304" pitchFamily="18" charset="0"/>
              </a:rPr>
              <a:t>Ảnh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bị</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lỗi</a:t>
            </a:r>
            <a:endParaRPr lang="en-US" sz="2400" kern="1200" dirty="0">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ct val="15000"/>
              </a:spcAft>
              <a:buChar char="•"/>
            </a:pPr>
            <a:r>
              <a:rPr lang="en-US" sz="2400" kern="1200" dirty="0" err="1">
                <a:latin typeface="Times New Roman" panose="02020603050405020304" pitchFamily="18" charset="0"/>
                <a:cs typeface="Times New Roman" panose="02020603050405020304" pitchFamily="18" charset="0"/>
              </a:rPr>
              <a:t>Đường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dẫn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không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đúng</a:t>
            </a:r>
            <a:endParaRPr lang="en-US" sz="2400" kern="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266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fade">
                                      <p:cBhvr>
                                        <p:cTn id="15" dur="500"/>
                                        <p:tgtEl>
                                          <p:spTgt spid="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xEl>
                                              <p:pRg st="1" end="1"/>
                                            </p:txEl>
                                          </p:spTgt>
                                        </p:tgtEl>
                                        <p:attrNameLst>
                                          <p:attrName>style.visibility</p:attrName>
                                        </p:attrNameLst>
                                      </p:cBhvr>
                                      <p:to>
                                        <p:strVal val="visible"/>
                                      </p:to>
                                    </p:set>
                                    <p:animEffect transition="in" filter="fade">
                                      <p:cBhvr>
                                        <p:cTn id="20" dur="500"/>
                                        <p:tgtEl>
                                          <p:spTgt spid="8">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Effect transition="in" filter="fade">
                                      <p:cBhvr>
                                        <p:cTn id="25" dur="500"/>
                                        <p:tgtEl>
                                          <p:spTgt spid="8">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8">
                                            <p:txEl>
                                              <p:pRg st="3" end="3"/>
                                            </p:txEl>
                                          </p:spTgt>
                                        </p:tgtEl>
                                        <p:attrNameLst>
                                          <p:attrName>style.visibility</p:attrName>
                                        </p:attrNameLst>
                                      </p:cBhvr>
                                      <p:to>
                                        <p:strVal val="visible"/>
                                      </p:to>
                                    </p:set>
                                    <p:animEffect transition="in" filter="fade">
                                      <p:cBhvr>
                                        <p:cTn id="30"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8D18AF9-2492-5039-6CBB-2685856E9EA4}"/>
              </a:ext>
            </a:extLst>
          </p:cNvPr>
          <p:cNvSpPr/>
          <p:nvPr/>
        </p:nvSpPr>
        <p:spPr>
          <a:xfrm>
            <a:off x="0" y="0"/>
            <a:ext cx="12192000" cy="135786"/>
          </a:xfrm>
          <a:prstGeom prst="rect">
            <a:avLst/>
          </a:prstGeom>
          <a:solidFill>
            <a:srgbClr val="0F55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A60637F-D9EA-AF44-1CFC-5982FF44B5BE}"/>
              </a:ext>
            </a:extLst>
          </p:cNvPr>
          <p:cNvSpPr/>
          <p:nvPr/>
        </p:nvSpPr>
        <p:spPr>
          <a:xfrm>
            <a:off x="0" y="6722214"/>
            <a:ext cx="12192000" cy="135786"/>
          </a:xfrm>
          <a:prstGeom prst="rect">
            <a:avLst/>
          </a:prstGeom>
          <a:solidFill>
            <a:srgbClr val="0F55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53870F07-7416-2D14-EE6D-B1A6DEB59654}"/>
              </a:ext>
            </a:extLst>
          </p:cNvPr>
          <p:cNvPicPr>
            <a:picLocks noChangeAspect="1"/>
          </p:cNvPicPr>
          <p:nvPr/>
        </p:nvPicPr>
        <p:blipFill>
          <a:blip r:embed="rId2"/>
          <a:stretch>
            <a:fillRect/>
          </a:stretch>
        </p:blipFill>
        <p:spPr>
          <a:xfrm>
            <a:off x="8234" y="145213"/>
            <a:ext cx="495505" cy="478017"/>
          </a:xfrm>
          <a:prstGeom prst="rect">
            <a:avLst/>
          </a:prstGeom>
        </p:spPr>
      </p:pic>
      <p:graphicFrame>
        <p:nvGraphicFramePr>
          <p:cNvPr id="4" name="Diagram 3">
            <a:extLst>
              <a:ext uri="{FF2B5EF4-FFF2-40B4-BE49-F238E27FC236}">
                <a16:creationId xmlns:a16="http://schemas.microsoft.com/office/drawing/2014/main" id="{10C281EF-8E8D-D7C6-C6E1-1B02A87969EC}"/>
              </a:ext>
            </a:extLst>
          </p:cNvPr>
          <p:cNvGraphicFramePr/>
          <p:nvPr>
            <p:extLst/>
          </p:nvPr>
        </p:nvGraphicFramePr>
        <p:xfrm>
          <a:off x="1124012" y="1958009"/>
          <a:ext cx="9943976" cy="19037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83841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F260F1FF-CFCE-4467-9756-24CEE1D7C11E}"/>
                                            </p:graphicEl>
                                          </p:spTgt>
                                        </p:tgtEl>
                                        <p:attrNameLst>
                                          <p:attrName>style.visibility</p:attrName>
                                        </p:attrNameLst>
                                      </p:cBhvr>
                                      <p:to>
                                        <p:strVal val="visible"/>
                                      </p:to>
                                    </p:set>
                                    <p:animEffect transition="in" filter="fade">
                                      <p:cBhvr>
                                        <p:cTn id="7" dur="500"/>
                                        <p:tgtEl>
                                          <p:spTgt spid="4">
                                            <p:graphicEl>
                                              <a:dgm id="{F260F1FF-CFCE-4467-9756-24CEE1D7C11E}"/>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954D63F0-4516-4B24-A016-A31BD8F5C1C4}"/>
                                            </p:graphicEl>
                                          </p:spTgt>
                                        </p:tgtEl>
                                        <p:attrNameLst>
                                          <p:attrName>style.visibility</p:attrName>
                                        </p:attrNameLst>
                                      </p:cBhvr>
                                      <p:to>
                                        <p:strVal val="visible"/>
                                      </p:to>
                                    </p:set>
                                    <p:animEffect transition="in" filter="fade">
                                      <p:cBhvr>
                                        <p:cTn id="12" dur="500"/>
                                        <p:tgtEl>
                                          <p:spTgt spid="4">
                                            <p:graphicEl>
                                              <a:dgm id="{954D63F0-4516-4B24-A016-A31BD8F5C1C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lvl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977529" y="2492225"/>
            <a:ext cx="10254805" cy="3584909"/>
          </a:xfrm>
          <a:custGeom>
            <a:avLst/>
            <a:gdLst/>
            <a:ahLst/>
            <a:cxnLst/>
            <a:rect l="l" t="t" r="r" b="b"/>
            <a:pathLst>
              <a:path w="15382207" h="5377363">
                <a:moveTo>
                  <a:pt x="0" y="0"/>
                </a:moveTo>
                <a:lnTo>
                  <a:pt x="15382207" y="0"/>
                </a:lnTo>
                <a:lnTo>
                  <a:pt x="15382207" y="5377364"/>
                </a:lnTo>
                <a:lnTo>
                  <a:pt x="0" y="5377364"/>
                </a:lnTo>
                <a:lnTo>
                  <a:pt x="0" y="0"/>
                </a:lnTo>
                <a:close/>
              </a:path>
            </a:pathLst>
          </a:custGeom>
          <a:blipFill>
            <a:blip r:embed="rId2"/>
            <a:stretch>
              <a:fillRect/>
            </a:stretch>
          </a:blipFill>
        </p:spPr>
      </p:sp>
      <p:sp>
        <p:nvSpPr>
          <p:cNvPr id="3" name="Freeform 3"/>
          <p:cNvSpPr/>
          <p:nvPr/>
        </p:nvSpPr>
        <p:spPr>
          <a:xfrm>
            <a:off x="4472341" y="1247041"/>
            <a:ext cx="6932126" cy="3897461"/>
          </a:xfrm>
          <a:custGeom>
            <a:avLst/>
            <a:gdLst/>
            <a:ahLst/>
            <a:cxnLst/>
            <a:rect l="l" t="t" r="r" b="b"/>
            <a:pathLst>
              <a:path w="10398189" h="5846192">
                <a:moveTo>
                  <a:pt x="0" y="0"/>
                </a:moveTo>
                <a:lnTo>
                  <a:pt x="10398189" y="0"/>
                </a:lnTo>
                <a:lnTo>
                  <a:pt x="10398189" y="5846192"/>
                </a:lnTo>
                <a:lnTo>
                  <a:pt x="0" y="5846192"/>
                </a:lnTo>
                <a:lnTo>
                  <a:pt x="0" y="0"/>
                </a:lnTo>
                <a:close/>
              </a:path>
            </a:pathLst>
          </a:custGeom>
          <a:blipFill>
            <a:blip r:embed="rId3">
              <a:alphaModFix amt="80000"/>
              <a:extLst>
                <a:ext uri="{96DAC541-7B7A-43D3-8B79-37D633B846F1}">
                  <asvg:svgBlip xmlns:asvg="http://schemas.microsoft.com/office/drawing/2016/SVG/main" xmlns="" r:embed="rId4"/>
                </a:ext>
              </a:extLst>
            </a:blip>
            <a:stretch>
              <a:fillRect/>
            </a:stretch>
          </a:blipFill>
        </p:spPr>
      </p:sp>
      <p:sp>
        <p:nvSpPr>
          <p:cNvPr id="4" name="Freeform 4"/>
          <p:cNvSpPr/>
          <p:nvPr/>
        </p:nvSpPr>
        <p:spPr>
          <a:xfrm>
            <a:off x="4472341" y="1176163"/>
            <a:ext cx="7033859" cy="3954659"/>
          </a:xfrm>
          <a:custGeom>
            <a:avLst/>
            <a:gdLst/>
            <a:ahLst/>
            <a:cxnLst/>
            <a:rect l="l" t="t" r="r" b="b"/>
            <a:pathLst>
              <a:path w="10550788" h="5931988">
                <a:moveTo>
                  <a:pt x="0" y="0"/>
                </a:moveTo>
                <a:lnTo>
                  <a:pt x="10550788" y="0"/>
                </a:lnTo>
                <a:lnTo>
                  <a:pt x="10550788" y="5931988"/>
                </a:lnTo>
                <a:lnTo>
                  <a:pt x="0" y="5931988"/>
                </a:lnTo>
                <a:lnTo>
                  <a:pt x="0" y="0"/>
                </a:lnTo>
                <a:close/>
              </a:path>
            </a:pathLst>
          </a:custGeom>
          <a:blipFill>
            <a:blip r:embed="rId5">
              <a:alphaModFix amt="94000"/>
              <a:extLst>
                <a:ext uri="{96DAC541-7B7A-43D3-8B79-37D633B846F1}">
                  <asvg:svgBlip xmlns:asvg="http://schemas.microsoft.com/office/drawing/2016/SVG/main" xmlns="" r:embed="rId6"/>
                </a:ext>
              </a:extLst>
            </a:blip>
            <a:stretch>
              <a:fillRect/>
            </a:stretch>
          </a:blipFill>
        </p:spPr>
      </p:sp>
      <p:sp>
        <p:nvSpPr>
          <p:cNvPr id="5" name="Freeform 5"/>
          <p:cNvSpPr/>
          <p:nvPr/>
        </p:nvSpPr>
        <p:spPr>
          <a:xfrm flipV="1">
            <a:off x="0" y="5487128"/>
            <a:ext cx="12192000" cy="2166758"/>
          </a:xfrm>
          <a:custGeom>
            <a:avLst/>
            <a:gdLst/>
            <a:ahLst/>
            <a:cxnLst/>
            <a:rect l="l" t="t" r="r" b="b"/>
            <a:pathLst>
              <a:path w="18288000" h="3250137">
                <a:moveTo>
                  <a:pt x="0" y="3250138"/>
                </a:moveTo>
                <a:lnTo>
                  <a:pt x="18288000" y="3250138"/>
                </a:lnTo>
                <a:lnTo>
                  <a:pt x="18288000" y="0"/>
                </a:lnTo>
                <a:lnTo>
                  <a:pt x="0" y="0"/>
                </a:lnTo>
                <a:lnTo>
                  <a:pt x="0" y="3250138"/>
                </a:lnTo>
                <a:close/>
              </a:path>
            </a:pathLst>
          </a:custGeom>
          <a:blipFill>
            <a:blip r:embed="rId7">
              <a:extLst>
                <a:ext uri="{96DAC541-7B7A-43D3-8B79-37D633B846F1}">
                  <asvg:svgBlip xmlns:asvg="http://schemas.microsoft.com/office/drawing/2016/SVG/main" xmlns="" r:embed="rId8"/>
                </a:ext>
              </a:extLst>
            </a:blip>
            <a:stretch>
              <a:fillRect l="-23768" t="-121245" r="-8904"/>
            </a:stretch>
          </a:blipFill>
        </p:spPr>
      </p:sp>
      <p:sp>
        <p:nvSpPr>
          <p:cNvPr id="6" name="Freeform 6"/>
          <p:cNvSpPr/>
          <p:nvPr/>
        </p:nvSpPr>
        <p:spPr>
          <a:xfrm>
            <a:off x="-1271239" y="836530"/>
            <a:ext cx="3396424" cy="1047231"/>
          </a:xfrm>
          <a:custGeom>
            <a:avLst/>
            <a:gdLst/>
            <a:ahLst/>
            <a:cxnLst/>
            <a:rect l="l" t="t" r="r" b="b"/>
            <a:pathLst>
              <a:path w="5094636" h="1570846">
                <a:moveTo>
                  <a:pt x="0" y="0"/>
                </a:moveTo>
                <a:lnTo>
                  <a:pt x="5094636" y="0"/>
                </a:lnTo>
                <a:lnTo>
                  <a:pt x="5094636" y="1570846"/>
                </a:lnTo>
                <a:lnTo>
                  <a:pt x="0" y="1570846"/>
                </a:lnTo>
                <a:lnTo>
                  <a:pt x="0" y="0"/>
                </a:lnTo>
                <a:close/>
              </a:path>
            </a:pathLst>
          </a:custGeom>
          <a:blipFill>
            <a:blip r:embed="rId9"/>
            <a:stretch>
              <a:fillRect/>
            </a:stretch>
          </a:blipFill>
        </p:spPr>
      </p:sp>
      <p:sp>
        <p:nvSpPr>
          <p:cNvPr id="7" name="Freeform 7"/>
          <p:cNvSpPr/>
          <p:nvPr/>
        </p:nvSpPr>
        <p:spPr>
          <a:xfrm>
            <a:off x="10292297" y="-80818"/>
            <a:ext cx="1899703" cy="1766744"/>
          </a:xfrm>
          <a:custGeom>
            <a:avLst/>
            <a:gdLst/>
            <a:ahLst/>
            <a:cxnLst/>
            <a:rect l="l" t="t" r="r" b="b"/>
            <a:pathLst>
              <a:path w="3602549" h="3559718">
                <a:moveTo>
                  <a:pt x="0" y="0"/>
                </a:moveTo>
                <a:lnTo>
                  <a:pt x="3602548" y="0"/>
                </a:lnTo>
                <a:lnTo>
                  <a:pt x="3602548" y="3559718"/>
                </a:lnTo>
                <a:lnTo>
                  <a:pt x="0" y="3559718"/>
                </a:lnTo>
                <a:lnTo>
                  <a:pt x="0" y="0"/>
                </a:lnTo>
                <a:close/>
              </a:path>
            </a:pathLst>
          </a:custGeom>
          <a:blipFill>
            <a:blip r:embed="rId10"/>
            <a:stretch>
              <a:fillRect/>
            </a:stretch>
          </a:blipFill>
        </p:spPr>
      </p:sp>
      <p:sp>
        <p:nvSpPr>
          <p:cNvPr id="8" name="Freeform 8"/>
          <p:cNvSpPr/>
          <p:nvPr/>
        </p:nvSpPr>
        <p:spPr>
          <a:xfrm>
            <a:off x="4714561" y="391198"/>
            <a:ext cx="1910932" cy="589204"/>
          </a:xfrm>
          <a:custGeom>
            <a:avLst/>
            <a:gdLst/>
            <a:ahLst/>
            <a:cxnLst/>
            <a:rect l="l" t="t" r="r" b="b"/>
            <a:pathLst>
              <a:path w="2866398" h="883806">
                <a:moveTo>
                  <a:pt x="0" y="0"/>
                </a:moveTo>
                <a:lnTo>
                  <a:pt x="2866397" y="0"/>
                </a:lnTo>
                <a:lnTo>
                  <a:pt x="2866397" y="883806"/>
                </a:lnTo>
                <a:lnTo>
                  <a:pt x="0" y="883806"/>
                </a:lnTo>
                <a:lnTo>
                  <a:pt x="0" y="0"/>
                </a:lnTo>
                <a:close/>
              </a:path>
            </a:pathLst>
          </a:custGeom>
          <a:blipFill>
            <a:blip r:embed="rId9"/>
            <a:stretch>
              <a:fillRect/>
            </a:stretch>
          </a:blipFill>
        </p:spPr>
      </p:sp>
      <p:sp>
        <p:nvSpPr>
          <p:cNvPr id="9" name="Freeform 9"/>
          <p:cNvSpPr/>
          <p:nvPr/>
        </p:nvSpPr>
        <p:spPr>
          <a:xfrm>
            <a:off x="-2125185" y="5285503"/>
            <a:ext cx="4250369" cy="1583263"/>
          </a:xfrm>
          <a:custGeom>
            <a:avLst/>
            <a:gdLst/>
            <a:ahLst/>
            <a:cxnLst/>
            <a:rect l="l" t="t" r="r" b="b"/>
            <a:pathLst>
              <a:path w="6375553" h="2374894">
                <a:moveTo>
                  <a:pt x="0" y="0"/>
                </a:moveTo>
                <a:lnTo>
                  <a:pt x="6375554" y="0"/>
                </a:lnTo>
                <a:lnTo>
                  <a:pt x="6375554" y="2374893"/>
                </a:lnTo>
                <a:lnTo>
                  <a:pt x="0" y="2374893"/>
                </a:lnTo>
                <a:lnTo>
                  <a:pt x="0" y="0"/>
                </a:lnTo>
                <a:close/>
              </a:path>
            </a:pathLst>
          </a:custGeom>
          <a:blipFill>
            <a:blip r:embed="rId11"/>
            <a:stretch>
              <a:fillRect/>
            </a:stretch>
          </a:blipFill>
        </p:spPr>
      </p:sp>
      <p:sp>
        <p:nvSpPr>
          <p:cNvPr id="10" name="Freeform 10"/>
          <p:cNvSpPr/>
          <p:nvPr/>
        </p:nvSpPr>
        <p:spPr>
          <a:xfrm>
            <a:off x="8347125" y="5008356"/>
            <a:ext cx="4994388" cy="1860409"/>
          </a:xfrm>
          <a:custGeom>
            <a:avLst/>
            <a:gdLst/>
            <a:ahLst/>
            <a:cxnLst/>
            <a:rect l="l" t="t" r="r" b="b"/>
            <a:pathLst>
              <a:path w="7491582" h="2790614">
                <a:moveTo>
                  <a:pt x="0" y="0"/>
                </a:moveTo>
                <a:lnTo>
                  <a:pt x="7491582" y="0"/>
                </a:lnTo>
                <a:lnTo>
                  <a:pt x="7491582" y="2790614"/>
                </a:lnTo>
                <a:lnTo>
                  <a:pt x="0" y="2790614"/>
                </a:lnTo>
                <a:lnTo>
                  <a:pt x="0" y="0"/>
                </a:lnTo>
                <a:close/>
              </a:path>
            </a:pathLst>
          </a:custGeom>
          <a:blipFill>
            <a:blip r:embed="rId11"/>
            <a:stretch>
              <a:fillRect/>
            </a:stretch>
          </a:blipFill>
        </p:spPr>
      </p:sp>
      <p:sp>
        <p:nvSpPr>
          <p:cNvPr id="11" name="Freeform 11"/>
          <p:cNvSpPr/>
          <p:nvPr/>
        </p:nvSpPr>
        <p:spPr>
          <a:xfrm>
            <a:off x="4770902" y="5487128"/>
            <a:ext cx="4994388" cy="1860409"/>
          </a:xfrm>
          <a:custGeom>
            <a:avLst/>
            <a:gdLst/>
            <a:ahLst/>
            <a:cxnLst/>
            <a:rect l="l" t="t" r="r" b="b"/>
            <a:pathLst>
              <a:path w="7491582" h="2790614">
                <a:moveTo>
                  <a:pt x="0" y="0"/>
                </a:moveTo>
                <a:lnTo>
                  <a:pt x="7491582" y="0"/>
                </a:lnTo>
                <a:lnTo>
                  <a:pt x="7491582" y="2790615"/>
                </a:lnTo>
                <a:lnTo>
                  <a:pt x="0" y="2790615"/>
                </a:lnTo>
                <a:lnTo>
                  <a:pt x="0" y="0"/>
                </a:lnTo>
                <a:close/>
              </a:path>
            </a:pathLst>
          </a:custGeom>
          <a:blipFill>
            <a:blip r:embed="rId11"/>
            <a:stretch>
              <a:fillRect/>
            </a:stretch>
          </a:blipFill>
        </p:spPr>
      </p:sp>
      <p:sp>
        <p:nvSpPr>
          <p:cNvPr id="12" name="TextBox 12"/>
          <p:cNvSpPr txBox="1"/>
          <p:nvPr/>
        </p:nvSpPr>
        <p:spPr>
          <a:xfrm>
            <a:off x="4714561" y="1315696"/>
            <a:ext cx="5577735" cy="3398046"/>
          </a:xfrm>
          <a:prstGeom prst="rect">
            <a:avLst/>
          </a:prstGeom>
        </p:spPr>
        <p:txBody>
          <a:bodyPr lIns="0" tIns="0" rIns="0" bIns="0" rtlCol="0" anchor="t">
            <a:spAutoFit/>
          </a:bodyPr>
          <a:lstStyle/>
          <a:p>
            <a:pPr algn="ctr">
              <a:lnSpc>
                <a:spcPts val="13741"/>
              </a:lnSpc>
            </a:pPr>
            <a:r>
              <a:rPr lang="en-US" sz="11082" dirty="0" smtClean="0">
                <a:solidFill>
                  <a:srgbClr val="FFFFFF"/>
                </a:solidFill>
                <a:latin typeface="Baloo"/>
                <a:ea typeface="Baloo"/>
                <a:cs typeface="Baloo"/>
                <a:sym typeface="Baloo"/>
              </a:rPr>
              <a:t>VẬN DỤNG</a:t>
            </a:r>
            <a:endParaRPr lang="en-US" sz="11082" dirty="0">
              <a:solidFill>
                <a:srgbClr val="FFFFFF"/>
              </a:solidFill>
              <a:latin typeface="Baloo"/>
              <a:ea typeface="Baloo"/>
              <a:cs typeface="Baloo"/>
              <a:sym typeface="Baloo"/>
            </a:endParaRPr>
          </a:p>
        </p:txBody>
      </p:sp>
      <p:sp>
        <p:nvSpPr>
          <p:cNvPr id="13" name="Freeform 13"/>
          <p:cNvSpPr/>
          <p:nvPr/>
        </p:nvSpPr>
        <p:spPr>
          <a:xfrm rot="527717">
            <a:off x="495426" y="326948"/>
            <a:ext cx="3783382" cy="6771153"/>
          </a:xfrm>
          <a:custGeom>
            <a:avLst/>
            <a:gdLst/>
            <a:ahLst/>
            <a:cxnLst/>
            <a:rect l="l" t="t" r="r" b="b"/>
            <a:pathLst>
              <a:path w="5675073" h="10156730">
                <a:moveTo>
                  <a:pt x="0" y="0"/>
                </a:moveTo>
                <a:lnTo>
                  <a:pt x="5675073" y="0"/>
                </a:lnTo>
                <a:lnTo>
                  <a:pt x="5675073" y="10156730"/>
                </a:lnTo>
                <a:lnTo>
                  <a:pt x="0" y="10156730"/>
                </a:lnTo>
                <a:lnTo>
                  <a:pt x="0" y="0"/>
                </a:lnTo>
                <a:close/>
              </a:path>
            </a:pathLst>
          </a:custGeom>
          <a:blipFill>
            <a:blip r:embed="rId12"/>
            <a:stretch>
              <a:fillRect/>
            </a:stretch>
          </a:blipFill>
        </p:spPr>
      </p:sp>
    </p:spTree>
    <p:extLst>
      <p:ext uri="{BB962C8B-B14F-4D97-AF65-F5344CB8AC3E}">
        <p14:creationId xmlns:p14="http://schemas.microsoft.com/office/powerpoint/2010/main" val="26299616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D5240A9-9077-BAC6-AC1E-E4B19712B403}"/>
              </a:ext>
            </a:extLst>
          </p:cNvPr>
          <p:cNvSpPr/>
          <p:nvPr/>
        </p:nvSpPr>
        <p:spPr>
          <a:xfrm>
            <a:off x="582459" y="132733"/>
            <a:ext cx="2000486" cy="508496"/>
          </a:xfrm>
          <a:prstGeom prst="rect">
            <a:avLst/>
          </a:prstGeom>
          <a:solidFill>
            <a:srgbClr val="027D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Times New Roman" panose="02020603050405020304" pitchFamily="18" charset="0"/>
                <a:cs typeface="Times New Roman" panose="02020603050405020304" pitchFamily="18" charset="0"/>
              </a:rPr>
              <a:t>VẬN DỤNG</a:t>
            </a:r>
          </a:p>
        </p:txBody>
      </p:sp>
      <p:sp>
        <p:nvSpPr>
          <p:cNvPr id="12" name="Rectangle 11">
            <a:extLst>
              <a:ext uri="{FF2B5EF4-FFF2-40B4-BE49-F238E27FC236}">
                <a16:creationId xmlns:a16="http://schemas.microsoft.com/office/drawing/2014/main" id="{98D18AF9-2492-5039-6CBB-2685856E9EA4}"/>
              </a:ext>
            </a:extLst>
          </p:cNvPr>
          <p:cNvSpPr/>
          <p:nvPr/>
        </p:nvSpPr>
        <p:spPr>
          <a:xfrm>
            <a:off x="0" y="0"/>
            <a:ext cx="12192000" cy="135786"/>
          </a:xfrm>
          <a:prstGeom prst="rect">
            <a:avLst/>
          </a:prstGeom>
          <a:solidFill>
            <a:srgbClr val="0F55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A60637F-D9EA-AF44-1CFC-5982FF44B5BE}"/>
              </a:ext>
            </a:extLst>
          </p:cNvPr>
          <p:cNvSpPr/>
          <p:nvPr/>
        </p:nvSpPr>
        <p:spPr>
          <a:xfrm>
            <a:off x="0" y="6722214"/>
            <a:ext cx="12192000" cy="135786"/>
          </a:xfrm>
          <a:prstGeom prst="rect">
            <a:avLst/>
          </a:prstGeom>
          <a:solidFill>
            <a:srgbClr val="0F55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C46C971-B401-8255-97D1-53728EEE3A1C}"/>
              </a:ext>
            </a:extLst>
          </p:cNvPr>
          <p:cNvPicPr>
            <a:picLocks noChangeAspect="1"/>
          </p:cNvPicPr>
          <p:nvPr/>
        </p:nvPicPr>
        <p:blipFill>
          <a:blip r:embed="rId2"/>
          <a:stretch>
            <a:fillRect/>
          </a:stretch>
        </p:blipFill>
        <p:spPr>
          <a:xfrm>
            <a:off x="18089" y="132733"/>
            <a:ext cx="546282" cy="546282"/>
          </a:xfrm>
          <a:prstGeom prst="rect">
            <a:avLst/>
          </a:prstGeom>
        </p:spPr>
      </p:pic>
      <p:sp>
        <p:nvSpPr>
          <p:cNvPr id="6" name="Freeform: Shape 5">
            <a:extLst>
              <a:ext uri="{FF2B5EF4-FFF2-40B4-BE49-F238E27FC236}">
                <a16:creationId xmlns:a16="http://schemas.microsoft.com/office/drawing/2014/main" id="{38D52ED4-F00D-58F3-07EF-DB8A1B523B48}"/>
              </a:ext>
            </a:extLst>
          </p:cNvPr>
          <p:cNvSpPr/>
          <p:nvPr/>
        </p:nvSpPr>
        <p:spPr>
          <a:xfrm>
            <a:off x="927821" y="1566697"/>
            <a:ext cx="10560292" cy="3813554"/>
          </a:xfrm>
          <a:custGeom>
            <a:avLst/>
            <a:gdLst>
              <a:gd name="connsiteX0" fmla="*/ 0 w 10560292"/>
              <a:gd name="connsiteY0" fmla="*/ 0 h 3627464"/>
              <a:gd name="connsiteX1" fmla="*/ 10560292 w 10560292"/>
              <a:gd name="connsiteY1" fmla="*/ 0 h 3627464"/>
              <a:gd name="connsiteX2" fmla="*/ 10560292 w 10560292"/>
              <a:gd name="connsiteY2" fmla="*/ 3627464 h 3627464"/>
              <a:gd name="connsiteX3" fmla="*/ 0 w 10560292"/>
              <a:gd name="connsiteY3" fmla="*/ 3627464 h 3627464"/>
              <a:gd name="connsiteX4" fmla="*/ 0 w 10560292"/>
              <a:gd name="connsiteY4" fmla="*/ 0 h 362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60292" h="3627464">
                <a:moveTo>
                  <a:pt x="0" y="0"/>
                </a:moveTo>
                <a:lnTo>
                  <a:pt x="10560292" y="0"/>
                </a:lnTo>
                <a:lnTo>
                  <a:pt x="10560292" y="3627464"/>
                </a:lnTo>
                <a:lnTo>
                  <a:pt x="0" y="3627464"/>
                </a:lnTo>
                <a:lnTo>
                  <a:pt x="0" y="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19596" tIns="604012" rIns="819596" bIns="170688" numCol="1" spcCol="1270" anchor="t" anchorCtr="0">
            <a:noAutofit/>
          </a:bodyPr>
          <a:lstStyle/>
          <a:p>
            <a:pPr marL="228600" lvl="1" indent="-228600" algn="l" defTabSz="1066800">
              <a:lnSpc>
                <a:spcPct val="90000"/>
              </a:lnSpc>
              <a:spcBef>
                <a:spcPct val="0"/>
              </a:spcBef>
              <a:spcAft>
                <a:spcPct val="15000"/>
              </a:spcAft>
              <a:buNone/>
            </a:pPr>
            <a:endParaRPr lang="en-US" sz="2400" kern="1200" dirty="0">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ct val="15000"/>
              </a:spcAft>
              <a:buNone/>
            </a:pPr>
            <a:r>
              <a:rPr lang="en-US" sz="2400" kern="1200" dirty="0" err="1">
                <a:latin typeface="Times New Roman" panose="02020603050405020304" pitchFamily="18" charset="0"/>
                <a:cs typeface="Times New Roman" panose="02020603050405020304" pitchFamily="18" charset="0"/>
              </a:rPr>
              <a:t>Các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bước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thực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hiện</a:t>
            </a:r>
            <a:r>
              <a:rPr lang="en-US" sz="2400" kern="1200" dirty="0">
                <a:latin typeface="Times New Roman" panose="02020603050405020304" pitchFamily="18" charset="0"/>
                <a:cs typeface="Times New Roman" panose="02020603050405020304" pitchFamily="18" charset="0"/>
              </a:rPr>
              <a:t>:</a:t>
            </a:r>
          </a:p>
          <a:p>
            <a:pPr marL="457200" lvl="2" indent="-228600" algn="l" defTabSz="1066800">
              <a:lnSpc>
                <a:spcPct val="90000"/>
              </a:lnSpc>
              <a:spcBef>
                <a:spcPct val="0"/>
              </a:spcBef>
              <a:spcAft>
                <a:spcPct val="15000"/>
              </a:spcAft>
              <a:buFont typeface="Arial" panose="020B0604020202020204" pitchFamily="34" charset="0"/>
              <a:buChar char="•"/>
            </a:pPr>
            <a:r>
              <a:rPr lang="en-US" sz="2400" kern="1200" dirty="0" err="1">
                <a:latin typeface="Times New Roman" panose="02020603050405020304" pitchFamily="18" charset="0"/>
                <a:cs typeface="Times New Roman" panose="02020603050405020304" pitchFamily="18" charset="0"/>
              </a:rPr>
              <a:t>Chọn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bài</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hát</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yêu</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thích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trên</a:t>
            </a:r>
            <a:r>
              <a:rPr lang="en-US" sz="2400"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youtube</a:t>
            </a:r>
            <a:endParaRPr lang="en-US" sz="2400" b="1" kern="1200" dirty="0">
              <a:latin typeface="Times New Roman" panose="02020603050405020304" pitchFamily="18" charset="0"/>
              <a:cs typeface="Times New Roman" panose="02020603050405020304" pitchFamily="18" charset="0"/>
            </a:endParaRPr>
          </a:p>
          <a:p>
            <a:pPr marL="457200" lvl="2" indent="-228600" algn="l" defTabSz="1066800">
              <a:lnSpc>
                <a:spcPct val="90000"/>
              </a:lnSpc>
              <a:spcBef>
                <a:spcPct val="0"/>
              </a:spcBef>
              <a:spcAft>
                <a:spcPct val="15000"/>
              </a:spcAft>
              <a:buFont typeface="Arial" panose="020B0604020202020204" pitchFamily="34" charset="0"/>
              <a:buChar char="•"/>
            </a:pPr>
            <a:r>
              <a:rPr lang="en-US" sz="2400" kern="1200" dirty="0" err="1">
                <a:latin typeface="Times New Roman" panose="02020603050405020304" pitchFamily="18" charset="0"/>
                <a:cs typeface="Times New Roman" panose="02020603050405020304" pitchFamily="18" charset="0"/>
              </a:rPr>
              <a:t>Chọn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nút</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lệnh</a:t>
            </a:r>
            <a:r>
              <a:rPr lang="en-US" sz="2400" kern="1200" dirty="0">
                <a:latin typeface="Times New Roman" panose="02020603050405020304" pitchFamily="18" charset="0"/>
                <a:cs typeface="Times New Roman" panose="02020603050405020304" pitchFamily="18" charset="0"/>
              </a:rPr>
              <a:t> </a:t>
            </a:r>
            <a:r>
              <a:rPr lang="en-US" sz="2400" b="1" kern="1200" dirty="0">
                <a:latin typeface="Times New Roman" panose="02020603050405020304" pitchFamily="18" charset="0"/>
                <a:cs typeface="Times New Roman" panose="02020603050405020304" pitchFamily="18" charset="0"/>
              </a:rPr>
              <a:t>Share</a:t>
            </a:r>
            <a:r>
              <a:rPr lang="en-US" sz="2400" kern="1200" dirty="0">
                <a:latin typeface="Times New Roman" panose="02020603050405020304" pitchFamily="18" charset="0"/>
                <a:cs typeface="Times New Roman" panose="02020603050405020304" pitchFamily="18" charset="0"/>
              </a:rPr>
              <a:t> </a:t>
            </a:r>
          </a:p>
          <a:p>
            <a:pPr marL="457200" lvl="2" indent="-228600" algn="l" defTabSz="1066800">
              <a:lnSpc>
                <a:spcPct val="90000"/>
              </a:lnSpc>
              <a:spcBef>
                <a:spcPct val="0"/>
              </a:spcBef>
              <a:spcAft>
                <a:spcPct val="15000"/>
              </a:spcAft>
              <a:buFont typeface="Arial" panose="020B0604020202020204" pitchFamily="34" charset="0"/>
              <a:buChar char="•"/>
            </a:pPr>
            <a:r>
              <a:rPr lang="en-US" sz="2400" kern="1200" dirty="0" err="1">
                <a:latin typeface="Times New Roman" panose="02020603050405020304" pitchFamily="18" charset="0"/>
                <a:cs typeface="Times New Roman" panose="02020603050405020304" pitchFamily="18" charset="0"/>
              </a:rPr>
              <a:t>Trong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hộp</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thoại</a:t>
            </a:r>
            <a:r>
              <a:rPr lang="en-US" sz="2400" kern="1200" dirty="0">
                <a:latin typeface="Times New Roman" panose="02020603050405020304" pitchFamily="18" charset="0"/>
                <a:cs typeface="Times New Roman" panose="02020603050405020304" pitchFamily="18" charset="0"/>
              </a:rPr>
              <a:t> </a:t>
            </a:r>
            <a:r>
              <a:rPr lang="en-US" sz="2400" b="1" kern="1200" dirty="0">
                <a:latin typeface="Times New Roman" panose="02020603050405020304" pitchFamily="18" charset="0"/>
                <a:cs typeface="Times New Roman" panose="02020603050405020304" pitchFamily="18" charset="0"/>
              </a:rPr>
              <a:t>Share</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chọn</a:t>
            </a:r>
            <a:r>
              <a:rPr lang="en-US" sz="2400" kern="1200" dirty="0">
                <a:latin typeface="Times New Roman" panose="02020603050405020304" pitchFamily="18" charset="0"/>
                <a:cs typeface="Times New Roman" panose="02020603050405020304" pitchFamily="18" charset="0"/>
              </a:rPr>
              <a:t> </a:t>
            </a:r>
            <a:r>
              <a:rPr lang="en-US" sz="2400" b="1" kern="1200" dirty="0">
                <a:latin typeface="Times New Roman" panose="02020603050405020304" pitchFamily="18" charset="0"/>
                <a:cs typeface="Times New Roman" panose="02020603050405020304" pitchFamily="18" charset="0"/>
              </a:rPr>
              <a:t>Embed</a:t>
            </a:r>
          </a:p>
          <a:p>
            <a:pPr marL="457200" lvl="2" indent="-228600" algn="l" defTabSz="1066800">
              <a:lnSpc>
                <a:spcPct val="90000"/>
              </a:lnSpc>
              <a:spcBef>
                <a:spcPct val="0"/>
              </a:spcBef>
              <a:spcAft>
                <a:spcPct val="15000"/>
              </a:spcAft>
              <a:buFont typeface="Arial" panose="020B0604020202020204" pitchFamily="34" charset="0"/>
              <a:buChar char="•"/>
            </a:pPr>
            <a:r>
              <a:rPr lang="en-US" sz="2400" kern="1200" dirty="0" err="1">
                <a:latin typeface="Times New Roman" panose="02020603050405020304" pitchFamily="18" charset="0"/>
                <a:cs typeface="Times New Roman" panose="02020603050405020304" pitchFamily="18" charset="0"/>
              </a:rPr>
              <a:t>Trong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cửa</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sổ</a:t>
            </a:r>
            <a:r>
              <a:rPr lang="en-US" sz="2400" kern="1200" dirty="0">
                <a:latin typeface="Times New Roman" panose="02020603050405020304" pitchFamily="18" charset="0"/>
                <a:cs typeface="Times New Roman" panose="02020603050405020304" pitchFamily="18" charset="0"/>
              </a:rPr>
              <a:t> </a:t>
            </a:r>
            <a:r>
              <a:rPr lang="en-US" sz="2400" b="1" kern="1200" dirty="0">
                <a:latin typeface="Times New Roman" panose="02020603050405020304" pitchFamily="18" charset="0"/>
                <a:cs typeface="Times New Roman" panose="02020603050405020304" pitchFamily="18" charset="0"/>
              </a:rPr>
              <a:t>Embed Video</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sao</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chép</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đoạn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mã</a:t>
            </a:r>
            <a:r>
              <a:rPr lang="en-US" sz="2400" kern="1200" dirty="0">
                <a:latin typeface="Times New Roman" panose="02020603050405020304" pitchFamily="18" charset="0"/>
                <a:cs typeface="Times New Roman" panose="02020603050405020304" pitchFamily="18" charset="0"/>
              </a:rPr>
              <a:t> html </a:t>
            </a:r>
            <a:r>
              <a:rPr lang="en-US" sz="2400" kern="1200" dirty="0" err="1">
                <a:latin typeface="Times New Roman" panose="02020603050405020304" pitchFamily="18" charset="0"/>
                <a:cs typeface="Times New Roman" panose="02020603050405020304" pitchFamily="18" charset="0"/>
              </a:rPr>
              <a:t>để</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chèn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iframe</a:t>
            </a:r>
            <a:endParaRPr lang="en-US" sz="2400" kern="1200" dirty="0">
              <a:latin typeface="Times New Roman" panose="02020603050405020304" pitchFamily="18" charset="0"/>
              <a:cs typeface="Times New Roman" panose="02020603050405020304" pitchFamily="18" charset="0"/>
            </a:endParaRPr>
          </a:p>
          <a:p>
            <a:pPr marL="457200" lvl="2" indent="-228600" algn="l" defTabSz="1066800">
              <a:lnSpc>
                <a:spcPct val="90000"/>
              </a:lnSpc>
              <a:spcBef>
                <a:spcPct val="0"/>
              </a:spcBef>
              <a:spcAft>
                <a:spcPct val="15000"/>
              </a:spcAft>
              <a:buFont typeface="Arial" panose="020B0604020202020204" pitchFamily="34" charset="0"/>
              <a:buChar char="•"/>
            </a:pPr>
            <a:r>
              <a:rPr lang="en-US" sz="2400" kern="1200" dirty="0" err="1">
                <a:latin typeface="Times New Roman" panose="02020603050405020304" pitchFamily="18" charset="0"/>
                <a:cs typeface="Times New Roman" panose="02020603050405020304" pitchFamily="18" charset="0"/>
              </a:rPr>
              <a:t>Dán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đoạn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mã</a:t>
            </a:r>
            <a:r>
              <a:rPr lang="en-US" sz="2400" kern="1200" dirty="0">
                <a:latin typeface="Times New Roman" panose="02020603050405020304" pitchFamily="18" charset="0"/>
                <a:cs typeface="Times New Roman" panose="02020603050405020304" pitchFamily="18" charset="0"/>
              </a:rPr>
              <a:t> html </a:t>
            </a:r>
            <a:r>
              <a:rPr lang="en-US" sz="2400" kern="1200" dirty="0" err="1">
                <a:latin typeface="Times New Roman" panose="02020603050405020304" pitchFamily="18" charset="0"/>
                <a:cs typeface="Times New Roman" panose="02020603050405020304" pitchFamily="18" charset="0"/>
              </a:rPr>
              <a:t>này</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vào</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vị</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trí</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thích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hợp</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trong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trang</a:t>
            </a:r>
            <a:r>
              <a:rPr lang="en-US" sz="2400" kern="1200" dirty="0">
                <a:latin typeface="Times New Roman" panose="02020603050405020304" pitchFamily="18" charset="0"/>
                <a:cs typeface="Times New Roman" panose="02020603050405020304" pitchFamily="18" charset="0"/>
              </a:rPr>
              <a:t> web </a:t>
            </a:r>
            <a:r>
              <a:rPr lang="en-US" sz="2400" kern="1200" dirty="0" err="1">
                <a:latin typeface="Times New Roman" panose="02020603050405020304" pitchFamily="18" charset="0"/>
                <a:cs typeface="Times New Roman" panose="02020603050405020304" pitchFamily="18" charset="0"/>
              </a:rPr>
              <a:t>giới</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thiệu</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bản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thân</a:t>
            </a:r>
            <a:endParaRPr lang="en-US" sz="2400" kern="1200" dirty="0">
              <a:latin typeface="Times New Roman" panose="02020603050405020304" pitchFamily="18" charset="0"/>
              <a:cs typeface="Times New Roman" panose="02020603050405020304" pitchFamily="18" charset="0"/>
            </a:endParaRPr>
          </a:p>
        </p:txBody>
      </p:sp>
      <p:sp>
        <p:nvSpPr>
          <p:cNvPr id="7" name="Freeform: Shape 6">
            <a:extLst>
              <a:ext uri="{FF2B5EF4-FFF2-40B4-BE49-F238E27FC236}">
                <a16:creationId xmlns:a16="http://schemas.microsoft.com/office/drawing/2014/main" id="{74C37099-F37C-F368-0866-C3EC1334C642}"/>
              </a:ext>
            </a:extLst>
          </p:cNvPr>
          <p:cNvSpPr/>
          <p:nvPr/>
        </p:nvSpPr>
        <p:spPr>
          <a:xfrm>
            <a:off x="1197558" y="829610"/>
            <a:ext cx="9796883" cy="1577245"/>
          </a:xfrm>
          <a:custGeom>
            <a:avLst/>
            <a:gdLst>
              <a:gd name="connsiteX0" fmla="*/ 0 w 9767763"/>
              <a:gd name="connsiteY0" fmla="*/ 177124 h 1062720"/>
              <a:gd name="connsiteX1" fmla="*/ 177124 w 9767763"/>
              <a:gd name="connsiteY1" fmla="*/ 0 h 1062720"/>
              <a:gd name="connsiteX2" fmla="*/ 9590639 w 9767763"/>
              <a:gd name="connsiteY2" fmla="*/ 0 h 1062720"/>
              <a:gd name="connsiteX3" fmla="*/ 9767763 w 9767763"/>
              <a:gd name="connsiteY3" fmla="*/ 177124 h 1062720"/>
              <a:gd name="connsiteX4" fmla="*/ 9767763 w 9767763"/>
              <a:gd name="connsiteY4" fmla="*/ 885596 h 1062720"/>
              <a:gd name="connsiteX5" fmla="*/ 9590639 w 9767763"/>
              <a:gd name="connsiteY5" fmla="*/ 1062720 h 1062720"/>
              <a:gd name="connsiteX6" fmla="*/ 177124 w 9767763"/>
              <a:gd name="connsiteY6" fmla="*/ 1062720 h 1062720"/>
              <a:gd name="connsiteX7" fmla="*/ 0 w 9767763"/>
              <a:gd name="connsiteY7" fmla="*/ 885596 h 1062720"/>
              <a:gd name="connsiteX8" fmla="*/ 0 w 9767763"/>
              <a:gd name="connsiteY8" fmla="*/ 177124 h 106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67763" h="1062720">
                <a:moveTo>
                  <a:pt x="0" y="177124"/>
                </a:moveTo>
                <a:cubicBezTo>
                  <a:pt x="0" y="79301"/>
                  <a:pt x="79301" y="0"/>
                  <a:pt x="177124" y="0"/>
                </a:cubicBezTo>
                <a:lnTo>
                  <a:pt x="9590639" y="0"/>
                </a:lnTo>
                <a:cubicBezTo>
                  <a:pt x="9688462" y="0"/>
                  <a:pt x="9767763" y="79301"/>
                  <a:pt x="9767763" y="177124"/>
                </a:cubicBezTo>
                <a:lnTo>
                  <a:pt x="9767763" y="885596"/>
                </a:lnTo>
                <a:cubicBezTo>
                  <a:pt x="9767763" y="983419"/>
                  <a:pt x="9688462" y="1062720"/>
                  <a:pt x="9590639" y="1062720"/>
                </a:cubicBezTo>
                <a:lnTo>
                  <a:pt x="177124" y="1062720"/>
                </a:lnTo>
                <a:cubicBezTo>
                  <a:pt x="79301" y="1062720"/>
                  <a:pt x="0" y="983419"/>
                  <a:pt x="0" y="885596"/>
                </a:cubicBezTo>
                <a:lnTo>
                  <a:pt x="0" y="17712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31286" tIns="51878" rIns="331286" bIns="51878" numCol="1" spcCol="1270" anchor="ctr" anchorCtr="0">
            <a:noAutofit/>
          </a:bodyPr>
          <a:lstStyle/>
          <a:p>
            <a:pPr marL="0" lvl="0" indent="0" algn="just" defTabSz="1066800">
              <a:lnSpc>
                <a:spcPct val="90000"/>
              </a:lnSpc>
              <a:spcBef>
                <a:spcPct val="0"/>
              </a:spcBef>
              <a:spcAft>
                <a:spcPct val="35000"/>
              </a:spcAft>
              <a:buNone/>
            </a:pPr>
            <a:r>
              <a:rPr lang="en-US" sz="2400" b="0" i="0" kern="1200" dirty="0" err="1" smtClean="0">
                <a:latin typeface="Times New Roman" panose="02020603050405020304" pitchFamily="18" charset="0"/>
                <a:cs typeface="Times New Roman" panose="02020603050405020304" pitchFamily="18" charset="0"/>
              </a:rPr>
              <a:t>Hãy</a:t>
            </a:r>
            <a:r>
              <a:rPr lang="en-US" sz="2400" b="0" i="0" kern="1200" dirty="0" smtClean="0">
                <a:latin typeface="Times New Roman" panose="02020603050405020304" pitchFamily="18" charset="0"/>
                <a:cs typeface="Times New Roman" panose="02020603050405020304" pitchFamily="18" charset="0"/>
              </a:rPr>
              <a:t> </a:t>
            </a:r>
            <a:r>
              <a:rPr lang="en-US" sz="2400" b="0" i="0" kern="1200" dirty="0" err="1" smtClean="0">
                <a:latin typeface="Times New Roman" panose="02020603050405020304" pitchFamily="18" charset="0"/>
                <a:cs typeface="Times New Roman" panose="02020603050405020304" pitchFamily="18" charset="0"/>
              </a:rPr>
              <a:t>tạo</a:t>
            </a:r>
            <a:r>
              <a:rPr lang="en-US" sz="2400" b="0" i="0" kern="1200" dirty="0" smtClean="0">
                <a:latin typeface="Times New Roman" panose="02020603050405020304" pitchFamily="18" charset="0"/>
                <a:cs typeface="Times New Roman" panose="02020603050405020304" pitchFamily="18" charset="0"/>
              </a:rPr>
              <a:t> </a:t>
            </a:r>
            <a:r>
              <a:rPr lang="en-US" sz="2400" b="0" i="0" kern="1200" dirty="0" err="1" smtClean="0">
                <a:latin typeface="Times New Roman" panose="02020603050405020304" pitchFamily="18" charset="0"/>
                <a:cs typeface="Times New Roman" panose="02020603050405020304" pitchFamily="18" charset="0"/>
              </a:rPr>
              <a:t>trang</a:t>
            </a:r>
            <a:r>
              <a:rPr lang="en-US" sz="2400" b="0" i="0" kern="1200" dirty="0" smtClean="0">
                <a:latin typeface="Times New Roman" panose="02020603050405020304" pitchFamily="18" charset="0"/>
                <a:cs typeface="Times New Roman" panose="02020603050405020304" pitchFamily="18" charset="0"/>
              </a:rPr>
              <a:t> web </a:t>
            </a:r>
            <a:r>
              <a:rPr lang="en-US" sz="2400" b="0" i="0" kern="1200" dirty="0" err="1" smtClean="0">
                <a:latin typeface="Times New Roman" panose="02020603050405020304" pitchFamily="18" charset="0"/>
                <a:cs typeface="Times New Roman" panose="02020603050405020304" pitchFamily="18" charset="0"/>
              </a:rPr>
              <a:t>giới</a:t>
            </a:r>
            <a:r>
              <a:rPr lang="en-US" sz="2400" b="0" i="0" kern="1200" dirty="0" smtClean="0">
                <a:latin typeface="Times New Roman" panose="02020603050405020304" pitchFamily="18" charset="0"/>
                <a:cs typeface="Times New Roman" panose="02020603050405020304" pitchFamily="18" charset="0"/>
              </a:rPr>
              <a:t> </a:t>
            </a:r>
            <a:r>
              <a:rPr lang="en-US" sz="2400" b="0" i="0" kern="1200" dirty="0" err="1" smtClean="0">
                <a:latin typeface="Times New Roman" panose="02020603050405020304" pitchFamily="18" charset="0"/>
                <a:cs typeface="Times New Roman" panose="02020603050405020304" pitchFamily="18" charset="0"/>
              </a:rPr>
              <a:t>thiệu</a:t>
            </a:r>
            <a:r>
              <a:rPr lang="en-US" sz="2400" b="0" i="0" kern="1200" dirty="0" smtClean="0">
                <a:latin typeface="Times New Roman" panose="02020603050405020304" pitchFamily="18" charset="0"/>
                <a:cs typeface="Times New Roman" panose="02020603050405020304" pitchFamily="18" charset="0"/>
              </a:rPr>
              <a:t> </a:t>
            </a:r>
            <a:r>
              <a:rPr lang="en-US" sz="2400" b="0" i="0" kern="1200" dirty="0" err="1" smtClean="0">
                <a:latin typeface="Times New Roman" panose="02020603050405020304" pitchFamily="18" charset="0"/>
                <a:cs typeface="Times New Roman" panose="02020603050405020304" pitchFamily="18" charset="0"/>
              </a:rPr>
              <a:t>về</a:t>
            </a:r>
            <a:r>
              <a:rPr lang="en-US" sz="2400" b="0" i="0" kern="1200" dirty="0" smtClean="0">
                <a:latin typeface="Times New Roman" panose="02020603050405020304" pitchFamily="18" charset="0"/>
                <a:cs typeface="Times New Roman" panose="02020603050405020304" pitchFamily="18" charset="0"/>
              </a:rPr>
              <a:t> </a:t>
            </a:r>
            <a:r>
              <a:rPr lang="en-US" sz="2400" b="0" i="0" kern="1200" dirty="0" err="1" smtClean="0">
                <a:latin typeface="Times New Roman" panose="02020603050405020304" pitchFamily="18" charset="0"/>
                <a:cs typeface="Times New Roman" panose="02020603050405020304" pitchFamily="18" charset="0"/>
              </a:rPr>
              <a:t>bản</a:t>
            </a:r>
            <a:r>
              <a:rPr lang="en-US" sz="2400" b="0" i="0" kern="1200" dirty="0" smtClean="0">
                <a:latin typeface="Times New Roman" panose="02020603050405020304" pitchFamily="18" charset="0"/>
                <a:cs typeface="Times New Roman" panose="02020603050405020304" pitchFamily="18" charset="0"/>
              </a:rPr>
              <a:t> </a:t>
            </a:r>
            <a:r>
              <a:rPr lang="en-US" sz="2400" b="0" i="0" kern="1200" dirty="0" err="1" smtClean="0">
                <a:latin typeface="Times New Roman" panose="02020603050405020304" pitchFamily="18" charset="0"/>
                <a:cs typeface="Times New Roman" panose="02020603050405020304" pitchFamily="18" charset="0"/>
              </a:rPr>
              <a:t>thân</a:t>
            </a:r>
            <a:r>
              <a:rPr lang="en-US" sz="2400" b="0" i="0" kern="1200" dirty="0" smtClean="0">
                <a:latin typeface="Times New Roman" panose="02020603050405020304" pitchFamily="18" charset="0"/>
                <a:cs typeface="Times New Roman" panose="02020603050405020304" pitchFamily="18" charset="0"/>
              </a:rPr>
              <a:t> </a:t>
            </a:r>
            <a:r>
              <a:rPr lang="en-US" sz="2400" b="0" i="0" kern="1200" dirty="0" err="1" smtClean="0">
                <a:latin typeface="Times New Roman" panose="02020603050405020304" pitchFamily="18" charset="0"/>
                <a:cs typeface="Times New Roman" panose="02020603050405020304" pitchFamily="18" charset="0"/>
              </a:rPr>
              <a:t>gồm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Giới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thiệu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bản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thân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Họ</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tên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ngày</a:t>
            </a:r>
            <a:r>
              <a:rPr lang="en-US" sz="2400" dirty="0" smtClean="0">
                <a:latin typeface="Times New Roman" panose="02020603050405020304" pitchFamily="18" charset="0"/>
                <a:cs typeface="Times New Roman" panose="02020603050405020304" pitchFamily="18" charset="0"/>
              </a:rPr>
              <a:t> tang </a:t>
            </a:r>
            <a:r>
              <a:rPr lang="en-US" sz="2400" dirty="0" err="1" smtClean="0">
                <a:latin typeface="Times New Roman" panose="02020603050405020304" pitchFamily="18" charset="0"/>
                <a:cs typeface="Times New Roman" panose="02020603050405020304" pitchFamily="18" charset="0"/>
              </a:rPr>
              <a:t>năm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sinh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địa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chỉ</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lớp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trường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sở</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thích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chèn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hình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ảnh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về</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lớp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học</a:t>
            </a:r>
            <a:r>
              <a:rPr lang="en-US" sz="2400" dirty="0" smtClean="0">
                <a:latin typeface="Times New Roman" panose="02020603050405020304" pitchFamily="18" charset="0"/>
                <a:cs typeface="Times New Roman" panose="02020603050405020304" pitchFamily="18" charset="0"/>
              </a:rPr>
              <a:t>,….. </a:t>
            </a:r>
            <a:r>
              <a:rPr lang="en-US" sz="2400" b="0" i="0" kern="1200" dirty="0" smtClean="0">
                <a:latin typeface="Times New Roman" panose="02020603050405020304" pitchFamily="18" charset="0"/>
                <a:cs typeface="Times New Roman" panose="02020603050405020304" pitchFamily="18" charset="0"/>
              </a:rPr>
              <a:t> </a:t>
            </a:r>
            <a:r>
              <a:rPr lang="en-US" sz="2400" b="0" i="0" kern="1200" dirty="0" err="1" smtClean="0">
                <a:latin typeface="Times New Roman" panose="02020603050405020304" pitchFamily="18" charset="0"/>
                <a:cs typeface="Times New Roman" panose="02020603050405020304" pitchFamily="18" charset="0"/>
              </a:rPr>
              <a:t>Tạo</a:t>
            </a:r>
            <a:r>
              <a:rPr lang="en-US" sz="2400" b="0" i="0" kern="1200" dirty="0" smtClean="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một</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khung</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nội</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tuyến</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và</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liên</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kết</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đến</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bài</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hát</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em</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yêu</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thích</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ví</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dụ</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trên</a:t>
            </a:r>
            <a:r>
              <a:rPr lang="en-US" sz="2400" b="0" i="0" kern="1200" dirty="0">
                <a:latin typeface="Times New Roman" panose="02020603050405020304" pitchFamily="18" charset="0"/>
                <a:cs typeface="Times New Roman" panose="02020603050405020304" pitchFamily="18" charset="0"/>
              </a:rPr>
              <a:t> YouTube) </a:t>
            </a:r>
            <a:r>
              <a:rPr lang="en-US" sz="2400" b="0" i="0" kern="1200" dirty="0" err="1">
                <a:latin typeface="Times New Roman" panose="02020603050405020304" pitchFamily="18" charset="0"/>
                <a:cs typeface="Times New Roman" panose="02020603050405020304" pitchFamily="18" charset="0"/>
              </a:rPr>
              <a:t>vào</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trang</a:t>
            </a:r>
            <a:r>
              <a:rPr lang="en-US" sz="2400" b="0" i="0" kern="1200" dirty="0">
                <a:latin typeface="Times New Roman" panose="02020603050405020304" pitchFamily="18" charset="0"/>
                <a:cs typeface="Times New Roman" panose="02020603050405020304" pitchFamily="18" charset="0"/>
              </a:rPr>
              <a:t> web </a:t>
            </a:r>
            <a:r>
              <a:rPr lang="en-US" sz="2400" b="0" i="0" kern="1200" dirty="0" err="1">
                <a:latin typeface="Times New Roman" panose="02020603050405020304" pitchFamily="18" charset="0"/>
                <a:cs typeface="Times New Roman" panose="02020603050405020304" pitchFamily="18" charset="0"/>
              </a:rPr>
              <a:t>giới</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thiệu</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bản</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thân</a:t>
            </a:r>
            <a:r>
              <a:rPr lang="en-US" sz="2400" b="0" i="0" kern="1200" dirty="0">
                <a:latin typeface="Times New Roman" panose="02020603050405020304" pitchFamily="18" charset="0"/>
                <a:cs typeface="Times New Roman" panose="02020603050405020304" pitchFamily="18" charset="0"/>
              </a:rPr>
              <a:t>.</a:t>
            </a:r>
            <a:endParaRPr lang="en-US" sz="2400" kern="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047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Effect transition="in" filter="fade">
                                      <p:cBhvr>
                                        <p:cTn id="23" dur="500"/>
                                        <p:tgtEl>
                                          <p:spTgt spid="6">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fade">
                                      <p:cBhvr>
                                        <p:cTn id="28" dur="500"/>
                                        <p:tgtEl>
                                          <p:spTgt spid="6">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Effect transition="in" filter="fade">
                                      <p:cBhvr>
                                        <p:cTn id="33" dur="500"/>
                                        <p:tgtEl>
                                          <p:spTgt spid="6">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6">
                                            <p:txEl>
                                              <p:pRg st="4" end="4"/>
                                            </p:txEl>
                                          </p:spTgt>
                                        </p:tgtEl>
                                        <p:attrNameLst>
                                          <p:attrName>style.visibility</p:attrName>
                                        </p:attrNameLst>
                                      </p:cBhvr>
                                      <p:to>
                                        <p:strVal val="visible"/>
                                      </p:to>
                                    </p:set>
                                    <p:animEffect transition="in" filter="fade">
                                      <p:cBhvr>
                                        <p:cTn id="38" dur="500"/>
                                        <p:tgtEl>
                                          <p:spTgt spid="6">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6">
                                            <p:txEl>
                                              <p:pRg st="5" end="5"/>
                                            </p:txEl>
                                          </p:spTgt>
                                        </p:tgtEl>
                                        <p:attrNameLst>
                                          <p:attrName>style.visibility</p:attrName>
                                        </p:attrNameLst>
                                      </p:cBhvr>
                                      <p:to>
                                        <p:strVal val="visible"/>
                                      </p:to>
                                    </p:set>
                                    <p:animEffect transition="in" filter="fade">
                                      <p:cBhvr>
                                        <p:cTn id="43" dur="500"/>
                                        <p:tgtEl>
                                          <p:spTgt spid="6">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6">
                                            <p:txEl>
                                              <p:pRg st="6" end="6"/>
                                            </p:txEl>
                                          </p:spTgt>
                                        </p:tgtEl>
                                        <p:attrNameLst>
                                          <p:attrName>style.visibility</p:attrName>
                                        </p:attrNameLst>
                                      </p:cBhvr>
                                      <p:to>
                                        <p:strVal val="visible"/>
                                      </p:to>
                                    </p:set>
                                    <p:animEffect transition="in" filter="fade">
                                      <p:cBhvr>
                                        <p:cTn id="48"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vi-VN"/>
          </a:p>
        </p:txBody>
      </p:sp>
      <p:sp>
        <p:nvSpPr>
          <p:cNvPr id="3" name="Subtitle 2"/>
          <p:cNvSpPr>
            <a:spLocks noGrp="1"/>
          </p:cNvSpPr>
          <p:nvPr>
            <p:ph type="subTitle" idx="1"/>
          </p:nvPr>
        </p:nvSpPr>
        <p:spPr/>
        <p:txBody>
          <a:bodyPr/>
          <a:lstStyle/>
          <a:p>
            <a:endParaRPr lang="vi-VN"/>
          </a:p>
        </p:txBody>
      </p:sp>
      <p:graphicFrame>
        <p:nvGraphicFramePr>
          <p:cNvPr id="4" name="Table 3"/>
          <p:cNvGraphicFramePr>
            <a:graphicFrameLocks noGrp="1"/>
          </p:cNvGraphicFramePr>
          <p:nvPr>
            <p:extLst>
              <p:ext uri="{D42A27DB-BD31-4B8C-83A1-F6EECF244321}">
                <p14:modId xmlns:p14="http://schemas.microsoft.com/office/powerpoint/2010/main" val="3172510844"/>
              </p:ext>
            </p:extLst>
          </p:nvPr>
        </p:nvGraphicFramePr>
        <p:xfrm>
          <a:off x="1074062" y="203196"/>
          <a:ext cx="10450280" cy="6400800"/>
        </p:xfrm>
        <a:graphic>
          <a:graphicData uri="http://schemas.openxmlformats.org/drawingml/2006/table">
            <a:tbl>
              <a:tblPr firstRow="1" bandRow="1">
                <a:tableStyleId>{5C22544A-7EE6-4342-B048-85BDC9FD1C3A}</a:tableStyleId>
              </a:tblPr>
              <a:tblGrid>
                <a:gridCol w="1045028">
                  <a:extLst>
                    <a:ext uri="{9D8B030D-6E8A-4147-A177-3AD203B41FA5}">
                      <a16:colId xmlns:a16="http://schemas.microsoft.com/office/drawing/2014/main" val="3993041636"/>
                    </a:ext>
                  </a:extLst>
                </a:gridCol>
                <a:gridCol w="1045028">
                  <a:extLst>
                    <a:ext uri="{9D8B030D-6E8A-4147-A177-3AD203B41FA5}">
                      <a16:colId xmlns:a16="http://schemas.microsoft.com/office/drawing/2014/main" val="1069487168"/>
                    </a:ext>
                  </a:extLst>
                </a:gridCol>
                <a:gridCol w="1045028">
                  <a:extLst>
                    <a:ext uri="{9D8B030D-6E8A-4147-A177-3AD203B41FA5}">
                      <a16:colId xmlns:a16="http://schemas.microsoft.com/office/drawing/2014/main" val="1834761947"/>
                    </a:ext>
                  </a:extLst>
                </a:gridCol>
                <a:gridCol w="1045028">
                  <a:extLst>
                    <a:ext uri="{9D8B030D-6E8A-4147-A177-3AD203B41FA5}">
                      <a16:colId xmlns:a16="http://schemas.microsoft.com/office/drawing/2014/main" val="3832594075"/>
                    </a:ext>
                  </a:extLst>
                </a:gridCol>
                <a:gridCol w="1045028">
                  <a:extLst>
                    <a:ext uri="{9D8B030D-6E8A-4147-A177-3AD203B41FA5}">
                      <a16:colId xmlns:a16="http://schemas.microsoft.com/office/drawing/2014/main" val="771679361"/>
                    </a:ext>
                  </a:extLst>
                </a:gridCol>
                <a:gridCol w="1045028">
                  <a:extLst>
                    <a:ext uri="{9D8B030D-6E8A-4147-A177-3AD203B41FA5}">
                      <a16:colId xmlns:a16="http://schemas.microsoft.com/office/drawing/2014/main" val="1908462819"/>
                    </a:ext>
                  </a:extLst>
                </a:gridCol>
                <a:gridCol w="1045028">
                  <a:extLst>
                    <a:ext uri="{9D8B030D-6E8A-4147-A177-3AD203B41FA5}">
                      <a16:colId xmlns:a16="http://schemas.microsoft.com/office/drawing/2014/main" val="562115648"/>
                    </a:ext>
                  </a:extLst>
                </a:gridCol>
                <a:gridCol w="1045028">
                  <a:extLst>
                    <a:ext uri="{9D8B030D-6E8A-4147-A177-3AD203B41FA5}">
                      <a16:colId xmlns:a16="http://schemas.microsoft.com/office/drawing/2014/main" val="399844441"/>
                    </a:ext>
                  </a:extLst>
                </a:gridCol>
                <a:gridCol w="1045028">
                  <a:extLst>
                    <a:ext uri="{9D8B030D-6E8A-4147-A177-3AD203B41FA5}">
                      <a16:colId xmlns:a16="http://schemas.microsoft.com/office/drawing/2014/main" val="1397676547"/>
                    </a:ext>
                  </a:extLst>
                </a:gridCol>
                <a:gridCol w="1045028">
                  <a:extLst>
                    <a:ext uri="{9D8B030D-6E8A-4147-A177-3AD203B41FA5}">
                      <a16:colId xmlns:a16="http://schemas.microsoft.com/office/drawing/2014/main" val="178810297"/>
                    </a:ext>
                  </a:extLst>
                </a:gridCol>
              </a:tblGrid>
              <a:tr h="560252">
                <a:tc>
                  <a:txBody>
                    <a:bodyPr/>
                    <a:lstStyle/>
                    <a:p>
                      <a:pPr algn="ctr"/>
                      <a:r>
                        <a:rPr lang="en-US" sz="3600" b="1" dirty="0" smtClean="0">
                          <a:solidFill>
                            <a:schemeClr val="tx1"/>
                          </a:solidFill>
                        </a:rPr>
                        <a:t>A</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chemeClr val="tx1"/>
                          </a:solidFill>
                        </a:rPr>
                        <a:t>G</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chemeClr val="tx1"/>
                          </a:solidFill>
                        </a:rPr>
                        <a:t>E</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chemeClr val="tx1"/>
                          </a:solidFill>
                        </a:rPr>
                        <a:t>E</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chemeClr val="tx1"/>
                          </a:solidFill>
                        </a:rPr>
                        <a:t>H</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chemeClr val="tx1"/>
                          </a:solidFill>
                        </a:rPr>
                        <a:t>V</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chemeClr val="tx1"/>
                          </a:solidFill>
                        </a:rPr>
                        <a:t>N</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chemeClr val="tx1"/>
                          </a:solidFill>
                        </a:rPr>
                        <a:t>M</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chemeClr val="tx1"/>
                          </a:solidFill>
                        </a:rPr>
                        <a:t>O</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chemeClr val="tx1"/>
                          </a:solidFill>
                        </a:rPr>
                        <a:t>A</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626254104"/>
                  </a:ext>
                </a:extLst>
              </a:tr>
              <a:tr h="560252">
                <a:tc>
                  <a:txBody>
                    <a:bodyPr/>
                    <a:lstStyle/>
                    <a:p>
                      <a:pPr algn="ctr"/>
                      <a:r>
                        <a:rPr lang="en-US" sz="3600" b="1" dirty="0" smtClean="0">
                          <a:solidFill>
                            <a:schemeClr val="tx1"/>
                          </a:solidFill>
                        </a:rPr>
                        <a:t>N</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chemeClr val="tx1"/>
                          </a:solidFill>
                        </a:rPr>
                        <a:t>D</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chemeClr val="tx1"/>
                          </a:solidFill>
                        </a:rPr>
                        <a:t>D</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chemeClr val="tx1"/>
                          </a:solidFill>
                        </a:rPr>
                        <a:t>H</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chemeClr val="tx1"/>
                          </a:solidFill>
                        </a:rPr>
                        <a:t>I</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chemeClr val="tx1"/>
                          </a:solidFill>
                        </a:rPr>
                        <a:t>E</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chemeClr val="tx1"/>
                          </a:solidFill>
                        </a:rPr>
                        <a:t>Y</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chemeClr val="tx1"/>
                          </a:solidFill>
                        </a:rPr>
                        <a:t>I</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chemeClr val="tx1"/>
                          </a:solidFill>
                        </a:rPr>
                        <a:t>O</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chemeClr val="tx1"/>
                          </a:solidFill>
                        </a:rPr>
                        <a:t>B</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539997150"/>
                  </a:ext>
                </a:extLst>
              </a:tr>
              <a:tr h="560252">
                <a:tc>
                  <a:txBody>
                    <a:bodyPr/>
                    <a:lstStyle/>
                    <a:p>
                      <a:pPr algn="ctr"/>
                      <a:r>
                        <a:rPr lang="en-US" sz="3600" b="1" dirty="0" smtClean="0">
                          <a:solidFill>
                            <a:schemeClr val="tx1"/>
                          </a:solidFill>
                        </a:rPr>
                        <a:t>H</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chemeClr val="tx1"/>
                          </a:solidFill>
                        </a:rPr>
                        <a:t>A</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chemeClr val="tx1"/>
                          </a:solidFill>
                        </a:rPr>
                        <a:t>J</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chemeClr val="tx1"/>
                          </a:solidFill>
                        </a:rPr>
                        <a:t>P</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chemeClr val="tx1"/>
                          </a:solidFill>
                        </a:rPr>
                        <a:t>N</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chemeClr val="tx1"/>
                          </a:solidFill>
                        </a:rPr>
                        <a:t>D</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chemeClr val="tx1"/>
                          </a:solidFill>
                        </a:rPr>
                        <a:t>D</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chemeClr val="tx1"/>
                          </a:solidFill>
                        </a:rPr>
                        <a:t>K</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chemeClr val="tx1"/>
                          </a:solidFill>
                        </a:rPr>
                        <a:t>H</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chemeClr val="tx1"/>
                          </a:solidFill>
                        </a:rPr>
                        <a:t>E</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325678669"/>
                  </a:ext>
                </a:extLst>
              </a:tr>
              <a:tr h="560252">
                <a:tc>
                  <a:txBody>
                    <a:bodyPr/>
                    <a:lstStyle/>
                    <a:p>
                      <a:pPr algn="ctr"/>
                      <a:r>
                        <a:rPr lang="en-US" sz="3600" b="1" dirty="0" smtClean="0">
                          <a:solidFill>
                            <a:schemeClr val="tx1"/>
                          </a:solidFill>
                        </a:rPr>
                        <a:t>R</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chemeClr val="tx1"/>
                          </a:solidFill>
                        </a:rPr>
                        <a:t>V</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chemeClr val="tx1"/>
                          </a:solidFill>
                        </a:rPr>
                        <a:t>L</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chemeClr val="tx1"/>
                          </a:solidFill>
                        </a:rPr>
                        <a:t>K</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chemeClr val="tx1"/>
                          </a:solidFill>
                        </a:rPr>
                        <a:t>H</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chemeClr val="tx1"/>
                          </a:solidFill>
                        </a:rPr>
                        <a:t>U</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chemeClr val="tx1"/>
                          </a:solidFill>
                        </a:rPr>
                        <a:t>R</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chemeClr val="tx1"/>
                          </a:solidFill>
                        </a:rPr>
                        <a:t>L</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chemeClr val="tx1"/>
                          </a:solidFill>
                        </a:rPr>
                        <a:t>L</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chemeClr val="tx1"/>
                          </a:solidFill>
                        </a:rPr>
                        <a:t>C</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79766781"/>
                  </a:ext>
                </a:extLst>
              </a:tr>
              <a:tr h="560252">
                <a:tc>
                  <a:txBody>
                    <a:bodyPr/>
                    <a:lstStyle/>
                    <a:p>
                      <a:pPr algn="ctr"/>
                      <a:r>
                        <a:rPr lang="en-US" sz="3600" b="1" dirty="0" smtClean="0">
                          <a:solidFill>
                            <a:schemeClr val="tx1"/>
                          </a:solidFill>
                        </a:rPr>
                        <a:t>S</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chemeClr val="tx1"/>
                          </a:solidFill>
                        </a:rPr>
                        <a:t>I</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chemeClr val="tx1"/>
                          </a:solidFill>
                        </a:rPr>
                        <a:t>F</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chemeClr val="tx1"/>
                          </a:solidFill>
                        </a:rPr>
                        <a:t>R</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chemeClr val="tx1"/>
                          </a:solidFill>
                        </a:rPr>
                        <a:t>A</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chemeClr val="tx1"/>
                          </a:solidFill>
                        </a:rPr>
                        <a:t>M</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chemeClr val="tx1"/>
                          </a:solidFill>
                        </a:rPr>
                        <a:t>E</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chemeClr val="tx1"/>
                          </a:solidFill>
                        </a:rPr>
                        <a:t>Y</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chemeClr val="tx1"/>
                          </a:solidFill>
                        </a:rPr>
                        <a:t>I</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chemeClr val="tx1"/>
                          </a:solidFill>
                        </a:rPr>
                        <a:t>F</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62203915"/>
                  </a:ext>
                </a:extLst>
              </a:tr>
              <a:tr h="560252">
                <a:tc>
                  <a:txBody>
                    <a:bodyPr/>
                    <a:lstStyle/>
                    <a:p>
                      <a:pPr algn="ctr"/>
                      <a:r>
                        <a:rPr lang="en-US" sz="3600" b="1" dirty="0" smtClean="0">
                          <a:solidFill>
                            <a:schemeClr val="tx1"/>
                          </a:solidFill>
                        </a:rPr>
                        <a:t>C</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chemeClr val="tx1"/>
                          </a:solidFill>
                        </a:rPr>
                        <a:t>D</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chemeClr val="tx1"/>
                          </a:solidFill>
                        </a:rPr>
                        <a:t>V</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chemeClr val="tx1"/>
                          </a:solidFill>
                        </a:rPr>
                        <a:t>A</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chemeClr val="tx1"/>
                          </a:solidFill>
                        </a:rPr>
                        <a:t>N</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chemeClr val="tx1"/>
                          </a:solidFill>
                        </a:rPr>
                        <a:t>B</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chemeClr val="tx1"/>
                          </a:solidFill>
                        </a:rPr>
                        <a:t>A</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chemeClr val="tx1"/>
                          </a:solidFill>
                        </a:rPr>
                        <a:t>N</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chemeClr val="tx1"/>
                          </a:solidFill>
                        </a:rPr>
                        <a:t>E</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chemeClr val="tx1"/>
                          </a:solidFill>
                        </a:rPr>
                        <a:t>S</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281085852"/>
                  </a:ext>
                </a:extLst>
              </a:tr>
              <a:tr h="560252">
                <a:tc>
                  <a:txBody>
                    <a:bodyPr/>
                    <a:lstStyle/>
                    <a:p>
                      <a:pPr algn="ctr"/>
                      <a:r>
                        <a:rPr lang="en-US" sz="3600" b="1" dirty="0" smtClean="0">
                          <a:solidFill>
                            <a:schemeClr val="tx1"/>
                          </a:solidFill>
                        </a:rPr>
                        <a:t>V</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chemeClr val="tx1"/>
                          </a:solidFill>
                        </a:rPr>
                        <a:t>E</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chemeClr val="tx1"/>
                          </a:solidFill>
                        </a:rPr>
                        <a:t>M</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chemeClr val="tx1"/>
                          </a:solidFill>
                        </a:rPr>
                        <a:t>U</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chemeClr val="tx1"/>
                          </a:solidFill>
                        </a:rPr>
                        <a:t>H</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chemeClr val="tx1"/>
                          </a:solidFill>
                        </a:rPr>
                        <a:t>W</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chemeClr val="tx1"/>
                          </a:solidFill>
                        </a:rPr>
                        <a:t>M</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chemeClr val="tx1"/>
                          </a:solidFill>
                        </a:rPr>
                        <a:t>S</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chemeClr val="tx1"/>
                          </a:solidFill>
                        </a:rPr>
                        <a:t>N</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chemeClr val="tx1"/>
                          </a:solidFill>
                        </a:rPr>
                        <a:t>M</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944053559"/>
                  </a:ext>
                </a:extLst>
              </a:tr>
              <a:tr h="560252">
                <a:tc>
                  <a:txBody>
                    <a:bodyPr/>
                    <a:lstStyle/>
                    <a:p>
                      <a:pPr algn="ctr"/>
                      <a:r>
                        <a:rPr lang="en-US" sz="3600" b="1" dirty="0" smtClean="0">
                          <a:solidFill>
                            <a:schemeClr val="tx1"/>
                          </a:solidFill>
                        </a:rPr>
                        <a:t>E</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chemeClr val="tx1"/>
                          </a:solidFill>
                        </a:rPr>
                        <a:t>0</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chemeClr val="tx1"/>
                          </a:solidFill>
                        </a:rPr>
                        <a:t>N</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chemeClr val="tx1"/>
                          </a:solidFill>
                        </a:rPr>
                        <a:t>H</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chemeClr val="tx1"/>
                          </a:solidFill>
                        </a:rPr>
                        <a:t>A</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chemeClr val="tx1"/>
                          </a:solidFill>
                        </a:rPr>
                        <a:t>S</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chemeClr val="tx1"/>
                          </a:solidFill>
                        </a:rPr>
                        <a:t>C</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chemeClr val="tx1"/>
                          </a:solidFill>
                        </a:rPr>
                        <a:t>I</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chemeClr val="tx1"/>
                          </a:solidFill>
                        </a:rPr>
                        <a:t>K</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chemeClr val="tx1"/>
                          </a:solidFill>
                        </a:rPr>
                        <a:t>H</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4234702682"/>
                  </a:ext>
                </a:extLst>
              </a:tr>
              <a:tr h="560252">
                <a:tc>
                  <a:txBody>
                    <a:bodyPr/>
                    <a:lstStyle/>
                    <a:p>
                      <a:pPr algn="ctr"/>
                      <a:r>
                        <a:rPr lang="en-US" sz="3600" b="1" dirty="0" smtClean="0">
                          <a:solidFill>
                            <a:schemeClr val="tx1"/>
                          </a:solidFill>
                        </a:rPr>
                        <a:t>A</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chemeClr val="tx1"/>
                          </a:solidFill>
                        </a:rPr>
                        <a:t>V</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chemeClr val="tx1"/>
                          </a:solidFill>
                        </a:rPr>
                        <a:t>H</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chemeClr val="tx1"/>
                          </a:solidFill>
                        </a:rPr>
                        <a:t>S</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chemeClr val="tx1"/>
                          </a:solidFill>
                        </a:rPr>
                        <a:t>O</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chemeClr val="tx1"/>
                          </a:solidFill>
                        </a:rPr>
                        <a:t>U</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chemeClr val="tx1"/>
                          </a:solidFill>
                        </a:rPr>
                        <a:t>R</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chemeClr val="tx1"/>
                          </a:solidFill>
                        </a:rPr>
                        <a:t>C</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chemeClr val="tx1"/>
                          </a:solidFill>
                        </a:rPr>
                        <a:t>E</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chemeClr val="tx1"/>
                          </a:solidFill>
                        </a:rPr>
                        <a:t>F</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541778009"/>
                  </a:ext>
                </a:extLst>
              </a:tr>
              <a:tr h="560252">
                <a:tc>
                  <a:txBody>
                    <a:bodyPr/>
                    <a:lstStyle/>
                    <a:p>
                      <a:pPr algn="ctr"/>
                      <a:r>
                        <a:rPr lang="en-US" sz="3600" b="1" dirty="0" smtClean="0">
                          <a:solidFill>
                            <a:schemeClr val="tx1"/>
                          </a:solidFill>
                        </a:rPr>
                        <a:t>G</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chemeClr val="tx1"/>
                          </a:solidFill>
                        </a:rPr>
                        <a:t>O</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chemeClr val="tx1"/>
                          </a:solidFill>
                        </a:rPr>
                        <a:t>K</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chemeClr val="tx1"/>
                          </a:solidFill>
                        </a:rPr>
                        <a:t>M</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chemeClr val="tx1"/>
                          </a:solidFill>
                        </a:rPr>
                        <a:t>Q</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chemeClr val="tx1"/>
                          </a:solidFill>
                        </a:rPr>
                        <a:t>D</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chemeClr val="tx1"/>
                          </a:solidFill>
                        </a:rPr>
                        <a:t>T</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chemeClr val="tx1"/>
                          </a:solidFill>
                        </a:rPr>
                        <a:t>O</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chemeClr val="tx1"/>
                          </a:solidFill>
                        </a:rPr>
                        <a:t>T</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chemeClr val="tx1"/>
                          </a:solidFill>
                        </a:rPr>
                        <a:t>X</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158643461"/>
                  </a:ext>
                </a:extLst>
              </a:tr>
            </a:tbl>
          </a:graphicData>
        </a:graphic>
      </p:graphicFrame>
    </p:spTree>
    <p:extLst>
      <p:ext uri="{BB962C8B-B14F-4D97-AF65-F5344CB8AC3E}">
        <p14:creationId xmlns:p14="http://schemas.microsoft.com/office/powerpoint/2010/main" val="33749548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3453" y="4076700"/>
            <a:ext cx="9144000" cy="2387600"/>
          </a:xfrm>
        </p:spPr>
        <p:txBody>
          <a:bodyPr/>
          <a:lstStyle/>
          <a:p>
            <a:endParaRPr lang="vi-VN" dirty="0"/>
          </a:p>
        </p:txBody>
      </p:sp>
      <p:sp>
        <p:nvSpPr>
          <p:cNvPr id="3" name="Subtitle 2"/>
          <p:cNvSpPr>
            <a:spLocks noGrp="1"/>
          </p:cNvSpPr>
          <p:nvPr>
            <p:ph type="subTitle" idx="1"/>
          </p:nvPr>
        </p:nvSpPr>
        <p:spPr/>
        <p:txBody>
          <a:bodyPr/>
          <a:lstStyle/>
          <a:p>
            <a:endParaRPr lang="vi-VN" dirty="0"/>
          </a:p>
        </p:txBody>
      </p:sp>
      <p:graphicFrame>
        <p:nvGraphicFramePr>
          <p:cNvPr id="4" name="Table 3"/>
          <p:cNvGraphicFramePr>
            <a:graphicFrameLocks noGrp="1"/>
          </p:cNvGraphicFramePr>
          <p:nvPr>
            <p:extLst>
              <p:ext uri="{D42A27DB-BD31-4B8C-83A1-F6EECF244321}">
                <p14:modId xmlns:p14="http://schemas.microsoft.com/office/powerpoint/2010/main" val="2498306594"/>
              </p:ext>
            </p:extLst>
          </p:nvPr>
        </p:nvGraphicFramePr>
        <p:xfrm>
          <a:off x="870860" y="252997"/>
          <a:ext cx="10450280" cy="6400800"/>
        </p:xfrm>
        <a:graphic>
          <a:graphicData uri="http://schemas.openxmlformats.org/drawingml/2006/table">
            <a:tbl>
              <a:tblPr firstRow="1" bandRow="1">
                <a:tableStyleId>{5C22544A-7EE6-4342-B048-85BDC9FD1C3A}</a:tableStyleId>
              </a:tblPr>
              <a:tblGrid>
                <a:gridCol w="1045028">
                  <a:extLst>
                    <a:ext uri="{9D8B030D-6E8A-4147-A177-3AD203B41FA5}">
                      <a16:colId xmlns:a16="http://schemas.microsoft.com/office/drawing/2014/main" val="3993041636"/>
                    </a:ext>
                  </a:extLst>
                </a:gridCol>
                <a:gridCol w="1045028">
                  <a:extLst>
                    <a:ext uri="{9D8B030D-6E8A-4147-A177-3AD203B41FA5}">
                      <a16:colId xmlns:a16="http://schemas.microsoft.com/office/drawing/2014/main" val="1069487168"/>
                    </a:ext>
                  </a:extLst>
                </a:gridCol>
                <a:gridCol w="1045028">
                  <a:extLst>
                    <a:ext uri="{9D8B030D-6E8A-4147-A177-3AD203B41FA5}">
                      <a16:colId xmlns:a16="http://schemas.microsoft.com/office/drawing/2014/main" val="1834761947"/>
                    </a:ext>
                  </a:extLst>
                </a:gridCol>
                <a:gridCol w="1045028">
                  <a:extLst>
                    <a:ext uri="{9D8B030D-6E8A-4147-A177-3AD203B41FA5}">
                      <a16:colId xmlns:a16="http://schemas.microsoft.com/office/drawing/2014/main" val="3832594075"/>
                    </a:ext>
                  </a:extLst>
                </a:gridCol>
                <a:gridCol w="1045028">
                  <a:extLst>
                    <a:ext uri="{9D8B030D-6E8A-4147-A177-3AD203B41FA5}">
                      <a16:colId xmlns:a16="http://schemas.microsoft.com/office/drawing/2014/main" val="771679361"/>
                    </a:ext>
                  </a:extLst>
                </a:gridCol>
                <a:gridCol w="1045028">
                  <a:extLst>
                    <a:ext uri="{9D8B030D-6E8A-4147-A177-3AD203B41FA5}">
                      <a16:colId xmlns:a16="http://schemas.microsoft.com/office/drawing/2014/main" val="1908462819"/>
                    </a:ext>
                  </a:extLst>
                </a:gridCol>
                <a:gridCol w="1045028">
                  <a:extLst>
                    <a:ext uri="{9D8B030D-6E8A-4147-A177-3AD203B41FA5}">
                      <a16:colId xmlns:a16="http://schemas.microsoft.com/office/drawing/2014/main" val="562115648"/>
                    </a:ext>
                  </a:extLst>
                </a:gridCol>
                <a:gridCol w="1045028">
                  <a:extLst>
                    <a:ext uri="{9D8B030D-6E8A-4147-A177-3AD203B41FA5}">
                      <a16:colId xmlns:a16="http://schemas.microsoft.com/office/drawing/2014/main" val="399844441"/>
                    </a:ext>
                  </a:extLst>
                </a:gridCol>
                <a:gridCol w="1045028">
                  <a:extLst>
                    <a:ext uri="{9D8B030D-6E8A-4147-A177-3AD203B41FA5}">
                      <a16:colId xmlns:a16="http://schemas.microsoft.com/office/drawing/2014/main" val="1397676547"/>
                    </a:ext>
                  </a:extLst>
                </a:gridCol>
                <a:gridCol w="1045028">
                  <a:extLst>
                    <a:ext uri="{9D8B030D-6E8A-4147-A177-3AD203B41FA5}">
                      <a16:colId xmlns:a16="http://schemas.microsoft.com/office/drawing/2014/main" val="178810297"/>
                    </a:ext>
                  </a:extLst>
                </a:gridCol>
              </a:tblGrid>
              <a:tr h="606698">
                <a:tc>
                  <a:txBody>
                    <a:bodyPr/>
                    <a:lstStyle/>
                    <a:p>
                      <a:pPr algn="ctr"/>
                      <a:r>
                        <a:rPr lang="en-US" sz="3600" b="1" dirty="0" smtClean="0">
                          <a:solidFill>
                            <a:schemeClr val="tx1"/>
                          </a:solidFill>
                        </a:rPr>
                        <a:t>A</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chemeClr val="tx1"/>
                          </a:solidFill>
                        </a:rPr>
                        <a:t>G</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chemeClr val="tx1"/>
                          </a:solidFill>
                        </a:rPr>
                        <a:t>E</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chemeClr val="tx1"/>
                          </a:solidFill>
                        </a:rPr>
                        <a:t>E</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rgbClr val="FF0000"/>
                          </a:solidFill>
                        </a:rPr>
                        <a:t>H</a:t>
                      </a:r>
                      <a:endParaRPr lang="vi-VN" sz="36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chemeClr val="tx1"/>
                          </a:solidFill>
                        </a:rPr>
                        <a:t>V</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chemeClr val="tx1"/>
                          </a:solidFill>
                        </a:rPr>
                        <a:t>N</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chemeClr val="tx1"/>
                          </a:solidFill>
                        </a:rPr>
                        <a:t>M</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rgbClr val="FF0000"/>
                          </a:solidFill>
                        </a:rPr>
                        <a:t>O</a:t>
                      </a:r>
                      <a:endParaRPr lang="vi-VN" sz="36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chemeClr val="tx1"/>
                          </a:solidFill>
                        </a:rPr>
                        <a:t>A</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626254104"/>
                  </a:ext>
                </a:extLst>
              </a:tr>
              <a:tr h="606698">
                <a:tc>
                  <a:txBody>
                    <a:bodyPr/>
                    <a:lstStyle/>
                    <a:p>
                      <a:pPr algn="ctr"/>
                      <a:r>
                        <a:rPr lang="en-US" sz="3600" b="1" dirty="0" smtClean="0">
                          <a:solidFill>
                            <a:schemeClr val="tx1"/>
                          </a:solidFill>
                        </a:rPr>
                        <a:t>N</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chemeClr val="tx1"/>
                          </a:solidFill>
                        </a:rPr>
                        <a:t>D</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chemeClr val="tx1"/>
                          </a:solidFill>
                        </a:rPr>
                        <a:t>D</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chemeClr val="tx1"/>
                          </a:solidFill>
                        </a:rPr>
                        <a:t>H</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rgbClr val="FF0000"/>
                          </a:solidFill>
                        </a:rPr>
                        <a:t>I</a:t>
                      </a:r>
                      <a:endParaRPr lang="vi-VN" sz="36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chemeClr val="tx1"/>
                          </a:solidFill>
                        </a:rPr>
                        <a:t>E</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chemeClr val="tx1"/>
                          </a:solidFill>
                        </a:rPr>
                        <a:t>Y</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rgbClr val="FF0000"/>
                          </a:solidFill>
                        </a:rPr>
                        <a:t>I</a:t>
                      </a:r>
                      <a:endParaRPr lang="vi-VN" sz="36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chemeClr val="tx1"/>
                          </a:solidFill>
                        </a:rPr>
                        <a:t>O</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chemeClr val="tx1"/>
                          </a:solidFill>
                        </a:rPr>
                        <a:t>B</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539997150"/>
                  </a:ext>
                </a:extLst>
              </a:tr>
              <a:tr h="606698">
                <a:tc>
                  <a:txBody>
                    <a:bodyPr/>
                    <a:lstStyle/>
                    <a:p>
                      <a:pPr algn="ctr"/>
                      <a:r>
                        <a:rPr lang="en-US" sz="3600" b="1" dirty="0" smtClean="0">
                          <a:solidFill>
                            <a:schemeClr val="tx1"/>
                          </a:solidFill>
                        </a:rPr>
                        <a:t>H</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chemeClr val="tx1"/>
                          </a:solidFill>
                        </a:rPr>
                        <a:t>A</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chemeClr val="tx1"/>
                          </a:solidFill>
                        </a:rPr>
                        <a:t>J</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chemeClr val="tx1"/>
                          </a:solidFill>
                        </a:rPr>
                        <a:t>P</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rgbClr val="FF0000"/>
                          </a:solidFill>
                        </a:rPr>
                        <a:t>N</a:t>
                      </a:r>
                      <a:endParaRPr lang="vi-VN" sz="36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chemeClr val="tx1"/>
                          </a:solidFill>
                        </a:rPr>
                        <a:t>D</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rgbClr val="FF0000"/>
                          </a:solidFill>
                        </a:rPr>
                        <a:t>D</a:t>
                      </a:r>
                      <a:endParaRPr lang="vi-VN" sz="36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chemeClr val="tx1"/>
                          </a:solidFill>
                        </a:rPr>
                        <a:t>K</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chemeClr val="tx1"/>
                          </a:solidFill>
                        </a:rPr>
                        <a:t>H</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chemeClr val="tx1"/>
                          </a:solidFill>
                        </a:rPr>
                        <a:t>E</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325678669"/>
                  </a:ext>
                </a:extLst>
              </a:tr>
              <a:tr h="606698">
                <a:tc>
                  <a:txBody>
                    <a:bodyPr/>
                    <a:lstStyle/>
                    <a:p>
                      <a:pPr algn="ctr"/>
                      <a:r>
                        <a:rPr lang="en-US" sz="3600" b="1" dirty="0" smtClean="0">
                          <a:solidFill>
                            <a:schemeClr val="tx1"/>
                          </a:solidFill>
                        </a:rPr>
                        <a:t>R</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rgbClr val="FF0000"/>
                          </a:solidFill>
                        </a:rPr>
                        <a:t>V</a:t>
                      </a:r>
                      <a:endParaRPr lang="vi-VN" sz="36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chemeClr val="tx1"/>
                          </a:solidFill>
                        </a:rPr>
                        <a:t>L</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chemeClr val="tx1"/>
                          </a:solidFill>
                        </a:rPr>
                        <a:t>K</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rgbClr val="FF0000"/>
                          </a:solidFill>
                        </a:rPr>
                        <a:t>H</a:t>
                      </a:r>
                      <a:endParaRPr lang="vi-VN" sz="36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rgbClr val="92D050"/>
                          </a:solidFill>
                        </a:rPr>
                        <a:t>U</a:t>
                      </a:r>
                      <a:endParaRPr lang="vi-VN" sz="3600" b="1" dirty="0">
                        <a:solidFill>
                          <a:srgbClr val="92D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rgbClr val="92D050"/>
                          </a:solidFill>
                        </a:rPr>
                        <a:t>R</a:t>
                      </a:r>
                      <a:endParaRPr lang="vi-VN" sz="3600" b="1" dirty="0">
                        <a:solidFill>
                          <a:srgbClr val="92D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rgbClr val="92D050"/>
                          </a:solidFill>
                        </a:rPr>
                        <a:t>L</a:t>
                      </a:r>
                      <a:endParaRPr lang="vi-VN" sz="3600" b="1" dirty="0">
                        <a:solidFill>
                          <a:srgbClr val="92D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rgbClr val="C00000"/>
                          </a:solidFill>
                        </a:rPr>
                        <a:t>L</a:t>
                      </a:r>
                      <a:endParaRPr lang="vi-VN" sz="3600" b="1"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chemeClr val="tx1"/>
                          </a:solidFill>
                        </a:rPr>
                        <a:t>C</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79766781"/>
                  </a:ext>
                </a:extLst>
              </a:tr>
              <a:tr h="606698">
                <a:tc>
                  <a:txBody>
                    <a:bodyPr/>
                    <a:lstStyle/>
                    <a:p>
                      <a:pPr algn="ctr"/>
                      <a:r>
                        <a:rPr lang="en-US" sz="3600" b="1" dirty="0" smtClean="0">
                          <a:solidFill>
                            <a:schemeClr val="tx1"/>
                          </a:solidFill>
                        </a:rPr>
                        <a:t>S</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rgbClr val="FF0000"/>
                          </a:solidFill>
                        </a:rPr>
                        <a:t>I</a:t>
                      </a:r>
                      <a:endParaRPr lang="vi-VN" sz="36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rgbClr val="FF0000"/>
                          </a:solidFill>
                        </a:rPr>
                        <a:t>F</a:t>
                      </a:r>
                      <a:endParaRPr lang="vi-VN" sz="36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rgbClr val="FF0000"/>
                          </a:solidFill>
                        </a:rPr>
                        <a:t>R</a:t>
                      </a:r>
                      <a:endParaRPr lang="vi-VN" sz="36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rgbClr val="FF0000"/>
                          </a:solidFill>
                        </a:rPr>
                        <a:t>A</a:t>
                      </a:r>
                      <a:endParaRPr lang="vi-VN" sz="36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rgbClr val="FF0000"/>
                          </a:solidFill>
                        </a:rPr>
                        <a:t>M</a:t>
                      </a:r>
                      <a:endParaRPr lang="vi-VN" sz="36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rgbClr val="FF0000"/>
                          </a:solidFill>
                        </a:rPr>
                        <a:t>E</a:t>
                      </a:r>
                      <a:endParaRPr lang="vi-VN" sz="36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chemeClr val="tx1"/>
                          </a:solidFill>
                        </a:rPr>
                        <a:t>Y</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rgbClr val="C00000"/>
                          </a:solidFill>
                        </a:rPr>
                        <a:t>I</a:t>
                      </a:r>
                      <a:endParaRPr lang="vi-VN" sz="3600" b="1"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chemeClr val="tx1"/>
                          </a:solidFill>
                        </a:rPr>
                        <a:t>F</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62203915"/>
                  </a:ext>
                </a:extLst>
              </a:tr>
              <a:tr h="606698">
                <a:tc>
                  <a:txBody>
                    <a:bodyPr/>
                    <a:lstStyle/>
                    <a:p>
                      <a:pPr algn="ctr"/>
                      <a:r>
                        <a:rPr lang="en-US" sz="3600" b="1" dirty="0" smtClean="0">
                          <a:solidFill>
                            <a:schemeClr val="tx1"/>
                          </a:solidFill>
                        </a:rPr>
                        <a:t>C</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rgbClr val="FF0000"/>
                          </a:solidFill>
                        </a:rPr>
                        <a:t>D</a:t>
                      </a:r>
                      <a:endParaRPr lang="vi-VN" sz="36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rgbClr val="FFC000"/>
                          </a:solidFill>
                        </a:rPr>
                        <a:t>V</a:t>
                      </a:r>
                      <a:endParaRPr lang="vi-VN" sz="3600" b="1" dirty="0">
                        <a:solidFill>
                          <a:srgbClr val="FFC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rgbClr val="FFC000"/>
                          </a:solidFill>
                        </a:rPr>
                        <a:t>A</a:t>
                      </a:r>
                      <a:endParaRPr lang="vi-VN" sz="3600" b="1" dirty="0">
                        <a:solidFill>
                          <a:srgbClr val="FFC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rgbClr val="FF0000"/>
                          </a:solidFill>
                        </a:rPr>
                        <a:t>N</a:t>
                      </a:r>
                      <a:endParaRPr lang="vi-VN" sz="36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rgbClr val="FFC000"/>
                          </a:solidFill>
                        </a:rPr>
                        <a:t>B</a:t>
                      </a:r>
                      <a:endParaRPr lang="vi-VN" sz="3600" b="1" dirty="0">
                        <a:solidFill>
                          <a:srgbClr val="FFC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rgbClr val="FFC000"/>
                          </a:solidFill>
                        </a:rPr>
                        <a:t>A</a:t>
                      </a:r>
                      <a:endParaRPr lang="vi-VN" sz="3600" b="1" dirty="0">
                        <a:solidFill>
                          <a:srgbClr val="FFC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rgbClr val="FFC000"/>
                          </a:solidFill>
                        </a:rPr>
                        <a:t>N</a:t>
                      </a:r>
                      <a:endParaRPr lang="vi-VN" sz="3600" b="1" dirty="0">
                        <a:solidFill>
                          <a:srgbClr val="FFC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rgbClr val="C00000"/>
                          </a:solidFill>
                        </a:rPr>
                        <a:t>E</a:t>
                      </a:r>
                      <a:endParaRPr lang="vi-VN" sz="3600" b="1"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chemeClr val="tx1"/>
                          </a:solidFill>
                        </a:rPr>
                        <a:t>S</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2281085852"/>
                  </a:ext>
                </a:extLst>
              </a:tr>
              <a:tr h="606698">
                <a:tc>
                  <a:txBody>
                    <a:bodyPr/>
                    <a:lstStyle/>
                    <a:p>
                      <a:pPr algn="ctr"/>
                      <a:r>
                        <a:rPr lang="en-US" sz="3600" b="1" dirty="0" smtClean="0">
                          <a:solidFill>
                            <a:schemeClr val="tx1"/>
                          </a:solidFill>
                        </a:rPr>
                        <a:t>V</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rgbClr val="FF0000"/>
                          </a:solidFill>
                        </a:rPr>
                        <a:t>E</a:t>
                      </a:r>
                      <a:endParaRPr lang="vi-VN" sz="36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chemeClr val="tx1"/>
                          </a:solidFill>
                        </a:rPr>
                        <a:t>M</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chemeClr val="tx1"/>
                          </a:solidFill>
                        </a:rPr>
                        <a:t>U</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rgbClr val="FF0000"/>
                          </a:solidFill>
                        </a:rPr>
                        <a:t>H</a:t>
                      </a:r>
                      <a:endParaRPr lang="vi-VN" sz="36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chemeClr val="tx1"/>
                          </a:solidFill>
                        </a:rPr>
                        <a:t>W</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chemeClr val="tx1"/>
                          </a:solidFill>
                        </a:rPr>
                        <a:t>M</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chemeClr val="tx1"/>
                          </a:solidFill>
                        </a:rPr>
                        <a:t>S</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rgbClr val="C00000"/>
                          </a:solidFill>
                        </a:rPr>
                        <a:t>N</a:t>
                      </a:r>
                      <a:endParaRPr lang="vi-VN" sz="3600" b="1"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chemeClr val="tx1"/>
                          </a:solidFill>
                        </a:rPr>
                        <a:t>M</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944053559"/>
                  </a:ext>
                </a:extLst>
              </a:tr>
              <a:tr h="606698">
                <a:tc>
                  <a:txBody>
                    <a:bodyPr/>
                    <a:lstStyle/>
                    <a:p>
                      <a:pPr algn="ctr"/>
                      <a:r>
                        <a:rPr lang="en-US" sz="3600" b="1" dirty="0" smtClean="0">
                          <a:solidFill>
                            <a:schemeClr val="tx1"/>
                          </a:solidFill>
                        </a:rPr>
                        <a:t>E</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rgbClr val="FF0000"/>
                          </a:solidFill>
                        </a:rPr>
                        <a:t>0</a:t>
                      </a:r>
                      <a:endParaRPr lang="vi-VN" sz="36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chemeClr val="tx1"/>
                          </a:solidFill>
                        </a:rPr>
                        <a:t>N</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chemeClr val="tx1"/>
                          </a:solidFill>
                        </a:rPr>
                        <a:t>H</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chemeClr val="tx1"/>
                          </a:solidFill>
                        </a:rPr>
                        <a:t>A</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chemeClr val="tx1"/>
                          </a:solidFill>
                        </a:rPr>
                        <a:t>S</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chemeClr val="tx1"/>
                          </a:solidFill>
                        </a:rPr>
                        <a:t>C</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chemeClr val="tx1"/>
                          </a:solidFill>
                        </a:rPr>
                        <a:t>I</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rgbClr val="C00000"/>
                          </a:solidFill>
                        </a:rPr>
                        <a:t>K</a:t>
                      </a:r>
                      <a:endParaRPr lang="vi-VN" sz="3600" b="1"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chemeClr val="tx1"/>
                          </a:solidFill>
                        </a:rPr>
                        <a:t>H</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4234702682"/>
                  </a:ext>
                </a:extLst>
              </a:tr>
              <a:tr h="606698">
                <a:tc>
                  <a:txBody>
                    <a:bodyPr/>
                    <a:lstStyle/>
                    <a:p>
                      <a:pPr algn="ctr"/>
                      <a:r>
                        <a:rPr lang="en-US" sz="3600" b="1" dirty="0" smtClean="0">
                          <a:solidFill>
                            <a:schemeClr val="tx1"/>
                          </a:solidFill>
                        </a:rPr>
                        <a:t>A</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chemeClr val="tx1"/>
                          </a:solidFill>
                        </a:rPr>
                        <a:t>V</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chemeClr val="tx1"/>
                          </a:solidFill>
                        </a:rPr>
                        <a:t>H</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rgbClr val="0070C0"/>
                          </a:solidFill>
                        </a:rPr>
                        <a:t>S</a:t>
                      </a:r>
                      <a:endParaRPr lang="vi-VN" sz="3600"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rgbClr val="0070C0"/>
                          </a:solidFill>
                        </a:rPr>
                        <a:t>O</a:t>
                      </a:r>
                      <a:endParaRPr lang="vi-VN" sz="3600"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rgbClr val="0070C0"/>
                          </a:solidFill>
                        </a:rPr>
                        <a:t>U</a:t>
                      </a:r>
                      <a:endParaRPr lang="vi-VN" sz="3600"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rgbClr val="0070C0"/>
                          </a:solidFill>
                        </a:rPr>
                        <a:t>R</a:t>
                      </a:r>
                      <a:endParaRPr lang="vi-VN" sz="3600"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rgbClr val="0070C0"/>
                          </a:solidFill>
                        </a:rPr>
                        <a:t>C</a:t>
                      </a:r>
                      <a:endParaRPr lang="vi-VN" sz="3600"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rgbClr val="0070C0"/>
                          </a:solidFill>
                        </a:rPr>
                        <a:t>E</a:t>
                      </a:r>
                      <a:endParaRPr lang="vi-VN" sz="3600"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chemeClr val="tx1"/>
                          </a:solidFill>
                        </a:rPr>
                        <a:t>F</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541778009"/>
                  </a:ext>
                </a:extLst>
              </a:tr>
              <a:tr h="606698">
                <a:tc>
                  <a:txBody>
                    <a:bodyPr/>
                    <a:lstStyle/>
                    <a:p>
                      <a:pPr algn="ctr"/>
                      <a:r>
                        <a:rPr lang="en-US" sz="3600" b="1" dirty="0" smtClean="0">
                          <a:solidFill>
                            <a:schemeClr val="tx1"/>
                          </a:solidFill>
                        </a:rPr>
                        <a:t>G</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chemeClr val="tx1"/>
                          </a:solidFill>
                        </a:rPr>
                        <a:t>O</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chemeClr val="tx1"/>
                          </a:solidFill>
                        </a:rPr>
                        <a:t>K</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chemeClr val="tx1"/>
                          </a:solidFill>
                        </a:rPr>
                        <a:t>M</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chemeClr val="tx1"/>
                          </a:solidFill>
                        </a:rPr>
                        <a:t>Q</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chemeClr val="tx1"/>
                          </a:solidFill>
                        </a:rPr>
                        <a:t>D</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chemeClr val="tx1"/>
                          </a:solidFill>
                        </a:rPr>
                        <a:t>T</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chemeClr val="tx1"/>
                          </a:solidFill>
                        </a:rPr>
                        <a:t>O</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rgbClr val="C00000"/>
                          </a:solidFill>
                        </a:rPr>
                        <a:t>T</a:t>
                      </a:r>
                      <a:endParaRPr lang="vi-VN" sz="3600" b="1"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3600" b="1" dirty="0" smtClean="0">
                          <a:solidFill>
                            <a:schemeClr val="tx1"/>
                          </a:solidFill>
                        </a:rPr>
                        <a:t>X</a:t>
                      </a:r>
                      <a:endParaRPr lang="vi-VN" sz="3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158643461"/>
                  </a:ext>
                </a:extLst>
              </a:tr>
            </a:tbl>
          </a:graphicData>
        </a:graphic>
      </p:graphicFrame>
      <p:sp>
        <p:nvSpPr>
          <p:cNvPr id="16" name="Rectangle 15"/>
          <p:cNvSpPr/>
          <p:nvPr/>
        </p:nvSpPr>
        <p:spPr>
          <a:xfrm>
            <a:off x="5119396" y="330854"/>
            <a:ext cx="889518" cy="4306449"/>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7" name="Rectangle 16"/>
          <p:cNvSpPr/>
          <p:nvPr/>
        </p:nvSpPr>
        <p:spPr>
          <a:xfrm>
            <a:off x="9367933" y="2296140"/>
            <a:ext cx="767626" cy="4168159"/>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Rectangle 17"/>
          <p:cNvSpPr/>
          <p:nvPr/>
        </p:nvSpPr>
        <p:spPr>
          <a:xfrm rot="16200000">
            <a:off x="6914186" y="2708904"/>
            <a:ext cx="597159" cy="5933868"/>
          </a:xfrm>
          <a:prstGeom prst="rect">
            <a:avLst/>
          </a:prstGeom>
          <a:noFill/>
          <a:ln w="476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 name="Rectangle 19"/>
          <p:cNvSpPr/>
          <p:nvPr/>
        </p:nvSpPr>
        <p:spPr>
          <a:xfrm>
            <a:off x="2034477" y="2248688"/>
            <a:ext cx="787073" cy="3021812"/>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2" name="Rectangle 21"/>
          <p:cNvSpPr/>
          <p:nvPr/>
        </p:nvSpPr>
        <p:spPr>
          <a:xfrm rot="16200000">
            <a:off x="5620536" y="805847"/>
            <a:ext cx="597159" cy="5933868"/>
          </a:xfrm>
          <a:prstGeom prst="rect">
            <a:avLst/>
          </a:prstGeom>
          <a:noFill/>
          <a:ln w="476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3" name="Rectangle 22"/>
          <p:cNvSpPr/>
          <p:nvPr/>
        </p:nvSpPr>
        <p:spPr>
          <a:xfrm rot="16200000">
            <a:off x="4702830" y="167007"/>
            <a:ext cx="597159" cy="5933868"/>
          </a:xfrm>
          <a:prstGeom prst="rect">
            <a:avLst/>
          </a:prstGeom>
          <a:noFill/>
          <a:ln w="476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4" name="Rectangle 23"/>
          <p:cNvSpPr/>
          <p:nvPr/>
        </p:nvSpPr>
        <p:spPr>
          <a:xfrm rot="16200000">
            <a:off x="7333863" y="1024345"/>
            <a:ext cx="597159" cy="2985794"/>
          </a:xfrm>
          <a:prstGeom prst="rect">
            <a:avLst/>
          </a:prstGeom>
          <a:noFill/>
          <a:ln w="476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5" name="Rectangle 24"/>
          <p:cNvSpPr/>
          <p:nvPr/>
        </p:nvSpPr>
        <p:spPr>
          <a:xfrm rot="14330383">
            <a:off x="7399785" y="-847670"/>
            <a:ext cx="475251" cy="5503120"/>
          </a:xfrm>
          <a:prstGeom prst="rect">
            <a:avLst/>
          </a:prstGeom>
          <a:noFill/>
          <a:ln w="444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5779358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977529" y="2492225"/>
            <a:ext cx="10254805" cy="3584909"/>
          </a:xfrm>
          <a:custGeom>
            <a:avLst/>
            <a:gdLst/>
            <a:ahLst/>
            <a:cxnLst/>
            <a:rect l="l" t="t" r="r" b="b"/>
            <a:pathLst>
              <a:path w="15382207" h="5377363">
                <a:moveTo>
                  <a:pt x="0" y="0"/>
                </a:moveTo>
                <a:lnTo>
                  <a:pt x="15382207" y="0"/>
                </a:lnTo>
                <a:lnTo>
                  <a:pt x="15382207" y="5377364"/>
                </a:lnTo>
                <a:lnTo>
                  <a:pt x="0" y="5377364"/>
                </a:lnTo>
                <a:lnTo>
                  <a:pt x="0" y="0"/>
                </a:lnTo>
                <a:close/>
              </a:path>
            </a:pathLst>
          </a:custGeom>
          <a:blipFill>
            <a:blip r:embed="rId2"/>
            <a:stretch>
              <a:fillRect/>
            </a:stretch>
          </a:blipFill>
        </p:spPr>
      </p:sp>
      <p:sp>
        <p:nvSpPr>
          <p:cNvPr id="3" name="Freeform 3"/>
          <p:cNvSpPr/>
          <p:nvPr/>
        </p:nvSpPr>
        <p:spPr>
          <a:xfrm>
            <a:off x="3679048" y="1313619"/>
            <a:ext cx="6932126" cy="3897461"/>
          </a:xfrm>
          <a:custGeom>
            <a:avLst/>
            <a:gdLst/>
            <a:ahLst/>
            <a:cxnLst/>
            <a:rect l="l" t="t" r="r" b="b"/>
            <a:pathLst>
              <a:path w="10398189" h="5846192">
                <a:moveTo>
                  <a:pt x="0" y="0"/>
                </a:moveTo>
                <a:lnTo>
                  <a:pt x="10398190" y="0"/>
                </a:lnTo>
                <a:lnTo>
                  <a:pt x="10398190" y="5846193"/>
                </a:lnTo>
                <a:lnTo>
                  <a:pt x="0" y="5846193"/>
                </a:lnTo>
                <a:lnTo>
                  <a:pt x="0" y="0"/>
                </a:lnTo>
                <a:close/>
              </a:path>
            </a:pathLst>
          </a:custGeom>
          <a:blipFill>
            <a:blip r:embed="rId3">
              <a:alphaModFix amt="80000"/>
              <a:extLst>
                <a:ext uri="{96DAC541-7B7A-43D3-8B79-37D633B846F1}">
                  <asvg:svgBlip xmlns:asvg="http://schemas.microsoft.com/office/drawing/2016/SVG/main" xmlns="" r:embed="rId4"/>
                </a:ext>
              </a:extLst>
            </a:blip>
            <a:stretch>
              <a:fillRect/>
            </a:stretch>
          </a:blipFill>
        </p:spPr>
      </p:sp>
      <p:sp>
        <p:nvSpPr>
          <p:cNvPr id="4" name="Freeform 4"/>
          <p:cNvSpPr/>
          <p:nvPr/>
        </p:nvSpPr>
        <p:spPr>
          <a:xfrm>
            <a:off x="3350238" y="685800"/>
            <a:ext cx="8048781" cy="4525281"/>
          </a:xfrm>
          <a:custGeom>
            <a:avLst/>
            <a:gdLst/>
            <a:ahLst/>
            <a:cxnLst/>
            <a:rect l="l" t="t" r="r" b="b"/>
            <a:pathLst>
              <a:path w="12073172" h="6787921">
                <a:moveTo>
                  <a:pt x="0" y="0"/>
                </a:moveTo>
                <a:lnTo>
                  <a:pt x="12073171" y="0"/>
                </a:lnTo>
                <a:lnTo>
                  <a:pt x="12073171" y="6787921"/>
                </a:lnTo>
                <a:lnTo>
                  <a:pt x="0" y="6787921"/>
                </a:lnTo>
                <a:lnTo>
                  <a:pt x="0" y="0"/>
                </a:lnTo>
                <a:close/>
              </a:path>
            </a:pathLst>
          </a:custGeom>
          <a:blipFill>
            <a:blip r:embed="rId5">
              <a:alphaModFix amt="94000"/>
              <a:extLst>
                <a:ext uri="{96DAC541-7B7A-43D3-8B79-37D633B846F1}">
                  <asvg:svgBlip xmlns:asvg="http://schemas.microsoft.com/office/drawing/2016/SVG/main" xmlns="" r:embed="rId6"/>
                </a:ext>
              </a:extLst>
            </a:blip>
            <a:stretch>
              <a:fillRect/>
            </a:stretch>
          </a:blipFill>
        </p:spPr>
      </p:sp>
      <p:sp>
        <p:nvSpPr>
          <p:cNvPr id="5" name="Freeform 5"/>
          <p:cNvSpPr/>
          <p:nvPr/>
        </p:nvSpPr>
        <p:spPr>
          <a:xfrm flipV="1">
            <a:off x="0" y="5487128"/>
            <a:ext cx="12192000" cy="2166758"/>
          </a:xfrm>
          <a:custGeom>
            <a:avLst/>
            <a:gdLst/>
            <a:ahLst/>
            <a:cxnLst/>
            <a:rect l="l" t="t" r="r" b="b"/>
            <a:pathLst>
              <a:path w="18288000" h="3250137">
                <a:moveTo>
                  <a:pt x="0" y="3250138"/>
                </a:moveTo>
                <a:lnTo>
                  <a:pt x="18288000" y="3250138"/>
                </a:lnTo>
                <a:lnTo>
                  <a:pt x="18288000" y="0"/>
                </a:lnTo>
                <a:lnTo>
                  <a:pt x="0" y="0"/>
                </a:lnTo>
                <a:lnTo>
                  <a:pt x="0" y="3250138"/>
                </a:lnTo>
                <a:close/>
              </a:path>
            </a:pathLst>
          </a:custGeom>
          <a:blipFill>
            <a:blip r:embed="rId7">
              <a:extLst>
                <a:ext uri="{96DAC541-7B7A-43D3-8B79-37D633B846F1}">
                  <asvg:svgBlip xmlns:asvg="http://schemas.microsoft.com/office/drawing/2016/SVG/main" xmlns="" r:embed="rId8"/>
                </a:ext>
              </a:extLst>
            </a:blip>
            <a:stretch>
              <a:fillRect l="-23768" t="-121245" r="-8904"/>
            </a:stretch>
          </a:blipFill>
        </p:spPr>
      </p:sp>
      <p:sp>
        <p:nvSpPr>
          <p:cNvPr id="6" name="Freeform 6"/>
          <p:cNvSpPr/>
          <p:nvPr/>
        </p:nvSpPr>
        <p:spPr>
          <a:xfrm>
            <a:off x="-1271239" y="836530"/>
            <a:ext cx="3396424" cy="1047231"/>
          </a:xfrm>
          <a:custGeom>
            <a:avLst/>
            <a:gdLst/>
            <a:ahLst/>
            <a:cxnLst/>
            <a:rect l="l" t="t" r="r" b="b"/>
            <a:pathLst>
              <a:path w="5094636" h="1570846">
                <a:moveTo>
                  <a:pt x="0" y="0"/>
                </a:moveTo>
                <a:lnTo>
                  <a:pt x="5094636" y="0"/>
                </a:lnTo>
                <a:lnTo>
                  <a:pt x="5094636" y="1570846"/>
                </a:lnTo>
                <a:lnTo>
                  <a:pt x="0" y="1570846"/>
                </a:lnTo>
                <a:lnTo>
                  <a:pt x="0" y="0"/>
                </a:lnTo>
                <a:close/>
              </a:path>
            </a:pathLst>
          </a:custGeom>
          <a:blipFill>
            <a:blip r:embed="rId9"/>
            <a:stretch>
              <a:fillRect/>
            </a:stretch>
          </a:blipFill>
        </p:spPr>
      </p:sp>
      <p:sp>
        <p:nvSpPr>
          <p:cNvPr id="7" name="Freeform 7"/>
          <p:cNvSpPr/>
          <p:nvPr/>
        </p:nvSpPr>
        <p:spPr>
          <a:xfrm>
            <a:off x="10457364" y="-244659"/>
            <a:ext cx="1883309" cy="1860918"/>
          </a:xfrm>
          <a:custGeom>
            <a:avLst/>
            <a:gdLst/>
            <a:ahLst/>
            <a:cxnLst/>
            <a:rect l="l" t="t" r="r" b="b"/>
            <a:pathLst>
              <a:path w="2824963" h="2791377">
                <a:moveTo>
                  <a:pt x="0" y="0"/>
                </a:moveTo>
                <a:lnTo>
                  <a:pt x="2824963" y="0"/>
                </a:lnTo>
                <a:lnTo>
                  <a:pt x="2824963" y="2791378"/>
                </a:lnTo>
                <a:lnTo>
                  <a:pt x="0" y="2791378"/>
                </a:lnTo>
                <a:lnTo>
                  <a:pt x="0" y="0"/>
                </a:lnTo>
                <a:close/>
              </a:path>
            </a:pathLst>
          </a:custGeom>
          <a:blipFill>
            <a:blip r:embed="rId10"/>
            <a:stretch>
              <a:fillRect/>
            </a:stretch>
          </a:blipFill>
        </p:spPr>
      </p:sp>
      <p:sp>
        <p:nvSpPr>
          <p:cNvPr id="8" name="Freeform 8"/>
          <p:cNvSpPr/>
          <p:nvPr/>
        </p:nvSpPr>
        <p:spPr>
          <a:xfrm>
            <a:off x="4714561" y="391198"/>
            <a:ext cx="1910932" cy="589204"/>
          </a:xfrm>
          <a:custGeom>
            <a:avLst/>
            <a:gdLst/>
            <a:ahLst/>
            <a:cxnLst/>
            <a:rect l="l" t="t" r="r" b="b"/>
            <a:pathLst>
              <a:path w="2866398" h="883806">
                <a:moveTo>
                  <a:pt x="0" y="0"/>
                </a:moveTo>
                <a:lnTo>
                  <a:pt x="2866397" y="0"/>
                </a:lnTo>
                <a:lnTo>
                  <a:pt x="2866397" y="883806"/>
                </a:lnTo>
                <a:lnTo>
                  <a:pt x="0" y="883806"/>
                </a:lnTo>
                <a:lnTo>
                  <a:pt x="0" y="0"/>
                </a:lnTo>
                <a:close/>
              </a:path>
            </a:pathLst>
          </a:custGeom>
          <a:blipFill>
            <a:blip r:embed="rId9"/>
            <a:stretch>
              <a:fillRect/>
            </a:stretch>
          </a:blipFill>
        </p:spPr>
      </p:sp>
      <p:sp>
        <p:nvSpPr>
          <p:cNvPr id="9" name="Freeform 9"/>
          <p:cNvSpPr/>
          <p:nvPr/>
        </p:nvSpPr>
        <p:spPr>
          <a:xfrm>
            <a:off x="-2125185" y="5285503"/>
            <a:ext cx="4250369" cy="1583263"/>
          </a:xfrm>
          <a:custGeom>
            <a:avLst/>
            <a:gdLst/>
            <a:ahLst/>
            <a:cxnLst/>
            <a:rect l="l" t="t" r="r" b="b"/>
            <a:pathLst>
              <a:path w="6375553" h="2374894">
                <a:moveTo>
                  <a:pt x="0" y="0"/>
                </a:moveTo>
                <a:lnTo>
                  <a:pt x="6375554" y="0"/>
                </a:lnTo>
                <a:lnTo>
                  <a:pt x="6375554" y="2374893"/>
                </a:lnTo>
                <a:lnTo>
                  <a:pt x="0" y="2374893"/>
                </a:lnTo>
                <a:lnTo>
                  <a:pt x="0" y="0"/>
                </a:lnTo>
                <a:close/>
              </a:path>
            </a:pathLst>
          </a:custGeom>
          <a:blipFill>
            <a:blip r:embed="rId11"/>
            <a:stretch>
              <a:fillRect/>
            </a:stretch>
          </a:blipFill>
        </p:spPr>
      </p:sp>
      <p:sp>
        <p:nvSpPr>
          <p:cNvPr id="10" name="Freeform 10"/>
          <p:cNvSpPr/>
          <p:nvPr/>
        </p:nvSpPr>
        <p:spPr>
          <a:xfrm>
            <a:off x="8347125" y="5008356"/>
            <a:ext cx="4994388" cy="1860409"/>
          </a:xfrm>
          <a:custGeom>
            <a:avLst/>
            <a:gdLst/>
            <a:ahLst/>
            <a:cxnLst/>
            <a:rect l="l" t="t" r="r" b="b"/>
            <a:pathLst>
              <a:path w="7491582" h="2790614">
                <a:moveTo>
                  <a:pt x="0" y="0"/>
                </a:moveTo>
                <a:lnTo>
                  <a:pt x="7491582" y="0"/>
                </a:lnTo>
                <a:lnTo>
                  <a:pt x="7491582" y="2790614"/>
                </a:lnTo>
                <a:lnTo>
                  <a:pt x="0" y="2790614"/>
                </a:lnTo>
                <a:lnTo>
                  <a:pt x="0" y="0"/>
                </a:lnTo>
                <a:close/>
              </a:path>
            </a:pathLst>
          </a:custGeom>
          <a:blipFill>
            <a:blip r:embed="rId11"/>
            <a:stretch>
              <a:fillRect/>
            </a:stretch>
          </a:blipFill>
        </p:spPr>
      </p:sp>
      <p:sp>
        <p:nvSpPr>
          <p:cNvPr id="11" name="Freeform 11"/>
          <p:cNvSpPr/>
          <p:nvPr/>
        </p:nvSpPr>
        <p:spPr>
          <a:xfrm>
            <a:off x="4770902" y="5487128"/>
            <a:ext cx="4994388" cy="1860409"/>
          </a:xfrm>
          <a:custGeom>
            <a:avLst/>
            <a:gdLst/>
            <a:ahLst/>
            <a:cxnLst/>
            <a:rect l="l" t="t" r="r" b="b"/>
            <a:pathLst>
              <a:path w="7491582" h="2790614">
                <a:moveTo>
                  <a:pt x="0" y="0"/>
                </a:moveTo>
                <a:lnTo>
                  <a:pt x="7491582" y="0"/>
                </a:lnTo>
                <a:lnTo>
                  <a:pt x="7491582" y="2790615"/>
                </a:lnTo>
                <a:lnTo>
                  <a:pt x="0" y="2790615"/>
                </a:lnTo>
                <a:lnTo>
                  <a:pt x="0" y="0"/>
                </a:lnTo>
                <a:close/>
              </a:path>
            </a:pathLst>
          </a:custGeom>
          <a:blipFill>
            <a:blip r:embed="rId11"/>
            <a:stretch>
              <a:fillRect/>
            </a:stretch>
          </a:blipFill>
        </p:spPr>
      </p:sp>
      <p:sp>
        <p:nvSpPr>
          <p:cNvPr id="12" name="TextBox 12"/>
          <p:cNvSpPr txBox="1"/>
          <p:nvPr/>
        </p:nvSpPr>
        <p:spPr>
          <a:xfrm>
            <a:off x="3679048" y="1491175"/>
            <a:ext cx="7199395" cy="2607380"/>
          </a:xfrm>
          <a:prstGeom prst="rect">
            <a:avLst/>
          </a:prstGeom>
        </p:spPr>
        <p:txBody>
          <a:bodyPr wrap="square" lIns="0" tIns="0" rIns="0" bIns="0" rtlCol="0" anchor="t">
            <a:spAutoFit/>
          </a:bodyPr>
          <a:lstStyle/>
          <a:p>
            <a:pPr algn="ctr">
              <a:lnSpc>
                <a:spcPct val="150000"/>
              </a:lnSpc>
            </a:pPr>
            <a:r>
              <a:rPr lang="en-US" sz="6000" dirty="0">
                <a:solidFill>
                  <a:srgbClr val="FFFFFF"/>
                </a:solidFill>
                <a:latin typeface="Algerian" panose="04020705040A02060702" pitchFamily="82" charset="0"/>
                <a:ea typeface="Baloo"/>
                <a:cs typeface="Baloo"/>
                <a:sym typeface="Baloo"/>
              </a:rPr>
              <a:t>HÌNH THÀNH KIẾN THỨC</a:t>
            </a:r>
          </a:p>
        </p:txBody>
      </p:sp>
      <p:sp>
        <p:nvSpPr>
          <p:cNvPr id="13" name="Freeform 13"/>
          <p:cNvSpPr/>
          <p:nvPr/>
        </p:nvSpPr>
        <p:spPr>
          <a:xfrm rot="527717">
            <a:off x="-365047" y="-151825"/>
            <a:ext cx="3783382" cy="6771153"/>
          </a:xfrm>
          <a:custGeom>
            <a:avLst/>
            <a:gdLst/>
            <a:ahLst/>
            <a:cxnLst/>
            <a:rect l="l" t="t" r="r" b="b"/>
            <a:pathLst>
              <a:path w="5675073" h="10156730">
                <a:moveTo>
                  <a:pt x="0" y="0"/>
                </a:moveTo>
                <a:lnTo>
                  <a:pt x="5675073" y="0"/>
                </a:lnTo>
                <a:lnTo>
                  <a:pt x="5675073" y="10156730"/>
                </a:lnTo>
                <a:lnTo>
                  <a:pt x="0" y="10156730"/>
                </a:lnTo>
                <a:lnTo>
                  <a:pt x="0" y="0"/>
                </a:lnTo>
                <a:close/>
              </a:path>
            </a:pathLst>
          </a:custGeom>
          <a:blipFill>
            <a:blip r:embed="rId12"/>
            <a:stretch>
              <a:fillRect/>
            </a:stretch>
          </a:blipFill>
        </p:spPr>
      </p:sp>
    </p:spTree>
    <p:extLst>
      <p:ext uri="{BB962C8B-B14F-4D97-AF65-F5344CB8AC3E}">
        <p14:creationId xmlns:p14="http://schemas.microsoft.com/office/powerpoint/2010/main" val="27378954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Freeform 2"/>
          <p:cNvSpPr/>
          <p:nvPr/>
        </p:nvSpPr>
        <p:spPr>
          <a:xfrm>
            <a:off x="10991461" y="35023"/>
            <a:ext cx="1175150" cy="1177957"/>
          </a:xfrm>
          <a:custGeom>
            <a:avLst/>
            <a:gdLst/>
            <a:ahLst/>
            <a:cxnLst/>
            <a:rect l="l" t="t" r="r" b="b"/>
            <a:pathLst>
              <a:path w="1981232" h="2323406">
                <a:moveTo>
                  <a:pt x="0" y="0"/>
                </a:moveTo>
                <a:lnTo>
                  <a:pt x="1981232" y="0"/>
                </a:lnTo>
                <a:lnTo>
                  <a:pt x="1981232" y="2323407"/>
                </a:lnTo>
                <a:lnTo>
                  <a:pt x="0" y="232340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a:off x="783771" y="853942"/>
            <a:ext cx="9618190" cy="743793"/>
          </a:xfrm>
          <a:prstGeom prst="rect">
            <a:avLst/>
          </a:prstGeom>
        </p:spPr>
        <p:txBody>
          <a:bodyPr wrap="square" lIns="0" tIns="0" rIns="0" bIns="0" rtlCol="0" anchor="t">
            <a:spAutoFit/>
          </a:bodyPr>
          <a:lstStyle/>
          <a:p>
            <a:pPr>
              <a:lnSpc>
                <a:spcPts val="5812"/>
              </a:lnSpc>
              <a:spcBef>
                <a:spcPct val="0"/>
              </a:spcBef>
            </a:pPr>
            <a:r>
              <a:rPr lang="en-US" sz="5284" dirty="0" smtClean="0">
                <a:solidFill>
                  <a:srgbClr val="32478C"/>
                </a:solidFill>
                <a:latin typeface="Rockwell Extra Bold" panose="02060903040505020403" pitchFamily="18" charset="0"/>
                <a:ea typeface="Sigmar One"/>
                <a:cs typeface="Sigmar One"/>
                <a:sym typeface="Sigmar One"/>
              </a:rPr>
              <a:t>THẢO LUẬN NHÓM</a:t>
            </a:r>
            <a:endParaRPr lang="en-US" sz="5284" dirty="0">
              <a:solidFill>
                <a:srgbClr val="32478C"/>
              </a:solidFill>
              <a:latin typeface="Rockwell Extra Bold" panose="02060903040505020403" pitchFamily="18" charset="0"/>
              <a:ea typeface="Sigmar One"/>
              <a:cs typeface="Sigmar One"/>
              <a:sym typeface="Sigmar One"/>
            </a:endParaRPr>
          </a:p>
        </p:txBody>
      </p:sp>
      <p:sp>
        <p:nvSpPr>
          <p:cNvPr id="4" name="AutoShape 4"/>
          <p:cNvSpPr/>
          <p:nvPr/>
        </p:nvSpPr>
        <p:spPr>
          <a:xfrm>
            <a:off x="26706" y="2325780"/>
            <a:ext cx="2986401" cy="3165549"/>
          </a:xfrm>
          <a:prstGeom prst="rect">
            <a:avLst/>
          </a:prstGeom>
          <a:solidFill>
            <a:srgbClr val="FFFFFF"/>
          </a:solidFill>
        </p:spPr>
      </p:sp>
      <p:sp>
        <p:nvSpPr>
          <p:cNvPr id="5" name="TextBox 5"/>
          <p:cNvSpPr txBox="1"/>
          <p:nvPr/>
        </p:nvSpPr>
        <p:spPr>
          <a:xfrm>
            <a:off x="481021" y="1897814"/>
            <a:ext cx="2613640" cy="359073"/>
          </a:xfrm>
          <a:prstGeom prst="rect">
            <a:avLst/>
          </a:prstGeom>
        </p:spPr>
        <p:txBody>
          <a:bodyPr lIns="0" tIns="0" rIns="0" bIns="0" rtlCol="0" anchor="t">
            <a:spAutoFit/>
          </a:bodyPr>
          <a:lstStyle/>
          <a:p>
            <a:pPr algn="ctr">
              <a:lnSpc>
                <a:spcPts val="2800"/>
              </a:lnSpc>
            </a:pPr>
            <a:r>
              <a:rPr lang="en-US" sz="2333" b="1" dirty="0" err="1" smtClean="0">
                <a:solidFill>
                  <a:srgbClr val="32478C"/>
                </a:solidFill>
                <a:latin typeface="Open Sans ExtraBold" panose="020B0906030804020204" pitchFamily="34" charset="0"/>
                <a:ea typeface="Open Sans ExtraBold" panose="020B0906030804020204" pitchFamily="34" charset="0"/>
                <a:cs typeface="Open Sans ExtraBold" panose="020B0906030804020204" pitchFamily="34" charset="0"/>
                <a:sym typeface="Public Sans Bold"/>
              </a:rPr>
              <a:t>Nhóm</a:t>
            </a:r>
            <a:r>
              <a:rPr lang="en-US" sz="2333" b="1" dirty="0" smtClean="0">
                <a:solidFill>
                  <a:srgbClr val="32478C"/>
                </a:solidFill>
                <a:latin typeface="Open Sans ExtraBold" panose="020B0906030804020204" pitchFamily="34" charset="0"/>
                <a:ea typeface="Open Sans ExtraBold" panose="020B0906030804020204" pitchFamily="34" charset="0"/>
                <a:cs typeface="Open Sans ExtraBold" panose="020B0906030804020204" pitchFamily="34" charset="0"/>
                <a:sym typeface="Public Sans Bold"/>
              </a:rPr>
              <a:t> 1</a:t>
            </a:r>
            <a:endParaRPr lang="en-US" sz="2333" b="1" dirty="0">
              <a:solidFill>
                <a:srgbClr val="32478C"/>
              </a:solidFill>
              <a:latin typeface="Open Sans ExtraBold" panose="020B0906030804020204" pitchFamily="34" charset="0"/>
              <a:ea typeface="Open Sans ExtraBold" panose="020B0906030804020204" pitchFamily="34" charset="0"/>
              <a:cs typeface="Open Sans ExtraBold" panose="020B0906030804020204" pitchFamily="34" charset="0"/>
              <a:sym typeface="Public Sans Bold"/>
            </a:endParaRPr>
          </a:p>
        </p:txBody>
      </p:sp>
      <p:sp>
        <p:nvSpPr>
          <p:cNvPr id="6" name="Freeform 6"/>
          <p:cNvSpPr/>
          <p:nvPr/>
        </p:nvSpPr>
        <p:spPr>
          <a:xfrm>
            <a:off x="0" y="5728414"/>
            <a:ext cx="1228066" cy="1129586"/>
          </a:xfrm>
          <a:custGeom>
            <a:avLst/>
            <a:gdLst/>
            <a:ahLst/>
            <a:cxnLst/>
            <a:rect l="l" t="t" r="r" b="b"/>
            <a:pathLst>
              <a:path w="4348839" h="5099918">
                <a:moveTo>
                  <a:pt x="0" y="0"/>
                </a:moveTo>
                <a:lnTo>
                  <a:pt x="4348840" y="0"/>
                </a:lnTo>
                <a:lnTo>
                  <a:pt x="4348840" y="5099919"/>
                </a:lnTo>
                <a:lnTo>
                  <a:pt x="0" y="509991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7" name="AutoShape 7"/>
          <p:cNvSpPr/>
          <p:nvPr/>
        </p:nvSpPr>
        <p:spPr>
          <a:xfrm>
            <a:off x="3138243" y="2354166"/>
            <a:ext cx="2789719" cy="3165549"/>
          </a:xfrm>
          <a:prstGeom prst="rect">
            <a:avLst/>
          </a:prstGeom>
          <a:solidFill>
            <a:srgbClr val="FFFFFF"/>
          </a:solidFill>
        </p:spPr>
      </p:sp>
      <p:sp>
        <p:nvSpPr>
          <p:cNvPr id="8" name="TextBox 8"/>
          <p:cNvSpPr txBox="1"/>
          <p:nvPr/>
        </p:nvSpPr>
        <p:spPr>
          <a:xfrm>
            <a:off x="3352165" y="2911020"/>
            <a:ext cx="2613640" cy="2051844"/>
          </a:xfrm>
          <a:prstGeom prst="rect">
            <a:avLst/>
          </a:prstGeom>
        </p:spPr>
        <p:txBody>
          <a:bodyPr lIns="0" tIns="0" rIns="0" bIns="0" rtlCol="0" anchor="t">
            <a:spAutoFit/>
          </a:bodyPr>
          <a:lstStyle/>
          <a:p>
            <a:pPr algn="ctr">
              <a:lnSpc>
                <a:spcPts val="4000"/>
              </a:lnSpc>
            </a:pPr>
            <a:r>
              <a:rPr lang="en-US" sz="3333" b="1" dirty="0" err="1" smtClean="0">
                <a:solidFill>
                  <a:srgbClr val="32478C"/>
                </a:solidFill>
                <a:latin typeface="Public Sans Bold"/>
                <a:ea typeface="Public Sans Bold"/>
                <a:cs typeface="Public Sans Bold"/>
                <a:sym typeface="Public Sans Bold"/>
              </a:rPr>
              <a:t>Giới</a:t>
            </a:r>
            <a:r>
              <a:rPr lang="en-US" sz="3333" b="1" dirty="0" smtClean="0">
                <a:solidFill>
                  <a:srgbClr val="32478C"/>
                </a:solidFill>
                <a:latin typeface="Public Sans Bold"/>
                <a:ea typeface="Public Sans Bold"/>
                <a:cs typeface="Public Sans Bold"/>
                <a:sym typeface="Public Sans Bold"/>
              </a:rPr>
              <a:t> </a:t>
            </a:r>
            <a:r>
              <a:rPr lang="en-US" sz="3333" b="1" dirty="0" err="1" smtClean="0">
                <a:solidFill>
                  <a:srgbClr val="32478C"/>
                </a:solidFill>
                <a:latin typeface="Public Sans Bold"/>
                <a:ea typeface="Public Sans Bold"/>
                <a:cs typeface="Public Sans Bold"/>
                <a:sym typeface="Public Sans Bold"/>
              </a:rPr>
              <a:t>thiệu</a:t>
            </a:r>
            <a:r>
              <a:rPr lang="en-US" sz="3333" b="1" dirty="0" smtClean="0">
                <a:solidFill>
                  <a:srgbClr val="32478C"/>
                </a:solidFill>
                <a:latin typeface="Public Sans Bold"/>
                <a:ea typeface="Public Sans Bold"/>
                <a:cs typeface="Public Sans Bold"/>
                <a:sym typeface="Public Sans Bold"/>
              </a:rPr>
              <a:t> </a:t>
            </a:r>
            <a:r>
              <a:rPr lang="en-US" sz="3333" b="1" dirty="0" err="1" smtClean="0">
                <a:solidFill>
                  <a:srgbClr val="32478C"/>
                </a:solidFill>
                <a:latin typeface="Public Sans Bold"/>
                <a:ea typeface="Public Sans Bold"/>
                <a:cs typeface="Public Sans Bold"/>
                <a:sym typeface="Public Sans Bold"/>
              </a:rPr>
              <a:t>cách</a:t>
            </a:r>
            <a:r>
              <a:rPr lang="en-US" sz="3333" b="1" dirty="0" smtClean="0">
                <a:solidFill>
                  <a:srgbClr val="32478C"/>
                </a:solidFill>
                <a:latin typeface="Public Sans Bold"/>
                <a:ea typeface="Public Sans Bold"/>
                <a:cs typeface="Public Sans Bold"/>
                <a:sym typeface="Public Sans Bold"/>
              </a:rPr>
              <a:t> </a:t>
            </a:r>
            <a:r>
              <a:rPr lang="en-US" sz="3333" b="1" dirty="0" err="1" smtClean="0">
                <a:solidFill>
                  <a:srgbClr val="32478C"/>
                </a:solidFill>
                <a:latin typeface="Public Sans Bold"/>
                <a:ea typeface="Public Sans Bold"/>
                <a:cs typeface="Public Sans Bold"/>
                <a:sym typeface="Public Sans Bold"/>
              </a:rPr>
              <a:t>chèn</a:t>
            </a:r>
            <a:r>
              <a:rPr lang="en-US" sz="3333" b="1" dirty="0" smtClean="0">
                <a:solidFill>
                  <a:srgbClr val="32478C"/>
                </a:solidFill>
                <a:latin typeface="Public Sans Bold"/>
                <a:ea typeface="Public Sans Bold"/>
                <a:cs typeface="Public Sans Bold"/>
                <a:sym typeface="Public Sans Bold"/>
              </a:rPr>
              <a:t> audio </a:t>
            </a:r>
            <a:r>
              <a:rPr lang="en-US" sz="3333" b="1" dirty="0" err="1" smtClean="0">
                <a:solidFill>
                  <a:srgbClr val="32478C"/>
                </a:solidFill>
                <a:latin typeface="Public Sans Bold"/>
                <a:ea typeface="Public Sans Bold"/>
                <a:cs typeface="Public Sans Bold"/>
                <a:sym typeface="Public Sans Bold"/>
              </a:rPr>
              <a:t>vào</a:t>
            </a:r>
            <a:r>
              <a:rPr lang="en-US" sz="3333" b="1" dirty="0" smtClean="0">
                <a:solidFill>
                  <a:srgbClr val="32478C"/>
                </a:solidFill>
                <a:latin typeface="Public Sans Bold"/>
                <a:ea typeface="Public Sans Bold"/>
                <a:cs typeface="Public Sans Bold"/>
                <a:sym typeface="Public Sans Bold"/>
              </a:rPr>
              <a:t> </a:t>
            </a:r>
            <a:r>
              <a:rPr lang="en-US" sz="3333" b="1" dirty="0" err="1" smtClean="0">
                <a:solidFill>
                  <a:srgbClr val="32478C"/>
                </a:solidFill>
                <a:latin typeface="Public Sans Bold"/>
                <a:ea typeface="Public Sans Bold"/>
                <a:cs typeface="Public Sans Bold"/>
                <a:sym typeface="Public Sans Bold"/>
              </a:rPr>
              <a:t>trang</a:t>
            </a:r>
            <a:r>
              <a:rPr lang="en-US" sz="3333" b="1" dirty="0" smtClean="0">
                <a:solidFill>
                  <a:srgbClr val="32478C"/>
                </a:solidFill>
                <a:latin typeface="Public Sans Bold"/>
                <a:ea typeface="Public Sans Bold"/>
                <a:cs typeface="Public Sans Bold"/>
                <a:sym typeface="Public Sans Bold"/>
              </a:rPr>
              <a:t> web</a:t>
            </a:r>
            <a:endParaRPr lang="en-US" sz="3333" b="1" dirty="0">
              <a:solidFill>
                <a:srgbClr val="32478C"/>
              </a:solidFill>
              <a:latin typeface="Public Sans Bold"/>
              <a:ea typeface="Public Sans Bold"/>
              <a:cs typeface="Public Sans Bold"/>
              <a:sym typeface="Public Sans Bold"/>
            </a:endParaRPr>
          </a:p>
        </p:txBody>
      </p:sp>
      <p:sp>
        <p:nvSpPr>
          <p:cNvPr id="9" name="AutoShape 9"/>
          <p:cNvSpPr/>
          <p:nvPr/>
        </p:nvSpPr>
        <p:spPr>
          <a:xfrm>
            <a:off x="6081722" y="2354167"/>
            <a:ext cx="2742657" cy="3165549"/>
          </a:xfrm>
          <a:prstGeom prst="rect">
            <a:avLst/>
          </a:prstGeom>
          <a:solidFill>
            <a:srgbClr val="FFFFFF"/>
          </a:solidFill>
        </p:spPr>
      </p:sp>
      <p:sp>
        <p:nvSpPr>
          <p:cNvPr id="11" name="TextBox 11"/>
          <p:cNvSpPr txBox="1"/>
          <p:nvPr/>
        </p:nvSpPr>
        <p:spPr>
          <a:xfrm>
            <a:off x="398285" y="2906812"/>
            <a:ext cx="2661884" cy="2000548"/>
          </a:xfrm>
          <a:prstGeom prst="rect">
            <a:avLst/>
          </a:prstGeom>
        </p:spPr>
        <p:txBody>
          <a:bodyPr lIns="0" tIns="0" rIns="0" bIns="0" rtlCol="0" anchor="t">
            <a:spAutoFit/>
          </a:bodyPr>
          <a:lstStyle/>
          <a:p>
            <a:pPr algn="ctr">
              <a:lnSpc>
                <a:spcPts val="3892"/>
              </a:lnSpc>
            </a:pPr>
            <a:r>
              <a:rPr lang="en-US" sz="3243" b="1" dirty="0" err="1" smtClean="0">
                <a:solidFill>
                  <a:srgbClr val="32478C"/>
                </a:solidFill>
                <a:latin typeface="Public Sans Bold"/>
                <a:ea typeface="Public Sans Bold"/>
                <a:cs typeface="Public Sans Bold"/>
                <a:sym typeface="Public Sans Bold"/>
              </a:rPr>
              <a:t>Giới</a:t>
            </a:r>
            <a:r>
              <a:rPr lang="en-US" sz="3243" b="1" dirty="0" smtClean="0">
                <a:solidFill>
                  <a:srgbClr val="32478C"/>
                </a:solidFill>
                <a:latin typeface="Public Sans Bold"/>
                <a:ea typeface="Public Sans Bold"/>
                <a:cs typeface="Public Sans Bold"/>
                <a:sym typeface="Public Sans Bold"/>
              </a:rPr>
              <a:t> </a:t>
            </a:r>
            <a:r>
              <a:rPr lang="en-US" sz="3243" b="1" dirty="0" err="1" smtClean="0">
                <a:solidFill>
                  <a:srgbClr val="32478C"/>
                </a:solidFill>
                <a:latin typeface="Public Sans Bold"/>
                <a:ea typeface="Public Sans Bold"/>
                <a:cs typeface="Public Sans Bold"/>
                <a:sym typeface="Public Sans Bold"/>
              </a:rPr>
              <a:t>thiệu</a:t>
            </a:r>
            <a:r>
              <a:rPr lang="en-US" sz="3243" b="1" dirty="0" smtClean="0">
                <a:solidFill>
                  <a:srgbClr val="32478C"/>
                </a:solidFill>
                <a:latin typeface="Public Sans Bold"/>
                <a:ea typeface="Public Sans Bold"/>
                <a:cs typeface="Public Sans Bold"/>
                <a:sym typeface="Public Sans Bold"/>
              </a:rPr>
              <a:t> </a:t>
            </a:r>
            <a:r>
              <a:rPr lang="en-US" sz="3243" b="1" dirty="0" err="1" smtClean="0">
                <a:solidFill>
                  <a:srgbClr val="32478C"/>
                </a:solidFill>
                <a:latin typeface="Public Sans Bold"/>
                <a:ea typeface="Public Sans Bold"/>
                <a:cs typeface="Public Sans Bold"/>
                <a:sym typeface="Public Sans Bold"/>
              </a:rPr>
              <a:t>cách</a:t>
            </a:r>
            <a:r>
              <a:rPr lang="en-US" sz="3243" b="1" dirty="0" smtClean="0">
                <a:solidFill>
                  <a:srgbClr val="32478C"/>
                </a:solidFill>
                <a:latin typeface="Public Sans Bold"/>
                <a:ea typeface="Public Sans Bold"/>
                <a:cs typeface="Public Sans Bold"/>
                <a:sym typeface="Public Sans Bold"/>
              </a:rPr>
              <a:t> </a:t>
            </a:r>
            <a:r>
              <a:rPr lang="en-US" sz="3243" b="1" dirty="0" err="1" smtClean="0">
                <a:solidFill>
                  <a:srgbClr val="32478C"/>
                </a:solidFill>
                <a:latin typeface="Public Sans Bold"/>
                <a:ea typeface="Public Sans Bold"/>
                <a:cs typeface="Public Sans Bold"/>
                <a:sym typeface="Public Sans Bold"/>
              </a:rPr>
              <a:t>chèn</a:t>
            </a:r>
            <a:r>
              <a:rPr lang="en-US" sz="3243" b="1" dirty="0" smtClean="0">
                <a:solidFill>
                  <a:srgbClr val="32478C"/>
                </a:solidFill>
                <a:latin typeface="Public Sans Bold"/>
                <a:ea typeface="Public Sans Bold"/>
                <a:cs typeface="Public Sans Bold"/>
                <a:sym typeface="Public Sans Bold"/>
              </a:rPr>
              <a:t> </a:t>
            </a:r>
            <a:r>
              <a:rPr lang="en-US" sz="3243" b="1" dirty="0" err="1" smtClean="0">
                <a:solidFill>
                  <a:srgbClr val="32478C"/>
                </a:solidFill>
                <a:latin typeface="Public Sans Bold"/>
                <a:ea typeface="Public Sans Bold"/>
                <a:cs typeface="Public Sans Bold"/>
                <a:sym typeface="Public Sans Bold"/>
              </a:rPr>
              <a:t>hình</a:t>
            </a:r>
            <a:r>
              <a:rPr lang="en-US" sz="3243" b="1" dirty="0" smtClean="0">
                <a:solidFill>
                  <a:srgbClr val="32478C"/>
                </a:solidFill>
                <a:latin typeface="Public Sans Bold"/>
                <a:ea typeface="Public Sans Bold"/>
                <a:cs typeface="Public Sans Bold"/>
                <a:sym typeface="Public Sans Bold"/>
              </a:rPr>
              <a:t> </a:t>
            </a:r>
            <a:r>
              <a:rPr lang="en-US" sz="3243" b="1" dirty="0" err="1" smtClean="0">
                <a:solidFill>
                  <a:srgbClr val="32478C"/>
                </a:solidFill>
                <a:latin typeface="Public Sans Bold"/>
                <a:ea typeface="Public Sans Bold"/>
                <a:cs typeface="Public Sans Bold"/>
                <a:sym typeface="Public Sans Bold"/>
              </a:rPr>
              <a:t>ảnh</a:t>
            </a:r>
            <a:r>
              <a:rPr lang="en-US" sz="3243" b="1" dirty="0" smtClean="0">
                <a:solidFill>
                  <a:srgbClr val="32478C"/>
                </a:solidFill>
                <a:latin typeface="Public Sans Bold"/>
                <a:ea typeface="Public Sans Bold"/>
                <a:cs typeface="Public Sans Bold"/>
                <a:sym typeface="Public Sans Bold"/>
              </a:rPr>
              <a:t> </a:t>
            </a:r>
            <a:r>
              <a:rPr lang="en-US" sz="3243" b="1" dirty="0" err="1" smtClean="0">
                <a:solidFill>
                  <a:srgbClr val="32478C"/>
                </a:solidFill>
                <a:latin typeface="Public Sans Bold"/>
                <a:ea typeface="Public Sans Bold"/>
                <a:cs typeface="Public Sans Bold"/>
                <a:sym typeface="Public Sans Bold"/>
              </a:rPr>
              <a:t>vào</a:t>
            </a:r>
            <a:r>
              <a:rPr lang="en-US" sz="3243" b="1" dirty="0" smtClean="0">
                <a:solidFill>
                  <a:srgbClr val="32478C"/>
                </a:solidFill>
                <a:latin typeface="Public Sans Bold"/>
                <a:ea typeface="Public Sans Bold"/>
                <a:cs typeface="Public Sans Bold"/>
                <a:sym typeface="Public Sans Bold"/>
              </a:rPr>
              <a:t> </a:t>
            </a:r>
            <a:r>
              <a:rPr lang="en-US" sz="3243" b="1" dirty="0" err="1" smtClean="0">
                <a:solidFill>
                  <a:srgbClr val="32478C"/>
                </a:solidFill>
                <a:latin typeface="Public Sans Bold"/>
                <a:ea typeface="Public Sans Bold"/>
                <a:cs typeface="Public Sans Bold"/>
                <a:sym typeface="Public Sans Bold"/>
              </a:rPr>
              <a:t>trang</a:t>
            </a:r>
            <a:r>
              <a:rPr lang="en-US" sz="3243" b="1" dirty="0" smtClean="0">
                <a:solidFill>
                  <a:srgbClr val="32478C"/>
                </a:solidFill>
                <a:latin typeface="Public Sans Bold"/>
                <a:ea typeface="Public Sans Bold"/>
                <a:cs typeface="Public Sans Bold"/>
                <a:sym typeface="Public Sans Bold"/>
              </a:rPr>
              <a:t> web</a:t>
            </a:r>
            <a:endParaRPr lang="en-US" sz="3243" b="1" dirty="0">
              <a:solidFill>
                <a:srgbClr val="32478C"/>
              </a:solidFill>
              <a:latin typeface="Public Sans Bold"/>
              <a:ea typeface="Public Sans Bold"/>
              <a:cs typeface="Public Sans Bold"/>
              <a:sym typeface="Public Sans Bold"/>
            </a:endParaRPr>
          </a:p>
        </p:txBody>
      </p:sp>
      <p:sp>
        <p:nvSpPr>
          <p:cNvPr id="12" name="TextBox 12"/>
          <p:cNvSpPr txBox="1"/>
          <p:nvPr/>
        </p:nvSpPr>
        <p:spPr>
          <a:xfrm>
            <a:off x="3264125" y="1947559"/>
            <a:ext cx="2613640" cy="359073"/>
          </a:xfrm>
          <a:prstGeom prst="rect">
            <a:avLst/>
          </a:prstGeom>
        </p:spPr>
        <p:txBody>
          <a:bodyPr lIns="0" tIns="0" rIns="0" bIns="0" rtlCol="0" anchor="t">
            <a:spAutoFit/>
          </a:bodyPr>
          <a:lstStyle/>
          <a:p>
            <a:pPr algn="ctr">
              <a:lnSpc>
                <a:spcPts val="2800"/>
              </a:lnSpc>
            </a:pPr>
            <a:r>
              <a:rPr lang="en-US" sz="2333" b="1" dirty="0" err="1" smtClean="0">
                <a:solidFill>
                  <a:srgbClr val="32478C"/>
                </a:solidFill>
                <a:latin typeface="Open Sans ExtraBold" panose="020B0906030804020204" pitchFamily="34" charset="0"/>
                <a:ea typeface="Open Sans ExtraBold" panose="020B0906030804020204" pitchFamily="34" charset="0"/>
                <a:cs typeface="Open Sans ExtraBold" panose="020B0906030804020204" pitchFamily="34" charset="0"/>
                <a:sym typeface="Public Sans Bold"/>
              </a:rPr>
              <a:t>Nhóm</a:t>
            </a:r>
            <a:r>
              <a:rPr lang="en-US" sz="2333" b="1" dirty="0" smtClean="0">
                <a:solidFill>
                  <a:srgbClr val="32478C"/>
                </a:solidFill>
                <a:latin typeface="Open Sans ExtraBold" panose="020B0906030804020204" pitchFamily="34" charset="0"/>
                <a:ea typeface="Open Sans ExtraBold" panose="020B0906030804020204" pitchFamily="34" charset="0"/>
                <a:cs typeface="Open Sans ExtraBold" panose="020B0906030804020204" pitchFamily="34" charset="0"/>
                <a:sym typeface="Public Sans Bold"/>
              </a:rPr>
              <a:t> 2</a:t>
            </a:r>
            <a:endParaRPr lang="en-US" sz="2333" b="1" dirty="0">
              <a:solidFill>
                <a:srgbClr val="32478C"/>
              </a:solidFill>
              <a:latin typeface="Open Sans ExtraBold" panose="020B0906030804020204" pitchFamily="34" charset="0"/>
              <a:ea typeface="Open Sans ExtraBold" panose="020B0906030804020204" pitchFamily="34" charset="0"/>
              <a:cs typeface="Open Sans ExtraBold" panose="020B0906030804020204" pitchFamily="34" charset="0"/>
              <a:sym typeface="Public Sans Bold"/>
            </a:endParaRPr>
          </a:p>
        </p:txBody>
      </p:sp>
      <p:sp>
        <p:nvSpPr>
          <p:cNvPr id="13" name="TextBox 13"/>
          <p:cNvSpPr txBox="1"/>
          <p:nvPr/>
        </p:nvSpPr>
        <p:spPr>
          <a:xfrm>
            <a:off x="6212723" y="1897813"/>
            <a:ext cx="2613640" cy="359073"/>
          </a:xfrm>
          <a:prstGeom prst="rect">
            <a:avLst/>
          </a:prstGeom>
        </p:spPr>
        <p:txBody>
          <a:bodyPr lIns="0" tIns="0" rIns="0" bIns="0" rtlCol="0" anchor="t">
            <a:spAutoFit/>
          </a:bodyPr>
          <a:lstStyle/>
          <a:p>
            <a:pPr algn="ctr">
              <a:lnSpc>
                <a:spcPts val="2800"/>
              </a:lnSpc>
            </a:pPr>
            <a:r>
              <a:rPr lang="en-US" sz="2333" b="1" dirty="0" err="1" smtClean="0">
                <a:solidFill>
                  <a:srgbClr val="32478C"/>
                </a:solidFill>
                <a:latin typeface="Open Sans ExtraBold" panose="020B0906030804020204" pitchFamily="34" charset="0"/>
                <a:ea typeface="Open Sans ExtraBold" panose="020B0906030804020204" pitchFamily="34" charset="0"/>
                <a:cs typeface="Open Sans ExtraBold" panose="020B0906030804020204" pitchFamily="34" charset="0"/>
                <a:sym typeface="Public Sans Bold"/>
              </a:rPr>
              <a:t>Nhóm</a:t>
            </a:r>
            <a:r>
              <a:rPr lang="en-US" sz="2333" b="1" dirty="0" smtClean="0">
                <a:solidFill>
                  <a:srgbClr val="32478C"/>
                </a:solidFill>
                <a:latin typeface="Open Sans ExtraBold" panose="020B0906030804020204" pitchFamily="34" charset="0"/>
                <a:ea typeface="Open Sans ExtraBold" panose="020B0906030804020204" pitchFamily="34" charset="0"/>
                <a:cs typeface="Open Sans ExtraBold" panose="020B0906030804020204" pitchFamily="34" charset="0"/>
                <a:sym typeface="Public Sans Bold"/>
              </a:rPr>
              <a:t> </a:t>
            </a:r>
            <a:r>
              <a:rPr lang="en-US" sz="2333" b="1" dirty="0">
                <a:solidFill>
                  <a:srgbClr val="32478C"/>
                </a:solidFill>
                <a:latin typeface="Open Sans ExtraBold" panose="020B0906030804020204" pitchFamily="34" charset="0"/>
                <a:ea typeface="Open Sans ExtraBold" panose="020B0906030804020204" pitchFamily="34" charset="0"/>
                <a:cs typeface="Open Sans ExtraBold" panose="020B0906030804020204" pitchFamily="34" charset="0"/>
                <a:sym typeface="Public Sans Bold"/>
              </a:rPr>
              <a:t>3</a:t>
            </a:r>
          </a:p>
        </p:txBody>
      </p:sp>
      <p:sp>
        <p:nvSpPr>
          <p:cNvPr id="14" name="AutoShape 9"/>
          <p:cNvSpPr/>
          <p:nvPr/>
        </p:nvSpPr>
        <p:spPr>
          <a:xfrm>
            <a:off x="9098928" y="2354167"/>
            <a:ext cx="2742657" cy="3165549"/>
          </a:xfrm>
          <a:prstGeom prst="rect">
            <a:avLst/>
          </a:prstGeom>
          <a:solidFill>
            <a:srgbClr val="FFFFFF"/>
          </a:solidFill>
        </p:spPr>
      </p:sp>
      <p:sp>
        <p:nvSpPr>
          <p:cNvPr id="16" name="TextBox 13"/>
          <p:cNvSpPr txBox="1"/>
          <p:nvPr/>
        </p:nvSpPr>
        <p:spPr>
          <a:xfrm>
            <a:off x="9095141" y="1867282"/>
            <a:ext cx="2613640" cy="359073"/>
          </a:xfrm>
          <a:prstGeom prst="rect">
            <a:avLst/>
          </a:prstGeom>
        </p:spPr>
        <p:txBody>
          <a:bodyPr lIns="0" tIns="0" rIns="0" bIns="0" rtlCol="0" anchor="t">
            <a:spAutoFit/>
          </a:bodyPr>
          <a:lstStyle/>
          <a:p>
            <a:pPr algn="ctr">
              <a:lnSpc>
                <a:spcPts val="2800"/>
              </a:lnSpc>
            </a:pPr>
            <a:r>
              <a:rPr lang="en-US" sz="2333" b="1" dirty="0" err="1" smtClean="0">
                <a:solidFill>
                  <a:srgbClr val="32478C"/>
                </a:solidFill>
                <a:latin typeface="Open Sans ExtraBold" panose="020B0906030804020204" pitchFamily="34" charset="0"/>
                <a:ea typeface="Open Sans ExtraBold" panose="020B0906030804020204" pitchFamily="34" charset="0"/>
                <a:cs typeface="Open Sans ExtraBold" panose="020B0906030804020204" pitchFamily="34" charset="0"/>
                <a:sym typeface="Public Sans Bold"/>
              </a:rPr>
              <a:t>Nhóm</a:t>
            </a:r>
            <a:r>
              <a:rPr lang="en-US" sz="2333" b="1" dirty="0" smtClean="0">
                <a:solidFill>
                  <a:srgbClr val="32478C"/>
                </a:solidFill>
                <a:latin typeface="Open Sans ExtraBold" panose="020B0906030804020204" pitchFamily="34" charset="0"/>
                <a:ea typeface="Open Sans ExtraBold" panose="020B0906030804020204" pitchFamily="34" charset="0"/>
                <a:cs typeface="Open Sans ExtraBold" panose="020B0906030804020204" pitchFamily="34" charset="0"/>
                <a:sym typeface="Public Sans Bold"/>
              </a:rPr>
              <a:t> 4</a:t>
            </a:r>
            <a:endParaRPr lang="en-US" sz="2333" b="1" dirty="0">
              <a:solidFill>
                <a:srgbClr val="32478C"/>
              </a:solidFill>
              <a:latin typeface="Open Sans ExtraBold" panose="020B0906030804020204" pitchFamily="34" charset="0"/>
              <a:ea typeface="Open Sans ExtraBold" panose="020B0906030804020204" pitchFamily="34" charset="0"/>
              <a:cs typeface="Open Sans ExtraBold" panose="020B0906030804020204" pitchFamily="34" charset="0"/>
              <a:sym typeface="Public Sans Bold"/>
            </a:endParaRPr>
          </a:p>
        </p:txBody>
      </p:sp>
      <p:sp>
        <p:nvSpPr>
          <p:cNvPr id="17" name="TextBox 8"/>
          <p:cNvSpPr txBox="1"/>
          <p:nvPr/>
        </p:nvSpPr>
        <p:spPr>
          <a:xfrm>
            <a:off x="6030313" y="3015941"/>
            <a:ext cx="2613640" cy="2051844"/>
          </a:xfrm>
          <a:prstGeom prst="rect">
            <a:avLst/>
          </a:prstGeom>
        </p:spPr>
        <p:txBody>
          <a:bodyPr lIns="0" tIns="0" rIns="0" bIns="0" rtlCol="0" anchor="t">
            <a:spAutoFit/>
          </a:bodyPr>
          <a:lstStyle/>
          <a:p>
            <a:pPr algn="ctr">
              <a:lnSpc>
                <a:spcPts val="4000"/>
              </a:lnSpc>
            </a:pPr>
            <a:r>
              <a:rPr lang="en-US" sz="3333" b="1" dirty="0" err="1" smtClean="0">
                <a:solidFill>
                  <a:srgbClr val="32478C"/>
                </a:solidFill>
                <a:latin typeface="Public Sans Bold"/>
                <a:ea typeface="Public Sans Bold"/>
                <a:cs typeface="Public Sans Bold"/>
                <a:sym typeface="Public Sans Bold"/>
              </a:rPr>
              <a:t>Giới</a:t>
            </a:r>
            <a:r>
              <a:rPr lang="en-US" sz="3333" b="1" dirty="0" smtClean="0">
                <a:solidFill>
                  <a:srgbClr val="32478C"/>
                </a:solidFill>
                <a:latin typeface="Public Sans Bold"/>
                <a:ea typeface="Public Sans Bold"/>
                <a:cs typeface="Public Sans Bold"/>
                <a:sym typeface="Public Sans Bold"/>
              </a:rPr>
              <a:t> </a:t>
            </a:r>
            <a:r>
              <a:rPr lang="en-US" sz="3333" b="1" dirty="0" err="1" smtClean="0">
                <a:solidFill>
                  <a:srgbClr val="32478C"/>
                </a:solidFill>
                <a:latin typeface="Public Sans Bold"/>
                <a:ea typeface="Public Sans Bold"/>
                <a:cs typeface="Public Sans Bold"/>
                <a:sym typeface="Public Sans Bold"/>
              </a:rPr>
              <a:t>thiệu</a:t>
            </a:r>
            <a:r>
              <a:rPr lang="en-US" sz="3333" b="1" dirty="0" smtClean="0">
                <a:solidFill>
                  <a:srgbClr val="32478C"/>
                </a:solidFill>
                <a:latin typeface="Public Sans Bold"/>
                <a:ea typeface="Public Sans Bold"/>
                <a:cs typeface="Public Sans Bold"/>
                <a:sym typeface="Public Sans Bold"/>
              </a:rPr>
              <a:t> </a:t>
            </a:r>
            <a:r>
              <a:rPr lang="en-US" sz="3333" b="1" dirty="0" err="1" smtClean="0">
                <a:solidFill>
                  <a:srgbClr val="32478C"/>
                </a:solidFill>
                <a:latin typeface="Public Sans Bold"/>
                <a:ea typeface="Public Sans Bold"/>
                <a:cs typeface="Public Sans Bold"/>
                <a:sym typeface="Public Sans Bold"/>
              </a:rPr>
              <a:t>cách</a:t>
            </a:r>
            <a:r>
              <a:rPr lang="en-US" sz="3333" b="1" dirty="0" smtClean="0">
                <a:solidFill>
                  <a:srgbClr val="32478C"/>
                </a:solidFill>
                <a:latin typeface="Public Sans Bold"/>
                <a:ea typeface="Public Sans Bold"/>
                <a:cs typeface="Public Sans Bold"/>
                <a:sym typeface="Public Sans Bold"/>
              </a:rPr>
              <a:t> </a:t>
            </a:r>
            <a:r>
              <a:rPr lang="en-US" sz="3333" b="1" dirty="0" err="1" smtClean="0">
                <a:solidFill>
                  <a:srgbClr val="32478C"/>
                </a:solidFill>
                <a:latin typeface="Public Sans Bold"/>
                <a:ea typeface="Public Sans Bold"/>
                <a:cs typeface="Public Sans Bold"/>
                <a:sym typeface="Public Sans Bold"/>
              </a:rPr>
              <a:t>chèn</a:t>
            </a:r>
            <a:r>
              <a:rPr lang="en-US" sz="3333" b="1" dirty="0" smtClean="0">
                <a:solidFill>
                  <a:srgbClr val="32478C"/>
                </a:solidFill>
                <a:latin typeface="Public Sans Bold"/>
                <a:ea typeface="Public Sans Bold"/>
                <a:cs typeface="Public Sans Bold"/>
                <a:sym typeface="Public Sans Bold"/>
              </a:rPr>
              <a:t> video </a:t>
            </a:r>
            <a:r>
              <a:rPr lang="en-US" sz="3333" b="1" dirty="0" err="1" smtClean="0">
                <a:solidFill>
                  <a:srgbClr val="32478C"/>
                </a:solidFill>
                <a:latin typeface="Public Sans Bold"/>
                <a:ea typeface="Public Sans Bold"/>
                <a:cs typeface="Public Sans Bold"/>
                <a:sym typeface="Public Sans Bold"/>
              </a:rPr>
              <a:t>vào</a:t>
            </a:r>
            <a:r>
              <a:rPr lang="en-US" sz="3333" b="1" dirty="0" smtClean="0">
                <a:solidFill>
                  <a:srgbClr val="32478C"/>
                </a:solidFill>
                <a:latin typeface="Public Sans Bold"/>
                <a:ea typeface="Public Sans Bold"/>
                <a:cs typeface="Public Sans Bold"/>
                <a:sym typeface="Public Sans Bold"/>
              </a:rPr>
              <a:t> </a:t>
            </a:r>
            <a:r>
              <a:rPr lang="en-US" sz="3333" b="1" dirty="0" err="1" smtClean="0">
                <a:solidFill>
                  <a:srgbClr val="32478C"/>
                </a:solidFill>
                <a:latin typeface="Public Sans Bold"/>
                <a:ea typeface="Public Sans Bold"/>
                <a:cs typeface="Public Sans Bold"/>
                <a:sym typeface="Public Sans Bold"/>
              </a:rPr>
              <a:t>trang</a:t>
            </a:r>
            <a:r>
              <a:rPr lang="en-US" sz="3333" b="1" dirty="0" smtClean="0">
                <a:solidFill>
                  <a:srgbClr val="32478C"/>
                </a:solidFill>
                <a:latin typeface="Public Sans Bold"/>
                <a:ea typeface="Public Sans Bold"/>
                <a:cs typeface="Public Sans Bold"/>
                <a:sym typeface="Public Sans Bold"/>
              </a:rPr>
              <a:t> web</a:t>
            </a:r>
            <a:endParaRPr lang="en-US" sz="3333" b="1" dirty="0">
              <a:solidFill>
                <a:srgbClr val="32478C"/>
              </a:solidFill>
              <a:latin typeface="Public Sans Bold"/>
              <a:ea typeface="Public Sans Bold"/>
              <a:cs typeface="Public Sans Bold"/>
              <a:sym typeface="Public Sans Bold"/>
            </a:endParaRPr>
          </a:p>
        </p:txBody>
      </p:sp>
      <p:sp>
        <p:nvSpPr>
          <p:cNvPr id="18" name="TextBox 8"/>
          <p:cNvSpPr txBox="1"/>
          <p:nvPr/>
        </p:nvSpPr>
        <p:spPr>
          <a:xfrm>
            <a:off x="8978139" y="3015941"/>
            <a:ext cx="2613640" cy="2564805"/>
          </a:xfrm>
          <a:prstGeom prst="rect">
            <a:avLst/>
          </a:prstGeom>
        </p:spPr>
        <p:txBody>
          <a:bodyPr lIns="0" tIns="0" rIns="0" bIns="0" rtlCol="0" anchor="t">
            <a:spAutoFit/>
          </a:bodyPr>
          <a:lstStyle/>
          <a:p>
            <a:pPr algn="ctr">
              <a:lnSpc>
                <a:spcPts val="4000"/>
              </a:lnSpc>
            </a:pPr>
            <a:r>
              <a:rPr lang="en-US" sz="3333" b="1" dirty="0" err="1" smtClean="0">
                <a:solidFill>
                  <a:srgbClr val="32478C"/>
                </a:solidFill>
                <a:latin typeface="Public Sans Bold"/>
                <a:ea typeface="Public Sans Bold"/>
                <a:cs typeface="Public Sans Bold"/>
                <a:sym typeface="Public Sans Bold"/>
              </a:rPr>
              <a:t>Giới</a:t>
            </a:r>
            <a:r>
              <a:rPr lang="en-US" sz="3333" b="1" dirty="0" smtClean="0">
                <a:solidFill>
                  <a:srgbClr val="32478C"/>
                </a:solidFill>
                <a:latin typeface="Public Sans Bold"/>
                <a:ea typeface="Public Sans Bold"/>
                <a:cs typeface="Public Sans Bold"/>
                <a:sym typeface="Public Sans Bold"/>
              </a:rPr>
              <a:t> </a:t>
            </a:r>
            <a:r>
              <a:rPr lang="en-US" sz="3333" b="1" dirty="0" err="1" smtClean="0">
                <a:solidFill>
                  <a:srgbClr val="32478C"/>
                </a:solidFill>
                <a:latin typeface="Public Sans Bold"/>
                <a:ea typeface="Public Sans Bold"/>
                <a:cs typeface="Public Sans Bold"/>
                <a:sym typeface="Public Sans Bold"/>
              </a:rPr>
              <a:t>thiệu</a:t>
            </a:r>
            <a:r>
              <a:rPr lang="en-US" sz="3333" b="1" dirty="0" smtClean="0">
                <a:solidFill>
                  <a:srgbClr val="32478C"/>
                </a:solidFill>
                <a:latin typeface="Public Sans Bold"/>
                <a:ea typeface="Public Sans Bold"/>
                <a:cs typeface="Public Sans Bold"/>
                <a:sym typeface="Public Sans Bold"/>
              </a:rPr>
              <a:t> </a:t>
            </a:r>
            <a:r>
              <a:rPr lang="en-US" sz="3333" b="1" dirty="0" err="1" smtClean="0">
                <a:solidFill>
                  <a:srgbClr val="32478C"/>
                </a:solidFill>
                <a:latin typeface="Public Sans Bold"/>
                <a:ea typeface="Public Sans Bold"/>
                <a:cs typeface="Public Sans Bold"/>
                <a:sym typeface="Public Sans Bold"/>
              </a:rPr>
              <a:t>cách</a:t>
            </a:r>
            <a:r>
              <a:rPr lang="en-US" sz="3333" b="1" dirty="0" smtClean="0">
                <a:solidFill>
                  <a:srgbClr val="32478C"/>
                </a:solidFill>
                <a:latin typeface="Public Sans Bold"/>
                <a:ea typeface="Public Sans Bold"/>
                <a:cs typeface="Public Sans Bold"/>
                <a:sym typeface="Public Sans Bold"/>
              </a:rPr>
              <a:t> </a:t>
            </a:r>
            <a:r>
              <a:rPr lang="en-US" sz="3333" b="1" dirty="0" err="1" smtClean="0">
                <a:solidFill>
                  <a:srgbClr val="32478C"/>
                </a:solidFill>
                <a:latin typeface="Public Sans Bold"/>
                <a:ea typeface="Public Sans Bold"/>
                <a:cs typeface="Public Sans Bold"/>
                <a:sym typeface="Public Sans Bold"/>
              </a:rPr>
              <a:t>chèn</a:t>
            </a:r>
            <a:r>
              <a:rPr lang="en-US" sz="3333" b="1" dirty="0" smtClean="0">
                <a:solidFill>
                  <a:srgbClr val="32478C"/>
                </a:solidFill>
                <a:latin typeface="Public Sans Bold"/>
                <a:ea typeface="Public Sans Bold"/>
                <a:cs typeface="Public Sans Bold"/>
                <a:sym typeface="Public Sans Bold"/>
              </a:rPr>
              <a:t> </a:t>
            </a:r>
            <a:r>
              <a:rPr lang="en-US" sz="3333" b="1" dirty="0" err="1" smtClean="0">
                <a:solidFill>
                  <a:srgbClr val="32478C"/>
                </a:solidFill>
                <a:latin typeface="Public Sans Bold"/>
                <a:ea typeface="Public Sans Bold"/>
                <a:cs typeface="Public Sans Bold"/>
                <a:sym typeface="Public Sans Bold"/>
              </a:rPr>
              <a:t>khung</a:t>
            </a:r>
            <a:r>
              <a:rPr lang="en-US" sz="3333" b="1" dirty="0" smtClean="0">
                <a:solidFill>
                  <a:srgbClr val="32478C"/>
                </a:solidFill>
                <a:latin typeface="Public Sans Bold"/>
                <a:ea typeface="Public Sans Bold"/>
                <a:cs typeface="Public Sans Bold"/>
                <a:sym typeface="Public Sans Bold"/>
              </a:rPr>
              <a:t> </a:t>
            </a:r>
            <a:r>
              <a:rPr lang="en-US" sz="3333" b="1" dirty="0" err="1" smtClean="0">
                <a:solidFill>
                  <a:srgbClr val="32478C"/>
                </a:solidFill>
                <a:latin typeface="Public Sans Bold"/>
                <a:ea typeface="Public Sans Bold"/>
                <a:cs typeface="Public Sans Bold"/>
                <a:sym typeface="Public Sans Bold"/>
              </a:rPr>
              <a:t>nội</a:t>
            </a:r>
            <a:r>
              <a:rPr lang="en-US" sz="3333" b="1" dirty="0" smtClean="0">
                <a:solidFill>
                  <a:srgbClr val="32478C"/>
                </a:solidFill>
                <a:latin typeface="Public Sans Bold"/>
                <a:ea typeface="Public Sans Bold"/>
                <a:cs typeface="Public Sans Bold"/>
                <a:sym typeface="Public Sans Bold"/>
              </a:rPr>
              <a:t> </a:t>
            </a:r>
            <a:r>
              <a:rPr lang="en-US" sz="3333" b="1" dirty="0" err="1" smtClean="0">
                <a:solidFill>
                  <a:srgbClr val="32478C"/>
                </a:solidFill>
                <a:latin typeface="Public Sans Bold"/>
                <a:ea typeface="Public Sans Bold"/>
                <a:cs typeface="Public Sans Bold"/>
                <a:sym typeface="Public Sans Bold"/>
              </a:rPr>
              <a:t>tuyến</a:t>
            </a:r>
            <a:r>
              <a:rPr lang="en-US" sz="3333" b="1" dirty="0" smtClean="0">
                <a:solidFill>
                  <a:srgbClr val="32478C"/>
                </a:solidFill>
                <a:latin typeface="Public Sans Bold"/>
                <a:ea typeface="Public Sans Bold"/>
                <a:cs typeface="Public Sans Bold"/>
                <a:sym typeface="Public Sans Bold"/>
              </a:rPr>
              <a:t> </a:t>
            </a:r>
            <a:r>
              <a:rPr lang="en-US" sz="3333" b="1" dirty="0" err="1" smtClean="0">
                <a:solidFill>
                  <a:srgbClr val="32478C"/>
                </a:solidFill>
                <a:latin typeface="Public Sans Bold"/>
                <a:ea typeface="Public Sans Bold"/>
                <a:cs typeface="Public Sans Bold"/>
                <a:sym typeface="Public Sans Bold"/>
              </a:rPr>
              <a:t>vào</a:t>
            </a:r>
            <a:r>
              <a:rPr lang="en-US" sz="3333" b="1" dirty="0" smtClean="0">
                <a:solidFill>
                  <a:srgbClr val="32478C"/>
                </a:solidFill>
                <a:latin typeface="Public Sans Bold"/>
                <a:ea typeface="Public Sans Bold"/>
                <a:cs typeface="Public Sans Bold"/>
                <a:sym typeface="Public Sans Bold"/>
              </a:rPr>
              <a:t> </a:t>
            </a:r>
            <a:r>
              <a:rPr lang="en-US" sz="3333" b="1" dirty="0" err="1" smtClean="0">
                <a:solidFill>
                  <a:srgbClr val="32478C"/>
                </a:solidFill>
                <a:latin typeface="Public Sans Bold"/>
                <a:ea typeface="Public Sans Bold"/>
                <a:cs typeface="Public Sans Bold"/>
                <a:sym typeface="Public Sans Bold"/>
              </a:rPr>
              <a:t>trang</a:t>
            </a:r>
            <a:r>
              <a:rPr lang="en-US" sz="3333" b="1" dirty="0" smtClean="0">
                <a:solidFill>
                  <a:srgbClr val="32478C"/>
                </a:solidFill>
                <a:latin typeface="Public Sans Bold"/>
                <a:ea typeface="Public Sans Bold"/>
                <a:cs typeface="Public Sans Bold"/>
                <a:sym typeface="Public Sans Bold"/>
              </a:rPr>
              <a:t> web</a:t>
            </a:r>
            <a:endParaRPr lang="en-US" sz="3333" b="1" dirty="0">
              <a:solidFill>
                <a:srgbClr val="32478C"/>
              </a:solidFill>
              <a:latin typeface="Public Sans Bold"/>
              <a:ea typeface="Public Sans Bold"/>
              <a:cs typeface="Public Sans Bold"/>
              <a:sym typeface="Public Sans Bold"/>
            </a:endParaRPr>
          </a:p>
        </p:txBody>
      </p:sp>
    </p:spTree>
    <p:extLst>
      <p:ext uri="{BB962C8B-B14F-4D97-AF65-F5344CB8AC3E}">
        <p14:creationId xmlns:p14="http://schemas.microsoft.com/office/powerpoint/2010/main" val="1613086135"/>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Freeform 2"/>
          <p:cNvSpPr/>
          <p:nvPr/>
        </p:nvSpPr>
        <p:spPr>
          <a:xfrm>
            <a:off x="10991461" y="35023"/>
            <a:ext cx="1175150" cy="1177957"/>
          </a:xfrm>
          <a:custGeom>
            <a:avLst/>
            <a:gdLst/>
            <a:ahLst/>
            <a:cxnLst/>
            <a:rect l="l" t="t" r="r" b="b"/>
            <a:pathLst>
              <a:path w="1981232" h="2323406">
                <a:moveTo>
                  <a:pt x="0" y="0"/>
                </a:moveTo>
                <a:lnTo>
                  <a:pt x="1981232" y="0"/>
                </a:lnTo>
                <a:lnTo>
                  <a:pt x="1981232" y="2323407"/>
                </a:lnTo>
                <a:lnTo>
                  <a:pt x="0" y="232340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a:off x="1386433" y="0"/>
            <a:ext cx="9618190" cy="743793"/>
          </a:xfrm>
          <a:prstGeom prst="rect">
            <a:avLst/>
          </a:prstGeom>
        </p:spPr>
        <p:txBody>
          <a:bodyPr wrap="square" lIns="0" tIns="0" rIns="0" bIns="0" rtlCol="0" anchor="t">
            <a:spAutoFit/>
          </a:bodyPr>
          <a:lstStyle/>
          <a:p>
            <a:pPr>
              <a:lnSpc>
                <a:spcPts val="5812"/>
              </a:lnSpc>
              <a:spcBef>
                <a:spcPct val="0"/>
              </a:spcBef>
            </a:pPr>
            <a:r>
              <a:rPr lang="en-US" sz="5284" dirty="0" smtClean="0">
                <a:solidFill>
                  <a:srgbClr val="32478C"/>
                </a:solidFill>
                <a:latin typeface="Rockwell Extra Bold" panose="02060903040505020403" pitchFamily="18" charset="0"/>
                <a:ea typeface="Sigmar One"/>
                <a:cs typeface="Sigmar One"/>
                <a:sym typeface="Sigmar One"/>
              </a:rPr>
              <a:t>THẢO LUẬN NHÓM</a:t>
            </a:r>
            <a:endParaRPr lang="en-US" sz="5284" dirty="0">
              <a:solidFill>
                <a:srgbClr val="32478C"/>
              </a:solidFill>
              <a:latin typeface="Rockwell Extra Bold" panose="02060903040505020403" pitchFamily="18" charset="0"/>
              <a:ea typeface="Sigmar One"/>
              <a:cs typeface="Sigmar One"/>
              <a:sym typeface="Sigmar One"/>
            </a:endParaRPr>
          </a:p>
        </p:txBody>
      </p:sp>
      <p:sp>
        <p:nvSpPr>
          <p:cNvPr id="4" name="AutoShape 4"/>
          <p:cNvSpPr/>
          <p:nvPr/>
        </p:nvSpPr>
        <p:spPr>
          <a:xfrm>
            <a:off x="614033" y="1429270"/>
            <a:ext cx="10964755" cy="4879967"/>
          </a:xfrm>
          <a:prstGeom prst="rect">
            <a:avLst/>
          </a:prstGeom>
          <a:solidFill>
            <a:srgbClr val="FFFFFF"/>
          </a:solidFill>
        </p:spPr>
      </p:sp>
      <p:sp>
        <p:nvSpPr>
          <p:cNvPr id="5" name="TextBox 5"/>
          <p:cNvSpPr txBox="1"/>
          <p:nvPr/>
        </p:nvSpPr>
        <p:spPr>
          <a:xfrm>
            <a:off x="3869094" y="949011"/>
            <a:ext cx="2613640" cy="359073"/>
          </a:xfrm>
          <a:prstGeom prst="rect">
            <a:avLst/>
          </a:prstGeom>
        </p:spPr>
        <p:txBody>
          <a:bodyPr lIns="0" tIns="0" rIns="0" bIns="0" rtlCol="0" anchor="t">
            <a:spAutoFit/>
          </a:bodyPr>
          <a:lstStyle/>
          <a:p>
            <a:pPr algn="ctr">
              <a:lnSpc>
                <a:spcPts val="2800"/>
              </a:lnSpc>
            </a:pPr>
            <a:r>
              <a:rPr lang="en-US" sz="2333" b="1" dirty="0" err="1" smtClean="0">
                <a:solidFill>
                  <a:srgbClr val="32478C"/>
                </a:solidFill>
                <a:latin typeface="Open Sans ExtraBold" panose="020B0906030804020204" pitchFamily="34" charset="0"/>
                <a:ea typeface="Open Sans ExtraBold" panose="020B0906030804020204" pitchFamily="34" charset="0"/>
                <a:cs typeface="Open Sans ExtraBold" panose="020B0906030804020204" pitchFamily="34" charset="0"/>
                <a:sym typeface="Public Sans Bold"/>
              </a:rPr>
              <a:t>Nhóm</a:t>
            </a:r>
            <a:r>
              <a:rPr lang="en-US" sz="2333" b="1" dirty="0" smtClean="0">
                <a:solidFill>
                  <a:srgbClr val="32478C"/>
                </a:solidFill>
                <a:latin typeface="Open Sans ExtraBold" panose="020B0906030804020204" pitchFamily="34" charset="0"/>
                <a:ea typeface="Open Sans ExtraBold" panose="020B0906030804020204" pitchFamily="34" charset="0"/>
                <a:cs typeface="Open Sans ExtraBold" panose="020B0906030804020204" pitchFamily="34" charset="0"/>
                <a:sym typeface="Public Sans Bold"/>
              </a:rPr>
              <a:t> 1</a:t>
            </a:r>
            <a:endParaRPr lang="en-US" sz="2333" b="1" dirty="0">
              <a:solidFill>
                <a:srgbClr val="32478C"/>
              </a:solidFill>
              <a:latin typeface="Open Sans ExtraBold" panose="020B0906030804020204" pitchFamily="34" charset="0"/>
              <a:ea typeface="Open Sans ExtraBold" panose="020B0906030804020204" pitchFamily="34" charset="0"/>
              <a:cs typeface="Open Sans ExtraBold" panose="020B0906030804020204" pitchFamily="34" charset="0"/>
              <a:sym typeface="Public Sans Bold"/>
            </a:endParaRPr>
          </a:p>
        </p:txBody>
      </p:sp>
      <p:sp>
        <p:nvSpPr>
          <p:cNvPr id="6" name="Freeform 6"/>
          <p:cNvSpPr/>
          <p:nvPr/>
        </p:nvSpPr>
        <p:spPr>
          <a:xfrm>
            <a:off x="0" y="5728414"/>
            <a:ext cx="1228066" cy="1129586"/>
          </a:xfrm>
          <a:custGeom>
            <a:avLst/>
            <a:gdLst/>
            <a:ahLst/>
            <a:cxnLst/>
            <a:rect l="l" t="t" r="r" b="b"/>
            <a:pathLst>
              <a:path w="4348839" h="5099918">
                <a:moveTo>
                  <a:pt x="0" y="0"/>
                </a:moveTo>
                <a:lnTo>
                  <a:pt x="4348840" y="0"/>
                </a:lnTo>
                <a:lnTo>
                  <a:pt x="4348840" y="5099919"/>
                </a:lnTo>
                <a:lnTo>
                  <a:pt x="0" y="509991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1" name="TextBox 11"/>
          <p:cNvSpPr txBox="1"/>
          <p:nvPr/>
        </p:nvSpPr>
        <p:spPr>
          <a:xfrm>
            <a:off x="1386433" y="1653261"/>
            <a:ext cx="10192603" cy="4431983"/>
          </a:xfrm>
          <a:prstGeom prst="rect">
            <a:avLst/>
          </a:prstGeom>
        </p:spPr>
        <p:txBody>
          <a:bodyPr wrap="square" lIns="0" tIns="0" rIns="0" bIns="0" rtlCol="0" anchor="t">
            <a:spAutoFit/>
          </a:bodyPr>
          <a:lstStyle/>
          <a:p>
            <a:r>
              <a:rPr lang="en-US" sz="3600" b="1" dirty="0" err="1" smtClean="0"/>
              <a:t>Giới</a:t>
            </a:r>
            <a:r>
              <a:rPr lang="en-US" sz="3600" b="1" dirty="0" smtClean="0"/>
              <a:t> </a:t>
            </a:r>
            <a:r>
              <a:rPr lang="en-US" sz="3600" b="1" dirty="0" err="1"/>
              <a:t>thiệu</a:t>
            </a:r>
            <a:r>
              <a:rPr lang="en-US" sz="3600" b="1" dirty="0"/>
              <a:t> </a:t>
            </a:r>
            <a:r>
              <a:rPr lang="en-US" sz="3600" b="1" dirty="0" err="1"/>
              <a:t>cách</a:t>
            </a:r>
            <a:r>
              <a:rPr lang="en-US" sz="3600" b="1" dirty="0"/>
              <a:t> </a:t>
            </a:r>
            <a:r>
              <a:rPr lang="en-US" sz="3600" b="1" dirty="0" err="1"/>
              <a:t>chèn</a:t>
            </a:r>
            <a:r>
              <a:rPr lang="en-US" sz="3600" b="1" dirty="0"/>
              <a:t> </a:t>
            </a:r>
            <a:r>
              <a:rPr lang="en-US" sz="3600" b="1" dirty="0" err="1"/>
              <a:t>tệp</a:t>
            </a:r>
            <a:r>
              <a:rPr lang="en-US" sz="3600" b="1" dirty="0"/>
              <a:t> </a:t>
            </a:r>
            <a:r>
              <a:rPr lang="en-US" sz="3600" b="1" dirty="0" err="1"/>
              <a:t>ảnh</a:t>
            </a:r>
            <a:r>
              <a:rPr lang="en-US" sz="3600" b="1" dirty="0"/>
              <a:t> </a:t>
            </a:r>
            <a:r>
              <a:rPr lang="en-US" sz="3600" b="1" dirty="0" err="1"/>
              <a:t>vào</a:t>
            </a:r>
            <a:r>
              <a:rPr lang="en-US" sz="3600" b="1" dirty="0"/>
              <a:t> </a:t>
            </a:r>
            <a:r>
              <a:rPr lang="en-US" sz="3600" b="1" dirty="0" err="1"/>
              <a:t>trang</a:t>
            </a:r>
            <a:r>
              <a:rPr lang="en-US" sz="3600" b="1" dirty="0"/>
              <a:t> web, </a:t>
            </a:r>
            <a:r>
              <a:rPr lang="en-US" sz="3600" b="1" dirty="0" err="1"/>
              <a:t>bao</a:t>
            </a:r>
            <a:r>
              <a:rPr lang="en-US" sz="3600" b="1" dirty="0"/>
              <a:t> </a:t>
            </a:r>
            <a:r>
              <a:rPr lang="en-US" sz="3600" b="1" dirty="0" err="1"/>
              <a:t>gồm</a:t>
            </a:r>
            <a:r>
              <a:rPr lang="en-US" sz="3600" b="1" dirty="0"/>
              <a:t>:</a:t>
            </a:r>
            <a:endParaRPr lang="vi-VN" sz="3600" dirty="0"/>
          </a:p>
          <a:p>
            <a:r>
              <a:rPr lang="en-US" sz="3600" dirty="0"/>
              <a:t>+ </a:t>
            </a:r>
            <a:r>
              <a:rPr lang="en-US" sz="3600" dirty="0" err="1"/>
              <a:t>Cấu</a:t>
            </a:r>
            <a:r>
              <a:rPr lang="en-US" sz="3600" dirty="0"/>
              <a:t> </a:t>
            </a:r>
            <a:r>
              <a:rPr lang="en-US" sz="3600" dirty="0" err="1"/>
              <a:t>trúc</a:t>
            </a:r>
            <a:r>
              <a:rPr lang="en-US" sz="3600" dirty="0"/>
              <a:t> </a:t>
            </a:r>
            <a:r>
              <a:rPr lang="en-US" sz="3600" dirty="0" err="1"/>
              <a:t>câu</a:t>
            </a:r>
            <a:r>
              <a:rPr lang="en-US" sz="3600" dirty="0"/>
              <a:t> </a:t>
            </a:r>
            <a:r>
              <a:rPr lang="en-US" sz="3600" dirty="0" err="1"/>
              <a:t>lệnh</a:t>
            </a:r>
            <a:r>
              <a:rPr lang="en-US" sz="3600" dirty="0"/>
              <a:t> </a:t>
            </a:r>
            <a:r>
              <a:rPr lang="en-US" sz="3600" dirty="0" err="1"/>
              <a:t>chèn</a:t>
            </a:r>
            <a:r>
              <a:rPr lang="en-US" sz="3600" dirty="0"/>
              <a:t> </a:t>
            </a:r>
            <a:r>
              <a:rPr lang="en-US" sz="3600" dirty="0" err="1"/>
              <a:t>ảnh</a:t>
            </a:r>
            <a:r>
              <a:rPr lang="en-US" sz="3600" dirty="0"/>
              <a:t> </a:t>
            </a:r>
            <a:r>
              <a:rPr lang="en-US" sz="3600" dirty="0" err="1"/>
              <a:t>và</a:t>
            </a:r>
            <a:r>
              <a:rPr lang="en-US" sz="3600" dirty="0"/>
              <a:t> </a:t>
            </a:r>
            <a:r>
              <a:rPr lang="en-US" sz="3600" dirty="0" err="1"/>
              <a:t>giải</a:t>
            </a:r>
            <a:r>
              <a:rPr lang="en-US" sz="3600" dirty="0"/>
              <a:t> </a:t>
            </a:r>
            <a:r>
              <a:rPr lang="en-US" sz="3600" dirty="0" err="1"/>
              <a:t>thích</a:t>
            </a:r>
            <a:r>
              <a:rPr lang="en-US" sz="3600" dirty="0"/>
              <a:t> ý </a:t>
            </a:r>
            <a:r>
              <a:rPr lang="en-US" sz="3600" dirty="0" err="1"/>
              <a:t>nghĩa</a:t>
            </a:r>
            <a:r>
              <a:rPr lang="en-US" sz="3600" dirty="0"/>
              <a:t> </a:t>
            </a:r>
            <a:r>
              <a:rPr lang="en-US" sz="3600" dirty="0" err="1"/>
              <a:t>các</a:t>
            </a:r>
            <a:r>
              <a:rPr lang="en-US" sz="3600" dirty="0"/>
              <a:t> </a:t>
            </a:r>
            <a:r>
              <a:rPr lang="en-US" sz="3600" dirty="0" err="1"/>
              <a:t>thuộc</a:t>
            </a:r>
            <a:r>
              <a:rPr lang="en-US" sz="3600" dirty="0"/>
              <a:t> </a:t>
            </a:r>
            <a:r>
              <a:rPr lang="en-US" sz="3600" dirty="0" err="1"/>
              <a:t>tính</a:t>
            </a:r>
            <a:r>
              <a:rPr lang="en-US" sz="3600" dirty="0"/>
              <a:t> </a:t>
            </a:r>
            <a:r>
              <a:rPr lang="en-US" sz="3600" dirty="0" err="1"/>
              <a:t>trong</a:t>
            </a:r>
            <a:r>
              <a:rPr lang="en-US" sz="3600" dirty="0"/>
              <a:t> </a:t>
            </a:r>
            <a:r>
              <a:rPr lang="en-US" sz="3600" dirty="0" err="1"/>
              <a:t>câu</a:t>
            </a:r>
            <a:r>
              <a:rPr lang="en-US" sz="3600" dirty="0"/>
              <a:t> </a:t>
            </a:r>
            <a:r>
              <a:rPr lang="en-US" sz="3600" dirty="0" err="1"/>
              <a:t>lệnh</a:t>
            </a:r>
            <a:endParaRPr lang="vi-VN" sz="3600" dirty="0"/>
          </a:p>
          <a:p>
            <a:r>
              <a:rPr lang="en-US" sz="3600" dirty="0"/>
              <a:t>+ Cho </a:t>
            </a:r>
            <a:r>
              <a:rPr lang="en-US" sz="3600" dirty="0" err="1"/>
              <a:t>ví</a:t>
            </a:r>
            <a:r>
              <a:rPr lang="en-US" sz="3600" dirty="0"/>
              <a:t> </a:t>
            </a:r>
            <a:r>
              <a:rPr lang="en-US" sz="3600" dirty="0" err="1"/>
              <a:t>dụ</a:t>
            </a:r>
            <a:r>
              <a:rPr lang="en-US" sz="3600" dirty="0"/>
              <a:t> minh </a:t>
            </a:r>
            <a:r>
              <a:rPr lang="en-US" sz="3600" dirty="0" err="1"/>
              <a:t>hoạ</a:t>
            </a:r>
            <a:endParaRPr lang="vi-VN" sz="3600" dirty="0"/>
          </a:p>
          <a:p>
            <a:r>
              <a:rPr lang="en-US" sz="3600" dirty="0"/>
              <a:t>+ </a:t>
            </a:r>
            <a:r>
              <a:rPr lang="en-US" sz="3600" dirty="0" err="1"/>
              <a:t>Các</a:t>
            </a:r>
            <a:r>
              <a:rPr lang="en-US" sz="3600" dirty="0"/>
              <a:t> </a:t>
            </a:r>
            <a:r>
              <a:rPr lang="en-US" sz="3600" dirty="0" err="1"/>
              <a:t>loại</a:t>
            </a:r>
            <a:r>
              <a:rPr lang="en-US" sz="3600" dirty="0"/>
              <a:t> </a:t>
            </a:r>
            <a:r>
              <a:rPr lang="en-US" sz="3600" dirty="0" err="1"/>
              <a:t>định</a:t>
            </a:r>
            <a:r>
              <a:rPr lang="en-US" sz="3600" dirty="0"/>
              <a:t> </a:t>
            </a:r>
            <a:r>
              <a:rPr lang="en-US" sz="3600" dirty="0" err="1"/>
              <a:t>dạng</a:t>
            </a:r>
            <a:r>
              <a:rPr lang="en-US" sz="3600" dirty="0"/>
              <a:t> </a:t>
            </a:r>
            <a:r>
              <a:rPr lang="en-US" sz="3600" dirty="0" err="1"/>
              <a:t>tệp</a:t>
            </a:r>
            <a:r>
              <a:rPr lang="en-US" sz="3600" dirty="0"/>
              <a:t> </a:t>
            </a:r>
            <a:r>
              <a:rPr lang="en-US" sz="3600" dirty="0" err="1"/>
              <a:t>ảnh</a:t>
            </a:r>
            <a:r>
              <a:rPr lang="en-US" sz="3600" dirty="0"/>
              <a:t> </a:t>
            </a:r>
            <a:r>
              <a:rPr lang="en-US" sz="3600" dirty="0" err="1"/>
              <a:t>có</a:t>
            </a:r>
            <a:r>
              <a:rPr lang="en-US" sz="3600" dirty="0"/>
              <a:t> </a:t>
            </a:r>
            <a:r>
              <a:rPr lang="en-US" sz="3600" dirty="0" err="1"/>
              <a:t>thể</a:t>
            </a:r>
            <a:r>
              <a:rPr lang="en-US" sz="3600" dirty="0"/>
              <a:t> </a:t>
            </a:r>
            <a:r>
              <a:rPr lang="en-US" sz="3600" dirty="0" err="1"/>
              <a:t>chèn</a:t>
            </a:r>
            <a:r>
              <a:rPr lang="en-US" sz="3600" dirty="0"/>
              <a:t> </a:t>
            </a:r>
            <a:r>
              <a:rPr lang="en-US" sz="3600" dirty="0" err="1"/>
              <a:t>vào</a:t>
            </a:r>
            <a:r>
              <a:rPr lang="en-US" sz="3600" dirty="0"/>
              <a:t> </a:t>
            </a:r>
            <a:r>
              <a:rPr lang="en-US" sz="3600" dirty="0" err="1"/>
              <a:t>trang</a:t>
            </a:r>
            <a:r>
              <a:rPr lang="en-US" sz="3600" dirty="0"/>
              <a:t> web</a:t>
            </a:r>
            <a:endParaRPr lang="vi-VN" sz="3600" dirty="0"/>
          </a:p>
          <a:p>
            <a:r>
              <a:rPr lang="en-US" sz="3600" dirty="0"/>
              <a:t>+ Ý </a:t>
            </a:r>
            <a:r>
              <a:rPr lang="en-US" sz="3600" dirty="0" err="1"/>
              <a:t>nghĩa</a:t>
            </a:r>
            <a:r>
              <a:rPr lang="en-US" sz="3600" dirty="0"/>
              <a:t> </a:t>
            </a:r>
            <a:r>
              <a:rPr lang="en-US" sz="3600" dirty="0" err="1"/>
              <a:t>của</a:t>
            </a:r>
            <a:r>
              <a:rPr lang="en-US" sz="3600" dirty="0"/>
              <a:t> </a:t>
            </a:r>
            <a:r>
              <a:rPr lang="en-US" sz="3600" dirty="0" err="1"/>
              <a:t>việc</a:t>
            </a:r>
            <a:r>
              <a:rPr lang="en-US" sz="3600" dirty="0"/>
              <a:t> </a:t>
            </a:r>
            <a:r>
              <a:rPr lang="en-US" sz="3600" dirty="0" err="1"/>
              <a:t>chèn</a:t>
            </a:r>
            <a:r>
              <a:rPr lang="en-US" sz="3600" dirty="0"/>
              <a:t> </a:t>
            </a:r>
            <a:r>
              <a:rPr lang="en-US" sz="3600" dirty="0" err="1"/>
              <a:t>ảnh</a:t>
            </a:r>
            <a:endParaRPr lang="vi-VN" sz="3600" dirty="0"/>
          </a:p>
        </p:txBody>
      </p:sp>
      <p:sp>
        <p:nvSpPr>
          <p:cNvPr id="10" name="Right Arrow 9">
            <a:hlinkClick r:id="rId6" action="ppaction://hlinkfile"/>
          </p:cNvPr>
          <p:cNvSpPr/>
          <p:nvPr/>
        </p:nvSpPr>
        <p:spPr>
          <a:xfrm>
            <a:off x="10170367" y="5728414"/>
            <a:ext cx="821094" cy="5808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886954635"/>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Freeform 2"/>
          <p:cNvSpPr/>
          <p:nvPr/>
        </p:nvSpPr>
        <p:spPr>
          <a:xfrm>
            <a:off x="10991461" y="35023"/>
            <a:ext cx="1175150" cy="1177957"/>
          </a:xfrm>
          <a:custGeom>
            <a:avLst/>
            <a:gdLst/>
            <a:ahLst/>
            <a:cxnLst/>
            <a:rect l="l" t="t" r="r" b="b"/>
            <a:pathLst>
              <a:path w="1981232" h="2323406">
                <a:moveTo>
                  <a:pt x="0" y="0"/>
                </a:moveTo>
                <a:lnTo>
                  <a:pt x="1981232" y="0"/>
                </a:lnTo>
                <a:lnTo>
                  <a:pt x="1981232" y="2323407"/>
                </a:lnTo>
                <a:lnTo>
                  <a:pt x="0" y="232340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a:off x="1386433" y="0"/>
            <a:ext cx="9618190" cy="743793"/>
          </a:xfrm>
          <a:prstGeom prst="rect">
            <a:avLst/>
          </a:prstGeom>
        </p:spPr>
        <p:txBody>
          <a:bodyPr wrap="square" lIns="0" tIns="0" rIns="0" bIns="0" rtlCol="0" anchor="t">
            <a:spAutoFit/>
          </a:bodyPr>
          <a:lstStyle/>
          <a:p>
            <a:pPr>
              <a:lnSpc>
                <a:spcPts val="5812"/>
              </a:lnSpc>
              <a:spcBef>
                <a:spcPct val="0"/>
              </a:spcBef>
            </a:pPr>
            <a:r>
              <a:rPr lang="en-US" sz="5284" dirty="0" smtClean="0">
                <a:solidFill>
                  <a:srgbClr val="32478C"/>
                </a:solidFill>
                <a:latin typeface="Rockwell Extra Bold" panose="02060903040505020403" pitchFamily="18" charset="0"/>
                <a:ea typeface="Sigmar One"/>
                <a:cs typeface="Sigmar One"/>
                <a:sym typeface="Sigmar One"/>
              </a:rPr>
              <a:t>THẢO LUẬN NHÓM</a:t>
            </a:r>
            <a:endParaRPr lang="en-US" sz="5284" dirty="0">
              <a:solidFill>
                <a:srgbClr val="32478C"/>
              </a:solidFill>
              <a:latin typeface="Rockwell Extra Bold" panose="02060903040505020403" pitchFamily="18" charset="0"/>
              <a:ea typeface="Sigmar One"/>
              <a:cs typeface="Sigmar One"/>
              <a:sym typeface="Sigmar One"/>
            </a:endParaRPr>
          </a:p>
        </p:txBody>
      </p:sp>
      <p:sp>
        <p:nvSpPr>
          <p:cNvPr id="4" name="AutoShape 4"/>
          <p:cNvSpPr/>
          <p:nvPr/>
        </p:nvSpPr>
        <p:spPr>
          <a:xfrm>
            <a:off x="614033" y="1429270"/>
            <a:ext cx="10964755" cy="4879967"/>
          </a:xfrm>
          <a:prstGeom prst="rect">
            <a:avLst/>
          </a:prstGeom>
          <a:solidFill>
            <a:srgbClr val="FFFFFF"/>
          </a:solidFill>
        </p:spPr>
      </p:sp>
      <p:sp>
        <p:nvSpPr>
          <p:cNvPr id="5" name="TextBox 5"/>
          <p:cNvSpPr txBox="1"/>
          <p:nvPr/>
        </p:nvSpPr>
        <p:spPr>
          <a:xfrm>
            <a:off x="3869094" y="949011"/>
            <a:ext cx="2613640" cy="359073"/>
          </a:xfrm>
          <a:prstGeom prst="rect">
            <a:avLst/>
          </a:prstGeom>
        </p:spPr>
        <p:txBody>
          <a:bodyPr lIns="0" tIns="0" rIns="0" bIns="0" rtlCol="0" anchor="t">
            <a:spAutoFit/>
          </a:bodyPr>
          <a:lstStyle/>
          <a:p>
            <a:pPr algn="ctr">
              <a:lnSpc>
                <a:spcPts val="2800"/>
              </a:lnSpc>
            </a:pPr>
            <a:r>
              <a:rPr lang="en-US" sz="2333" b="1" dirty="0" err="1" smtClean="0">
                <a:solidFill>
                  <a:srgbClr val="32478C"/>
                </a:solidFill>
                <a:latin typeface="Open Sans ExtraBold" panose="020B0906030804020204" pitchFamily="34" charset="0"/>
                <a:ea typeface="Open Sans ExtraBold" panose="020B0906030804020204" pitchFamily="34" charset="0"/>
                <a:cs typeface="Open Sans ExtraBold" panose="020B0906030804020204" pitchFamily="34" charset="0"/>
                <a:sym typeface="Public Sans Bold"/>
              </a:rPr>
              <a:t>Nhóm</a:t>
            </a:r>
            <a:r>
              <a:rPr lang="en-US" sz="2333" b="1" dirty="0" smtClean="0">
                <a:solidFill>
                  <a:srgbClr val="32478C"/>
                </a:solidFill>
                <a:latin typeface="Open Sans ExtraBold" panose="020B0906030804020204" pitchFamily="34" charset="0"/>
                <a:ea typeface="Open Sans ExtraBold" panose="020B0906030804020204" pitchFamily="34" charset="0"/>
                <a:cs typeface="Open Sans ExtraBold" panose="020B0906030804020204" pitchFamily="34" charset="0"/>
                <a:sym typeface="Public Sans Bold"/>
              </a:rPr>
              <a:t> 2</a:t>
            </a:r>
            <a:endParaRPr lang="en-US" sz="2333" b="1" dirty="0">
              <a:solidFill>
                <a:srgbClr val="32478C"/>
              </a:solidFill>
              <a:latin typeface="Open Sans ExtraBold" panose="020B0906030804020204" pitchFamily="34" charset="0"/>
              <a:ea typeface="Open Sans ExtraBold" panose="020B0906030804020204" pitchFamily="34" charset="0"/>
              <a:cs typeface="Open Sans ExtraBold" panose="020B0906030804020204" pitchFamily="34" charset="0"/>
              <a:sym typeface="Public Sans Bold"/>
            </a:endParaRPr>
          </a:p>
        </p:txBody>
      </p:sp>
      <p:sp>
        <p:nvSpPr>
          <p:cNvPr id="6" name="Freeform 6"/>
          <p:cNvSpPr/>
          <p:nvPr/>
        </p:nvSpPr>
        <p:spPr>
          <a:xfrm>
            <a:off x="0" y="5728414"/>
            <a:ext cx="1228066" cy="1129586"/>
          </a:xfrm>
          <a:custGeom>
            <a:avLst/>
            <a:gdLst/>
            <a:ahLst/>
            <a:cxnLst/>
            <a:rect l="l" t="t" r="r" b="b"/>
            <a:pathLst>
              <a:path w="4348839" h="5099918">
                <a:moveTo>
                  <a:pt x="0" y="0"/>
                </a:moveTo>
                <a:lnTo>
                  <a:pt x="4348840" y="0"/>
                </a:lnTo>
                <a:lnTo>
                  <a:pt x="4348840" y="5099919"/>
                </a:lnTo>
                <a:lnTo>
                  <a:pt x="0" y="509991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1" name="TextBox 11"/>
          <p:cNvSpPr txBox="1"/>
          <p:nvPr/>
        </p:nvSpPr>
        <p:spPr>
          <a:xfrm>
            <a:off x="1386433" y="1653261"/>
            <a:ext cx="10192603" cy="4431983"/>
          </a:xfrm>
          <a:prstGeom prst="rect">
            <a:avLst/>
          </a:prstGeom>
        </p:spPr>
        <p:txBody>
          <a:bodyPr wrap="square" lIns="0" tIns="0" rIns="0" bIns="0" rtlCol="0" anchor="t">
            <a:spAutoFit/>
          </a:bodyPr>
          <a:lstStyle/>
          <a:p>
            <a:r>
              <a:rPr lang="en-US" sz="3600" b="1" dirty="0" err="1"/>
              <a:t>Giới</a:t>
            </a:r>
            <a:r>
              <a:rPr lang="en-US" sz="3600" b="1" dirty="0"/>
              <a:t> </a:t>
            </a:r>
            <a:r>
              <a:rPr lang="en-US" sz="3600" b="1" dirty="0" err="1"/>
              <a:t>thiệu</a:t>
            </a:r>
            <a:r>
              <a:rPr lang="en-US" sz="3600" b="1" dirty="0"/>
              <a:t> </a:t>
            </a:r>
            <a:r>
              <a:rPr lang="en-US" sz="3600" b="1" dirty="0" err="1"/>
              <a:t>cách</a:t>
            </a:r>
            <a:r>
              <a:rPr lang="en-US" sz="3600" b="1" dirty="0"/>
              <a:t> </a:t>
            </a:r>
            <a:r>
              <a:rPr lang="en-US" sz="3600" b="1" dirty="0" err="1"/>
              <a:t>chèn</a:t>
            </a:r>
            <a:r>
              <a:rPr lang="en-US" sz="3600" b="1" dirty="0"/>
              <a:t> </a:t>
            </a:r>
            <a:r>
              <a:rPr lang="en-US" sz="3600" b="1" dirty="0" err="1" smtClean="0"/>
              <a:t>âm</a:t>
            </a:r>
            <a:r>
              <a:rPr lang="en-US" sz="3600" b="1" dirty="0" smtClean="0"/>
              <a:t> </a:t>
            </a:r>
            <a:r>
              <a:rPr lang="en-US" sz="3600" b="1" dirty="0" err="1" smtClean="0"/>
              <a:t>thanh</a:t>
            </a:r>
            <a:r>
              <a:rPr lang="en-US" sz="3600" b="1" dirty="0" smtClean="0"/>
              <a:t> </a:t>
            </a:r>
            <a:r>
              <a:rPr lang="en-US" sz="3600" b="1" dirty="0" err="1" smtClean="0"/>
              <a:t>vào</a:t>
            </a:r>
            <a:r>
              <a:rPr lang="en-US" sz="3600" b="1" dirty="0" smtClean="0"/>
              <a:t> </a:t>
            </a:r>
            <a:r>
              <a:rPr lang="en-US" sz="3600" b="1" dirty="0" err="1"/>
              <a:t>trang</a:t>
            </a:r>
            <a:r>
              <a:rPr lang="en-US" sz="3600" b="1" dirty="0"/>
              <a:t> web, </a:t>
            </a:r>
            <a:r>
              <a:rPr lang="en-US" sz="3600" b="1" dirty="0" err="1"/>
              <a:t>bao</a:t>
            </a:r>
            <a:r>
              <a:rPr lang="en-US" sz="3600" b="1" dirty="0"/>
              <a:t> </a:t>
            </a:r>
            <a:r>
              <a:rPr lang="en-US" sz="3600" b="1" dirty="0" err="1"/>
              <a:t>gồm</a:t>
            </a:r>
            <a:r>
              <a:rPr lang="en-US" sz="3600" b="1" dirty="0"/>
              <a:t>:</a:t>
            </a:r>
            <a:endParaRPr lang="vi-VN" sz="3600" dirty="0"/>
          </a:p>
          <a:p>
            <a:r>
              <a:rPr lang="en-US" sz="3600" dirty="0"/>
              <a:t>+ </a:t>
            </a:r>
            <a:r>
              <a:rPr lang="en-US" sz="3600" dirty="0" err="1"/>
              <a:t>Cấu</a:t>
            </a:r>
            <a:r>
              <a:rPr lang="en-US" sz="3600" dirty="0"/>
              <a:t> </a:t>
            </a:r>
            <a:r>
              <a:rPr lang="en-US" sz="3600" dirty="0" err="1"/>
              <a:t>trúc</a:t>
            </a:r>
            <a:r>
              <a:rPr lang="en-US" sz="3600" dirty="0"/>
              <a:t> </a:t>
            </a:r>
            <a:r>
              <a:rPr lang="en-US" sz="3600" dirty="0" err="1"/>
              <a:t>câu</a:t>
            </a:r>
            <a:r>
              <a:rPr lang="en-US" sz="3600" dirty="0"/>
              <a:t> </a:t>
            </a:r>
            <a:r>
              <a:rPr lang="en-US" sz="3600" dirty="0" err="1"/>
              <a:t>lệnh</a:t>
            </a:r>
            <a:r>
              <a:rPr lang="en-US" sz="3600" dirty="0"/>
              <a:t> </a:t>
            </a:r>
            <a:r>
              <a:rPr lang="en-US" sz="3600" dirty="0" err="1"/>
              <a:t>chèn</a:t>
            </a:r>
            <a:r>
              <a:rPr lang="en-US" sz="3600" dirty="0"/>
              <a:t> </a:t>
            </a:r>
            <a:r>
              <a:rPr lang="en-US" sz="3600" dirty="0" err="1" smtClean="0"/>
              <a:t>âm</a:t>
            </a:r>
            <a:r>
              <a:rPr lang="en-US" sz="3600" dirty="0" smtClean="0"/>
              <a:t> </a:t>
            </a:r>
            <a:r>
              <a:rPr lang="en-US" sz="3600" dirty="0" err="1" smtClean="0"/>
              <a:t>thanh</a:t>
            </a:r>
            <a:r>
              <a:rPr lang="en-US" sz="3600" dirty="0" smtClean="0"/>
              <a:t> </a:t>
            </a:r>
            <a:r>
              <a:rPr lang="en-US" sz="3600" dirty="0" err="1"/>
              <a:t>và</a:t>
            </a:r>
            <a:r>
              <a:rPr lang="en-US" sz="3600" dirty="0"/>
              <a:t> </a:t>
            </a:r>
            <a:r>
              <a:rPr lang="en-US" sz="3600" dirty="0" err="1"/>
              <a:t>giải</a:t>
            </a:r>
            <a:r>
              <a:rPr lang="en-US" sz="3600" dirty="0"/>
              <a:t> </a:t>
            </a:r>
            <a:r>
              <a:rPr lang="en-US" sz="3600" dirty="0" err="1"/>
              <a:t>thích</a:t>
            </a:r>
            <a:r>
              <a:rPr lang="en-US" sz="3600" dirty="0"/>
              <a:t> ý </a:t>
            </a:r>
            <a:r>
              <a:rPr lang="en-US" sz="3600" dirty="0" err="1"/>
              <a:t>nghĩa</a:t>
            </a:r>
            <a:r>
              <a:rPr lang="en-US" sz="3600" dirty="0"/>
              <a:t> </a:t>
            </a:r>
            <a:r>
              <a:rPr lang="en-US" sz="3600" dirty="0" err="1"/>
              <a:t>các</a:t>
            </a:r>
            <a:r>
              <a:rPr lang="en-US" sz="3600" dirty="0"/>
              <a:t> </a:t>
            </a:r>
            <a:r>
              <a:rPr lang="en-US" sz="3600" dirty="0" err="1"/>
              <a:t>thuộc</a:t>
            </a:r>
            <a:r>
              <a:rPr lang="en-US" sz="3600" dirty="0"/>
              <a:t> </a:t>
            </a:r>
            <a:r>
              <a:rPr lang="en-US" sz="3600" dirty="0" err="1"/>
              <a:t>tính</a:t>
            </a:r>
            <a:r>
              <a:rPr lang="en-US" sz="3600" dirty="0"/>
              <a:t> </a:t>
            </a:r>
            <a:r>
              <a:rPr lang="en-US" sz="3600" dirty="0" err="1"/>
              <a:t>trong</a:t>
            </a:r>
            <a:r>
              <a:rPr lang="en-US" sz="3600" dirty="0"/>
              <a:t> </a:t>
            </a:r>
            <a:r>
              <a:rPr lang="en-US" sz="3600" dirty="0" err="1"/>
              <a:t>câu</a:t>
            </a:r>
            <a:r>
              <a:rPr lang="en-US" sz="3600" dirty="0"/>
              <a:t> </a:t>
            </a:r>
            <a:r>
              <a:rPr lang="en-US" sz="3600" dirty="0" err="1"/>
              <a:t>lệnh</a:t>
            </a:r>
            <a:endParaRPr lang="vi-VN" sz="3600" dirty="0"/>
          </a:p>
          <a:p>
            <a:r>
              <a:rPr lang="en-US" sz="3600" dirty="0"/>
              <a:t>+ Cho </a:t>
            </a:r>
            <a:r>
              <a:rPr lang="en-US" sz="3600" dirty="0" err="1"/>
              <a:t>ví</a:t>
            </a:r>
            <a:r>
              <a:rPr lang="en-US" sz="3600" dirty="0"/>
              <a:t> </a:t>
            </a:r>
            <a:r>
              <a:rPr lang="en-US" sz="3600" dirty="0" err="1"/>
              <a:t>dụ</a:t>
            </a:r>
            <a:r>
              <a:rPr lang="en-US" sz="3600" dirty="0"/>
              <a:t> minh </a:t>
            </a:r>
            <a:r>
              <a:rPr lang="en-US" sz="3600" dirty="0" err="1"/>
              <a:t>hoạ</a:t>
            </a:r>
            <a:endParaRPr lang="vi-VN" sz="3600" dirty="0"/>
          </a:p>
          <a:p>
            <a:r>
              <a:rPr lang="en-US" sz="3600" dirty="0"/>
              <a:t>+ </a:t>
            </a:r>
            <a:r>
              <a:rPr lang="en-US" sz="3600" dirty="0" err="1"/>
              <a:t>Các</a:t>
            </a:r>
            <a:r>
              <a:rPr lang="en-US" sz="3600" dirty="0"/>
              <a:t> </a:t>
            </a:r>
            <a:r>
              <a:rPr lang="en-US" sz="3600" dirty="0" err="1"/>
              <a:t>loại</a:t>
            </a:r>
            <a:r>
              <a:rPr lang="en-US" sz="3600" dirty="0"/>
              <a:t> </a:t>
            </a:r>
            <a:r>
              <a:rPr lang="en-US" sz="3600" dirty="0" err="1"/>
              <a:t>định</a:t>
            </a:r>
            <a:r>
              <a:rPr lang="en-US" sz="3600" dirty="0"/>
              <a:t> </a:t>
            </a:r>
            <a:r>
              <a:rPr lang="en-US" sz="3600" dirty="0" err="1"/>
              <a:t>dạng</a:t>
            </a:r>
            <a:r>
              <a:rPr lang="en-US" sz="3600" dirty="0"/>
              <a:t> </a:t>
            </a:r>
            <a:r>
              <a:rPr lang="en-US" sz="3600" dirty="0" err="1"/>
              <a:t>tệp</a:t>
            </a:r>
            <a:r>
              <a:rPr lang="en-US" sz="3600" dirty="0"/>
              <a:t> </a:t>
            </a:r>
            <a:r>
              <a:rPr lang="en-US" sz="3600" dirty="0" err="1" smtClean="0"/>
              <a:t>âm</a:t>
            </a:r>
            <a:r>
              <a:rPr lang="en-US" sz="3600" dirty="0" smtClean="0"/>
              <a:t> </a:t>
            </a:r>
            <a:r>
              <a:rPr lang="en-US" sz="3600" dirty="0" err="1" smtClean="0"/>
              <a:t>thanh</a:t>
            </a:r>
            <a:r>
              <a:rPr lang="en-US" sz="3600" dirty="0" smtClean="0"/>
              <a:t> </a:t>
            </a:r>
            <a:r>
              <a:rPr lang="en-US" sz="3600" dirty="0" err="1" smtClean="0"/>
              <a:t>có</a:t>
            </a:r>
            <a:r>
              <a:rPr lang="en-US" sz="3600" dirty="0" smtClean="0"/>
              <a:t> </a:t>
            </a:r>
            <a:r>
              <a:rPr lang="en-US" sz="3600" dirty="0" err="1"/>
              <a:t>thể</a:t>
            </a:r>
            <a:r>
              <a:rPr lang="en-US" sz="3600" dirty="0"/>
              <a:t> </a:t>
            </a:r>
            <a:r>
              <a:rPr lang="en-US" sz="3600" dirty="0" err="1"/>
              <a:t>chèn</a:t>
            </a:r>
            <a:r>
              <a:rPr lang="en-US" sz="3600" dirty="0"/>
              <a:t> </a:t>
            </a:r>
            <a:r>
              <a:rPr lang="en-US" sz="3600" dirty="0" err="1"/>
              <a:t>vào</a:t>
            </a:r>
            <a:r>
              <a:rPr lang="en-US" sz="3600" dirty="0"/>
              <a:t> </a:t>
            </a:r>
            <a:r>
              <a:rPr lang="en-US" sz="3600" dirty="0" err="1"/>
              <a:t>trang</a:t>
            </a:r>
            <a:r>
              <a:rPr lang="en-US" sz="3600" dirty="0"/>
              <a:t> web</a:t>
            </a:r>
            <a:endParaRPr lang="vi-VN" sz="3600" dirty="0"/>
          </a:p>
          <a:p>
            <a:endParaRPr lang="vi-VN" sz="3600" dirty="0"/>
          </a:p>
        </p:txBody>
      </p:sp>
      <p:sp>
        <p:nvSpPr>
          <p:cNvPr id="7" name="Right Arrow 6">
            <a:hlinkClick r:id="rId6" action="ppaction://hlinkfile"/>
          </p:cNvPr>
          <p:cNvSpPr/>
          <p:nvPr/>
        </p:nvSpPr>
        <p:spPr>
          <a:xfrm>
            <a:off x="10748865" y="5728414"/>
            <a:ext cx="391886" cy="5808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978085871"/>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Freeform 2"/>
          <p:cNvSpPr/>
          <p:nvPr/>
        </p:nvSpPr>
        <p:spPr>
          <a:xfrm>
            <a:off x="10991461" y="35023"/>
            <a:ext cx="1175150" cy="1177957"/>
          </a:xfrm>
          <a:custGeom>
            <a:avLst/>
            <a:gdLst/>
            <a:ahLst/>
            <a:cxnLst/>
            <a:rect l="l" t="t" r="r" b="b"/>
            <a:pathLst>
              <a:path w="1981232" h="2323406">
                <a:moveTo>
                  <a:pt x="0" y="0"/>
                </a:moveTo>
                <a:lnTo>
                  <a:pt x="1981232" y="0"/>
                </a:lnTo>
                <a:lnTo>
                  <a:pt x="1981232" y="2323407"/>
                </a:lnTo>
                <a:lnTo>
                  <a:pt x="0" y="232340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a:off x="1386433" y="0"/>
            <a:ext cx="9618190" cy="743793"/>
          </a:xfrm>
          <a:prstGeom prst="rect">
            <a:avLst/>
          </a:prstGeom>
        </p:spPr>
        <p:txBody>
          <a:bodyPr wrap="square" lIns="0" tIns="0" rIns="0" bIns="0" rtlCol="0" anchor="t">
            <a:spAutoFit/>
          </a:bodyPr>
          <a:lstStyle/>
          <a:p>
            <a:pPr>
              <a:lnSpc>
                <a:spcPts val="5812"/>
              </a:lnSpc>
              <a:spcBef>
                <a:spcPct val="0"/>
              </a:spcBef>
            </a:pPr>
            <a:r>
              <a:rPr lang="en-US" sz="5284" dirty="0" smtClean="0">
                <a:solidFill>
                  <a:srgbClr val="32478C"/>
                </a:solidFill>
                <a:latin typeface="Rockwell Extra Bold" panose="02060903040505020403" pitchFamily="18" charset="0"/>
                <a:ea typeface="Sigmar One"/>
                <a:cs typeface="Sigmar One"/>
                <a:sym typeface="Sigmar One"/>
              </a:rPr>
              <a:t>THẢO LUẬN NHÓM</a:t>
            </a:r>
            <a:endParaRPr lang="en-US" sz="5284" dirty="0">
              <a:solidFill>
                <a:srgbClr val="32478C"/>
              </a:solidFill>
              <a:latin typeface="Rockwell Extra Bold" panose="02060903040505020403" pitchFamily="18" charset="0"/>
              <a:ea typeface="Sigmar One"/>
              <a:cs typeface="Sigmar One"/>
              <a:sym typeface="Sigmar One"/>
            </a:endParaRPr>
          </a:p>
        </p:txBody>
      </p:sp>
      <p:sp>
        <p:nvSpPr>
          <p:cNvPr id="4" name="AutoShape 4"/>
          <p:cNvSpPr/>
          <p:nvPr/>
        </p:nvSpPr>
        <p:spPr>
          <a:xfrm>
            <a:off x="614033" y="1429270"/>
            <a:ext cx="10964755" cy="4879967"/>
          </a:xfrm>
          <a:prstGeom prst="rect">
            <a:avLst/>
          </a:prstGeom>
          <a:solidFill>
            <a:srgbClr val="FFFFFF"/>
          </a:solidFill>
        </p:spPr>
      </p:sp>
      <p:sp>
        <p:nvSpPr>
          <p:cNvPr id="5" name="TextBox 5"/>
          <p:cNvSpPr txBox="1"/>
          <p:nvPr/>
        </p:nvSpPr>
        <p:spPr>
          <a:xfrm>
            <a:off x="3869094" y="949011"/>
            <a:ext cx="2613640" cy="359073"/>
          </a:xfrm>
          <a:prstGeom prst="rect">
            <a:avLst/>
          </a:prstGeom>
        </p:spPr>
        <p:txBody>
          <a:bodyPr lIns="0" tIns="0" rIns="0" bIns="0" rtlCol="0" anchor="t">
            <a:spAutoFit/>
          </a:bodyPr>
          <a:lstStyle/>
          <a:p>
            <a:pPr algn="ctr">
              <a:lnSpc>
                <a:spcPts val="2800"/>
              </a:lnSpc>
            </a:pPr>
            <a:r>
              <a:rPr lang="en-US" sz="2333" b="1" dirty="0" err="1" smtClean="0">
                <a:solidFill>
                  <a:srgbClr val="32478C"/>
                </a:solidFill>
                <a:latin typeface="Open Sans ExtraBold" panose="020B0906030804020204" pitchFamily="34" charset="0"/>
                <a:ea typeface="Open Sans ExtraBold" panose="020B0906030804020204" pitchFamily="34" charset="0"/>
                <a:cs typeface="Open Sans ExtraBold" panose="020B0906030804020204" pitchFamily="34" charset="0"/>
                <a:sym typeface="Public Sans Bold"/>
              </a:rPr>
              <a:t>Nhóm</a:t>
            </a:r>
            <a:r>
              <a:rPr lang="en-US" sz="2333" b="1" dirty="0" smtClean="0">
                <a:solidFill>
                  <a:srgbClr val="32478C"/>
                </a:solidFill>
                <a:latin typeface="Open Sans ExtraBold" panose="020B0906030804020204" pitchFamily="34" charset="0"/>
                <a:ea typeface="Open Sans ExtraBold" panose="020B0906030804020204" pitchFamily="34" charset="0"/>
                <a:cs typeface="Open Sans ExtraBold" panose="020B0906030804020204" pitchFamily="34" charset="0"/>
                <a:sym typeface="Public Sans Bold"/>
              </a:rPr>
              <a:t> </a:t>
            </a:r>
            <a:r>
              <a:rPr lang="en-US" sz="2333" b="1" dirty="0" smtClean="0">
                <a:solidFill>
                  <a:srgbClr val="32478C"/>
                </a:solidFill>
                <a:latin typeface="Open Sans ExtraBold" panose="020B0906030804020204" pitchFamily="34" charset="0"/>
                <a:ea typeface="Open Sans ExtraBold" panose="020B0906030804020204" pitchFamily="34" charset="0"/>
                <a:cs typeface="Open Sans ExtraBold" panose="020B0906030804020204" pitchFamily="34" charset="0"/>
                <a:sym typeface="Public Sans Bold"/>
              </a:rPr>
              <a:t>3</a:t>
            </a:r>
            <a:endParaRPr lang="en-US" sz="2333" b="1" dirty="0">
              <a:solidFill>
                <a:srgbClr val="32478C"/>
              </a:solidFill>
              <a:latin typeface="Open Sans ExtraBold" panose="020B0906030804020204" pitchFamily="34" charset="0"/>
              <a:ea typeface="Open Sans ExtraBold" panose="020B0906030804020204" pitchFamily="34" charset="0"/>
              <a:cs typeface="Open Sans ExtraBold" panose="020B0906030804020204" pitchFamily="34" charset="0"/>
              <a:sym typeface="Public Sans Bold"/>
            </a:endParaRPr>
          </a:p>
        </p:txBody>
      </p:sp>
      <p:sp>
        <p:nvSpPr>
          <p:cNvPr id="6" name="Freeform 6"/>
          <p:cNvSpPr/>
          <p:nvPr/>
        </p:nvSpPr>
        <p:spPr>
          <a:xfrm>
            <a:off x="0" y="5728414"/>
            <a:ext cx="1228066" cy="1129586"/>
          </a:xfrm>
          <a:custGeom>
            <a:avLst/>
            <a:gdLst/>
            <a:ahLst/>
            <a:cxnLst/>
            <a:rect l="l" t="t" r="r" b="b"/>
            <a:pathLst>
              <a:path w="4348839" h="5099918">
                <a:moveTo>
                  <a:pt x="0" y="0"/>
                </a:moveTo>
                <a:lnTo>
                  <a:pt x="4348840" y="0"/>
                </a:lnTo>
                <a:lnTo>
                  <a:pt x="4348840" y="5099919"/>
                </a:lnTo>
                <a:lnTo>
                  <a:pt x="0" y="509991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1" name="TextBox 11"/>
          <p:cNvSpPr txBox="1"/>
          <p:nvPr/>
        </p:nvSpPr>
        <p:spPr>
          <a:xfrm>
            <a:off x="1386433" y="1653261"/>
            <a:ext cx="10192603" cy="3877985"/>
          </a:xfrm>
          <a:prstGeom prst="rect">
            <a:avLst/>
          </a:prstGeom>
        </p:spPr>
        <p:txBody>
          <a:bodyPr wrap="square" lIns="0" tIns="0" rIns="0" bIns="0" rtlCol="0" anchor="t">
            <a:spAutoFit/>
          </a:bodyPr>
          <a:lstStyle/>
          <a:p>
            <a:r>
              <a:rPr lang="en-US" sz="3600" b="1" dirty="0" err="1"/>
              <a:t>Giới</a:t>
            </a:r>
            <a:r>
              <a:rPr lang="en-US" sz="3600" b="1" dirty="0"/>
              <a:t> </a:t>
            </a:r>
            <a:r>
              <a:rPr lang="en-US" sz="3600" b="1" dirty="0" err="1"/>
              <a:t>thiệu</a:t>
            </a:r>
            <a:r>
              <a:rPr lang="en-US" sz="3600" b="1" dirty="0"/>
              <a:t> </a:t>
            </a:r>
            <a:r>
              <a:rPr lang="en-US" sz="3600" b="1" dirty="0" err="1"/>
              <a:t>cách</a:t>
            </a:r>
            <a:r>
              <a:rPr lang="en-US" sz="3600" b="1" dirty="0"/>
              <a:t> </a:t>
            </a:r>
            <a:r>
              <a:rPr lang="en-US" sz="3600" b="1" dirty="0" err="1"/>
              <a:t>chèn</a:t>
            </a:r>
            <a:r>
              <a:rPr lang="en-US" sz="3600" b="1" dirty="0"/>
              <a:t> </a:t>
            </a:r>
            <a:r>
              <a:rPr lang="en-US" sz="3600" b="1" dirty="0" smtClean="0"/>
              <a:t>video </a:t>
            </a:r>
            <a:r>
              <a:rPr lang="en-US" sz="3600" b="1" dirty="0" err="1" smtClean="0"/>
              <a:t>vào</a:t>
            </a:r>
            <a:r>
              <a:rPr lang="en-US" sz="3600" b="1" dirty="0" smtClean="0"/>
              <a:t> </a:t>
            </a:r>
            <a:r>
              <a:rPr lang="en-US" sz="3600" b="1" dirty="0" err="1"/>
              <a:t>trang</a:t>
            </a:r>
            <a:r>
              <a:rPr lang="en-US" sz="3600" b="1" dirty="0"/>
              <a:t> web, </a:t>
            </a:r>
            <a:r>
              <a:rPr lang="en-US" sz="3600" b="1" dirty="0" err="1"/>
              <a:t>bao</a:t>
            </a:r>
            <a:r>
              <a:rPr lang="en-US" sz="3600" b="1" dirty="0"/>
              <a:t> </a:t>
            </a:r>
            <a:r>
              <a:rPr lang="en-US" sz="3600" b="1" dirty="0" err="1"/>
              <a:t>gồm</a:t>
            </a:r>
            <a:r>
              <a:rPr lang="en-US" sz="3600" b="1" dirty="0"/>
              <a:t>:</a:t>
            </a:r>
            <a:endParaRPr lang="vi-VN" sz="3600" dirty="0"/>
          </a:p>
          <a:p>
            <a:r>
              <a:rPr lang="en-US" sz="3600" dirty="0"/>
              <a:t>+ </a:t>
            </a:r>
            <a:r>
              <a:rPr lang="en-US" sz="3600" dirty="0" err="1"/>
              <a:t>Cấu</a:t>
            </a:r>
            <a:r>
              <a:rPr lang="en-US" sz="3600" dirty="0"/>
              <a:t> </a:t>
            </a:r>
            <a:r>
              <a:rPr lang="en-US" sz="3600" dirty="0" err="1"/>
              <a:t>trúc</a:t>
            </a:r>
            <a:r>
              <a:rPr lang="en-US" sz="3600" dirty="0"/>
              <a:t> </a:t>
            </a:r>
            <a:r>
              <a:rPr lang="en-US" sz="3600" dirty="0" err="1"/>
              <a:t>câu</a:t>
            </a:r>
            <a:r>
              <a:rPr lang="en-US" sz="3600" dirty="0"/>
              <a:t> </a:t>
            </a:r>
            <a:r>
              <a:rPr lang="en-US" sz="3600" dirty="0" err="1"/>
              <a:t>lệnh</a:t>
            </a:r>
            <a:r>
              <a:rPr lang="en-US" sz="3600" dirty="0"/>
              <a:t> </a:t>
            </a:r>
            <a:r>
              <a:rPr lang="en-US" sz="3600" dirty="0" err="1"/>
              <a:t>chèn</a:t>
            </a:r>
            <a:r>
              <a:rPr lang="en-US" sz="3600" dirty="0"/>
              <a:t> </a:t>
            </a:r>
            <a:r>
              <a:rPr lang="en-US" sz="3600" dirty="0" smtClean="0"/>
              <a:t>video </a:t>
            </a:r>
            <a:r>
              <a:rPr lang="en-US" sz="3600" dirty="0" err="1" smtClean="0"/>
              <a:t>và</a:t>
            </a:r>
            <a:r>
              <a:rPr lang="en-US" sz="3600" dirty="0" smtClean="0"/>
              <a:t> </a:t>
            </a:r>
            <a:r>
              <a:rPr lang="en-US" sz="3600" dirty="0" err="1"/>
              <a:t>giải</a:t>
            </a:r>
            <a:r>
              <a:rPr lang="en-US" sz="3600" dirty="0"/>
              <a:t> </a:t>
            </a:r>
            <a:r>
              <a:rPr lang="en-US" sz="3600" dirty="0" err="1"/>
              <a:t>thích</a:t>
            </a:r>
            <a:r>
              <a:rPr lang="en-US" sz="3600" dirty="0"/>
              <a:t> ý </a:t>
            </a:r>
            <a:r>
              <a:rPr lang="en-US" sz="3600" dirty="0" err="1"/>
              <a:t>nghĩa</a:t>
            </a:r>
            <a:r>
              <a:rPr lang="en-US" sz="3600" dirty="0"/>
              <a:t> </a:t>
            </a:r>
            <a:r>
              <a:rPr lang="en-US" sz="3600" dirty="0" err="1"/>
              <a:t>các</a:t>
            </a:r>
            <a:r>
              <a:rPr lang="en-US" sz="3600" dirty="0"/>
              <a:t> </a:t>
            </a:r>
            <a:r>
              <a:rPr lang="en-US" sz="3600" dirty="0" err="1"/>
              <a:t>thuộc</a:t>
            </a:r>
            <a:r>
              <a:rPr lang="en-US" sz="3600" dirty="0"/>
              <a:t> </a:t>
            </a:r>
            <a:r>
              <a:rPr lang="en-US" sz="3600" dirty="0" err="1"/>
              <a:t>tính</a:t>
            </a:r>
            <a:r>
              <a:rPr lang="en-US" sz="3600" dirty="0"/>
              <a:t> </a:t>
            </a:r>
            <a:r>
              <a:rPr lang="en-US" sz="3600" dirty="0" err="1"/>
              <a:t>trong</a:t>
            </a:r>
            <a:r>
              <a:rPr lang="en-US" sz="3600" dirty="0"/>
              <a:t> </a:t>
            </a:r>
            <a:r>
              <a:rPr lang="en-US" sz="3600" dirty="0" err="1"/>
              <a:t>câu</a:t>
            </a:r>
            <a:r>
              <a:rPr lang="en-US" sz="3600" dirty="0"/>
              <a:t> </a:t>
            </a:r>
            <a:r>
              <a:rPr lang="en-US" sz="3600" dirty="0" err="1"/>
              <a:t>lệnh</a:t>
            </a:r>
            <a:endParaRPr lang="vi-VN" sz="3600" dirty="0"/>
          </a:p>
          <a:p>
            <a:r>
              <a:rPr lang="en-US" sz="3600" dirty="0"/>
              <a:t>+ Cho </a:t>
            </a:r>
            <a:r>
              <a:rPr lang="en-US" sz="3600" dirty="0" err="1"/>
              <a:t>ví</a:t>
            </a:r>
            <a:r>
              <a:rPr lang="en-US" sz="3600" dirty="0"/>
              <a:t> </a:t>
            </a:r>
            <a:r>
              <a:rPr lang="en-US" sz="3600" dirty="0" err="1"/>
              <a:t>dụ</a:t>
            </a:r>
            <a:r>
              <a:rPr lang="en-US" sz="3600" dirty="0"/>
              <a:t> minh </a:t>
            </a:r>
            <a:r>
              <a:rPr lang="en-US" sz="3600" dirty="0" err="1"/>
              <a:t>hoạ</a:t>
            </a:r>
            <a:endParaRPr lang="vi-VN" sz="3600" dirty="0"/>
          </a:p>
          <a:p>
            <a:r>
              <a:rPr lang="en-US" sz="3600" dirty="0"/>
              <a:t>+ </a:t>
            </a:r>
            <a:r>
              <a:rPr lang="en-US" sz="3600" dirty="0" err="1"/>
              <a:t>Các</a:t>
            </a:r>
            <a:r>
              <a:rPr lang="en-US" sz="3600" dirty="0"/>
              <a:t> </a:t>
            </a:r>
            <a:r>
              <a:rPr lang="en-US" sz="3600" dirty="0" err="1"/>
              <a:t>loại</a:t>
            </a:r>
            <a:r>
              <a:rPr lang="en-US" sz="3600" dirty="0"/>
              <a:t> </a:t>
            </a:r>
            <a:r>
              <a:rPr lang="en-US" sz="3600" dirty="0" err="1"/>
              <a:t>định</a:t>
            </a:r>
            <a:r>
              <a:rPr lang="en-US" sz="3600" dirty="0"/>
              <a:t> </a:t>
            </a:r>
            <a:r>
              <a:rPr lang="en-US" sz="3600" dirty="0" err="1"/>
              <a:t>dạng</a:t>
            </a:r>
            <a:r>
              <a:rPr lang="en-US" sz="3600" dirty="0"/>
              <a:t> </a:t>
            </a:r>
            <a:r>
              <a:rPr lang="en-US" sz="3600" dirty="0" err="1"/>
              <a:t>tệp</a:t>
            </a:r>
            <a:r>
              <a:rPr lang="en-US" sz="3600" dirty="0"/>
              <a:t> </a:t>
            </a:r>
            <a:r>
              <a:rPr lang="en-US" sz="3600" dirty="0" smtClean="0"/>
              <a:t>video </a:t>
            </a:r>
            <a:r>
              <a:rPr lang="en-US" sz="3600" dirty="0" err="1"/>
              <a:t>có</a:t>
            </a:r>
            <a:r>
              <a:rPr lang="en-US" sz="3600" dirty="0"/>
              <a:t> </a:t>
            </a:r>
            <a:r>
              <a:rPr lang="en-US" sz="3600" dirty="0" err="1"/>
              <a:t>thể</a:t>
            </a:r>
            <a:r>
              <a:rPr lang="en-US" sz="3600" dirty="0"/>
              <a:t> </a:t>
            </a:r>
            <a:r>
              <a:rPr lang="en-US" sz="3600" dirty="0" err="1"/>
              <a:t>chèn</a:t>
            </a:r>
            <a:r>
              <a:rPr lang="en-US" sz="3600" dirty="0"/>
              <a:t> </a:t>
            </a:r>
            <a:r>
              <a:rPr lang="en-US" sz="3600" dirty="0" err="1"/>
              <a:t>vào</a:t>
            </a:r>
            <a:r>
              <a:rPr lang="en-US" sz="3600" dirty="0"/>
              <a:t> </a:t>
            </a:r>
            <a:r>
              <a:rPr lang="en-US" sz="3600" dirty="0" err="1"/>
              <a:t>trang</a:t>
            </a:r>
            <a:r>
              <a:rPr lang="en-US" sz="3600" dirty="0"/>
              <a:t> web</a:t>
            </a:r>
            <a:endParaRPr lang="vi-VN" sz="3600" dirty="0"/>
          </a:p>
          <a:p>
            <a:endParaRPr lang="vi-VN" sz="3600" dirty="0"/>
          </a:p>
        </p:txBody>
      </p:sp>
      <p:sp>
        <p:nvSpPr>
          <p:cNvPr id="7" name="Right Arrow 6">
            <a:hlinkClick r:id="rId6" action="ppaction://hlinkfile"/>
          </p:cNvPr>
          <p:cNvSpPr/>
          <p:nvPr/>
        </p:nvSpPr>
        <p:spPr>
          <a:xfrm>
            <a:off x="10450286" y="5728414"/>
            <a:ext cx="541175" cy="5808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998168949"/>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Freeform 2"/>
          <p:cNvSpPr/>
          <p:nvPr/>
        </p:nvSpPr>
        <p:spPr>
          <a:xfrm>
            <a:off x="10991461" y="35023"/>
            <a:ext cx="1175150" cy="1177957"/>
          </a:xfrm>
          <a:custGeom>
            <a:avLst/>
            <a:gdLst/>
            <a:ahLst/>
            <a:cxnLst/>
            <a:rect l="l" t="t" r="r" b="b"/>
            <a:pathLst>
              <a:path w="1981232" h="2323406">
                <a:moveTo>
                  <a:pt x="0" y="0"/>
                </a:moveTo>
                <a:lnTo>
                  <a:pt x="1981232" y="0"/>
                </a:lnTo>
                <a:lnTo>
                  <a:pt x="1981232" y="2323407"/>
                </a:lnTo>
                <a:lnTo>
                  <a:pt x="0" y="232340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a:off x="1386433" y="0"/>
            <a:ext cx="9618190" cy="743793"/>
          </a:xfrm>
          <a:prstGeom prst="rect">
            <a:avLst/>
          </a:prstGeom>
        </p:spPr>
        <p:txBody>
          <a:bodyPr wrap="square" lIns="0" tIns="0" rIns="0" bIns="0" rtlCol="0" anchor="t">
            <a:spAutoFit/>
          </a:bodyPr>
          <a:lstStyle/>
          <a:p>
            <a:pPr>
              <a:lnSpc>
                <a:spcPts val="5812"/>
              </a:lnSpc>
              <a:spcBef>
                <a:spcPct val="0"/>
              </a:spcBef>
            </a:pPr>
            <a:r>
              <a:rPr lang="en-US" sz="5284" dirty="0" smtClean="0">
                <a:solidFill>
                  <a:srgbClr val="32478C"/>
                </a:solidFill>
                <a:latin typeface="Rockwell Extra Bold" panose="02060903040505020403" pitchFamily="18" charset="0"/>
                <a:ea typeface="Sigmar One"/>
                <a:cs typeface="Sigmar One"/>
                <a:sym typeface="Sigmar One"/>
              </a:rPr>
              <a:t>THẢO LUẬN NHÓM</a:t>
            </a:r>
            <a:endParaRPr lang="en-US" sz="5284" dirty="0">
              <a:solidFill>
                <a:srgbClr val="32478C"/>
              </a:solidFill>
              <a:latin typeface="Rockwell Extra Bold" panose="02060903040505020403" pitchFamily="18" charset="0"/>
              <a:ea typeface="Sigmar One"/>
              <a:cs typeface="Sigmar One"/>
              <a:sym typeface="Sigmar One"/>
            </a:endParaRPr>
          </a:p>
        </p:txBody>
      </p:sp>
      <p:sp>
        <p:nvSpPr>
          <p:cNvPr id="4" name="AutoShape 4"/>
          <p:cNvSpPr/>
          <p:nvPr/>
        </p:nvSpPr>
        <p:spPr>
          <a:xfrm>
            <a:off x="614033" y="1429270"/>
            <a:ext cx="10964755" cy="4879967"/>
          </a:xfrm>
          <a:prstGeom prst="rect">
            <a:avLst/>
          </a:prstGeom>
          <a:solidFill>
            <a:srgbClr val="FFFFFF"/>
          </a:solidFill>
        </p:spPr>
      </p:sp>
      <p:sp>
        <p:nvSpPr>
          <p:cNvPr id="5" name="TextBox 5"/>
          <p:cNvSpPr txBox="1"/>
          <p:nvPr/>
        </p:nvSpPr>
        <p:spPr>
          <a:xfrm>
            <a:off x="3869094" y="949011"/>
            <a:ext cx="2613640" cy="359073"/>
          </a:xfrm>
          <a:prstGeom prst="rect">
            <a:avLst/>
          </a:prstGeom>
        </p:spPr>
        <p:txBody>
          <a:bodyPr lIns="0" tIns="0" rIns="0" bIns="0" rtlCol="0" anchor="t">
            <a:spAutoFit/>
          </a:bodyPr>
          <a:lstStyle/>
          <a:p>
            <a:pPr algn="ctr">
              <a:lnSpc>
                <a:spcPts val="2800"/>
              </a:lnSpc>
            </a:pPr>
            <a:r>
              <a:rPr lang="en-US" sz="2333" b="1" dirty="0" err="1" smtClean="0">
                <a:solidFill>
                  <a:srgbClr val="32478C"/>
                </a:solidFill>
                <a:latin typeface="Open Sans ExtraBold" panose="020B0906030804020204" pitchFamily="34" charset="0"/>
                <a:ea typeface="Open Sans ExtraBold" panose="020B0906030804020204" pitchFamily="34" charset="0"/>
                <a:cs typeface="Open Sans ExtraBold" panose="020B0906030804020204" pitchFamily="34" charset="0"/>
                <a:sym typeface="Public Sans Bold"/>
              </a:rPr>
              <a:t>Nhóm</a:t>
            </a:r>
            <a:r>
              <a:rPr lang="en-US" sz="2333" b="1" dirty="0" smtClean="0">
                <a:solidFill>
                  <a:srgbClr val="32478C"/>
                </a:solidFill>
                <a:latin typeface="Open Sans ExtraBold" panose="020B0906030804020204" pitchFamily="34" charset="0"/>
                <a:ea typeface="Open Sans ExtraBold" panose="020B0906030804020204" pitchFamily="34" charset="0"/>
                <a:cs typeface="Open Sans ExtraBold" panose="020B0906030804020204" pitchFamily="34" charset="0"/>
                <a:sym typeface="Public Sans Bold"/>
              </a:rPr>
              <a:t> </a:t>
            </a:r>
            <a:r>
              <a:rPr lang="en-US" sz="2333" b="1" dirty="0" smtClean="0">
                <a:solidFill>
                  <a:srgbClr val="32478C"/>
                </a:solidFill>
                <a:latin typeface="Open Sans ExtraBold" panose="020B0906030804020204" pitchFamily="34" charset="0"/>
                <a:ea typeface="Open Sans ExtraBold" panose="020B0906030804020204" pitchFamily="34" charset="0"/>
                <a:cs typeface="Open Sans ExtraBold" panose="020B0906030804020204" pitchFamily="34" charset="0"/>
                <a:sym typeface="Public Sans Bold"/>
              </a:rPr>
              <a:t>4</a:t>
            </a:r>
            <a:endParaRPr lang="en-US" sz="2333" b="1" dirty="0">
              <a:solidFill>
                <a:srgbClr val="32478C"/>
              </a:solidFill>
              <a:latin typeface="Open Sans ExtraBold" panose="020B0906030804020204" pitchFamily="34" charset="0"/>
              <a:ea typeface="Open Sans ExtraBold" panose="020B0906030804020204" pitchFamily="34" charset="0"/>
              <a:cs typeface="Open Sans ExtraBold" panose="020B0906030804020204" pitchFamily="34" charset="0"/>
              <a:sym typeface="Public Sans Bold"/>
            </a:endParaRPr>
          </a:p>
        </p:txBody>
      </p:sp>
      <p:sp>
        <p:nvSpPr>
          <p:cNvPr id="6" name="Freeform 6"/>
          <p:cNvSpPr/>
          <p:nvPr/>
        </p:nvSpPr>
        <p:spPr>
          <a:xfrm>
            <a:off x="0" y="5728414"/>
            <a:ext cx="1228066" cy="1129586"/>
          </a:xfrm>
          <a:custGeom>
            <a:avLst/>
            <a:gdLst/>
            <a:ahLst/>
            <a:cxnLst/>
            <a:rect l="l" t="t" r="r" b="b"/>
            <a:pathLst>
              <a:path w="4348839" h="5099918">
                <a:moveTo>
                  <a:pt x="0" y="0"/>
                </a:moveTo>
                <a:lnTo>
                  <a:pt x="4348840" y="0"/>
                </a:lnTo>
                <a:lnTo>
                  <a:pt x="4348840" y="5099919"/>
                </a:lnTo>
                <a:lnTo>
                  <a:pt x="0" y="509991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1" name="TextBox 11"/>
          <p:cNvSpPr txBox="1"/>
          <p:nvPr/>
        </p:nvSpPr>
        <p:spPr>
          <a:xfrm>
            <a:off x="1386433" y="1653261"/>
            <a:ext cx="10192603" cy="3877985"/>
          </a:xfrm>
          <a:prstGeom prst="rect">
            <a:avLst/>
          </a:prstGeom>
        </p:spPr>
        <p:txBody>
          <a:bodyPr wrap="square" lIns="0" tIns="0" rIns="0" bIns="0" rtlCol="0" anchor="t">
            <a:spAutoFit/>
          </a:bodyPr>
          <a:lstStyle/>
          <a:p>
            <a:r>
              <a:rPr lang="en-US" sz="3600" b="1" dirty="0" err="1"/>
              <a:t>Giới</a:t>
            </a:r>
            <a:r>
              <a:rPr lang="en-US" sz="3600" b="1" dirty="0"/>
              <a:t> </a:t>
            </a:r>
            <a:r>
              <a:rPr lang="en-US" sz="3600" b="1" dirty="0" err="1"/>
              <a:t>thiệu</a:t>
            </a:r>
            <a:r>
              <a:rPr lang="en-US" sz="3600" b="1" dirty="0"/>
              <a:t> </a:t>
            </a:r>
            <a:r>
              <a:rPr lang="en-US" sz="3600" b="1" dirty="0" err="1"/>
              <a:t>cách</a:t>
            </a:r>
            <a:r>
              <a:rPr lang="en-US" sz="3600" b="1" dirty="0"/>
              <a:t> </a:t>
            </a:r>
            <a:r>
              <a:rPr lang="en-US" sz="3600" b="1" dirty="0" err="1"/>
              <a:t>chèn</a:t>
            </a:r>
            <a:r>
              <a:rPr lang="en-US" sz="3600" b="1" dirty="0"/>
              <a:t> </a:t>
            </a:r>
            <a:r>
              <a:rPr lang="en-US" sz="3600" b="1" dirty="0" err="1"/>
              <a:t>khung</a:t>
            </a:r>
            <a:r>
              <a:rPr lang="en-US" sz="3600" b="1" dirty="0"/>
              <a:t> </a:t>
            </a:r>
            <a:r>
              <a:rPr lang="en-US" sz="3600" b="1" dirty="0" err="1"/>
              <a:t>nội</a:t>
            </a:r>
            <a:r>
              <a:rPr lang="en-US" sz="3600" b="1" dirty="0"/>
              <a:t> </a:t>
            </a:r>
            <a:r>
              <a:rPr lang="en-US" sz="3600" b="1" dirty="0" err="1"/>
              <a:t>tuyến</a:t>
            </a:r>
            <a:r>
              <a:rPr lang="en-US" sz="3600" b="1" dirty="0"/>
              <a:t> </a:t>
            </a:r>
            <a:r>
              <a:rPr lang="en-US" sz="3600" b="1" dirty="0" err="1"/>
              <a:t>vào</a:t>
            </a:r>
            <a:r>
              <a:rPr lang="en-US" sz="3600" b="1" dirty="0"/>
              <a:t> </a:t>
            </a:r>
            <a:r>
              <a:rPr lang="en-US" sz="3600" b="1" dirty="0" err="1"/>
              <a:t>trang</a:t>
            </a:r>
            <a:r>
              <a:rPr lang="en-US" sz="3600" b="1" dirty="0"/>
              <a:t> web, </a:t>
            </a:r>
            <a:r>
              <a:rPr lang="en-US" sz="3600" b="1" dirty="0" err="1"/>
              <a:t>bao</a:t>
            </a:r>
            <a:r>
              <a:rPr lang="en-US" sz="3600" b="1" dirty="0"/>
              <a:t> </a:t>
            </a:r>
            <a:r>
              <a:rPr lang="en-US" sz="3600" b="1" dirty="0" err="1"/>
              <a:t>gồm</a:t>
            </a:r>
            <a:r>
              <a:rPr lang="en-US" sz="3600" b="1" dirty="0"/>
              <a:t>:</a:t>
            </a:r>
            <a:endParaRPr lang="vi-VN" sz="3600" dirty="0"/>
          </a:p>
          <a:p>
            <a:r>
              <a:rPr lang="en-US" sz="3600" dirty="0"/>
              <a:t>+ </a:t>
            </a:r>
            <a:r>
              <a:rPr lang="en-US" sz="3600" dirty="0" err="1"/>
              <a:t>Khái</a:t>
            </a:r>
            <a:r>
              <a:rPr lang="en-US" sz="3600" dirty="0"/>
              <a:t> </a:t>
            </a:r>
            <a:r>
              <a:rPr lang="en-US" sz="3600" dirty="0" err="1"/>
              <a:t>niệm</a:t>
            </a:r>
            <a:r>
              <a:rPr lang="en-US" sz="3600" dirty="0"/>
              <a:t> </a:t>
            </a:r>
            <a:r>
              <a:rPr lang="en-US" sz="3600" dirty="0" err="1"/>
              <a:t>khung</a:t>
            </a:r>
            <a:r>
              <a:rPr lang="en-US" sz="3600" dirty="0"/>
              <a:t> </a:t>
            </a:r>
            <a:r>
              <a:rPr lang="en-US" sz="3600" dirty="0" err="1"/>
              <a:t>nội</a:t>
            </a:r>
            <a:r>
              <a:rPr lang="en-US" sz="3600" dirty="0"/>
              <a:t> </a:t>
            </a:r>
            <a:r>
              <a:rPr lang="en-US" sz="3600" dirty="0" err="1"/>
              <a:t>tuyến</a:t>
            </a:r>
            <a:endParaRPr lang="vi-VN" sz="3600" dirty="0"/>
          </a:p>
          <a:p>
            <a:r>
              <a:rPr lang="en-US" sz="3600" dirty="0"/>
              <a:t>+ </a:t>
            </a:r>
            <a:r>
              <a:rPr lang="en-US" sz="3600" dirty="0" err="1"/>
              <a:t>Cấu</a:t>
            </a:r>
            <a:r>
              <a:rPr lang="en-US" sz="3600" dirty="0"/>
              <a:t> </a:t>
            </a:r>
            <a:r>
              <a:rPr lang="en-US" sz="3600" dirty="0" err="1"/>
              <a:t>trúc</a:t>
            </a:r>
            <a:r>
              <a:rPr lang="en-US" sz="3600" dirty="0"/>
              <a:t> </a:t>
            </a:r>
            <a:r>
              <a:rPr lang="en-US" sz="3600" dirty="0" err="1"/>
              <a:t>câu</a:t>
            </a:r>
            <a:r>
              <a:rPr lang="en-US" sz="3600" dirty="0"/>
              <a:t> </a:t>
            </a:r>
            <a:r>
              <a:rPr lang="en-US" sz="3600" dirty="0" err="1"/>
              <a:t>lệnh</a:t>
            </a:r>
            <a:r>
              <a:rPr lang="en-US" sz="3600" dirty="0"/>
              <a:t> </a:t>
            </a:r>
            <a:r>
              <a:rPr lang="en-US" sz="3600" dirty="0" err="1"/>
              <a:t>chèn</a:t>
            </a:r>
            <a:r>
              <a:rPr lang="en-US" sz="3600" dirty="0"/>
              <a:t> </a:t>
            </a:r>
            <a:r>
              <a:rPr lang="en-US" sz="3600" dirty="0" err="1"/>
              <a:t>khung</a:t>
            </a:r>
            <a:r>
              <a:rPr lang="en-US" sz="3600" dirty="0"/>
              <a:t> </a:t>
            </a:r>
            <a:r>
              <a:rPr lang="en-US" sz="3600" dirty="0" err="1"/>
              <a:t>nội</a:t>
            </a:r>
            <a:r>
              <a:rPr lang="en-US" sz="3600" dirty="0"/>
              <a:t> </a:t>
            </a:r>
            <a:r>
              <a:rPr lang="en-US" sz="3600" dirty="0" err="1"/>
              <a:t>tuyến</a:t>
            </a:r>
            <a:r>
              <a:rPr lang="en-US" sz="3600" dirty="0"/>
              <a:t> </a:t>
            </a:r>
            <a:r>
              <a:rPr lang="en-US" sz="3600" dirty="0" err="1"/>
              <a:t>và</a:t>
            </a:r>
            <a:r>
              <a:rPr lang="en-US" sz="3600" dirty="0"/>
              <a:t> </a:t>
            </a:r>
            <a:r>
              <a:rPr lang="en-US" sz="3600" dirty="0" err="1"/>
              <a:t>giải</a:t>
            </a:r>
            <a:r>
              <a:rPr lang="en-US" sz="3600" dirty="0"/>
              <a:t> </a:t>
            </a:r>
            <a:r>
              <a:rPr lang="en-US" sz="3600" dirty="0" err="1"/>
              <a:t>thích</a:t>
            </a:r>
            <a:r>
              <a:rPr lang="en-US" sz="3600" dirty="0"/>
              <a:t> ý </a:t>
            </a:r>
            <a:r>
              <a:rPr lang="en-US" sz="3600" dirty="0" err="1"/>
              <a:t>nghĩa</a:t>
            </a:r>
            <a:r>
              <a:rPr lang="en-US" sz="3600" dirty="0"/>
              <a:t> </a:t>
            </a:r>
            <a:r>
              <a:rPr lang="en-US" sz="3600" dirty="0" err="1"/>
              <a:t>các</a:t>
            </a:r>
            <a:r>
              <a:rPr lang="en-US" sz="3600" dirty="0"/>
              <a:t> </a:t>
            </a:r>
            <a:r>
              <a:rPr lang="en-US" sz="3600" dirty="0" err="1"/>
              <a:t>thuộc</a:t>
            </a:r>
            <a:r>
              <a:rPr lang="en-US" sz="3600" dirty="0"/>
              <a:t> </a:t>
            </a:r>
            <a:r>
              <a:rPr lang="en-US" sz="3600" dirty="0" err="1"/>
              <a:t>tính</a:t>
            </a:r>
            <a:r>
              <a:rPr lang="en-US" sz="3600" dirty="0"/>
              <a:t> </a:t>
            </a:r>
            <a:r>
              <a:rPr lang="en-US" sz="3600" dirty="0" err="1"/>
              <a:t>trong</a:t>
            </a:r>
            <a:r>
              <a:rPr lang="en-US" sz="3600" dirty="0"/>
              <a:t> </a:t>
            </a:r>
            <a:r>
              <a:rPr lang="en-US" sz="3600" dirty="0" err="1"/>
              <a:t>câu</a:t>
            </a:r>
            <a:r>
              <a:rPr lang="en-US" sz="3600" dirty="0"/>
              <a:t> </a:t>
            </a:r>
            <a:r>
              <a:rPr lang="en-US" sz="3600" dirty="0" err="1"/>
              <a:t>lệnh</a:t>
            </a:r>
            <a:endParaRPr lang="vi-VN" sz="3600" dirty="0"/>
          </a:p>
          <a:p>
            <a:r>
              <a:rPr lang="en-US" sz="3600" dirty="0"/>
              <a:t>+ Cho </a:t>
            </a:r>
            <a:r>
              <a:rPr lang="en-US" sz="3600" dirty="0" err="1"/>
              <a:t>ví</a:t>
            </a:r>
            <a:r>
              <a:rPr lang="en-US" sz="3600" dirty="0"/>
              <a:t> </a:t>
            </a:r>
            <a:r>
              <a:rPr lang="en-US" sz="3600" dirty="0" err="1"/>
              <a:t>dụ</a:t>
            </a:r>
            <a:r>
              <a:rPr lang="en-US" sz="3600" dirty="0"/>
              <a:t> minh </a:t>
            </a:r>
            <a:r>
              <a:rPr lang="en-US" sz="3600" dirty="0" err="1"/>
              <a:t>hoạ</a:t>
            </a:r>
            <a:endParaRPr lang="vi-VN" sz="3600" dirty="0"/>
          </a:p>
          <a:p>
            <a:endParaRPr lang="vi-VN" sz="3600" dirty="0"/>
          </a:p>
        </p:txBody>
      </p:sp>
      <p:sp>
        <p:nvSpPr>
          <p:cNvPr id="7" name="Right Arrow 6">
            <a:hlinkClick r:id="rId6" action="ppaction://hlinkfile"/>
          </p:cNvPr>
          <p:cNvSpPr/>
          <p:nvPr/>
        </p:nvSpPr>
        <p:spPr>
          <a:xfrm>
            <a:off x="10431624" y="5531246"/>
            <a:ext cx="354564" cy="5336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745210732"/>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950</TotalTime>
  <Words>760</Words>
  <Application>Microsoft Office PowerPoint</Application>
  <PresentationFormat>Widescreen</PresentationFormat>
  <Paragraphs>256</Paragraphs>
  <Slides>15</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15</vt:i4>
      </vt:variant>
    </vt:vector>
  </HeadingPairs>
  <TitlesOfParts>
    <vt:vector size="26" baseType="lpstr">
      <vt:lpstr>Algerian</vt:lpstr>
      <vt:lpstr>Arial</vt:lpstr>
      <vt:lpstr>Baloo</vt:lpstr>
      <vt:lpstr>Calibri</vt:lpstr>
      <vt:lpstr>Calibri Light</vt:lpstr>
      <vt:lpstr>Open Sans ExtraBold</vt:lpstr>
      <vt:lpstr>Public Sans Bold</vt:lpstr>
      <vt:lpstr>Rockwell Extra Bold</vt:lpstr>
      <vt:lpstr>Sigmar One</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24</cp:revision>
  <cp:lastPrinted>2025-11-20T16:25:59Z</cp:lastPrinted>
  <dcterms:created xsi:type="dcterms:W3CDTF">2025-11-20T00:18:13Z</dcterms:created>
  <dcterms:modified xsi:type="dcterms:W3CDTF">2025-11-20T16:26:33Z</dcterms:modified>
</cp:coreProperties>
</file>