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0" r:id="rId1"/>
  </p:sldMasterIdLst>
  <p:notesMasterIdLst>
    <p:notesMasterId r:id="rId23"/>
  </p:notesMasterIdLst>
  <p:handoutMasterIdLst>
    <p:handoutMasterId r:id="rId24"/>
  </p:handoutMasterIdLst>
  <p:sldIdLst>
    <p:sldId id="322" r:id="rId2"/>
    <p:sldId id="306" r:id="rId3"/>
    <p:sldId id="314" r:id="rId4"/>
    <p:sldId id="315" r:id="rId5"/>
    <p:sldId id="316" r:id="rId6"/>
    <p:sldId id="317" r:id="rId7"/>
    <p:sldId id="319" r:id="rId8"/>
    <p:sldId id="318" r:id="rId9"/>
    <p:sldId id="288" r:id="rId10"/>
    <p:sldId id="320" r:id="rId11"/>
    <p:sldId id="292" r:id="rId12"/>
    <p:sldId id="321" r:id="rId13"/>
    <p:sldId id="290" r:id="rId14"/>
    <p:sldId id="291" r:id="rId15"/>
    <p:sldId id="305" r:id="rId16"/>
    <p:sldId id="309" r:id="rId17"/>
    <p:sldId id="310" r:id="rId18"/>
    <p:sldId id="313" r:id="rId19"/>
    <p:sldId id="311" r:id="rId20"/>
    <p:sldId id="312" r:id="rId21"/>
    <p:sldId id="266" r:id="rId22"/>
  </p:sldIdLst>
  <p:sldSz cx="12192000" cy="6858000"/>
  <p:notesSz cx="6858000" cy="9144000"/>
  <p:embeddedFontLst>
    <p:embeddedFont>
      <p:font typeface="Calibri Light" panose="020F0302020204030204" pitchFamily="34" charset="0"/>
      <p:regular r:id="rId25"/>
      <p:italic r:id="rId26"/>
    </p:embeddedFont>
    <p:embeddedFont>
      <p:font typeface="Tahoma" panose="020B0604030504040204" pitchFamily="34" charset="0"/>
      <p:regular r:id="rId27"/>
      <p:bold r:id="rId28"/>
    </p:embeddedFont>
    <p:embeddedFont>
      <p:font typeface="Calibri" panose="020F0502020204030204" pitchFamily="34" charset="0"/>
      <p:regular r:id="rId29"/>
      <p:bold r:id="rId30"/>
      <p:italic r:id="rId31"/>
      <p:boldItalic r:id="rId32"/>
    </p:embeddedFont>
    <p:embeddedFont>
      <p:font typeface="Questrial" panose="020B0604020202020204" charset="-93"/>
      <p:regular r:id="rId33"/>
    </p:embeddedFont>
    <p:embeddedFont>
      <p:font typeface="Verdana" panose="020B0604030504040204" pitchFamily="34" charset="0"/>
      <p:regular r:id="rId34"/>
      <p:bold r:id="rId35"/>
      <p:italic r:id="rId36"/>
      <p:boldItalic r:id="rId37"/>
    </p:embeddedFont>
    <p:embeddedFont>
      <p:font typeface="Stencil" panose="040409050D0802020404" pitchFamily="82" charset="0"/>
      <p:regular r:id="rId38"/>
    </p:embeddedFont>
    <p:embeddedFont>
      <p:font typeface="宋体" panose="02010600030101010101" pitchFamily="2" charset="-122"/>
      <p:regular r:id="rId39"/>
    </p:embeddedFont>
    <p:embeddedFont>
      <p:font typeface="#9Slide03 Sofia Pro Soft Bold" panose="020B0604020202020204" charset="-93"/>
      <p:bold r:id="rId40"/>
    </p:embeddedFont>
    <p:embeddedFont>
      <p:font typeface="Segoe UI Symbol" panose="020B0502040204020203" pitchFamily="34" charset="0"/>
      <p:regular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E699"/>
    <a:srgbClr val="0000FF"/>
    <a:srgbClr val="FFFFFF"/>
    <a:srgbClr val="00A69C"/>
    <a:srgbClr val="0AA06E"/>
    <a:srgbClr val="2B8F66"/>
    <a:srgbClr val="C5E0B4"/>
    <a:srgbClr val="0F3041"/>
    <a:srgbClr val="39A3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76" autoAdjust="0"/>
    <p:restoredTop sz="94660"/>
  </p:normalViewPr>
  <p:slideViewPr>
    <p:cSldViewPr snapToGrid="0">
      <p:cViewPr varScale="1">
        <p:scale>
          <a:sx n="71" d="100"/>
          <a:sy n="71" d="100"/>
        </p:scale>
        <p:origin x="150" y="84"/>
      </p:cViewPr>
      <p:guideLst>
        <p:guide orient="horz" pos="211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1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9Slide03 Sofia Pro Soft Bold" panose="020B0000000000000000" pitchFamily="34"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9Slide03 Sofia Pro Soft Bold" panose="020B0000000000000000" pitchFamily="34" charset="0"/>
              </a:rPr>
              <a:t>2025/11/24</a:t>
            </a:fld>
            <a:endParaRPr lang="zh-CN" altLang="en-US">
              <a:latin typeface="#9Slide03 Sofia Pro Soft Bold" panose="020B0000000000000000" pitchFamily="34"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9Slide03 Sofia Pro Soft Bold" panose="020B0000000000000000" pitchFamily="34"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9Slide03 Sofia Pro Soft Bold" panose="020B0000000000000000" pitchFamily="34" charset="0"/>
              </a:rPr>
              <a:t>‹#›</a:t>
            </a:fld>
            <a:endParaRPr lang="zh-CN" altLang="en-US">
              <a:latin typeface="#9Slide03 Sofia Pro Soft Bold" panose="020B0000000000000000"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9Slide03 Sofia Pro Soft Bold" panose="020B0000000000000000" pitchFamily="34" charset="0"/>
                <a:ea typeface="Calibri" panose="020F0502020204030204" charset="0"/>
                <a:cs typeface="Calibri" panose="020F0502020204030204"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9Slide03 Sofia Pro Soft Bold" panose="020B0000000000000000" pitchFamily="34" charset="0"/>
                <a:ea typeface="Calibri" panose="020F0502020204030204" charset="0"/>
                <a:cs typeface="Calibri" panose="020F0502020204030204" charset="0"/>
              </a:defRPr>
            </a:lvl1pPr>
          </a:lstStyle>
          <a:p>
            <a:fld id="{D2A48B96-639E-45A3-A0BA-2464DFDB1FAA}" type="datetimeFigureOut">
              <a:rPr lang="zh-CN" altLang="en-US" smtClean="0"/>
              <a:pPr/>
              <a:t>2025/11/24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9Slide03 Sofia Pro Soft Bold" panose="020B0000000000000000" pitchFamily="34" charset="0"/>
                <a:ea typeface="Calibri" panose="020F0502020204030204" charset="0"/>
                <a:cs typeface="Calibri" panose="020F0502020204030204"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9Slide03 Sofia Pro Soft Bold" panose="020B0000000000000000" pitchFamily="34" charset="0"/>
                <a:ea typeface="Calibri" panose="020F0502020204030204" charset="0"/>
                <a:cs typeface="Calibri" panose="020F0502020204030204" charset="0"/>
              </a:defRPr>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9Slide03 Sofia Pro Soft Bold" panose="020B0000000000000000" pitchFamily="34" charset="0"/>
        <a:ea typeface="Calibri" panose="020F0502020204030204" charset="0"/>
        <a:cs typeface="Calibri" panose="020F0502020204030204" charset="0"/>
      </a:defRPr>
    </a:lvl1pPr>
    <a:lvl2pPr marL="457200" algn="l" defTabSz="914400" rtl="0" eaLnBrk="1" latinLnBrk="0" hangingPunct="1">
      <a:defRPr sz="1200" kern="1200">
        <a:solidFill>
          <a:schemeClr val="tx1"/>
        </a:solidFill>
        <a:latin typeface="#9Slide03 Sofia Pro Soft Bold" panose="020B0000000000000000" pitchFamily="34" charset="0"/>
        <a:ea typeface="Calibri" panose="020F0502020204030204" charset="0"/>
        <a:cs typeface="Calibri" panose="020F0502020204030204" charset="0"/>
      </a:defRPr>
    </a:lvl2pPr>
    <a:lvl3pPr marL="914400" algn="l" defTabSz="914400" rtl="0" eaLnBrk="1" latinLnBrk="0" hangingPunct="1">
      <a:defRPr sz="1200" kern="1200">
        <a:solidFill>
          <a:schemeClr val="tx1"/>
        </a:solidFill>
        <a:latin typeface="#9Slide03 Sofia Pro Soft Bold" panose="020B0000000000000000" pitchFamily="34" charset="0"/>
        <a:ea typeface="Calibri" panose="020F0502020204030204" charset="0"/>
        <a:cs typeface="Calibri" panose="020F0502020204030204" charset="0"/>
      </a:defRPr>
    </a:lvl3pPr>
    <a:lvl4pPr marL="1371600" algn="l" defTabSz="914400" rtl="0" eaLnBrk="1" latinLnBrk="0" hangingPunct="1">
      <a:defRPr sz="1200" kern="1200">
        <a:solidFill>
          <a:schemeClr val="tx1"/>
        </a:solidFill>
        <a:latin typeface="#9Slide03 Sofia Pro Soft Bold" panose="020B0000000000000000" pitchFamily="34" charset="0"/>
        <a:ea typeface="Calibri" panose="020F0502020204030204" charset="0"/>
        <a:cs typeface="Calibri" panose="020F0502020204030204" charset="0"/>
      </a:defRPr>
    </a:lvl4pPr>
    <a:lvl5pPr marL="1828800" algn="l" defTabSz="914400" rtl="0" eaLnBrk="1" latinLnBrk="0" hangingPunct="1">
      <a:defRPr sz="1200" kern="1200">
        <a:solidFill>
          <a:schemeClr val="tx1"/>
        </a:solidFill>
        <a:latin typeface="#9Slide03 Sofia Pro Soft Bold" panose="020B0000000000000000" pitchFamily="34" charset="0"/>
        <a:ea typeface="Calibri" panose="020F0502020204030204" charset="0"/>
        <a:cs typeface="Calibri" panose="020F050202020403020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C279E7F-99F7-4A34-8EF8-5CD05C18F7F2}" type="slidenum">
              <a:rPr lang="en-US" altLang="vi-VN" smtClean="0"/>
              <a:pPr/>
              <a:t>1</a:t>
            </a:fld>
            <a:endParaRPr lang="en-US" altLang="vi-VN" smtClean="0"/>
          </a:p>
        </p:txBody>
      </p:sp>
    </p:spTree>
    <p:extLst>
      <p:ext uri="{BB962C8B-B14F-4D97-AF65-F5344CB8AC3E}">
        <p14:creationId xmlns:p14="http://schemas.microsoft.com/office/powerpoint/2010/main" val="160471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2.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2.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AB924962-3816-43BA-9BCB-0E93DF6D0E52}" type="datetimeFigureOut">
              <a:rPr lang="zh-CN" altLang="en-US" smtClean="0"/>
              <a:pPr/>
              <a:t>2025/11/24</a:t>
            </a:fld>
            <a:endParaRPr lang="zh-CN" alt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zh-CN" alt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118937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924962-3816-43BA-9BCB-0E93DF6D0E52}" type="datetimeFigureOut">
              <a:rPr lang="zh-CN" altLang="en-US" smtClean="0"/>
              <a:pPr/>
              <a:t>2025/11/24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1125175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924962-3816-43BA-9BCB-0E93DF6D0E52}" type="datetimeFigureOut">
              <a:rPr lang="zh-CN" altLang="en-US" smtClean="0"/>
              <a:pPr/>
              <a:t>2025/11/24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4028795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7C6A2A0-4F75-0881-107A-D35F8C4A9A27}"/>
              </a:ext>
            </a:extLst>
          </p:cNvPr>
          <p:cNvSpPr/>
          <p:nvPr userDrawn="1"/>
        </p:nvSpPr>
        <p:spPr>
          <a:xfrm rot="8074440">
            <a:off x="1471429" y="2768302"/>
            <a:ext cx="290438" cy="4897918"/>
          </a:xfrm>
          <a:custGeom>
            <a:avLst/>
            <a:gdLst>
              <a:gd name="connsiteX0" fmla="*/ 0 w 621718"/>
              <a:gd name="connsiteY0" fmla="*/ 6477856 h 6477856"/>
              <a:gd name="connsiteX1" fmla="*/ 155430 w 621718"/>
              <a:gd name="connsiteY1" fmla="*/ 0 h 6477856"/>
              <a:gd name="connsiteX2" fmla="*/ 621718 w 621718"/>
              <a:gd name="connsiteY2" fmla="*/ 0 h 6477856"/>
              <a:gd name="connsiteX3" fmla="*/ 466289 w 621718"/>
              <a:gd name="connsiteY3" fmla="*/ 6477856 h 6477856"/>
              <a:gd name="connsiteX4" fmla="*/ 0 w 621718"/>
              <a:gd name="connsiteY4" fmla="*/ 6477856 h 6477856"/>
              <a:gd name="connsiteX0" fmla="*/ 0 w 621718"/>
              <a:gd name="connsiteY0" fmla="*/ 6477856 h 6477856"/>
              <a:gd name="connsiteX1" fmla="*/ 155430 w 621718"/>
              <a:gd name="connsiteY1" fmla="*/ 0 h 6477856"/>
              <a:gd name="connsiteX2" fmla="*/ 621718 w 621718"/>
              <a:gd name="connsiteY2" fmla="*/ 0 h 6477856"/>
              <a:gd name="connsiteX3" fmla="*/ 476450 w 621718"/>
              <a:gd name="connsiteY3" fmla="*/ 5111263 h 6477856"/>
              <a:gd name="connsiteX4" fmla="*/ 0 w 621718"/>
              <a:gd name="connsiteY4" fmla="*/ 6477856 h 6477856"/>
              <a:gd name="connsiteX0" fmla="*/ 0 w 599704"/>
              <a:gd name="connsiteY0" fmla="*/ 5493430 h 5493430"/>
              <a:gd name="connsiteX1" fmla="*/ 133416 w 599704"/>
              <a:gd name="connsiteY1" fmla="*/ 0 h 5493430"/>
              <a:gd name="connsiteX2" fmla="*/ 599704 w 599704"/>
              <a:gd name="connsiteY2" fmla="*/ 0 h 5493430"/>
              <a:gd name="connsiteX3" fmla="*/ 454436 w 599704"/>
              <a:gd name="connsiteY3" fmla="*/ 5111263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73303 w 599704"/>
              <a:gd name="connsiteY3" fmla="*/ 4935802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492210 w 599704"/>
              <a:gd name="connsiteY3" fmla="*/ 4971938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21490 w 599704"/>
              <a:gd name="connsiteY3" fmla="*/ 4986851 h 5493430"/>
              <a:gd name="connsiteX4" fmla="*/ 0 w 599704"/>
              <a:gd name="connsiteY4" fmla="*/ 5493430 h 5493430"/>
              <a:gd name="connsiteX0" fmla="*/ 0 w 647147"/>
              <a:gd name="connsiteY0" fmla="*/ 5493430 h 5493430"/>
              <a:gd name="connsiteX1" fmla="*/ 133416 w 647147"/>
              <a:gd name="connsiteY1" fmla="*/ 0 h 5493430"/>
              <a:gd name="connsiteX2" fmla="*/ 647147 w 647147"/>
              <a:gd name="connsiteY2" fmla="*/ 536734 h 5493430"/>
              <a:gd name="connsiteX3" fmla="*/ 521490 w 647147"/>
              <a:gd name="connsiteY3" fmla="*/ 4986851 h 5493430"/>
              <a:gd name="connsiteX4" fmla="*/ 0 w 647147"/>
              <a:gd name="connsiteY4" fmla="*/ 5493430 h 5493430"/>
              <a:gd name="connsiteX0" fmla="*/ 1 w 642076"/>
              <a:gd name="connsiteY0" fmla="*/ 5184845 h 5184845"/>
              <a:gd name="connsiteX1" fmla="*/ 128345 w 642076"/>
              <a:gd name="connsiteY1" fmla="*/ 0 h 5184845"/>
              <a:gd name="connsiteX2" fmla="*/ 642076 w 642076"/>
              <a:gd name="connsiteY2" fmla="*/ 536734 h 5184845"/>
              <a:gd name="connsiteX3" fmla="*/ 516419 w 642076"/>
              <a:gd name="connsiteY3" fmla="*/ 4986851 h 5184845"/>
              <a:gd name="connsiteX4" fmla="*/ 1 w 642076"/>
              <a:gd name="connsiteY4" fmla="*/ 5184845 h 5184845"/>
              <a:gd name="connsiteX0" fmla="*/ 1 w 642076"/>
              <a:gd name="connsiteY0" fmla="*/ 5184845 h 5184845"/>
              <a:gd name="connsiteX1" fmla="*/ 128345 w 642076"/>
              <a:gd name="connsiteY1" fmla="*/ 0 h 5184845"/>
              <a:gd name="connsiteX2" fmla="*/ 642076 w 642076"/>
              <a:gd name="connsiteY2" fmla="*/ 536734 h 5184845"/>
              <a:gd name="connsiteX3" fmla="*/ 452173 w 642076"/>
              <a:gd name="connsiteY3" fmla="*/ 4942549 h 5184845"/>
              <a:gd name="connsiteX4" fmla="*/ 1 w 642076"/>
              <a:gd name="connsiteY4" fmla="*/ 5184845 h 5184845"/>
              <a:gd name="connsiteX0" fmla="*/ 1 w 642076"/>
              <a:gd name="connsiteY0" fmla="*/ 4942767 h 4942767"/>
              <a:gd name="connsiteX1" fmla="*/ 10663 w 642076"/>
              <a:gd name="connsiteY1" fmla="*/ 0 h 4942767"/>
              <a:gd name="connsiteX2" fmla="*/ 642076 w 642076"/>
              <a:gd name="connsiteY2" fmla="*/ 294656 h 4942767"/>
              <a:gd name="connsiteX3" fmla="*/ 452173 w 642076"/>
              <a:gd name="connsiteY3" fmla="*/ 4700471 h 4942767"/>
              <a:gd name="connsiteX4" fmla="*/ 1 w 642076"/>
              <a:gd name="connsiteY4" fmla="*/ 4942767 h 4942767"/>
              <a:gd name="connsiteX0" fmla="*/ 1 w 642076"/>
              <a:gd name="connsiteY0" fmla="*/ 4934927 h 4934927"/>
              <a:gd name="connsiteX1" fmla="*/ 156727 w 642076"/>
              <a:gd name="connsiteY1" fmla="*/ 0 h 4934927"/>
              <a:gd name="connsiteX2" fmla="*/ 642076 w 642076"/>
              <a:gd name="connsiteY2" fmla="*/ 286816 h 4934927"/>
              <a:gd name="connsiteX3" fmla="*/ 452173 w 642076"/>
              <a:gd name="connsiteY3" fmla="*/ 4692631 h 4934927"/>
              <a:gd name="connsiteX4" fmla="*/ 1 w 642076"/>
              <a:gd name="connsiteY4" fmla="*/ 4934927 h 4934927"/>
              <a:gd name="connsiteX0" fmla="*/ 1 w 642076"/>
              <a:gd name="connsiteY0" fmla="*/ 4897918 h 4897918"/>
              <a:gd name="connsiteX1" fmla="*/ 237335 w 642076"/>
              <a:gd name="connsiteY1" fmla="*/ 0 h 4897918"/>
              <a:gd name="connsiteX2" fmla="*/ 642076 w 642076"/>
              <a:gd name="connsiteY2" fmla="*/ 249807 h 4897918"/>
              <a:gd name="connsiteX3" fmla="*/ 452173 w 642076"/>
              <a:gd name="connsiteY3" fmla="*/ 4655622 h 4897918"/>
              <a:gd name="connsiteX4" fmla="*/ 1 w 642076"/>
              <a:gd name="connsiteY4" fmla="*/ 4897918 h 489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6" h="4897918">
                <a:moveTo>
                  <a:pt x="1" y="4897918"/>
                </a:moveTo>
                <a:lnTo>
                  <a:pt x="237335" y="0"/>
                </a:lnTo>
                <a:lnTo>
                  <a:pt x="642076" y="249807"/>
                </a:lnTo>
                <a:lnTo>
                  <a:pt x="452173" y="4655622"/>
                </a:lnTo>
                <a:lnTo>
                  <a:pt x="1" y="4897918"/>
                </a:lnTo>
                <a:close/>
              </a:path>
            </a:pathLst>
          </a:cu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589D5EF-030F-8769-1C50-91274FB2E506}"/>
              </a:ext>
            </a:extLst>
          </p:cNvPr>
          <p:cNvSpPr/>
          <p:nvPr userDrawn="1"/>
        </p:nvSpPr>
        <p:spPr>
          <a:xfrm rot="10800000">
            <a:off x="10387446" y="0"/>
            <a:ext cx="1804554" cy="1600200"/>
          </a:xfrm>
          <a:prstGeom prst="rtTriangle">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C6B19EB-00A6-024A-AE5E-A768B734BCD4}"/>
              </a:ext>
            </a:extLst>
          </p:cNvPr>
          <p:cNvSpPr/>
          <p:nvPr userDrawn="1"/>
        </p:nvSpPr>
        <p:spPr>
          <a:xfrm>
            <a:off x="0" y="3906982"/>
            <a:ext cx="2867891" cy="2951018"/>
          </a:xfrm>
          <a:prstGeom prst="rtTriangle">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日期占位符 3">
            <a:extLst>
              <a:ext uri="{FF2B5EF4-FFF2-40B4-BE49-F238E27FC236}">
                <a16:creationId xmlns:a16="http://schemas.microsoft.com/office/drawing/2014/main" id="{2CE909BE-5639-888B-4B69-D28E0C848858}"/>
              </a:ext>
            </a:extLst>
          </p:cNvPr>
          <p:cNvSpPr>
            <a:spLocks noGrp="1"/>
          </p:cNvSpPr>
          <p:nvPr>
            <p:ph type="dt" sz="half" idx="10"/>
          </p:nvPr>
        </p:nvSpPr>
        <p:spPr>
          <a:xfrm>
            <a:off x="356591" y="1047747"/>
            <a:ext cx="3106479" cy="365125"/>
          </a:xfrm>
        </p:spPr>
        <p:txBody>
          <a:bodyPr/>
          <a:lstStyle>
            <a:lvl1pPr>
              <a:defRPr/>
            </a:lvl1pPr>
          </a:lstStyle>
          <a:p>
            <a:r>
              <a:rPr lang="en-US" altLang="zh-CN"/>
              <a:t>SIÊU DỰ ÁN HÓA 12 CHƯƠNG TRÌNH MỚI</a:t>
            </a:r>
            <a:endParaRPr lang="zh-CN" altLang="en-US"/>
          </a:p>
        </p:txBody>
      </p:sp>
      <p:pic>
        <p:nvPicPr>
          <p:cNvPr id="10" name="Picture 9">
            <a:extLst>
              <a:ext uri="{FF2B5EF4-FFF2-40B4-BE49-F238E27FC236}">
                <a16:creationId xmlns:a16="http://schemas.microsoft.com/office/drawing/2014/main" id="{80F3A084-5693-AD05-A610-B1A7F100A5F4}"/>
              </a:ext>
            </a:extLst>
          </p:cNvPr>
          <p:cNvPicPr>
            <a:picLocks noChangeAspect="1"/>
          </p:cNvPicPr>
          <p:nvPr userDrawn="1"/>
        </p:nvPicPr>
        <p:blipFill>
          <a:blip r:embed="rId2"/>
          <a:stretch>
            <a:fillRect/>
          </a:stretch>
        </p:blipFill>
        <p:spPr>
          <a:xfrm>
            <a:off x="-714566" y="654278"/>
            <a:ext cx="403895" cy="2072820"/>
          </a:xfrm>
          <a:prstGeom prst="rect">
            <a:avLst/>
          </a:prstGeom>
        </p:spPr>
      </p:pic>
      <p:pic>
        <p:nvPicPr>
          <p:cNvPr id="4" name="Picture 3">
            <a:extLst>
              <a:ext uri="{FF2B5EF4-FFF2-40B4-BE49-F238E27FC236}">
                <a16:creationId xmlns:a16="http://schemas.microsoft.com/office/drawing/2014/main" id="{04B52CEC-C8CF-9CE5-3B24-56FB847E482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contrast="-14000"/>
                    </a14:imgEffect>
                  </a14:imgLayer>
                </a14:imgProps>
              </a:ext>
            </a:extLst>
          </a:blip>
          <a:stretch>
            <a:fillRect/>
          </a:stretch>
        </p:blipFill>
        <p:spPr>
          <a:xfrm>
            <a:off x="218209" y="5634432"/>
            <a:ext cx="956989" cy="956989"/>
          </a:xfrm>
          <a:prstGeom prst="rect">
            <a:avLst/>
          </a:prstGeom>
        </p:spPr>
      </p:pic>
      <p:pic>
        <p:nvPicPr>
          <p:cNvPr id="5" name="Picture 4">
            <a:extLst>
              <a:ext uri="{FF2B5EF4-FFF2-40B4-BE49-F238E27FC236}">
                <a16:creationId xmlns:a16="http://schemas.microsoft.com/office/drawing/2014/main" id="{264AE32C-2F30-350B-3B6C-F202C500572E}"/>
              </a:ext>
            </a:extLst>
          </p:cNvPr>
          <p:cNvPicPr>
            <a:picLocks noChangeAspect="1"/>
          </p:cNvPicPr>
          <p:nvPr userDrawn="1"/>
        </p:nvPicPr>
        <p:blipFill>
          <a:blip r:embed="rId5">
            <a:duotone>
              <a:schemeClr val="accent4">
                <a:shade val="45000"/>
                <a:satMod val="135000"/>
              </a:schemeClr>
              <a:prstClr val="white"/>
            </a:duotone>
          </a:blip>
          <a:stretch>
            <a:fillRect/>
          </a:stretch>
        </p:blipFill>
        <p:spPr>
          <a:xfrm>
            <a:off x="11289723" y="115896"/>
            <a:ext cx="658065" cy="658065"/>
          </a:xfrm>
          <a:prstGeom prst="rect">
            <a:avLst/>
          </a:prstGeom>
        </p:spPr>
      </p:pic>
    </p:spTree>
    <p:extLst>
      <p:ext uri="{BB962C8B-B14F-4D97-AF65-F5344CB8AC3E}">
        <p14:creationId xmlns:p14="http://schemas.microsoft.com/office/powerpoint/2010/main" val="2414245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7C6A2A0-4F75-0881-107A-D35F8C4A9A27}"/>
              </a:ext>
            </a:extLst>
          </p:cNvPr>
          <p:cNvSpPr/>
          <p:nvPr userDrawn="1"/>
        </p:nvSpPr>
        <p:spPr>
          <a:xfrm rot="8074440">
            <a:off x="1471429" y="2768302"/>
            <a:ext cx="290438" cy="4897918"/>
          </a:xfrm>
          <a:custGeom>
            <a:avLst/>
            <a:gdLst>
              <a:gd name="connsiteX0" fmla="*/ 0 w 621718"/>
              <a:gd name="connsiteY0" fmla="*/ 6477856 h 6477856"/>
              <a:gd name="connsiteX1" fmla="*/ 155430 w 621718"/>
              <a:gd name="connsiteY1" fmla="*/ 0 h 6477856"/>
              <a:gd name="connsiteX2" fmla="*/ 621718 w 621718"/>
              <a:gd name="connsiteY2" fmla="*/ 0 h 6477856"/>
              <a:gd name="connsiteX3" fmla="*/ 466289 w 621718"/>
              <a:gd name="connsiteY3" fmla="*/ 6477856 h 6477856"/>
              <a:gd name="connsiteX4" fmla="*/ 0 w 621718"/>
              <a:gd name="connsiteY4" fmla="*/ 6477856 h 6477856"/>
              <a:gd name="connsiteX0" fmla="*/ 0 w 621718"/>
              <a:gd name="connsiteY0" fmla="*/ 6477856 h 6477856"/>
              <a:gd name="connsiteX1" fmla="*/ 155430 w 621718"/>
              <a:gd name="connsiteY1" fmla="*/ 0 h 6477856"/>
              <a:gd name="connsiteX2" fmla="*/ 621718 w 621718"/>
              <a:gd name="connsiteY2" fmla="*/ 0 h 6477856"/>
              <a:gd name="connsiteX3" fmla="*/ 476450 w 621718"/>
              <a:gd name="connsiteY3" fmla="*/ 5111263 h 6477856"/>
              <a:gd name="connsiteX4" fmla="*/ 0 w 621718"/>
              <a:gd name="connsiteY4" fmla="*/ 6477856 h 6477856"/>
              <a:gd name="connsiteX0" fmla="*/ 0 w 599704"/>
              <a:gd name="connsiteY0" fmla="*/ 5493430 h 5493430"/>
              <a:gd name="connsiteX1" fmla="*/ 133416 w 599704"/>
              <a:gd name="connsiteY1" fmla="*/ 0 h 5493430"/>
              <a:gd name="connsiteX2" fmla="*/ 599704 w 599704"/>
              <a:gd name="connsiteY2" fmla="*/ 0 h 5493430"/>
              <a:gd name="connsiteX3" fmla="*/ 454436 w 599704"/>
              <a:gd name="connsiteY3" fmla="*/ 5111263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73303 w 599704"/>
              <a:gd name="connsiteY3" fmla="*/ 4935802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492210 w 599704"/>
              <a:gd name="connsiteY3" fmla="*/ 4971938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21490 w 599704"/>
              <a:gd name="connsiteY3" fmla="*/ 4986851 h 5493430"/>
              <a:gd name="connsiteX4" fmla="*/ 0 w 599704"/>
              <a:gd name="connsiteY4" fmla="*/ 5493430 h 5493430"/>
              <a:gd name="connsiteX0" fmla="*/ 0 w 647147"/>
              <a:gd name="connsiteY0" fmla="*/ 5493430 h 5493430"/>
              <a:gd name="connsiteX1" fmla="*/ 133416 w 647147"/>
              <a:gd name="connsiteY1" fmla="*/ 0 h 5493430"/>
              <a:gd name="connsiteX2" fmla="*/ 647147 w 647147"/>
              <a:gd name="connsiteY2" fmla="*/ 536734 h 5493430"/>
              <a:gd name="connsiteX3" fmla="*/ 521490 w 647147"/>
              <a:gd name="connsiteY3" fmla="*/ 4986851 h 5493430"/>
              <a:gd name="connsiteX4" fmla="*/ 0 w 647147"/>
              <a:gd name="connsiteY4" fmla="*/ 5493430 h 5493430"/>
              <a:gd name="connsiteX0" fmla="*/ 1 w 642076"/>
              <a:gd name="connsiteY0" fmla="*/ 5184845 h 5184845"/>
              <a:gd name="connsiteX1" fmla="*/ 128345 w 642076"/>
              <a:gd name="connsiteY1" fmla="*/ 0 h 5184845"/>
              <a:gd name="connsiteX2" fmla="*/ 642076 w 642076"/>
              <a:gd name="connsiteY2" fmla="*/ 536734 h 5184845"/>
              <a:gd name="connsiteX3" fmla="*/ 516419 w 642076"/>
              <a:gd name="connsiteY3" fmla="*/ 4986851 h 5184845"/>
              <a:gd name="connsiteX4" fmla="*/ 1 w 642076"/>
              <a:gd name="connsiteY4" fmla="*/ 5184845 h 5184845"/>
              <a:gd name="connsiteX0" fmla="*/ 1 w 642076"/>
              <a:gd name="connsiteY0" fmla="*/ 5184845 h 5184845"/>
              <a:gd name="connsiteX1" fmla="*/ 128345 w 642076"/>
              <a:gd name="connsiteY1" fmla="*/ 0 h 5184845"/>
              <a:gd name="connsiteX2" fmla="*/ 642076 w 642076"/>
              <a:gd name="connsiteY2" fmla="*/ 536734 h 5184845"/>
              <a:gd name="connsiteX3" fmla="*/ 452173 w 642076"/>
              <a:gd name="connsiteY3" fmla="*/ 4942549 h 5184845"/>
              <a:gd name="connsiteX4" fmla="*/ 1 w 642076"/>
              <a:gd name="connsiteY4" fmla="*/ 5184845 h 5184845"/>
              <a:gd name="connsiteX0" fmla="*/ 1 w 642076"/>
              <a:gd name="connsiteY0" fmla="*/ 4942767 h 4942767"/>
              <a:gd name="connsiteX1" fmla="*/ 10663 w 642076"/>
              <a:gd name="connsiteY1" fmla="*/ 0 h 4942767"/>
              <a:gd name="connsiteX2" fmla="*/ 642076 w 642076"/>
              <a:gd name="connsiteY2" fmla="*/ 294656 h 4942767"/>
              <a:gd name="connsiteX3" fmla="*/ 452173 w 642076"/>
              <a:gd name="connsiteY3" fmla="*/ 4700471 h 4942767"/>
              <a:gd name="connsiteX4" fmla="*/ 1 w 642076"/>
              <a:gd name="connsiteY4" fmla="*/ 4942767 h 4942767"/>
              <a:gd name="connsiteX0" fmla="*/ 1 w 642076"/>
              <a:gd name="connsiteY0" fmla="*/ 4934927 h 4934927"/>
              <a:gd name="connsiteX1" fmla="*/ 156727 w 642076"/>
              <a:gd name="connsiteY1" fmla="*/ 0 h 4934927"/>
              <a:gd name="connsiteX2" fmla="*/ 642076 w 642076"/>
              <a:gd name="connsiteY2" fmla="*/ 286816 h 4934927"/>
              <a:gd name="connsiteX3" fmla="*/ 452173 w 642076"/>
              <a:gd name="connsiteY3" fmla="*/ 4692631 h 4934927"/>
              <a:gd name="connsiteX4" fmla="*/ 1 w 642076"/>
              <a:gd name="connsiteY4" fmla="*/ 4934927 h 4934927"/>
              <a:gd name="connsiteX0" fmla="*/ 1 w 642076"/>
              <a:gd name="connsiteY0" fmla="*/ 4897918 h 4897918"/>
              <a:gd name="connsiteX1" fmla="*/ 237335 w 642076"/>
              <a:gd name="connsiteY1" fmla="*/ 0 h 4897918"/>
              <a:gd name="connsiteX2" fmla="*/ 642076 w 642076"/>
              <a:gd name="connsiteY2" fmla="*/ 249807 h 4897918"/>
              <a:gd name="connsiteX3" fmla="*/ 452173 w 642076"/>
              <a:gd name="connsiteY3" fmla="*/ 4655622 h 4897918"/>
              <a:gd name="connsiteX4" fmla="*/ 1 w 642076"/>
              <a:gd name="connsiteY4" fmla="*/ 4897918 h 489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6" h="4897918">
                <a:moveTo>
                  <a:pt x="1" y="4897918"/>
                </a:moveTo>
                <a:lnTo>
                  <a:pt x="237335" y="0"/>
                </a:lnTo>
                <a:lnTo>
                  <a:pt x="642076" y="249807"/>
                </a:lnTo>
                <a:lnTo>
                  <a:pt x="452173" y="4655622"/>
                </a:lnTo>
                <a:lnTo>
                  <a:pt x="1" y="4897918"/>
                </a:lnTo>
                <a:close/>
              </a:path>
            </a:pathLst>
          </a:cu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589D5EF-030F-8769-1C50-91274FB2E506}"/>
              </a:ext>
            </a:extLst>
          </p:cNvPr>
          <p:cNvSpPr/>
          <p:nvPr userDrawn="1"/>
        </p:nvSpPr>
        <p:spPr>
          <a:xfrm rot="10800000">
            <a:off x="10387446" y="0"/>
            <a:ext cx="1804554" cy="1600200"/>
          </a:xfrm>
          <a:prstGeom prst="rtTriangle">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C6B19EB-00A6-024A-AE5E-A768B734BCD4}"/>
              </a:ext>
            </a:extLst>
          </p:cNvPr>
          <p:cNvSpPr/>
          <p:nvPr userDrawn="1"/>
        </p:nvSpPr>
        <p:spPr>
          <a:xfrm>
            <a:off x="0" y="3906982"/>
            <a:ext cx="2867891" cy="2951018"/>
          </a:xfrm>
          <a:prstGeom prst="rtTriangle">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日期占位符 3">
            <a:extLst>
              <a:ext uri="{FF2B5EF4-FFF2-40B4-BE49-F238E27FC236}">
                <a16:creationId xmlns:a16="http://schemas.microsoft.com/office/drawing/2014/main" id="{2CE909BE-5639-888B-4B69-D28E0C848858}"/>
              </a:ext>
            </a:extLst>
          </p:cNvPr>
          <p:cNvSpPr>
            <a:spLocks noGrp="1"/>
          </p:cNvSpPr>
          <p:nvPr>
            <p:ph type="dt" sz="half" idx="10"/>
          </p:nvPr>
        </p:nvSpPr>
        <p:spPr>
          <a:xfrm>
            <a:off x="356591" y="1047747"/>
            <a:ext cx="3106479" cy="365125"/>
          </a:xfrm>
        </p:spPr>
        <p:txBody>
          <a:bodyPr/>
          <a:lstStyle>
            <a:lvl1pPr>
              <a:defRPr/>
            </a:lvl1pPr>
          </a:lstStyle>
          <a:p>
            <a:r>
              <a:rPr lang="en-US" altLang="zh-CN"/>
              <a:t>SIÊU DỰ ÁN HÓA 12 CHƯƠNG TRÌNH MỚI</a:t>
            </a:r>
            <a:endParaRPr lang="zh-CN" altLang="en-US"/>
          </a:p>
        </p:txBody>
      </p:sp>
      <p:pic>
        <p:nvPicPr>
          <p:cNvPr id="10" name="Picture 9">
            <a:extLst>
              <a:ext uri="{FF2B5EF4-FFF2-40B4-BE49-F238E27FC236}">
                <a16:creationId xmlns:a16="http://schemas.microsoft.com/office/drawing/2014/main" id="{80F3A084-5693-AD05-A610-B1A7F100A5F4}"/>
              </a:ext>
            </a:extLst>
          </p:cNvPr>
          <p:cNvPicPr>
            <a:picLocks noChangeAspect="1"/>
          </p:cNvPicPr>
          <p:nvPr userDrawn="1"/>
        </p:nvPicPr>
        <p:blipFill>
          <a:blip r:embed="rId2"/>
          <a:stretch>
            <a:fillRect/>
          </a:stretch>
        </p:blipFill>
        <p:spPr>
          <a:xfrm>
            <a:off x="-714566" y="654278"/>
            <a:ext cx="403895" cy="2072820"/>
          </a:xfrm>
          <a:prstGeom prst="rect">
            <a:avLst/>
          </a:prstGeom>
        </p:spPr>
      </p:pic>
      <p:pic>
        <p:nvPicPr>
          <p:cNvPr id="4" name="Picture 3">
            <a:extLst>
              <a:ext uri="{FF2B5EF4-FFF2-40B4-BE49-F238E27FC236}">
                <a16:creationId xmlns:a16="http://schemas.microsoft.com/office/drawing/2014/main" id="{04B52CEC-C8CF-9CE5-3B24-56FB847E482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contrast="-14000"/>
                    </a14:imgEffect>
                  </a14:imgLayer>
                </a14:imgProps>
              </a:ext>
            </a:extLst>
          </a:blip>
          <a:stretch>
            <a:fillRect/>
          </a:stretch>
        </p:blipFill>
        <p:spPr>
          <a:xfrm>
            <a:off x="218209" y="5634432"/>
            <a:ext cx="956989" cy="956989"/>
          </a:xfrm>
          <a:prstGeom prst="rect">
            <a:avLst/>
          </a:prstGeom>
        </p:spPr>
      </p:pic>
      <p:pic>
        <p:nvPicPr>
          <p:cNvPr id="5" name="Picture 4">
            <a:extLst>
              <a:ext uri="{FF2B5EF4-FFF2-40B4-BE49-F238E27FC236}">
                <a16:creationId xmlns:a16="http://schemas.microsoft.com/office/drawing/2014/main" id="{264AE32C-2F30-350B-3B6C-F202C500572E}"/>
              </a:ext>
            </a:extLst>
          </p:cNvPr>
          <p:cNvPicPr>
            <a:picLocks noChangeAspect="1"/>
          </p:cNvPicPr>
          <p:nvPr userDrawn="1"/>
        </p:nvPicPr>
        <p:blipFill>
          <a:blip r:embed="rId5">
            <a:duotone>
              <a:schemeClr val="accent4">
                <a:shade val="45000"/>
                <a:satMod val="135000"/>
              </a:schemeClr>
              <a:prstClr val="white"/>
            </a:duotone>
          </a:blip>
          <a:stretch>
            <a:fillRect/>
          </a:stretch>
        </p:blipFill>
        <p:spPr>
          <a:xfrm>
            <a:off x="11289723" y="115896"/>
            <a:ext cx="658065" cy="658065"/>
          </a:xfrm>
          <a:prstGeom prst="rect">
            <a:avLst/>
          </a:prstGeom>
        </p:spPr>
      </p:pic>
    </p:spTree>
    <p:extLst>
      <p:ext uri="{BB962C8B-B14F-4D97-AF65-F5344CB8AC3E}">
        <p14:creationId xmlns:p14="http://schemas.microsoft.com/office/powerpoint/2010/main" val="2031733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7C6A2A0-4F75-0881-107A-D35F8C4A9A27}"/>
              </a:ext>
            </a:extLst>
          </p:cNvPr>
          <p:cNvSpPr/>
          <p:nvPr userDrawn="1"/>
        </p:nvSpPr>
        <p:spPr>
          <a:xfrm rot="8074440">
            <a:off x="1471429" y="2768302"/>
            <a:ext cx="290438" cy="4897918"/>
          </a:xfrm>
          <a:custGeom>
            <a:avLst/>
            <a:gdLst>
              <a:gd name="connsiteX0" fmla="*/ 0 w 621718"/>
              <a:gd name="connsiteY0" fmla="*/ 6477856 h 6477856"/>
              <a:gd name="connsiteX1" fmla="*/ 155430 w 621718"/>
              <a:gd name="connsiteY1" fmla="*/ 0 h 6477856"/>
              <a:gd name="connsiteX2" fmla="*/ 621718 w 621718"/>
              <a:gd name="connsiteY2" fmla="*/ 0 h 6477856"/>
              <a:gd name="connsiteX3" fmla="*/ 466289 w 621718"/>
              <a:gd name="connsiteY3" fmla="*/ 6477856 h 6477856"/>
              <a:gd name="connsiteX4" fmla="*/ 0 w 621718"/>
              <a:gd name="connsiteY4" fmla="*/ 6477856 h 6477856"/>
              <a:gd name="connsiteX0" fmla="*/ 0 w 621718"/>
              <a:gd name="connsiteY0" fmla="*/ 6477856 h 6477856"/>
              <a:gd name="connsiteX1" fmla="*/ 155430 w 621718"/>
              <a:gd name="connsiteY1" fmla="*/ 0 h 6477856"/>
              <a:gd name="connsiteX2" fmla="*/ 621718 w 621718"/>
              <a:gd name="connsiteY2" fmla="*/ 0 h 6477856"/>
              <a:gd name="connsiteX3" fmla="*/ 476450 w 621718"/>
              <a:gd name="connsiteY3" fmla="*/ 5111263 h 6477856"/>
              <a:gd name="connsiteX4" fmla="*/ 0 w 621718"/>
              <a:gd name="connsiteY4" fmla="*/ 6477856 h 6477856"/>
              <a:gd name="connsiteX0" fmla="*/ 0 w 599704"/>
              <a:gd name="connsiteY0" fmla="*/ 5493430 h 5493430"/>
              <a:gd name="connsiteX1" fmla="*/ 133416 w 599704"/>
              <a:gd name="connsiteY1" fmla="*/ 0 h 5493430"/>
              <a:gd name="connsiteX2" fmla="*/ 599704 w 599704"/>
              <a:gd name="connsiteY2" fmla="*/ 0 h 5493430"/>
              <a:gd name="connsiteX3" fmla="*/ 454436 w 599704"/>
              <a:gd name="connsiteY3" fmla="*/ 5111263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73303 w 599704"/>
              <a:gd name="connsiteY3" fmla="*/ 4935802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492210 w 599704"/>
              <a:gd name="connsiteY3" fmla="*/ 4971938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21490 w 599704"/>
              <a:gd name="connsiteY3" fmla="*/ 4986851 h 5493430"/>
              <a:gd name="connsiteX4" fmla="*/ 0 w 599704"/>
              <a:gd name="connsiteY4" fmla="*/ 5493430 h 5493430"/>
              <a:gd name="connsiteX0" fmla="*/ 0 w 647147"/>
              <a:gd name="connsiteY0" fmla="*/ 5493430 h 5493430"/>
              <a:gd name="connsiteX1" fmla="*/ 133416 w 647147"/>
              <a:gd name="connsiteY1" fmla="*/ 0 h 5493430"/>
              <a:gd name="connsiteX2" fmla="*/ 647147 w 647147"/>
              <a:gd name="connsiteY2" fmla="*/ 536734 h 5493430"/>
              <a:gd name="connsiteX3" fmla="*/ 521490 w 647147"/>
              <a:gd name="connsiteY3" fmla="*/ 4986851 h 5493430"/>
              <a:gd name="connsiteX4" fmla="*/ 0 w 647147"/>
              <a:gd name="connsiteY4" fmla="*/ 5493430 h 5493430"/>
              <a:gd name="connsiteX0" fmla="*/ 1 w 642076"/>
              <a:gd name="connsiteY0" fmla="*/ 5184845 h 5184845"/>
              <a:gd name="connsiteX1" fmla="*/ 128345 w 642076"/>
              <a:gd name="connsiteY1" fmla="*/ 0 h 5184845"/>
              <a:gd name="connsiteX2" fmla="*/ 642076 w 642076"/>
              <a:gd name="connsiteY2" fmla="*/ 536734 h 5184845"/>
              <a:gd name="connsiteX3" fmla="*/ 516419 w 642076"/>
              <a:gd name="connsiteY3" fmla="*/ 4986851 h 5184845"/>
              <a:gd name="connsiteX4" fmla="*/ 1 w 642076"/>
              <a:gd name="connsiteY4" fmla="*/ 5184845 h 5184845"/>
              <a:gd name="connsiteX0" fmla="*/ 1 w 642076"/>
              <a:gd name="connsiteY0" fmla="*/ 5184845 h 5184845"/>
              <a:gd name="connsiteX1" fmla="*/ 128345 w 642076"/>
              <a:gd name="connsiteY1" fmla="*/ 0 h 5184845"/>
              <a:gd name="connsiteX2" fmla="*/ 642076 w 642076"/>
              <a:gd name="connsiteY2" fmla="*/ 536734 h 5184845"/>
              <a:gd name="connsiteX3" fmla="*/ 452173 w 642076"/>
              <a:gd name="connsiteY3" fmla="*/ 4942549 h 5184845"/>
              <a:gd name="connsiteX4" fmla="*/ 1 w 642076"/>
              <a:gd name="connsiteY4" fmla="*/ 5184845 h 5184845"/>
              <a:gd name="connsiteX0" fmla="*/ 1 w 642076"/>
              <a:gd name="connsiteY0" fmla="*/ 4942767 h 4942767"/>
              <a:gd name="connsiteX1" fmla="*/ 10663 w 642076"/>
              <a:gd name="connsiteY1" fmla="*/ 0 h 4942767"/>
              <a:gd name="connsiteX2" fmla="*/ 642076 w 642076"/>
              <a:gd name="connsiteY2" fmla="*/ 294656 h 4942767"/>
              <a:gd name="connsiteX3" fmla="*/ 452173 w 642076"/>
              <a:gd name="connsiteY3" fmla="*/ 4700471 h 4942767"/>
              <a:gd name="connsiteX4" fmla="*/ 1 w 642076"/>
              <a:gd name="connsiteY4" fmla="*/ 4942767 h 4942767"/>
              <a:gd name="connsiteX0" fmla="*/ 1 w 642076"/>
              <a:gd name="connsiteY0" fmla="*/ 4934927 h 4934927"/>
              <a:gd name="connsiteX1" fmla="*/ 156727 w 642076"/>
              <a:gd name="connsiteY1" fmla="*/ 0 h 4934927"/>
              <a:gd name="connsiteX2" fmla="*/ 642076 w 642076"/>
              <a:gd name="connsiteY2" fmla="*/ 286816 h 4934927"/>
              <a:gd name="connsiteX3" fmla="*/ 452173 w 642076"/>
              <a:gd name="connsiteY3" fmla="*/ 4692631 h 4934927"/>
              <a:gd name="connsiteX4" fmla="*/ 1 w 642076"/>
              <a:gd name="connsiteY4" fmla="*/ 4934927 h 4934927"/>
              <a:gd name="connsiteX0" fmla="*/ 1 w 642076"/>
              <a:gd name="connsiteY0" fmla="*/ 4897918 h 4897918"/>
              <a:gd name="connsiteX1" fmla="*/ 237335 w 642076"/>
              <a:gd name="connsiteY1" fmla="*/ 0 h 4897918"/>
              <a:gd name="connsiteX2" fmla="*/ 642076 w 642076"/>
              <a:gd name="connsiteY2" fmla="*/ 249807 h 4897918"/>
              <a:gd name="connsiteX3" fmla="*/ 452173 w 642076"/>
              <a:gd name="connsiteY3" fmla="*/ 4655622 h 4897918"/>
              <a:gd name="connsiteX4" fmla="*/ 1 w 642076"/>
              <a:gd name="connsiteY4" fmla="*/ 4897918 h 489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6" h="4897918">
                <a:moveTo>
                  <a:pt x="1" y="4897918"/>
                </a:moveTo>
                <a:lnTo>
                  <a:pt x="237335" y="0"/>
                </a:lnTo>
                <a:lnTo>
                  <a:pt x="642076" y="249807"/>
                </a:lnTo>
                <a:lnTo>
                  <a:pt x="452173" y="4655622"/>
                </a:lnTo>
                <a:lnTo>
                  <a:pt x="1" y="4897918"/>
                </a:lnTo>
                <a:close/>
              </a:path>
            </a:pathLst>
          </a:cu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589D5EF-030F-8769-1C50-91274FB2E506}"/>
              </a:ext>
            </a:extLst>
          </p:cNvPr>
          <p:cNvSpPr/>
          <p:nvPr userDrawn="1"/>
        </p:nvSpPr>
        <p:spPr>
          <a:xfrm rot="10800000">
            <a:off x="10387446" y="0"/>
            <a:ext cx="1804554" cy="1600200"/>
          </a:xfrm>
          <a:prstGeom prst="rtTriangle">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C6B19EB-00A6-024A-AE5E-A768B734BCD4}"/>
              </a:ext>
            </a:extLst>
          </p:cNvPr>
          <p:cNvSpPr/>
          <p:nvPr userDrawn="1"/>
        </p:nvSpPr>
        <p:spPr>
          <a:xfrm>
            <a:off x="0" y="3906982"/>
            <a:ext cx="2867891" cy="2951018"/>
          </a:xfrm>
          <a:prstGeom prst="rtTriangle">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日期占位符 3">
            <a:extLst>
              <a:ext uri="{FF2B5EF4-FFF2-40B4-BE49-F238E27FC236}">
                <a16:creationId xmlns:a16="http://schemas.microsoft.com/office/drawing/2014/main" id="{2CE909BE-5639-888B-4B69-D28E0C848858}"/>
              </a:ext>
            </a:extLst>
          </p:cNvPr>
          <p:cNvSpPr>
            <a:spLocks noGrp="1"/>
          </p:cNvSpPr>
          <p:nvPr>
            <p:ph type="dt" sz="half" idx="10"/>
          </p:nvPr>
        </p:nvSpPr>
        <p:spPr>
          <a:xfrm>
            <a:off x="356591" y="1047747"/>
            <a:ext cx="3106479" cy="365125"/>
          </a:xfrm>
        </p:spPr>
        <p:txBody>
          <a:bodyPr/>
          <a:lstStyle>
            <a:lvl1pPr>
              <a:defRPr/>
            </a:lvl1pPr>
          </a:lstStyle>
          <a:p>
            <a:r>
              <a:rPr lang="en-US" altLang="zh-CN"/>
              <a:t>SIÊU DỰ ÁN HÓA 12 CHƯƠNG TRÌNH MỚI</a:t>
            </a:r>
            <a:endParaRPr lang="zh-CN" altLang="en-US"/>
          </a:p>
        </p:txBody>
      </p:sp>
      <p:pic>
        <p:nvPicPr>
          <p:cNvPr id="10" name="Picture 9">
            <a:extLst>
              <a:ext uri="{FF2B5EF4-FFF2-40B4-BE49-F238E27FC236}">
                <a16:creationId xmlns:a16="http://schemas.microsoft.com/office/drawing/2014/main" id="{80F3A084-5693-AD05-A610-B1A7F100A5F4}"/>
              </a:ext>
            </a:extLst>
          </p:cNvPr>
          <p:cNvPicPr>
            <a:picLocks noChangeAspect="1"/>
          </p:cNvPicPr>
          <p:nvPr userDrawn="1"/>
        </p:nvPicPr>
        <p:blipFill>
          <a:blip r:embed="rId2"/>
          <a:stretch>
            <a:fillRect/>
          </a:stretch>
        </p:blipFill>
        <p:spPr>
          <a:xfrm>
            <a:off x="-714566" y="654278"/>
            <a:ext cx="403895" cy="2072820"/>
          </a:xfrm>
          <a:prstGeom prst="rect">
            <a:avLst/>
          </a:prstGeom>
        </p:spPr>
      </p:pic>
      <p:pic>
        <p:nvPicPr>
          <p:cNvPr id="4" name="Picture 3">
            <a:extLst>
              <a:ext uri="{FF2B5EF4-FFF2-40B4-BE49-F238E27FC236}">
                <a16:creationId xmlns:a16="http://schemas.microsoft.com/office/drawing/2014/main" id="{04B52CEC-C8CF-9CE5-3B24-56FB847E482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contrast="-14000"/>
                    </a14:imgEffect>
                  </a14:imgLayer>
                </a14:imgProps>
              </a:ext>
            </a:extLst>
          </a:blip>
          <a:stretch>
            <a:fillRect/>
          </a:stretch>
        </p:blipFill>
        <p:spPr>
          <a:xfrm>
            <a:off x="218209" y="5634432"/>
            <a:ext cx="956989" cy="956989"/>
          </a:xfrm>
          <a:prstGeom prst="rect">
            <a:avLst/>
          </a:prstGeom>
        </p:spPr>
      </p:pic>
      <p:pic>
        <p:nvPicPr>
          <p:cNvPr id="5" name="Picture 4">
            <a:extLst>
              <a:ext uri="{FF2B5EF4-FFF2-40B4-BE49-F238E27FC236}">
                <a16:creationId xmlns:a16="http://schemas.microsoft.com/office/drawing/2014/main" id="{264AE32C-2F30-350B-3B6C-F202C500572E}"/>
              </a:ext>
            </a:extLst>
          </p:cNvPr>
          <p:cNvPicPr>
            <a:picLocks noChangeAspect="1"/>
          </p:cNvPicPr>
          <p:nvPr userDrawn="1"/>
        </p:nvPicPr>
        <p:blipFill>
          <a:blip r:embed="rId5">
            <a:duotone>
              <a:schemeClr val="accent4">
                <a:shade val="45000"/>
                <a:satMod val="135000"/>
              </a:schemeClr>
              <a:prstClr val="white"/>
            </a:duotone>
          </a:blip>
          <a:stretch>
            <a:fillRect/>
          </a:stretch>
        </p:blipFill>
        <p:spPr>
          <a:xfrm>
            <a:off x="11289723" y="115896"/>
            <a:ext cx="658065" cy="658065"/>
          </a:xfrm>
          <a:prstGeom prst="rect">
            <a:avLst/>
          </a:prstGeom>
        </p:spPr>
      </p:pic>
    </p:spTree>
    <p:extLst>
      <p:ext uri="{BB962C8B-B14F-4D97-AF65-F5344CB8AC3E}">
        <p14:creationId xmlns:p14="http://schemas.microsoft.com/office/powerpoint/2010/main" val="3462283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7C6A2A0-4F75-0881-107A-D35F8C4A9A27}"/>
              </a:ext>
            </a:extLst>
          </p:cNvPr>
          <p:cNvSpPr/>
          <p:nvPr userDrawn="1"/>
        </p:nvSpPr>
        <p:spPr>
          <a:xfrm rot="8074440">
            <a:off x="1471429" y="2768302"/>
            <a:ext cx="290438" cy="4897918"/>
          </a:xfrm>
          <a:custGeom>
            <a:avLst/>
            <a:gdLst>
              <a:gd name="connsiteX0" fmla="*/ 0 w 621718"/>
              <a:gd name="connsiteY0" fmla="*/ 6477856 h 6477856"/>
              <a:gd name="connsiteX1" fmla="*/ 155430 w 621718"/>
              <a:gd name="connsiteY1" fmla="*/ 0 h 6477856"/>
              <a:gd name="connsiteX2" fmla="*/ 621718 w 621718"/>
              <a:gd name="connsiteY2" fmla="*/ 0 h 6477856"/>
              <a:gd name="connsiteX3" fmla="*/ 466289 w 621718"/>
              <a:gd name="connsiteY3" fmla="*/ 6477856 h 6477856"/>
              <a:gd name="connsiteX4" fmla="*/ 0 w 621718"/>
              <a:gd name="connsiteY4" fmla="*/ 6477856 h 6477856"/>
              <a:gd name="connsiteX0" fmla="*/ 0 w 621718"/>
              <a:gd name="connsiteY0" fmla="*/ 6477856 h 6477856"/>
              <a:gd name="connsiteX1" fmla="*/ 155430 w 621718"/>
              <a:gd name="connsiteY1" fmla="*/ 0 h 6477856"/>
              <a:gd name="connsiteX2" fmla="*/ 621718 w 621718"/>
              <a:gd name="connsiteY2" fmla="*/ 0 h 6477856"/>
              <a:gd name="connsiteX3" fmla="*/ 476450 w 621718"/>
              <a:gd name="connsiteY3" fmla="*/ 5111263 h 6477856"/>
              <a:gd name="connsiteX4" fmla="*/ 0 w 621718"/>
              <a:gd name="connsiteY4" fmla="*/ 6477856 h 6477856"/>
              <a:gd name="connsiteX0" fmla="*/ 0 w 599704"/>
              <a:gd name="connsiteY0" fmla="*/ 5493430 h 5493430"/>
              <a:gd name="connsiteX1" fmla="*/ 133416 w 599704"/>
              <a:gd name="connsiteY1" fmla="*/ 0 h 5493430"/>
              <a:gd name="connsiteX2" fmla="*/ 599704 w 599704"/>
              <a:gd name="connsiteY2" fmla="*/ 0 h 5493430"/>
              <a:gd name="connsiteX3" fmla="*/ 454436 w 599704"/>
              <a:gd name="connsiteY3" fmla="*/ 5111263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73303 w 599704"/>
              <a:gd name="connsiteY3" fmla="*/ 4935802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492210 w 599704"/>
              <a:gd name="connsiteY3" fmla="*/ 4971938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21490 w 599704"/>
              <a:gd name="connsiteY3" fmla="*/ 4986851 h 5493430"/>
              <a:gd name="connsiteX4" fmla="*/ 0 w 599704"/>
              <a:gd name="connsiteY4" fmla="*/ 5493430 h 5493430"/>
              <a:gd name="connsiteX0" fmla="*/ 0 w 647147"/>
              <a:gd name="connsiteY0" fmla="*/ 5493430 h 5493430"/>
              <a:gd name="connsiteX1" fmla="*/ 133416 w 647147"/>
              <a:gd name="connsiteY1" fmla="*/ 0 h 5493430"/>
              <a:gd name="connsiteX2" fmla="*/ 647147 w 647147"/>
              <a:gd name="connsiteY2" fmla="*/ 536734 h 5493430"/>
              <a:gd name="connsiteX3" fmla="*/ 521490 w 647147"/>
              <a:gd name="connsiteY3" fmla="*/ 4986851 h 5493430"/>
              <a:gd name="connsiteX4" fmla="*/ 0 w 647147"/>
              <a:gd name="connsiteY4" fmla="*/ 5493430 h 5493430"/>
              <a:gd name="connsiteX0" fmla="*/ 1 w 642076"/>
              <a:gd name="connsiteY0" fmla="*/ 5184845 h 5184845"/>
              <a:gd name="connsiteX1" fmla="*/ 128345 w 642076"/>
              <a:gd name="connsiteY1" fmla="*/ 0 h 5184845"/>
              <a:gd name="connsiteX2" fmla="*/ 642076 w 642076"/>
              <a:gd name="connsiteY2" fmla="*/ 536734 h 5184845"/>
              <a:gd name="connsiteX3" fmla="*/ 516419 w 642076"/>
              <a:gd name="connsiteY3" fmla="*/ 4986851 h 5184845"/>
              <a:gd name="connsiteX4" fmla="*/ 1 w 642076"/>
              <a:gd name="connsiteY4" fmla="*/ 5184845 h 5184845"/>
              <a:gd name="connsiteX0" fmla="*/ 1 w 642076"/>
              <a:gd name="connsiteY0" fmla="*/ 5184845 h 5184845"/>
              <a:gd name="connsiteX1" fmla="*/ 128345 w 642076"/>
              <a:gd name="connsiteY1" fmla="*/ 0 h 5184845"/>
              <a:gd name="connsiteX2" fmla="*/ 642076 w 642076"/>
              <a:gd name="connsiteY2" fmla="*/ 536734 h 5184845"/>
              <a:gd name="connsiteX3" fmla="*/ 452173 w 642076"/>
              <a:gd name="connsiteY3" fmla="*/ 4942549 h 5184845"/>
              <a:gd name="connsiteX4" fmla="*/ 1 w 642076"/>
              <a:gd name="connsiteY4" fmla="*/ 5184845 h 5184845"/>
              <a:gd name="connsiteX0" fmla="*/ 1 w 642076"/>
              <a:gd name="connsiteY0" fmla="*/ 4942767 h 4942767"/>
              <a:gd name="connsiteX1" fmla="*/ 10663 w 642076"/>
              <a:gd name="connsiteY1" fmla="*/ 0 h 4942767"/>
              <a:gd name="connsiteX2" fmla="*/ 642076 w 642076"/>
              <a:gd name="connsiteY2" fmla="*/ 294656 h 4942767"/>
              <a:gd name="connsiteX3" fmla="*/ 452173 w 642076"/>
              <a:gd name="connsiteY3" fmla="*/ 4700471 h 4942767"/>
              <a:gd name="connsiteX4" fmla="*/ 1 w 642076"/>
              <a:gd name="connsiteY4" fmla="*/ 4942767 h 4942767"/>
              <a:gd name="connsiteX0" fmla="*/ 1 w 642076"/>
              <a:gd name="connsiteY0" fmla="*/ 4934927 h 4934927"/>
              <a:gd name="connsiteX1" fmla="*/ 156727 w 642076"/>
              <a:gd name="connsiteY1" fmla="*/ 0 h 4934927"/>
              <a:gd name="connsiteX2" fmla="*/ 642076 w 642076"/>
              <a:gd name="connsiteY2" fmla="*/ 286816 h 4934927"/>
              <a:gd name="connsiteX3" fmla="*/ 452173 w 642076"/>
              <a:gd name="connsiteY3" fmla="*/ 4692631 h 4934927"/>
              <a:gd name="connsiteX4" fmla="*/ 1 w 642076"/>
              <a:gd name="connsiteY4" fmla="*/ 4934927 h 4934927"/>
              <a:gd name="connsiteX0" fmla="*/ 1 w 642076"/>
              <a:gd name="connsiteY0" fmla="*/ 4897918 h 4897918"/>
              <a:gd name="connsiteX1" fmla="*/ 237335 w 642076"/>
              <a:gd name="connsiteY1" fmla="*/ 0 h 4897918"/>
              <a:gd name="connsiteX2" fmla="*/ 642076 w 642076"/>
              <a:gd name="connsiteY2" fmla="*/ 249807 h 4897918"/>
              <a:gd name="connsiteX3" fmla="*/ 452173 w 642076"/>
              <a:gd name="connsiteY3" fmla="*/ 4655622 h 4897918"/>
              <a:gd name="connsiteX4" fmla="*/ 1 w 642076"/>
              <a:gd name="connsiteY4" fmla="*/ 4897918 h 489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6" h="4897918">
                <a:moveTo>
                  <a:pt x="1" y="4897918"/>
                </a:moveTo>
                <a:lnTo>
                  <a:pt x="237335" y="0"/>
                </a:lnTo>
                <a:lnTo>
                  <a:pt x="642076" y="249807"/>
                </a:lnTo>
                <a:lnTo>
                  <a:pt x="452173" y="4655622"/>
                </a:lnTo>
                <a:lnTo>
                  <a:pt x="1" y="4897918"/>
                </a:lnTo>
                <a:close/>
              </a:path>
            </a:pathLst>
          </a:cu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589D5EF-030F-8769-1C50-91274FB2E506}"/>
              </a:ext>
            </a:extLst>
          </p:cNvPr>
          <p:cNvSpPr/>
          <p:nvPr userDrawn="1"/>
        </p:nvSpPr>
        <p:spPr>
          <a:xfrm rot="10800000">
            <a:off x="10387446" y="0"/>
            <a:ext cx="1804554" cy="1600200"/>
          </a:xfrm>
          <a:prstGeom prst="rtTriangle">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C6B19EB-00A6-024A-AE5E-A768B734BCD4}"/>
              </a:ext>
            </a:extLst>
          </p:cNvPr>
          <p:cNvSpPr/>
          <p:nvPr userDrawn="1"/>
        </p:nvSpPr>
        <p:spPr>
          <a:xfrm>
            <a:off x="0" y="3906982"/>
            <a:ext cx="2867891" cy="2951018"/>
          </a:xfrm>
          <a:prstGeom prst="rtTriangle">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日期占位符 3">
            <a:extLst>
              <a:ext uri="{FF2B5EF4-FFF2-40B4-BE49-F238E27FC236}">
                <a16:creationId xmlns:a16="http://schemas.microsoft.com/office/drawing/2014/main" id="{2CE909BE-5639-888B-4B69-D28E0C848858}"/>
              </a:ext>
            </a:extLst>
          </p:cNvPr>
          <p:cNvSpPr>
            <a:spLocks noGrp="1"/>
          </p:cNvSpPr>
          <p:nvPr>
            <p:ph type="dt" sz="half" idx="10"/>
          </p:nvPr>
        </p:nvSpPr>
        <p:spPr>
          <a:xfrm>
            <a:off x="356591" y="1047747"/>
            <a:ext cx="3106479" cy="365125"/>
          </a:xfrm>
        </p:spPr>
        <p:txBody>
          <a:bodyPr/>
          <a:lstStyle>
            <a:lvl1pPr>
              <a:defRPr/>
            </a:lvl1pPr>
          </a:lstStyle>
          <a:p>
            <a:r>
              <a:rPr lang="en-US" altLang="zh-CN"/>
              <a:t>SIÊU DỰ ÁN HÓA 12 CHƯƠNG TRÌNH MỚI</a:t>
            </a:r>
            <a:endParaRPr lang="zh-CN" altLang="en-US"/>
          </a:p>
        </p:txBody>
      </p:sp>
      <p:pic>
        <p:nvPicPr>
          <p:cNvPr id="10" name="Picture 9">
            <a:extLst>
              <a:ext uri="{FF2B5EF4-FFF2-40B4-BE49-F238E27FC236}">
                <a16:creationId xmlns:a16="http://schemas.microsoft.com/office/drawing/2014/main" id="{80F3A084-5693-AD05-A610-B1A7F100A5F4}"/>
              </a:ext>
            </a:extLst>
          </p:cNvPr>
          <p:cNvPicPr>
            <a:picLocks noChangeAspect="1"/>
          </p:cNvPicPr>
          <p:nvPr userDrawn="1"/>
        </p:nvPicPr>
        <p:blipFill>
          <a:blip r:embed="rId2"/>
          <a:stretch>
            <a:fillRect/>
          </a:stretch>
        </p:blipFill>
        <p:spPr>
          <a:xfrm>
            <a:off x="-714566" y="654278"/>
            <a:ext cx="403895" cy="2072820"/>
          </a:xfrm>
          <a:prstGeom prst="rect">
            <a:avLst/>
          </a:prstGeom>
        </p:spPr>
      </p:pic>
      <p:pic>
        <p:nvPicPr>
          <p:cNvPr id="4" name="Picture 3">
            <a:extLst>
              <a:ext uri="{FF2B5EF4-FFF2-40B4-BE49-F238E27FC236}">
                <a16:creationId xmlns:a16="http://schemas.microsoft.com/office/drawing/2014/main" id="{04B52CEC-C8CF-9CE5-3B24-56FB847E482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contrast="-14000"/>
                    </a14:imgEffect>
                  </a14:imgLayer>
                </a14:imgProps>
              </a:ext>
            </a:extLst>
          </a:blip>
          <a:stretch>
            <a:fillRect/>
          </a:stretch>
        </p:blipFill>
        <p:spPr>
          <a:xfrm>
            <a:off x="218209" y="5634432"/>
            <a:ext cx="956989" cy="956989"/>
          </a:xfrm>
          <a:prstGeom prst="rect">
            <a:avLst/>
          </a:prstGeom>
        </p:spPr>
      </p:pic>
      <p:pic>
        <p:nvPicPr>
          <p:cNvPr id="5" name="Picture 4">
            <a:extLst>
              <a:ext uri="{FF2B5EF4-FFF2-40B4-BE49-F238E27FC236}">
                <a16:creationId xmlns:a16="http://schemas.microsoft.com/office/drawing/2014/main" id="{264AE32C-2F30-350B-3B6C-F202C500572E}"/>
              </a:ext>
            </a:extLst>
          </p:cNvPr>
          <p:cNvPicPr>
            <a:picLocks noChangeAspect="1"/>
          </p:cNvPicPr>
          <p:nvPr userDrawn="1"/>
        </p:nvPicPr>
        <p:blipFill>
          <a:blip r:embed="rId5">
            <a:duotone>
              <a:schemeClr val="accent4">
                <a:shade val="45000"/>
                <a:satMod val="135000"/>
              </a:schemeClr>
              <a:prstClr val="white"/>
            </a:duotone>
          </a:blip>
          <a:stretch>
            <a:fillRect/>
          </a:stretch>
        </p:blipFill>
        <p:spPr>
          <a:xfrm>
            <a:off x="11289723" y="115896"/>
            <a:ext cx="658065" cy="658065"/>
          </a:xfrm>
          <a:prstGeom prst="rect">
            <a:avLst/>
          </a:prstGeom>
        </p:spPr>
      </p:pic>
    </p:spTree>
    <p:extLst>
      <p:ext uri="{BB962C8B-B14F-4D97-AF65-F5344CB8AC3E}">
        <p14:creationId xmlns:p14="http://schemas.microsoft.com/office/powerpoint/2010/main" val="3174797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7C6A2A0-4F75-0881-107A-D35F8C4A9A27}"/>
              </a:ext>
            </a:extLst>
          </p:cNvPr>
          <p:cNvSpPr/>
          <p:nvPr userDrawn="1"/>
        </p:nvSpPr>
        <p:spPr>
          <a:xfrm rot="8074440">
            <a:off x="1471429" y="2768302"/>
            <a:ext cx="290438" cy="4897918"/>
          </a:xfrm>
          <a:custGeom>
            <a:avLst/>
            <a:gdLst>
              <a:gd name="connsiteX0" fmla="*/ 0 w 621718"/>
              <a:gd name="connsiteY0" fmla="*/ 6477856 h 6477856"/>
              <a:gd name="connsiteX1" fmla="*/ 155430 w 621718"/>
              <a:gd name="connsiteY1" fmla="*/ 0 h 6477856"/>
              <a:gd name="connsiteX2" fmla="*/ 621718 w 621718"/>
              <a:gd name="connsiteY2" fmla="*/ 0 h 6477856"/>
              <a:gd name="connsiteX3" fmla="*/ 466289 w 621718"/>
              <a:gd name="connsiteY3" fmla="*/ 6477856 h 6477856"/>
              <a:gd name="connsiteX4" fmla="*/ 0 w 621718"/>
              <a:gd name="connsiteY4" fmla="*/ 6477856 h 6477856"/>
              <a:gd name="connsiteX0" fmla="*/ 0 w 621718"/>
              <a:gd name="connsiteY0" fmla="*/ 6477856 h 6477856"/>
              <a:gd name="connsiteX1" fmla="*/ 155430 w 621718"/>
              <a:gd name="connsiteY1" fmla="*/ 0 h 6477856"/>
              <a:gd name="connsiteX2" fmla="*/ 621718 w 621718"/>
              <a:gd name="connsiteY2" fmla="*/ 0 h 6477856"/>
              <a:gd name="connsiteX3" fmla="*/ 476450 w 621718"/>
              <a:gd name="connsiteY3" fmla="*/ 5111263 h 6477856"/>
              <a:gd name="connsiteX4" fmla="*/ 0 w 621718"/>
              <a:gd name="connsiteY4" fmla="*/ 6477856 h 6477856"/>
              <a:gd name="connsiteX0" fmla="*/ 0 w 599704"/>
              <a:gd name="connsiteY0" fmla="*/ 5493430 h 5493430"/>
              <a:gd name="connsiteX1" fmla="*/ 133416 w 599704"/>
              <a:gd name="connsiteY1" fmla="*/ 0 h 5493430"/>
              <a:gd name="connsiteX2" fmla="*/ 599704 w 599704"/>
              <a:gd name="connsiteY2" fmla="*/ 0 h 5493430"/>
              <a:gd name="connsiteX3" fmla="*/ 454436 w 599704"/>
              <a:gd name="connsiteY3" fmla="*/ 5111263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73303 w 599704"/>
              <a:gd name="connsiteY3" fmla="*/ 4935802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492210 w 599704"/>
              <a:gd name="connsiteY3" fmla="*/ 4971938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21490 w 599704"/>
              <a:gd name="connsiteY3" fmla="*/ 4986851 h 5493430"/>
              <a:gd name="connsiteX4" fmla="*/ 0 w 599704"/>
              <a:gd name="connsiteY4" fmla="*/ 5493430 h 5493430"/>
              <a:gd name="connsiteX0" fmla="*/ 0 w 647147"/>
              <a:gd name="connsiteY0" fmla="*/ 5493430 h 5493430"/>
              <a:gd name="connsiteX1" fmla="*/ 133416 w 647147"/>
              <a:gd name="connsiteY1" fmla="*/ 0 h 5493430"/>
              <a:gd name="connsiteX2" fmla="*/ 647147 w 647147"/>
              <a:gd name="connsiteY2" fmla="*/ 536734 h 5493430"/>
              <a:gd name="connsiteX3" fmla="*/ 521490 w 647147"/>
              <a:gd name="connsiteY3" fmla="*/ 4986851 h 5493430"/>
              <a:gd name="connsiteX4" fmla="*/ 0 w 647147"/>
              <a:gd name="connsiteY4" fmla="*/ 5493430 h 5493430"/>
              <a:gd name="connsiteX0" fmla="*/ 1 w 642076"/>
              <a:gd name="connsiteY0" fmla="*/ 5184845 h 5184845"/>
              <a:gd name="connsiteX1" fmla="*/ 128345 w 642076"/>
              <a:gd name="connsiteY1" fmla="*/ 0 h 5184845"/>
              <a:gd name="connsiteX2" fmla="*/ 642076 w 642076"/>
              <a:gd name="connsiteY2" fmla="*/ 536734 h 5184845"/>
              <a:gd name="connsiteX3" fmla="*/ 516419 w 642076"/>
              <a:gd name="connsiteY3" fmla="*/ 4986851 h 5184845"/>
              <a:gd name="connsiteX4" fmla="*/ 1 w 642076"/>
              <a:gd name="connsiteY4" fmla="*/ 5184845 h 5184845"/>
              <a:gd name="connsiteX0" fmla="*/ 1 w 642076"/>
              <a:gd name="connsiteY0" fmla="*/ 5184845 h 5184845"/>
              <a:gd name="connsiteX1" fmla="*/ 128345 w 642076"/>
              <a:gd name="connsiteY1" fmla="*/ 0 h 5184845"/>
              <a:gd name="connsiteX2" fmla="*/ 642076 w 642076"/>
              <a:gd name="connsiteY2" fmla="*/ 536734 h 5184845"/>
              <a:gd name="connsiteX3" fmla="*/ 452173 w 642076"/>
              <a:gd name="connsiteY3" fmla="*/ 4942549 h 5184845"/>
              <a:gd name="connsiteX4" fmla="*/ 1 w 642076"/>
              <a:gd name="connsiteY4" fmla="*/ 5184845 h 5184845"/>
              <a:gd name="connsiteX0" fmla="*/ 1 w 642076"/>
              <a:gd name="connsiteY0" fmla="*/ 4942767 h 4942767"/>
              <a:gd name="connsiteX1" fmla="*/ 10663 w 642076"/>
              <a:gd name="connsiteY1" fmla="*/ 0 h 4942767"/>
              <a:gd name="connsiteX2" fmla="*/ 642076 w 642076"/>
              <a:gd name="connsiteY2" fmla="*/ 294656 h 4942767"/>
              <a:gd name="connsiteX3" fmla="*/ 452173 w 642076"/>
              <a:gd name="connsiteY3" fmla="*/ 4700471 h 4942767"/>
              <a:gd name="connsiteX4" fmla="*/ 1 w 642076"/>
              <a:gd name="connsiteY4" fmla="*/ 4942767 h 4942767"/>
              <a:gd name="connsiteX0" fmla="*/ 1 w 642076"/>
              <a:gd name="connsiteY0" fmla="*/ 4934927 h 4934927"/>
              <a:gd name="connsiteX1" fmla="*/ 156727 w 642076"/>
              <a:gd name="connsiteY1" fmla="*/ 0 h 4934927"/>
              <a:gd name="connsiteX2" fmla="*/ 642076 w 642076"/>
              <a:gd name="connsiteY2" fmla="*/ 286816 h 4934927"/>
              <a:gd name="connsiteX3" fmla="*/ 452173 w 642076"/>
              <a:gd name="connsiteY3" fmla="*/ 4692631 h 4934927"/>
              <a:gd name="connsiteX4" fmla="*/ 1 w 642076"/>
              <a:gd name="connsiteY4" fmla="*/ 4934927 h 4934927"/>
              <a:gd name="connsiteX0" fmla="*/ 1 w 642076"/>
              <a:gd name="connsiteY0" fmla="*/ 4897918 h 4897918"/>
              <a:gd name="connsiteX1" fmla="*/ 237335 w 642076"/>
              <a:gd name="connsiteY1" fmla="*/ 0 h 4897918"/>
              <a:gd name="connsiteX2" fmla="*/ 642076 w 642076"/>
              <a:gd name="connsiteY2" fmla="*/ 249807 h 4897918"/>
              <a:gd name="connsiteX3" fmla="*/ 452173 w 642076"/>
              <a:gd name="connsiteY3" fmla="*/ 4655622 h 4897918"/>
              <a:gd name="connsiteX4" fmla="*/ 1 w 642076"/>
              <a:gd name="connsiteY4" fmla="*/ 4897918 h 489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6" h="4897918">
                <a:moveTo>
                  <a:pt x="1" y="4897918"/>
                </a:moveTo>
                <a:lnTo>
                  <a:pt x="237335" y="0"/>
                </a:lnTo>
                <a:lnTo>
                  <a:pt x="642076" y="249807"/>
                </a:lnTo>
                <a:lnTo>
                  <a:pt x="452173" y="4655622"/>
                </a:lnTo>
                <a:lnTo>
                  <a:pt x="1" y="4897918"/>
                </a:lnTo>
                <a:close/>
              </a:path>
            </a:pathLst>
          </a:cu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589D5EF-030F-8769-1C50-91274FB2E506}"/>
              </a:ext>
            </a:extLst>
          </p:cNvPr>
          <p:cNvSpPr/>
          <p:nvPr userDrawn="1"/>
        </p:nvSpPr>
        <p:spPr>
          <a:xfrm rot="10800000">
            <a:off x="10387446" y="0"/>
            <a:ext cx="1804554" cy="1600200"/>
          </a:xfrm>
          <a:prstGeom prst="rtTriangle">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C6B19EB-00A6-024A-AE5E-A768B734BCD4}"/>
              </a:ext>
            </a:extLst>
          </p:cNvPr>
          <p:cNvSpPr/>
          <p:nvPr userDrawn="1"/>
        </p:nvSpPr>
        <p:spPr>
          <a:xfrm>
            <a:off x="0" y="3906982"/>
            <a:ext cx="2867891" cy="2951018"/>
          </a:xfrm>
          <a:prstGeom prst="rtTriangle">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日期占位符 3">
            <a:extLst>
              <a:ext uri="{FF2B5EF4-FFF2-40B4-BE49-F238E27FC236}">
                <a16:creationId xmlns:a16="http://schemas.microsoft.com/office/drawing/2014/main" id="{2CE909BE-5639-888B-4B69-D28E0C848858}"/>
              </a:ext>
            </a:extLst>
          </p:cNvPr>
          <p:cNvSpPr>
            <a:spLocks noGrp="1"/>
          </p:cNvSpPr>
          <p:nvPr>
            <p:ph type="dt" sz="half" idx="10"/>
          </p:nvPr>
        </p:nvSpPr>
        <p:spPr>
          <a:xfrm>
            <a:off x="356591" y="1047747"/>
            <a:ext cx="3106479" cy="365125"/>
          </a:xfrm>
        </p:spPr>
        <p:txBody>
          <a:bodyPr/>
          <a:lstStyle>
            <a:lvl1pPr>
              <a:defRPr/>
            </a:lvl1pPr>
          </a:lstStyle>
          <a:p>
            <a:r>
              <a:rPr lang="en-US" altLang="zh-CN"/>
              <a:t>SIÊU DỰ ÁN HÓA 12 CHƯƠNG TRÌNH MỚI</a:t>
            </a:r>
            <a:endParaRPr lang="zh-CN" altLang="en-US"/>
          </a:p>
        </p:txBody>
      </p:sp>
      <p:pic>
        <p:nvPicPr>
          <p:cNvPr id="10" name="Picture 9">
            <a:extLst>
              <a:ext uri="{FF2B5EF4-FFF2-40B4-BE49-F238E27FC236}">
                <a16:creationId xmlns:a16="http://schemas.microsoft.com/office/drawing/2014/main" id="{80F3A084-5693-AD05-A610-B1A7F100A5F4}"/>
              </a:ext>
            </a:extLst>
          </p:cNvPr>
          <p:cNvPicPr>
            <a:picLocks noChangeAspect="1"/>
          </p:cNvPicPr>
          <p:nvPr userDrawn="1"/>
        </p:nvPicPr>
        <p:blipFill>
          <a:blip r:embed="rId2"/>
          <a:stretch>
            <a:fillRect/>
          </a:stretch>
        </p:blipFill>
        <p:spPr>
          <a:xfrm>
            <a:off x="-714566" y="654278"/>
            <a:ext cx="403895" cy="2072820"/>
          </a:xfrm>
          <a:prstGeom prst="rect">
            <a:avLst/>
          </a:prstGeom>
        </p:spPr>
      </p:pic>
      <p:pic>
        <p:nvPicPr>
          <p:cNvPr id="4" name="Picture 3">
            <a:extLst>
              <a:ext uri="{FF2B5EF4-FFF2-40B4-BE49-F238E27FC236}">
                <a16:creationId xmlns:a16="http://schemas.microsoft.com/office/drawing/2014/main" id="{04B52CEC-C8CF-9CE5-3B24-56FB847E482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contrast="-14000"/>
                    </a14:imgEffect>
                  </a14:imgLayer>
                </a14:imgProps>
              </a:ext>
            </a:extLst>
          </a:blip>
          <a:stretch>
            <a:fillRect/>
          </a:stretch>
        </p:blipFill>
        <p:spPr>
          <a:xfrm>
            <a:off x="218209" y="5634432"/>
            <a:ext cx="956989" cy="956989"/>
          </a:xfrm>
          <a:prstGeom prst="rect">
            <a:avLst/>
          </a:prstGeom>
        </p:spPr>
      </p:pic>
      <p:pic>
        <p:nvPicPr>
          <p:cNvPr id="5" name="Picture 4">
            <a:extLst>
              <a:ext uri="{FF2B5EF4-FFF2-40B4-BE49-F238E27FC236}">
                <a16:creationId xmlns:a16="http://schemas.microsoft.com/office/drawing/2014/main" id="{264AE32C-2F30-350B-3B6C-F202C500572E}"/>
              </a:ext>
            </a:extLst>
          </p:cNvPr>
          <p:cNvPicPr>
            <a:picLocks noChangeAspect="1"/>
          </p:cNvPicPr>
          <p:nvPr userDrawn="1"/>
        </p:nvPicPr>
        <p:blipFill>
          <a:blip r:embed="rId5">
            <a:duotone>
              <a:schemeClr val="accent4">
                <a:shade val="45000"/>
                <a:satMod val="135000"/>
              </a:schemeClr>
              <a:prstClr val="white"/>
            </a:duotone>
          </a:blip>
          <a:stretch>
            <a:fillRect/>
          </a:stretch>
        </p:blipFill>
        <p:spPr>
          <a:xfrm>
            <a:off x="11289723" y="115896"/>
            <a:ext cx="658065" cy="658065"/>
          </a:xfrm>
          <a:prstGeom prst="rect">
            <a:avLst/>
          </a:prstGeom>
        </p:spPr>
      </p:pic>
    </p:spTree>
    <p:extLst>
      <p:ext uri="{BB962C8B-B14F-4D97-AF65-F5344CB8AC3E}">
        <p14:creationId xmlns:p14="http://schemas.microsoft.com/office/powerpoint/2010/main" val="3839045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7C6A2A0-4F75-0881-107A-D35F8C4A9A27}"/>
              </a:ext>
            </a:extLst>
          </p:cNvPr>
          <p:cNvSpPr/>
          <p:nvPr userDrawn="1"/>
        </p:nvSpPr>
        <p:spPr>
          <a:xfrm rot="8074440">
            <a:off x="1471429" y="2768302"/>
            <a:ext cx="290438" cy="4897918"/>
          </a:xfrm>
          <a:custGeom>
            <a:avLst/>
            <a:gdLst>
              <a:gd name="connsiteX0" fmla="*/ 0 w 621718"/>
              <a:gd name="connsiteY0" fmla="*/ 6477856 h 6477856"/>
              <a:gd name="connsiteX1" fmla="*/ 155430 w 621718"/>
              <a:gd name="connsiteY1" fmla="*/ 0 h 6477856"/>
              <a:gd name="connsiteX2" fmla="*/ 621718 w 621718"/>
              <a:gd name="connsiteY2" fmla="*/ 0 h 6477856"/>
              <a:gd name="connsiteX3" fmla="*/ 466289 w 621718"/>
              <a:gd name="connsiteY3" fmla="*/ 6477856 h 6477856"/>
              <a:gd name="connsiteX4" fmla="*/ 0 w 621718"/>
              <a:gd name="connsiteY4" fmla="*/ 6477856 h 6477856"/>
              <a:gd name="connsiteX0" fmla="*/ 0 w 621718"/>
              <a:gd name="connsiteY0" fmla="*/ 6477856 h 6477856"/>
              <a:gd name="connsiteX1" fmla="*/ 155430 w 621718"/>
              <a:gd name="connsiteY1" fmla="*/ 0 h 6477856"/>
              <a:gd name="connsiteX2" fmla="*/ 621718 w 621718"/>
              <a:gd name="connsiteY2" fmla="*/ 0 h 6477856"/>
              <a:gd name="connsiteX3" fmla="*/ 476450 w 621718"/>
              <a:gd name="connsiteY3" fmla="*/ 5111263 h 6477856"/>
              <a:gd name="connsiteX4" fmla="*/ 0 w 621718"/>
              <a:gd name="connsiteY4" fmla="*/ 6477856 h 6477856"/>
              <a:gd name="connsiteX0" fmla="*/ 0 w 599704"/>
              <a:gd name="connsiteY0" fmla="*/ 5493430 h 5493430"/>
              <a:gd name="connsiteX1" fmla="*/ 133416 w 599704"/>
              <a:gd name="connsiteY1" fmla="*/ 0 h 5493430"/>
              <a:gd name="connsiteX2" fmla="*/ 599704 w 599704"/>
              <a:gd name="connsiteY2" fmla="*/ 0 h 5493430"/>
              <a:gd name="connsiteX3" fmla="*/ 454436 w 599704"/>
              <a:gd name="connsiteY3" fmla="*/ 5111263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73303 w 599704"/>
              <a:gd name="connsiteY3" fmla="*/ 4935802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492210 w 599704"/>
              <a:gd name="connsiteY3" fmla="*/ 4971938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21490 w 599704"/>
              <a:gd name="connsiteY3" fmla="*/ 4986851 h 5493430"/>
              <a:gd name="connsiteX4" fmla="*/ 0 w 599704"/>
              <a:gd name="connsiteY4" fmla="*/ 5493430 h 5493430"/>
              <a:gd name="connsiteX0" fmla="*/ 0 w 647147"/>
              <a:gd name="connsiteY0" fmla="*/ 5493430 h 5493430"/>
              <a:gd name="connsiteX1" fmla="*/ 133416 w 647147"/>
              <a:gd name="connsiteY1" fmla="*/ 0 h 5493430"/>
              <a:gd name="connsiteX2" fmla="*/ 647147 w 647147"/>
              <a:gd name="connsiteY2" fmla="*/ 536734 h 5493430"/>
              <a:gd name="connsiteX3" fmla="*/ 521490 w 647147"/>
              <a:gd name="connsiteY3" fmla="*/ 4986851 h 5493430"/>
              <a:gd name="connsiteX4" fmla="*/ 0 w 647147"/>
              <a:gd name="connsiteY4" fmla="*/ 5493430 h 5493430"/>
              <a:gd name="connsiteX0" fmla="*/ 1 w 642076"/>
              <a:gd name="connsiteY0" fmla="*/ 5184845 h 5184845"/>
              <a:gd name="connsiteX1" fmla="*/ 128345 w 642076"/>
              <a:gd name="connsiteY1" fmla="*/ 0 h 5184845"/>
              <a:gd name="connsiteX2" fmla="*/ 642076 w 642076"/>
              <a:gd name="connsiteY2" fmla="*/ 536734 h 5184845"/>
              <a:gd name="connsiteX3" fmla="*/ 516419 w 642076"/>
              <a:gd name="connsiteY3" fmla="*/ 4986851 h 5184845"/>
              <a:gd name="connsiteX4" fmla="*/ 1 w 642076"/>
              <a:gd name="connsiteY4" fmla="*/ 5184845 h 5184845"/>
              <a:gd name="connsiteX0" fmla="*/ 1 w 642076"/>
              <a:gd name="connsiteY0" fmla="*/ 5184845 h 5184845"/>
              <a:gd name="connsiteX1" fmla="*/ 128345 w 642076"/>
              <a:gd name="connsiteY1" fmla="*/ 0 h 5184845"/>
              <a:gd name="connsiteX2" fmla="*/ 642076 w 642076"/>
              <a:gd name="connsiteY2" fmla="*/ 536734 h 5184845"/>
              <a:gd name="connsiteX3" fmla="*/ 452173 w 642076"/>
              <a:gd name="connsiteY3" fmla="*/ 4942549 h 5184845"/>
              <a:gd name="connsiteX4" fmla="*/ 1 w 642076"/>
              <a:gd name="connsiteY4" fmla="*/ 5184845 h 5184845"/>
              <a:gd name="connsiteX0" fmla="*/ 1 w 642076"/>
              <a:gd name="connsiteY0" fmla="*/ 4942767 h 4942767"/>
              <a:gd name="connsiteX1" fmla="*/ 10663 w 642076"/>
              <a:gd name="connsiteY1" fmla="*/ 0 h 4942767"/>
              <a:gd name="connsiteX2" fmla="*/ 642076 w 642076"/>
              <a:gd name="connsiteY2" fmla="*/ 294656 h 4942767"/>
              <a:gd name="connsiteX3" fmla="*/ 452173 w 642076"/>
              <a:gd name="connsiteY3" fmla="*/ 4700471 h 4942767"/>
              <a:gd name="connsiteX4" fmla="*/ 1 w 642076"/>
              <a:gd name="connsiteY4" fmla="*/ 4942767 h 4942767"/>
              <a:gd name="connsiteX0" fmla="*/ 1 w 642076"/>
              <a:gd name="connsiteY0" fmla="*/ 4934927 h 4934927"/>
              <a:gd name="connsiteX1" fmla="*/ 156727 w 642076"/>
              <a:gd name="connsiteY1" fmla="*/ 0 h 4934927"/>
              <a:gd name="connsiteX2" fmla="*/ 642076 w 642076"/>
              <a:gd name="connsiteY2" fmla="*/ 286816 h 4934927"/>
              <a:gd name="connsiteX3" fmla="*/ 452173 w 642076"/>
              <a:gd name="connsiteY3" fmla="*/ 4692631 h 4934927"/>
              <a:gd name="connsiteX4" fmla="*/ 1 w 642076"/>
              <a:gd name="connsiteY4" fmla="*/ 4934927 h 4934927"/>
              <a:gd name="connsiteX0" fmla="*/ 1 w 642076"/>
              <a:gd name="connsiteY0" fmla="*/ 4897918 h 4897918"/>
              <a:gd name="connsiteX1" fmla="*/ 237335 w 642076"/>
              <a:gd name="connsiteY1" fmla="*/ 0 h 4897918"/>
              <a:gd name="connsiteX2" fmla="*/ 642076 w 642076"/>
              <a:gd name="connsiteY2" fmla="*/ 249807 h 4897918"/>
              <a:gd name="connsiteX3" fmla="*/ 452173 w 642076"/>
              <a:gd name="connsiteY3" fmla="*/ 4655622 h 4897918"/>
              <a:gd name="connsiteX4" fmla="*/ 1 w 642076"/>
              <a:gd name="connsiteY4" fmla="*/ 4897918 h 489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6" h="4897918">
                <a:moveTo>
                  <a:pt x="1" y="4897918"/>
                </a:moveTo>
                <a:lnTo>
                  <a:pt x="237335" y="0"/>
                </a:lnTo>
                <a:lnTo>
                  <a:pt x="642076" y="249807"/>
                </a:lnTo>
                <a:lnTo>
                  <a:pt x="452173" y="4655622"/>
                </a:lnTo>
                <a:lnTo>
                  <a:pt x="1" y="4897918"/>
                </a:lnTo>
                <a:close/>
              </a:path>
            </a:pathLst>
          </a:cu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589D5EF-030F-8769-1C50-91274FB2E506}"/>
              </a:ext>
            </a:extLst>
          </p:cNvPr>
          <p:cNvSpPr/>
          <p:nvPr userDrawn="1"/>
        </p:nvSpPr>
        <p:spPr>
          <a:xfrm rot="10800000">
            <a:off x="10387446" y="0"/>
            <a:ext cx="1804554" cy="1600200"/>
          </a:xfrm>
          <a:prstGeom prst="rtTriangle">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C6B19EB-00A6-024A-AE5E-A768B734BCD4}"/>
              </a:ext>
            </a:extLst>
          </p:cNvPr>
          <p:cNvSpPr/>
          <p:nvPr userDrawn="1"/>
        </p:nvSpPr>
        <p:spPr>
          <a:xfrm>
            <a:off x="0" y="3906982"/>
            <a:ext cx="2867891" cy="2951018"/>
          </a:xfrm>
          <a:prstGeom prst="rtTriangle">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日期占位符 3">
            <a:extLst>
              <a:ext uri="{FF2B5EF4-FFF2-40B4-BE49-F238E27FC236}">
                <a16:creationId xmlns:a16="http://schemas.microsoft.com/office/drawing/2014/main" id="{2CE909BE-5639-888B-4B69-D28E0C848858}"/>
              </a:ext>
            </a:extLst>
          </p:cNvPr>
          <p:cNvSpPr>
            <a:spLocks noGrp="1"/>
          </p:cNvSpPr>
          <p:nvPr>
            <p:ph type="dt" sz="half" idx="10"/>
          </p:nvPr>
        </p:nvSpPr>
        <p:spPr>
          <a:xfrm>
            <a:off x="356591" y="1047747"/>
            <a:ext cx="3106479" cy="365125"/>
          </a:xfrm>
        </p:spPr>
        <p:txBody>
          <a:bodyPr/>
          <a:lstStyle>
            <a:lvl1pPr>
              <a:defRPr/>
            </a:lvl1pPr>
          </a:lstStyle>
          <a:p>
            <a:r>
              <a:rPr lang="en-US" altLang="zh-CN"/>
              <a:t>SIÊU DỰ ÁN HÓA 12 CHƯƠNG TRÌNH MỚI</a:t>
            </a:r>
            <a:endParaRPr lang="zh-CN" altLang="en-US"/>
          </a:p>
        </p:txBody>
      </p:sp>
      <p:pic>
        <p:nvPicPr>
          <p:cNvPr id="10" name="Picture 9">
            <a:extLst>
              <a:ext uri="{FF2B5EF4-FFF2-40B4-BE49-F238E27FC236}">
                <a16:creationId xmlns:a16="http://schemas.microsoft.com/office/drawing/2014/main" id="{80F3A084-5693-AD05-A610-B1A7F100A5F4}"/>
              </a:ext>
            </a:extLst>
          </p:cNvPr>
          <p:cNvPicPr>
            <a:picLocks noChangeAspect="1"/>
          </p:cNvPicPr>
          <p:nvPr userDrawn="1"/>
        </p:nvPicPr>
        <p:blipFill>
          <a:blip r:embed="rId2"/>
          <a:stretch>
            <a:fillRect/>
          </a:stretch>
        </p:blipFill>
        <p:spPr>
          <a:xfrm>
            <a:off x="-714566" y="654278"/>
            <a:ext cx="403895" cy="2072820"/>
          </a:xfrm>
          <a:prstGeom prst="rect">
            <a:avLst/>
          </a:prstGeom>
        </p:spPr>
      </p:pic>
      <p:pic>
        <p:nvPicPr>
          <p:cNvPr id="4" name="Picture 3">
            <a:extLst>
              <a:ext uri="{FF2B5EF4-FFF2-40B4-BE49-F238E27FC236}">
                <a16:creationId xmlns:a16="http://schemas.microsoft.com/office/drawing/2014/main" id="{04B52CEC-C8CF-9CE5-3B24-56FB847E482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contrast="-14000"/>
                    </a14:imgEffect>
                  </a14:imgLayer>
                </a14:imgProps>
              </a:ext>
            </a:extLst>
          </a:blip>
          <a:stretch>
            <a:fillRect/>
          </a:stretch>
        </p:blipFill>
        <p:spPr>
          <a:xfrm>
            <a:off x="218209" y="5634432"/>
            <a:ext cx="956989" cy="956989"/>
          </a:xfrm>
          <a:prstGeom prst="rect">
            <a:avLst/>
          </a:prstGeom>
        </p:spPr>
      </p:pic>
      <p:pic>
        <p:nvPicPr>
          <p:cNvPr id="5" name="Picture 4">
            <a:extLst>
              <a:ext uri="{FF2B5EF4-FFF2-40B4-BE49-F238E27FC236}">
                <a16:creationId xmlns:a16="http://schemas.microsoft.com/office/drawing/2014/main" id="{264AE32C-2F30-350B-3B6C-F202C500572E}"/>
              </a:ext>
            </a:extLst>
          </p:cNvPr>
          <p:cNvPicPr>
            <a:picLocks noChangeAspect="1"/>
          </p:cNvPicPr>
          <p:nvPr userDrawn="1"/>
        </p:nvPicPr>
        <p:blipFill>
          <a:blip r:embed="rId5">
            <a:duotone>
              <a:schemeClr val="accent4">
                <a:shade val="45000"/>
                <a:satMod val="135000"/>
              </a:schemeClr>
              <a:prstClr val="white"/>
            </a:duotone>
          </a:blip>
          <a:stretch>
            <a:fillRect/>
          </a:stretch>
        </p:blipFill>
        <p:spPr>
          <a:xfrm>
            <a:off x="11289723" y="115896"/>
            <a:ext cx="658065" cy="658065"/>
          </a:xfrm>
          <a:prstGeom prst="rect">
            <a:avLst/>
          </a:prstGeom>
        </p:spPr>
      </p:pic>
    </p:spTree>
    <p:extLst>
      <p:ext uri="{BB962C8B-B14F-4D97-AF65-F5344CB8AC3E}">
        <p14:creationId xmlns:p14="http://schemas.microsoft.com/office/powerpoint/2010/main" val="1754296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7C6A2A0-4F75-0881-107A-D35F8C4A9A27}"/>
              </a:ext>
            </a:extLst>
          </p:cNvPr>
          <p:cNvSpPr/>
          <p:nvPr userDrawn="1"/>
        </p:nvSpPr>
        <p:spPr>
          <a:xfrm rot="8074440">
            <a:off x="1471429" y="2768302"/>
            <a:ext cx="290438" cy="4897918"/>
          </a:xfrm>
          <a:custGeom>
            <a:avLst/>
            <a:gdLst>
              <a:gd name="connsiteX0" fmla="*/ 0 w 621718"/>
              <a:gd name="connsiteY0" fmla="*/ 6477856 h 6477856"/>
              <a:gd name="connsiteX1" fmla="*/ 155430 w 621718"/>
              <a:gd name="connsiteY1" fmla="*/ 0 h 6477856"/>
              <a:gd name="connsiteX2" fmla="*/ 621718 w 621718"/>
              <a:gd name="connsiteY2" fmla="*/ 0 h 6477856"/>
              <a:gd name="connsiteX3" fmla="*/ 466289 w 621718"/>
              <a:gd name="connsiteY3" fmla="*/ 6477856 h 6477856"/>
              <a:gd name="connsiteX4" fmla="*/ 0 w 621718"/>
              <a:gd name="connsiteY4" fmla="*/ 6477856 h 6477856"/>
              <a:gd name="connsiteX0" fmla="*/ 0 w 621718"/>
              <a:gd name="connsiteY0" fmla="*/ 6477856 h 6477856"/>
              <a:gd name="connsiteX1" fmla="*/ 155430 w 621718"/>
              <a:gd name="connsiteY1" fmla="*/ 0 h 6477856"/>
              <a:gd name="connsiteX2" fmla="*/ 621718 w 621718"/>
              <a:gd name="connsiteY2" fmla="*/ 0 h 6477856"/>
              <a:gd name="connsiteX3" fmla="*/ 476450 w 621718"/>
              <a:gd name="connsiteY3" fmla="*/ 5111263 h 6477856"/>
              <a:gd name="connsiteX4" fmla="*/ 0 w 621718"/>
              <a:gd name="connsiteY4" fmla="*/ 6477856 h 6477856"/>
              <a:gd name="connsiteX0" fmla="*/ 0 w 599704"/>
              <a:gd name="connsiteY0" fmla="*/ 5493430 h 5493430"/>
              <a:gd name="connsiteX1" fmla="*/ 133416 w 599704"/>
              <a:gd name="connsiteY1" fmla="*/ 0 h 5493430"/>
              <a:gd name="connsiteX2" fmla="*/ 599704 w 599704"/>
              <a:gd name="connsiteY2" fmla="*/ 0 h 5493430"/>
              <a:gd name="connsiteX3" fmla="*/ 454436 w 599704"/>
              <a:gd name="connsiteY3" fmla="*/ 5111263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73303 w 599704"/>
              <a:gd name="connsiteY3" fmla="*/ 4935802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492210 w 599704"/>
              <a:gd name="connsiteY3" fmla="*/ 4971938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21490 w 599704"/>
              <a:gd name="connsiteY3" fmla="*/ 4986851 h 5493430"/>
              <a:gd name="connsiteX4" fmla="*/ 0 w 599704"/>
              <a:gd name="connsiteY4" fmla="*/ 5493430 h 5493430"/>
              <a:gd name="connsiteX0" fmla="*/ 0 w 647147"/>
              <a:gd name="connsiteY0" fmla="*/ 5493430 h 5493430"/>
              <a:gd name="connsiteX1" fmla="*/ 133416 w 647147"/>
              <a:gd name="connsiteY1" fmla="*/ 0 h 5493430"/>
              <a:gd name="connsiteX2" fmla="*/ 647147 w 647147"/>
              <a:gd name="connsiteY2" fmla="*/ 536734 h 5493430"/>
              <a:gd name="connsiteX3" fmla="*/ 521490 w 647147"/>
              <a:gd name="connsiteY3" fmla="*/ 4986851 h 5493430"/>
              <a:gd name="connsiteX4" fmla="*/ 0 w 647147"/>
              <a:gd name="connsiteY4" fmla="*/ 5493430 h 5493430"/>
              <a:gd name="connsiteX0" fmla="*/ 1 w 642076"/>
              <a:gd name="connsiteY0" fmla="*/ 5184845 h 5184845"/>
              <a:gd name="connsiteX1" fmla="*/ 128345 w 642076"/>
              <a:gd name="connsiteY1" fmla="*/ 0 h 5184845"/>
              <a:gd name="connsiteX2" fmla="*/ 642076 w 642076"/>
              <a:gd name="connsiteY2" fmla="*/ 536734 h 5184845"/>
              <a:gd name="connsiteX3" fmla="*/ 516419 w 642076"/>
              <a:gd name="connsiteY3" fmla="*/ 4986851 h 5184845"/>
              <a:gd name="connsiteX4" fmla="*/ 1 w 642076"/>
              <a:gd name="connsiteY4" fmla="*/ 5184845 h 5184845"/>
              <a:gd name="connsiteX0" fmla="*/ 1 w 642076"/>
              <a:gd name="connsiteY0" fmla="*/ 5184845 h 5184845"/>
              <a:gd name="connsiteX1" fmla="*/ 128345 w 642076"/>
              <a:gd name="connsiteY1" fmla="*/ 0 h 5184845"/>
              <a:gd name="connsiteX2" fmla="*/ 642076 w 642076"/>
              <a:gd name="connsiteY2" fmla="*/ 536734 h 5184845"/>
              <a:gd name="connsiteX3" fmla="*/ 452173 w 642076"/>
              <a:gd name="connsiteY3" fmla="*/ 4942549 h 5184845"/>
              <a:gd name="connsiteX4" fmla="*/ 1 w 642076"/>
              <a:gd name="connsiteY4" fmla="*/ 5184845 h 5184845"/>
              <a:gd name="connsiteX0" fmla="*/ 1 w 642076"/>
              <a:gd name="connsiteY0" fmla="*/ 4942767 h 4942767"/>
              <a:gd name="connsiteX1" fmla="*/ 10663 w 642076"/>
              <a:gd name="connsiteY1" fmla="*/ 0 h 4942767"/>
              <a:gd name="connsiteX2" fmla="*/ 642076 w 642076"/>
              <a:gd name="connsiteY2" fmla="*/ 294656 h 4942767"/>
              <a:gd name="connsiteX3" fmla="*/ 452173 w 642076"/>
              <a:gd name="connsiteY3" fmla="*/ 4700471 h 4942767"/>
              <a:gd name="connsiteX4" fmla="*/ 1 w 642076"/>
              <a:gd name="connsiteY4" fmla="*/ 4942767 h 4942767"/>
              <a:gd name="connsiteX0" fmla="*/ 1 w 642076"/>
              <a:gd name="connsiteY0" fmla="*/ 4934927 h 4934927"/>
              <a:gd name="connsiteX1" fmla="*/ 156727 w 642076"/>
              <a:gd name="connsiteY1" fmla="*/ 0 h 4934927"/>
              <a:gd name="connsiteX2" fmla="*/ 642076 w 642076"/>
              <a:gd name="connsiteY2" fmla="*/ 286816 h 4934927"/>
              <a:gd name="connsiteX3" fmla="*/ 452173 w 642076"/>
              <a:gd name="connsiteY3" fmla="*/ 4692631 h 4934927"/>
              <a:gd name="connsiteX4" fmla="*/ 1 w 642076"/>
              <a:gd name="connsiteY4" fmla="*/ 4934927 h 4934927"/>
              <a:gd name="connsiteX0" fmla="*/ 1 w 642076"/>
              <a:gd name="connsiteY0" fmla="*/ 4897918 h 4897918"/>
              <a:gd name="connsiteX1" fmla="*/ 237335 w 642076"/>
              <a:gd name="connsiteY1" fmla="*/ 0 h 4897918"/>
              <a:gd name="connsiteX2" fmla="*/ 642076 w 642076"/>
              <a:gd name="connsiteY2" fmla="*/ 249807 h 4897918"/>
              <a:gd name="connsiteX3" fmla="*/ 452173 w 642076"/>
              <a:gd name="connsiteY3" fmla="*/ 4655622 h 4897918"/>
              <a:gd name="connsiteX4" fmla="*/ 1 w 642076"/>
              <a:gd name="connsiteY4" fmla="*/ 4897918 h 489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6" h="4897918">
                <a:moveTo>
                  <a:pt x="1" y="4897918"/>
                </a:moveTo>
                <a:lnTo>
                  <a:pt x="237335" y="0"/>
                </a:lnTo>
                <a:lnTo>
                  <a:pt x="642076" y="249807"/>
                </a:lnTo>
                <a:lnTo>
                  <a:pt x="452173" y="4655622"/>
                </a:lnTo>
                <a:lnTo>
                  <a:pt x="1" y="4897918"/>
                </a:lnTo>
                <a:close/>
              </a:path>
            </a:pathLst>
          </a:cu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589D5EF-030F-8769-1C50-91274FB2E506}"/>
              </a:ext>
            </a:extLst>
          </p:cNvPr>
          <p:cNvSpPr/>
          <p:nvPr userDrawn="1"/>
        </p:nvSpPr>
        <p:spPr>
          <a:xfrm rot="10800000">
            <a:off x="10387446" y="0"/>
            <a:ext cx="1804554" cy="1600200"/>
          </a:xfrm>
          <a:prstGeom prst="rtTriangle">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C6B19EB-00A6-024A-AE5E-A768B734BCD4}"/>
              </a:ext>
            </a:extLst>
          </p:cNvPr>
          <p:cNvSpPr/>
          <p:nvPr userDrawn="1"/>
        </p:nvSpPr>
        <p:spPr>
          <a:xfrm>
            <a:off x="0" y="3906982"/>
            <a:ext cx="2867891" cy="2951018"/>
          </a:xfrm>
          <a:prstGeom prst="rtTriangle">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日期占位符 3">
            <a:extLst>
              <a:ext uri="{FF2B5EF4-FFF2-40B4-BE49-F238E27FC236}">
                <a16:creationId xmlns:a16="http://schemas.microsoft.com/office/drawing/2014/main" id="{2CE909BE-5639-888B-4B69-D28E0C848858}"/>
              </a:ext>
            </a:extLst>
          </p:cNvPr>
          <p:cNvSpPr>
            <a:spLocks noGrp="1"/>
          </p:cNvSpPr>
          <p:nvPr>
            <p:ph type="dt" sz="half" idx="10"/>
          </p:nvPr>
        </p:nvSpPr>
        <p:spPr>
          <a:xfrm>
            <a:off x="356591" y="1047747"/>
            <a:ext cx="3106479" cy="365125"/>
          </a:xfrm>
        </p:spPr>
        <p:txBody>
          <a:bodyPr/>
          <a:lstStyle>
            <a:lvl1pPr>
              <a:defRPr/>
            </a:lvl1pPr>
          </a:lstStyle>
          <a:p>
            <a:r>
              <a:rPr lang="en-US" altLang="zh-CN"/>
              <a:t>SIÊU DỰ ÁN HÓA 12 CHƯƠNG TRÌNH MỚI</a:t>
            </a:r>
            <a:endParaRPr lang="zh-CN" altLang="en-US"/>
          </a:p>
        </p:txBody>
      </p:sp>
      <p:pic>
        <p:nvPicPr>
          <p:cNvPr id="10" name="Picture 9">
            <a:extLst>
              <a:ext uri="{FF2B5EF4-FFF2-40B4-BE49-F238E27FC236}">
                <a16:creationId xmlns:a16="http://schemas.microsoft.com/office/drawing/2014/main" id="{80F3A084-5693-AD05-A610-B1A7F100A5F4}"/>
              </a:ext>
            </a:extLst>
          </p:cNvPr>
          <p:cNvPicPr>
            <a:picLocks noChangeAspect="1"/>
          </p:cNvPicPr>
          <p:nvPr userDrawn="1"/>
        </p:nvPicPr>
        <p:blipFill>
          <a:blip r:embed="rId2"/>
          <a:stretch>
            <a:fillRect/>
          </a:stretch>
        </p:blipFill>
        <p:spPr>
          <a:xfrm>
            <a:off x="-714566" y="654278"/>
            <a:ext cx="403895" cy="2072820"/>
          </a:xfrm>
          <a:prstGeom prst="rect">
            <a:avLst/>
          </a:prstGeom>
        </p:spPr>
      </p:pic>
      <p:pic>
        <p:nvPicPr>
          <p:cNvPr id="4" name="Picture 3">
            <a:extLst>
              <a:ext uri="{FF2B5EF4-FFF2-40B4-BE49-F238E27FC236}">
                <a16:creationId xmlns:a16="http://schemas.microsoft.com/office/drawing/2014/main" id="{04B52CEC-C8CF-9CE5-3B24-56FB847E482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contrast="-14000"/>
                    </a14:imgEffect>
                  </a14:imgLayer>
                </a14:imgProps>
              </a:ext>
            </a:extLst>
          </a:blip>
          <a:stretch>
            <a:fillRect/>
          </a:stretch>
        </p:blipFill>
        <p:spPr>
          <a:xfrm>
            <a:off x="218209" y="5634432"/>
            <a:ext cx="956989" cy="956989"/>
          </a:xfrm>
          <a:prstGeom prst="rect">
            <a:avLst/>
          </a:prstGeom>
        </p:spPr>
      </p:pic>
      <p:pic>
        <p:nvPicPr>
          <p:cNvPr id="5" name="Picture 4">
            <a:extLst>
              <a:ext uri="{FF2B5EF4-FFF2-40B4-BE49-F238E27FC236}">
                <a16:creationId xmlns:a16="http://schemas.microsoft.com/office/drawing/2014/main" id="{264AE32C-2F30-350B-3B6C-F202C500572E}"/>
              </a:ext>
            </a:extLst>
          </p:cNvPr>
          <p:cNvPicPr>
            <a:picLocks noChangeAspect="1"/>
          </p:cNvPicPr>
          <p:nvPr userDrawn="1"/>
        </p:nvPicPr>
        <p:blipFill>
          <a:blip r:embed="rId5">
            <a:duotone>
              <a:schemeClr val="accent4">
                <a:shade val="45000"/>
                <a:satMod val="135000"/>
              </a:schemeClr>
              <a:prstClr val="white"/>
            </a:duotone>
          </a:blip>
          <a:stretch>
            <a:fillRect/>
          </a:stretch>
        </p:blipFill>
        <p:spPr>
          <a:xfrm>
            <a:off x="11289723" y="115896"/>
            <a:ext cx="658065" cy="658065"/>
          </a:xfrm>
          <a:prstGeom prst="rect">
            <a:avLst/>
          </a:prstGeom>
        </p:spPr>
      </p:pic>
    </p:spTree>
    <p:extLst>
      <p:ext uri="{BB962C8B-B14F-4D97-AF65-F5344CB8AC3E}">
        <p14:creationId xmlns:p14="http://schemas.microsoft.com/office/powerpoint/2010/main" val="3360134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7C6A2A0-4F75-0881-107A-D35F8C4A9A27}"/>
              </a:ext>
            </a:extLst>
          </p:cNvPr>
          <p:cNvSpPr/>
          <p:nvPr userDrawn="1"/>
        </p:nvSpPr>
        <p:spPr>
          <a:xfrm rot="8074440">
            <a:off x="1471429" y="2768302"/>
            <a:ext cx="290438" cy="4897918"/>
          </a:xfrm>
          <a:custGeom>
            <a:avLst/>
            <a:gdLst>
              <a:gd name="connsiteX0" fmla="*/ 0 w 621718"/>
              <a:gd name="connsiteY0" fmla="*/ 6477856 h 6477856"/>
              <a:gd name="connsiteX1" fmla="*/ 155430 w 621718"/>
              <a:gd name="connsiteY1" fmla="*/ 0 h 6477856"/>
              <a:gd name="connsiteX2" fmla="*/ 621718 w 621718"/>
              <a:gd name="connsiteY2" fmla="*/ 0 h 6477856"/>
              <a:gd name="connsiteX3" fmla="*/ 466289 w 621718"/>
              <a:gd name="connsiteY3" fmla="*/ 6477856 h 6477856"/>
              <a:gd name="connsiteX4" fmla="*/ 0 w 621718"/>
              <a:gd name="connsiteY4" fmla="*/ 6477856 h 6477856"/>
              <a:gd name="connsiteX0" fmla="*/ 0 w 621718"/>
              <a:gd name="connsiteY0" fmla="*/ 6477856 h 6477856"/>
              <a:gd name="connsiteX1" fmla="*/ 155430 w 621718"/>
              <a:gd name="connsiteY1" fmla="*/ 0 h 6477856"/>
              <a:gd name="connsiteX2" fmla="*/ 621718 w 621718"/>
              <a:gd name="connsiteY2" fmla="*/ 0 h 6477856"/>
              <a:gd name="connsiteX3" fmla="*/ 476450 w 621718"/>
              <a:gd name="connsiteY3" fmla="*/ 5111263 h 6477856"/>
              <a:gd name="connsiteX4" fmla="*/ 0 w 621718"/>
              <a:gd name="connsiteY4" fmla="*/ 6477856 h 6477856"/>
              <a:gd name="connsiteX0" fmla="*/ 0 w 599704"/>
              <a:gd name="connsiteY0" fmla="*/ 5493430 h 5493430"/>
              <a:gd name="connsiteX1" fmla="*/ 133416 w 599704"/>
              <a:gd name="connsiteY1" fmla="*/ 0 h 5493430"/>
              <a:gd name="connsiteX2" fmla="*/ 599704 w 599704"/>
              <a:gd name="connsiteY2" fmla="*/ 0 h 5493430"/>
              <a:gd name="connsiteX3" fmla="*/ 454436 w 599704"/>
              <a:gd name="connsiteY3" fmla="*/ 5111263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73303 w 599704"/>
              <a:gd name="connsiteY3" fmla="*/ 4935802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492210 w 599704"/>
              <a:gd name="connsiteY3" fmla="*/ 4971938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21490 w 599704"/>
              <a:gd name="connsiteY3" fmla="*/ 4986851 h 5493430"/>
              <a:gd name="connsiteX4" fmla="*/ 0 w 599704"/>
              <a:gd name="connsiteY4" fmla="*/ 5493430 h 5493430"/>
              <a:gd name="connsiteX0" fmla="*/ 0 w 647147"/>
              <a:gd name="connsiteY0" fmla="*/ 5493430 h 5493430"/>
              <a:gd name="connsiteX1" fmla="*/ 133416 w 647147"/>
              <a:gd name="connsiteY1" fmla="*/ 0 h 5493430"/>
              <a:gd name="connsiteX2" fmla="*/ 647147 w 647147"/>
              <a:gd name="connsiteY2" fmla="*/ 536734 h 5493430"/>
              <a:gd name="connsiteX3" fmla="*/ 521490 w 647147"/>
              <a:gd name="connsiteY3" fmla="*/ 4986851 h 5493430"/>
              <a:gd name="connsiteX4" fmla="*/ 0 w 647147"/>
              <a:gd name="connsiteY4" fmla="*/ 5493430 h 5493430"/>
              <a:gd name="connsiteX0" fmla="*/ 1 w 642076"/>
              <a:gd name="connsiteY0" fmla="*/ 5184845 h 5184845"/>
              <a:gd name="connsiteX1" fmla="*/ 128345 w 642076"/>
              <a:gd name="connsiteY1" fmla="*/ 0 h 5184845"/>
              <a:gd name="connsiteX2" fmla="*/ 642076 w 642076"/>
              <a:gd name="connsiteY2" fmla="*/ 536734 h 5184845"/>
              <a:gd name="connsiteX3" fmla="*/ 516419 w 642076"/>
              <a:gd name="connsiteY3" fmla="*/ 4986851 h 5184845"/>
              <a:gd name="connsiteX4" fmla="*/ 1 w 642076"/>
              <a:gd name="connsiteY4" fmla="*/ 5184845 h 5184845"/>
              <a:gd name="connsiteX0" fmla="*/ 1 w 642076"/>
              <a:gd name="connsiteY0" fmla="*/ 5184845 h 5184845"/>
              <a:gd name="connsiteX1" fmla="*/ 128345 w 642076"/>
              <a:gd name="connsiteY1" fmla="*/ 0 h 5184845"/>
              <a:gd name="connsiteX2" fmla="*/ 642076 w 642076"/>
              <a:gd name="connsiteY2" fmla="*/ 536734 h 5184845"/>
              <a:gd name="connsiteX3" fmla="*/ 452173 w 642076"/>
              <a:gd name="connsiteY3" fmla="*/ 4942549 h 5184845"/>
              <a:gd name="connsiteX4" fmla="*/ 1 w 642076"/>
              <a:gd name="connsiteY4" fmla="*/ 5184845 h 5184845"/>
              <a:gd name="connsiteX0" fmla="*/ 1 w 642076"/>
              <a:gd name="connsiteY0" fmla="*/ 4942767 h 4942767"/>
              <a:gd name="connsiteX1" fmla="*/ 10663 w 642076"/>
              <a:gd name="connsiteY1" fmla="*/ 0 h 4942767"/>
              <a:gd name="connsiteX2" fmla="*/ 642076 w 642076"/>
              <a:gd name="connsiteY2" fmla="*/ 294656 h 4942767"/>
              <a:gd name="connsiteX3" fmla="*/ 452173 w 642076"/>
              <a:gd name="connsiteY3" fmla="*/ 4700471 h 4942767"/>
              <a:gd name="connsiteX4" fmla="*/ 1 w 642076"/>
              <a:gd name="connsiteY4" fmla="*/ 4942767 h 4942767"/>
              <a:gd name="connsiteX0" fmla="*/ 1 w 642076"/>
              <a:gd name="connsiteY0" fmla="*/ 4934927 h 4934927"/>
              <a:gd name="connsiteX1" fmla="*/ 156727 w 642076"/>
              <a:gd name="connsiteY1" fmla="*/ 0 h 4934927"/>
              <a:gd name="connsiteX2" fmla="*/ 642076 w 642076"/>
              <a:gd name="connsiteY2" fmla="*/ 286816 h 4934927"/>
              <a:gd name="connsiteX3" fmla="*/ 452173 w 642076"/>
              <a:gd name="connsiteY3" fmla="*/ 4692631 h 4934927"/>
              <a:gd name="connsiteX4" fmla="*/ 1 w 642076"/>
              <a:gd name="connsiteY4" fmla="*/ 4934927 h 4934927"/>
              <a:gd name="connsiteX0" fmla="*/ 1 w 642076"/>
              <a:gd name="connsiteY0" fmla="*/ 4897918 h 4897918"/>
              <a:gd name="connsiteX1" fmla="*/ 237335 w 642076"/>
              <a:gd name="connsiteY1" fmla="*/ 0 h 4897918"/>
              <a:gd name="connsiteX2" fmla="*/ 642076 w 642076"/>
              <a:gd name="connsiteY2" fmla="*/ 249807 h 4897918"/>
              <a:gd name="connsiteX3" fmla="*/ 452173 w 642076"/>
              <a:gd name="connsiteY3" fmla="*/ 4655622 h 4897918"/>
              <a:gd name="connsiteX4" fmla="*/ 1 w 642076"/>
              <a:gd name="connsiteY4" fmla="*/ 4897918 h 489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6" h="4897918">
                <a:moveTo>
                  <a:pt x="1" y="4897918"/>
                </a:moveTo>
                <a:lnTo>
                  <a:pt x="237335" y="0"/>
                </a:lnTo>
                <a:lnTo>
                  <a:pt x="642076" y="249807"/>
                </a:lnTo>
                <a:lnTo>
                  <a:pt x="452173" y="4655622"/>
                </a:lnTo>
                <a:lnTo>
                  <a:pt x="1" y="4897918"/>
                </a:lnTo>
                <a:close/>
              </a:path>
            </a:pathLst>
          </a:cu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589D5EF-030F-8769-1C50-91274FB2E506}"/>
              </a:ext>
            </a:extLst>
          </p:cNvPr>
          <p:cNvSpPr/>
          <p:nvPr userDrawn="1"/>
        </p:nvSpPr>
        <p:spPr>
          <a:xfrm rot="10800000">
            <a:off x="10387446" y="0"/>
            <a:ext cx="1804554" cy="1600200"/>
          </a:xfrm>
          <a:prstGeom prst="rtTriangle">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C6B19EB-00A6-024A-AE5E-A768B734BCD4}"/>
              </a:ext>
            </a:extLst>
          </p:cNvPr>
          <p:cNvSpPr/>
          <p:nvPr userDrawn="1"/>
        </p:nvSpPr>
        <p:spPr>
          <a:xfrm>
            <a:off x="0" y="3906982"/>
            <a:ext cx="2867891" cy="2951018"/>
          </a:xfrm>
          <a:prstGeom prst="rtTriangle">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日期占位符 3">
            <a:extLst>
              <a:ext uri="{FF2B5EF4-FFF2-40B4-BE49-F238E27FC236}">
                <a16:creationId xmlns:a16="http://schemas.microsoft.com/office/drawing/2014/main" id="{2CE909BE-5639-888B-4B69-D28E0C848858}"/>
              </a:ext>
            </a:extLst>
          </p:cNvPr>
          <p:cNvSpPr>
            <a:spLocks noGrp="1"/>
          </p:cNvSpPr>
          <p:nvPr>
            <p:ph type="dt" sz="half" idx="10"/>
          </p:nvPr>
        </p:nvSpPr>
        <p:spPr>
          <a:xfrm>
            <a:off x="356591" y="1047747"/>
            <a:ext cx="3106479" cy="365125"/>
          </a:xfrm>
        </p:spPr>
        <p:txBody>
          <a:bodyPr/>
          <a:lstStyle>
            <a:lvl1pPr>
              <a:defRPr/>
            </a:lvl1pPr>
          </a:lstStyle>
          <a:p>
            <a:r>
              <a:rPr lang="en-US" altLang="zh-CN"/>
              <a:t>SIÊU DỰ ÁN HÓA 12 CHƯƠNG TRÌNH MỚI</a:t>
            </a:r>
            <a:endParaRPr lang="zh-CN" altLang="en-US"/>
          </a:p>
        </p:txBody>
      </p:sp>
      <p:pic>
        <p:nvPicPr>
          <p:cNvPr id="10" name="Picture 9">
            <a:extLst>
              <a:ext uri="{FF2B5EF4-FFF2-40B4-BE49-F238E27FC236}">
                <a16:creationId xmlns:a16="http://schemas.microsoft.com/office/drawing/2014/main" id="{80F3A084-5693-AD05-A610-B1A7F100A5F4}"/>
              </a:ext>
            </a:extLst>
          </p:cNvPr>
          <p:cNvPicPr>
            <a:picLocks noChangeAspect="1"/>
          </p:cNvPicPr>
          <p:nvPr userDrawn="1"/>
        </p:nvPicPr>
        <p:blipFill>
          <a:blip r:embed="rId2"/>
          <a:stretch>
            <a:fillRect/>
          </a:stretch>
        </p:blipFill>
        <p:spPr>
          <a:xfrm>
            <a:off x="-714566" y="654278"/>
            <a:ext cx="403895" cy="2072820"/>
          </a:xfrm>
          <a:prstGeom prst="rect">
            <a:avLst/>
          </a:prstGeom>
        </p:spPr>
      </p:pic>
      <p:pic>
        <p:nvPicPr>
          <p:cNvPr id="4" name="Picture 3">
            <a:extLst>
              <a:ext uri="{FF2B5EF4-FFF2-40B4-BE49-F238E27FC236}">
                <a16:creationId xmlns:a16="http://schemas.microsoft.com/office/drawing/2014/main" id="{04B52CEC-C8CF-9CE5-3B24-56FB847E482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contrast="-14000"/>
                    </a14:imgEffect>
                  </a14:imgLayer>
                </a14:imgProps>
              </a:ext>
            </a:extLst>
          </a:blip>
          <a:stretch>
            <a:fillRect/>
          </a:stretch>
        </p:blipFill>
        <p:spPr>
          <a:xfrm>
            <a:off x="218209" y="5634432"/>
            <a:ext cx="956989" cy="956989"/>
          </a:xfrm>
          <a:prstGeom prst="rect">
            <a:avLst/>
          </a:prstGeom>
        </p:spPr>
      </p:pic>
      <p:pic>
        <p:nvPicPr>
          <p:cNvPr id="5" name="Picture 4">
            <a:extLst>
              <a:ext uri="{FF2B5EF4-FFF2-40B4-BE49-F238E27FC236}">
                <a16:creationId xmlns:a16="http://schemas.microsoft.com/office/drawing/2014/main" id="{264AE32C-2F30-350B-3B6C-F202C500572E}"/>
              </a:ext>
            </a:extLst>
          </p:cNvPr>
          <p:cNvPicPr>
            <a:picLocks noChangeAspect="1"/>
          </p:cNvPicPr>
          <p:nvPr userDrawn="1"/>
        </p:nvPicPr>
        <p:blipFill>
          <a:blip r:embed="rId5">
            <a:duotone>
              <a:schemeClr val="accent4">
                <a:shade val="45000"/>
                <a:satMod val="135000"/>
              </a:schemeClr>
              <a:prstClr val="white"/>
            </a:duotone>
          </a:blip>
          <a:stretch>
            <a:fillRect/>
          </a:stretch>
        </p:blipFill>
        <p:spPr>
          <a:xfrm>
            <a:off x="11289723" y="115896"/>
            <a:ext cx="658065" cy="658065"/>
          </a:xfrm>
          <a:prstGeom prst="rect">
            <a:avLst/>
          </a:prstGeom>
        </p:spPr>
      </p:pic>
    </p:spTree>
    <p:extLst>
      <p:ext uri="{BB962C8B-B14F-4D97-AF65-F5344CB8AC3E}">
        <p14:creationId xmlns:p14="http://schemas.microsoft.com/office/powerpoint/2010/main" val="1293797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924962-3816-43BA-9BCB-0E93DF6D0E52}" type="datetimeFigureOut">
              <a:rPr lang="zh-CN" altLang="en-US" smtClean="0"/>
              <a:pPr/>
              <a:t>2025/11/24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84553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ABBA846-BFE6-4A6F-6ACC-424D822D5481}"/>
              </a:ext>
            </a:extLst>
          </p:cNvPr>
          <p:cNvGrpSpPr/>
          <p:nvPr userDrawn="1"/>
        </p:nvGrpSpPr>
        <p:grpSpPr>
          <a:xfrm>
            <a:off x="0" y="-3115"/>
            <a:ext cx="12192000" cy="6861116"/>
            <a:chOff x="0" y="-3115"/>
            <a:chExt cx="12192000" cy="6861116"/>
          </a:xfrm>
        </p:grpSpPr>
        <p:sp>
          <p:nvSpPr>
            <p:cNvPr id="20"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userDrawn="1"/>
          </p:nvSpPr>
          <p:spPr>
            <a:xfrm>
              <a:off x="0" y="-1"/>
              <a:ext cx="12192000" cy="4881093"/>
            </a:xfrm>
            <a:prstGeom prst="rect">
              <a:avLst/>
            </a:prstGeom>
            <a:solidFill>
              <a:schemeClr val="accent6">
                <a:lumMod val="40000"/>
                <a:lumOff val="60000"/>
              </a:schemeClr>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226" r="7389" b="84853"/>
            <a:stretch>
              <a:fillRect/>
            </a:stretch>
          </p:blipFill>
          <p:spPr>
            <a:xfrm>
              <a:off x="1687112" y="-3115"/>
              <a:ext cx="8772281" cy="4085718"/>
            </a:xfrm>
            <a:prstGeom prst="rect">
              <a:avLst/>
            </a:prstGeom>
          </p:spPr>
        </p:pic>
        <p:sp>
          <p:nvSpPr>
            <p:cNvPr id="21"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userDrawn="1"/>
          </p:nvSpPr>
          <p:spPr>
            <a:xfrm>
              <a:off x="0" y="3672498"/>
              <a:ext cx="12192000" cy="3185503"/>
            </a:xfrm>
            <a:prstGeom prst="rect">
              <a:avLst/>
            </a:prstGeom>
            <a:solidFill>
              <a:schemeClr val="accent4">
                <a:lumMod val="40000"/>
                <a:lumOff val="60000"/>
              </a:schemeClr>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3521" t="2395" r="84645" b="93484"/>
            <a:stretch>
              <a:fillRect/>
            </a:stretch>
          </p:blipFill>
          <p:spPr>
            <a:xfrm>
              <a:off x="466892" y="292901"/>
              <a:ext cx="1123233" cy="1038992"/>
            </a:xfrm>
            <a:prstGeom prst="rect">
              <a:avLst/>
            </a:prstGeom>
          </p:spPr>
        </p:pic>
        <p:grpSp>
          <p:nvGrpSpPr>
            <p:cNvPr id="11" name="Group 10">
              <a:extLst>
                <a:ext uri="{FF2B5EF4-FFF2-40B4-BE49-F238E27FC236}">
                  <a16:creationId xmlns:a16="http://schemas.microsoft.com/office/drawing/2014/main" id="{B4F3B753-0755-07AE-914C-EE42794D84D6}"/>
                </a:ext>
              </a:extLst>
            </p:cNvPr>
            <p:cNvGrpSpPr/>
            <p:nvPr userDrawn="1"/>
          </p:nvGrpSpPr>
          <p:grpSpPr>
            <a:xfrm>
              <a:off x="2634518" y="1337636"/>
              <a:ext cx="6810085" cy="2994182"/>
              <a:chOff x="2690957" y="2493218"/>
              <a:chExt cx="6810085" cy="2994182"/>
            </a:xfrm>
          </p:grpSpPr>
          <p:pic>
            <p:nvPicPr>
              <p:cNvPr id="9"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l="31922" t="724" r="34057" b="90923"/>
              <a:stretch>
                <a:fillRect/>
              </a:stretch>
            </p:blipFill>
            <p:spPr>
              <a:xfrm>
                <a:off x="4572000" y="2493218"/>
                <a:ext cx="2906631" cy="1895632"/>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84" t="14646" r="12461" b="75553"/>
              <a:stretch>
                <a:fillRect/>
              </a:stretch>
            </p:blipFill>
            <p:spPr>
              <a:xfrm>
                <a:off x="2690957" y="3099800"/>
                <a:ext cx="6810085" cy="2387600"/>
              </a:xfrm>
              <a:prstGeom prst="rect">
                <a:avLst/>
              </a:prstGeom>
            </p:spPr>
          </p:pic>
        </p:grpSp>
        <p:pic>
          <p:nvPicPr>
            <p:cNvPr id="24" name="图片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82256" t="20493" r="3839" b="71711"/>
            <a:stretch>
              <a:fillRect/>
            </a:stretch>
          </p:blipFill>
          <p:spPr>
            <a:xfrm>
              <a:off x="1098576" y="5296749"/>
              <a:ext cx="605307" cy="901521"/>
            </a:xfrm>
            <a:prstGeom prst="rect">
              <a:avLst/>
            </a:prstGeom>
          </p:spPr>
        </p:pic>
        <p:pic>
          <p:nvPicPr>
            <p:cNvPr id="25" name="图片 24"/>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48" r="80462" b="64472"/>
            <a:stretch>
              <a:fillRect/>
            </a:stretch>
          </p:blipFill>
          <p:spPr>
            <a:xfrm>
              <a:off x="10428450" y="5613283"/>
              <a:ext cx="850559" cy="656822"/>
            </a:xfrm>
            <a:prstGeom prst="rect">
              <a:avLst/>
            </a:prstGeom>
          </p:spPr>
        </p:pic>
      </p:grpSp>
      <p:sp>
        <p:nvSpPr>
          <p:cNvPr id="3" name="副标题 2"/>
          <p:cNvSpPr>
            <a:spLocks noGrp="1"/>
          </p:cNvSpPr>
          <p:nvPr>
            <p:ph type="subTitle" idx="1" hasCustomPrompt="1"/>
          </p:nvPr>
        </p:nvSpPr>
        <p:spPr>
          <a:xfrm>
            <a:off x="1590125" y="5487674"/>
            <a:ext cx="9144000" cy="656822"/>
          </a:xfrm>
        </p:spPr>
        <p:txBody>
          <a:bodyPr>
            <a:normAutofit/>
          </a:bodyPr>
          <a:lstStyle>
            <a:lvl1pPr marL="0" indent="0" algn="ctr">
              <a:buNone/>
              <a:defRPr sz="3200" baseline="0">
                <a:solidFill>
                  <a:srgbClr val="0F304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BÀI 9: VẬT LIỆU POLYMER</a:t>
            </a:r>
            <a:endParaRPr lang="zh-CN" altLang="en-US"/>
          </a:p>
        </p:txBody>
      </p:sp>
      <p:pic>
        <p:nvPicPr>
          <p:cNvPr id="29" name="Picture 28">
            <a:extLst>
              <a:ext uri="{FF2B5EF4-FFF2-40B4-BE49-F238E27FC236}">
                <a16:creationId xmlns:a16="http://schemas.microsoft.com/office/drawing/2014/main" id="{1583B455-B473-BB86-ACA8-2EB9AFDB73B9}"/>
              </a:ext>
            </a:extLst>
          </p:cNvPr>
          <p:cNvPicPr>
            <a:picLocks noChangeAspect="1"/>
          </p:cNvPicPr>
          <p:nvPr userDrawn="1"/>
        </p:nvPicPr>
        <p:blipFill>
          <a:blip r:embed="rId4"/>
          <a:stretch>
            <a:fillRect/>
          </a:stretch>
        </p:blipFill>
        <p:spPr>
          <a:xfrm rot="1349642">
            <a:off x="10817020" y="4152106"/>
            <a:ext cx="986308" cy="986308"/>
          </a:xfrm>
          <a:prstGeom prst="rect">
            <a:avLst/>
          </a:prstGeom>
        </p:spPr>
      </p:pic>
      <p:sp>
        <p:nvSpPr>
          <p:cNvPr id="30" name="Title 29">
            <a:extLst>
              <a:ext uri="{FF2B5EF4-FFF2-40B4-BE49-F238E27FC236}">
                <a16:creationId xmlns:a16="http://schemas.microsoft.com/office/drawing/2014/main" id="{1EDE7FAB-DF6F-DE9B-C46A-859690A528E2}"/>
              </a:ext>
            </a:extLst>
          </p:cNvPr>
          <p:cNvSpPr>
            <a:spLocks noGrp="1"/>
          </p:cNvSpPr>
          <p:nvPr>
            <p:ph type="title" hasCustomPrompt="1"/>
          </p:nvPr>
        </p:nvSpPr>
        <p:spPr>
          <a:xfrm>
            <a:off x="3703895" y="3931283"/>
            <a:ext cx="7836289" cy="1325563"/>
          </a:xfrm>
        </p:spPr>
        <p:txBody>
          <a:bodyPr>
            <a:normAutofit/>
          </a:bodyPr>
          <a:lstStyle>
            <a:lvl1pPr>
              <a:defRPr sz="3200"/>
            </a:lvl1pPr>
          </a:lstStyle>
          <a:p>
            <a:r>
              <a:rPr lang="en-US" smtClean="0"/>
              <a:t>POLYMER</a:t>
            </a:r>
            <a:endParaRPr lang="en-US"/>
          </a:p>
        </p:txBody>
      </p:sp>
      <p:sp>
        <p:nvSpPr>
          <p:cNvPr id="37" name="日期占位符 3">
            <a:extLst>
              <a:ext uri="{FF2B5EF4-FFF2-40B4-BE49-F238E27FC236}">
                <a16:creationId xmlns:a16="http://schemas.microsoft.com/office/drawing/2014/main" id="{81D632CC-86DF-7FCC-57F4-83C86D44E19D}"/>
              </a:ext>
            </a:extLst>
          </p:cNvPr>
          <p:cNvSpPr txBox="1">
            <a:spLocks/>
          </p:cNvSpPr>
          <p:nvPr userDrawn="1"/>
        </p:nvSpPr>
        <p:spPr>
          <a:xfrm>
            <a:off x="1179815" y="6423208"/>
            <a:ext cx="3106479"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9Slide03 Sofia Pro Soft Bold" panose="020B0000000000000000" pitchFamily="34" charset="0"/>
                <a:ea typeface="Calibri" panose="020F0502020204030204" charset="0"/>
                <a:cs typeface="Calibri" panose="020F05020202040302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SIÊU DỰ ÁN HÓA 12 CHƯƠNG TRÌNH MỚI</a:t>
            </a:r>
            <a:endParaRPr lang="zh-CN" altLang="en-US"/>
          </a:p>
        </p:txBody>
      </p:sp>
      <p:sp>
        <p:nvSpPr>
          <p:cNvPr id="39" name="Title 29">
            <a:extLst>
              <a:ext uri="{FF2B5EF4-FFF2-40B4-BE49-F238E27FC236}">
                <a16:creationId xmlns:a16="http://schemas.microsoft.com/office/drawing/2014/main" id="{DEA9E4EA-CEFB-5258-0574-9357F235F27F}"/>
              </a:ext>
            </a:extLst>
          </p:cNvPr>
          <p:cNvSpPr txBox="1">
            <a:spLocks/>
          </p:cNvSpPr>
          <p:nvPr userDrawn="1"/>
        </p:nvSpPr>
        <p:spPr>
          <a:xfrm>
            <a:off x="1173676" y="3931283"/>
            <a:ext cx="78362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mtClean="0">
                <a:solidFill>
                  <a:schemeClr val="accent5">
                    <a:lumMod val="50000"/>
                  </a:schemeClr>
                </a:solidFill>
              </a:rPr>
              <a:t>CHỦ</a:t>
            </a:r>
            <a:r>
              <a:rPr lang="en-US" baseline="0" smtClean="0">
                <a:solidFill>
                  <a:schemeClr val="accent5">
                    <a:lumMod val="50000"/>
                  </a:schemeClr>
                </a:solidFill>
              </a:rPr>
              <a:t> ĐỀ 4:</a:t>
            </a:r>
            <a:endParaRPr lang="en-US">
              <a:solidFill>
                <a:schemeClr val="accent5">
                  <a:lumMod val="50000"/>
                </a:scheme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B924962-3816-43BA-9BCB-0E93DF6D0E52}" type="datetimeFigureOut">
              <a:rPr lang="zh-CN" altLang="en-US" smtClean="0"/>
              <a:pPr/>
              <a:t>2025/11/24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1246622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24962-3816-43BA-9BCB-0E93DF6D0E52}" type="datetimeFigureOut">
              <a:rPr lang="zh-CN" altLang="en-US" smtClean="0"/>
              <a:pPr/>
              <a:t>2025/11/24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1498677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B924962-3816-43BA-9BCB-0E93DF6D0E52}" type="datetimeFigureOut">
              <a:rPr lang="zh-CN" altLang="en-US" smtClean="0"/>
              <a:pPr/>
              <a:t>2025/11/24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3793783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B924962-3816-43BA-9BCB-0E93DF6D0E52}" type="datetimeFigureOut">
              <a:rPr lang="zh-CN" altLang="en-US" smtClean="0"/>
              <a:pPr/>
              <a:t>2025/11/24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224846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smtClean="0"/>
              <a:t>SIÊU DỰ ÁN HÓA 12 CHƯƠNG TRÌNH MỚI</a:t>
            </a:r>
            <a:endParaRPr lang="zh-CN" altLang="en-US"/>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r>
              <a:rPr lang="en-US" altLang="zh-CN" smtClean="0"/>
              <a:t>NHÓM 6 - Nhóm trưởng: Thầy Nguyễn Trung Kiên</a:t>
            </a:r>
            <a:endParaRPr lang="zh-CN" altLang="en-US"/>
          </a:p>
        </p:txBody>
      </p:sp>
    </p:spTree>
    <p:extLst>
      <p:ext uri="{BB962C8B-B14F-4D97-AF65-F5344CB8AC3E}">
        <p14:creationId xmlns:p14="http://schemas.microsoft.com/office/powerpoint/2010/main" val="41176931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Edit Master text styles</a:t>
            </a:r>
          </a:p>
        </p:txBody>
      </p:sp>
      <p:sp>
        <p:nvSpPr>
          <p:cNvPr id="5" name="Date Placeholder 4"/>
          <p:cNvSpPr>
            <a:spLocks noGrp="1"/>
          </p:cNvSpPr>
          <p:nvPr>
            <p:ph type="dt" sz="half" idx="10"/>
          </p:nvPr>
        </p:nvSpPr>
        <p:spPr/>
        <p:txBody>
          <a:bodyPr/>
          <a:lstStyle/>
          <a:p>
            <a:fld id="{AB924962-3816-43BA-9BCB-0E93DF6D0E52}" type="datetimeFigureOut">
              <a:rPr lang="zh-CN" altLang="en-US" smtClean="0"/>
              <a:pPr/>
              <a:t>2025/11/24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714752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AB924962-3816-43BA-9BCB-0E93DF6D0E52}" type="datetimeFigureOut">
              <a:rPr lang="zh-CN" altLang="en-US" smtClean="0"/>
              <a:pPr/>
              <a:t>2025/11/24</a:t>
            </a:fld>
            <a:endParaRPr lang="zh-CN" alt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zh-CN" alt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223346385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AB924962-3816-43BA-9BCB-0E93DF6D0E52}" type="datetimeFigureOut">
              <a:rPr lang="zh-CN" altLang="en-US" smtClean="0"/>
              <a:pPr/>
              <a:t>2025/11/24</a:t>
            </a:fld>
            <a:endParaRPr lang="zh-CN" alt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zh-CN" alt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FE987BC6-219C-41BA-B7BF-D5EC59099B72}" type="slidenum">
              <a:rPr lang="zh-CN" altLang="en-US" smtClean="0"/>
              <a:pPr/>
              <a:t>‹#›</a:t>
            </a:fld>
            <a:endParaRPr lang="zh-CN" altLang="en-US"/>
          </a:p>
        </p:txBody>
      </p:sp>
      <p:sp>
        <p:nvSpPr>
          <p:cNvPr id="7" name="9Slide.vn - 2019">
            <a:extLst>
              <a:ext uri="{FF2B5EF4-FFF2-40B4-BE49-F238E27FC236}">
                <a16:creationId xmlns:a16="http://schemas.microsoft.com/office/drawing/2014/main" id="{57BF248A-8300-D382-C0FD-7F2F2C7A5C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Google Shape;10;p15">
            <a:extLst>
              <a:ext uri="{FF2B5EF4-FFF2-40B4-BE49-F238E27FC236}">
                <a16:creationId xmlns:a16="http://schemas.microsoft.com/office/drawing/2014/main" id="{6921CDAB-DFFB-859D-D802-691E0FA918C0}"/>
              </a:ext>
            </a:extLst>
          </p:cNvPr>
          <p:cNvPicPr preferRelativeResize="0"/>
          <p:nvPr userDrawn="1"/>
        </p:nvPicPr>
        <p:blipFill rotWithShape="1">
          <a:blip r:embed="rId22">
            <a:duotone>
              <a:schemeClr val="accent4">
                <a:shade val="45000"/>
                <a:satMod val="135000"/>
              </a:schemeClr>
              <a:prstClr val="white"/>
            </a:duotone>
            <a:extLst>
              <a:ext uri="{BEBA8EAE-BF5A-486C-A8C5-ECC9F3942E4B}">
                <a14:imgProps xmlns:a14="http://schemas.microsoft.com/office/drawing/2010/main">
                  <a14:imgLayer r:embed="rId23">
                    <a14:imgEffect>
                      <a14:colorTemperature colorTemp="4700"/>
                    </a14:imgEffect>
                  </a14:imgLayer>
                </a14:imgProps>
              </a:ext>
            </a:extLst>
          </a:blip>
          <a:srcRect l="7943" b="-4419"/>
          <a:stretch>
            <a:fillRect/>
          </a:stretch>
        </p:blipFill>
        <p:spPr>
          <a:xfrm>
            <a:off x="1" y="-134029"/>
            <a:ext cx="12192000" cy="743157"/>
          </a:xfrm>
          <a:prstGeom prst="rect">
            <a:avLst/>
          </a:prstGeom>
          <a:noFill/>
          <a:ln>
            <a:noFill/>
          </a:ln>
        </p:spPr>
      </p:pic>
      <p:sp>
        <p:nvSpPr>
          <p:cNvPr id="9" name="Google Shape;11;p15">
            <a:extLst>
              <a:ext uri="{FF2B5EF4-FFF2-40B4-BE49-F238E27FC236}">
                <a16:creationId xmlns:a16="http://schemas.microsoft.com/office/drawing/2014/main" id="{9BD8A69C-5D7E-EF8B-3234-6F3A827C6E25}"/>
              </a:ext>
            </a:extLst>
          </p:cNvPr>
          <p:cNvSpPr txBox="1"/>
          <p:nvPr userDrawn="1"/>
        </p:nvSpPr>
        <p:spPr>
          <a:xfrm>
            <a:off x="2438175" y="-81248"/>
            <a:ext cx="9483728"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smtClean="0">
                <a:solidFill>
                  <a:srgbClr val="0070C0"/>
                </a:solidFill>
                <a:latin typeface="Questrial"/>
                <a:ea typeface="Questrial"/>
                <a:cs typeface="Questrial"/>
                <a:sym typeface="Questrial"/>
              </a:rPr>
              <a:t>VẬT</a:t>
            </a:r>
            <a:r>
              <a:rPr lang="en-US" sz="4000" b="1" i="0" u="none" strike="noStrike" cap="none" baseline="0" smtClean="0">
                <a:solidFill>
                  <a:srgbClr val="0070C0"/>
                </a:solidFill>
                <a:latin typeface="Questrial"/>
                <a:ea typeface="Questrial"/>
                <a:cs typeface="Questrial"/>
                <a:sym typeface="Questrial"/>
              </a:rPr>
              <a:t> LIỆU POLYMER</a:t>
            </a:r>
            <a:endParaRPr sz="4000" b="1" i="0" u="none" strike="noStrike" cap="none" dirty="0">
              <a:solidFill>
                <a:srgbClr val="0070C0"/>
              </a:solidFill>
              <a:latin typeface="Tahoma" panose="020B0604030504040204"/>
              <a:ea typeface="Tahoma" panose="020B0604030504040204"/>
              <a:cs typeface="Tahoma" panose="020B0604030504040204"/>
              <a:sym typeface="Tahoma" panose="020B0604030504040204"/>
            </a:endParaRPr>
          </a:p>
        </p:txBody>
      </p:sp>
      <p:sp>
        <p:nvSpPr>
          <p:cNvPr id="10" name="Google Shape;12;p15">
            <a:extLst>
              <a:ext uri="{FF2B5EF4-FFF2-40B4-BE49-F238E27FC236}">
                <a16:creationId xmlns:a16="http://schemas.microsoft.com/office/drawing/2014/main" id="{96A0F8C4-F8D7-0459-A427-7C5A11B22A1C}"/>
              </a:ext>
            </a:extLst>
          </p:cNvPr>
          <p:cNvSpPr txBox="1"/>
          <p:nvPr userDrawn="1"/>
        </p:nvSpPr>
        <p:spPr>
          <a:xfrm>
            <a:off x="734047" y="-68084"/>
            <a:ext cx="119367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smtClean="0">
                <a:solidFill>
                  <a:srgbClr val="0070C0"/>
                </a:solidFill>
                <a:latin typeface="Questrial"/>
                <a:ea typeface="Questrial"/>
                <a:cs typeface="Questrial"/>
                <a:sym typeface="Questrial"/>
              </a:rPr>
              <a:t>Chủ đề</a:t>
            </a:r>
            <a:r>
              <a:rPr lang="en-US" sz="2000" b="1" i="0" u="none" strike="noStrike" cap="none" baseline="0" smtClean="0">
                <a:solidFill>
                  <a:srgbClr val="0070C0"/>
                </a:solidFill>
                <a:latin typeface="Questrial"/>
                <a:ea typeface="Questrial"/>
                <a:cs typeface="Questrial"/>
                <a:sym typeface="Questrial"/>
              </a:rPr>
              <a:t> </a:t>
            </a:r>
            <a:br>
              <a:rPr lang="en-US" sz="2000" b="1" i="0" u="none" strike="noStrike" cap="none" baseline="0" smtClean="0">
                <a:solidFill>
                  <a:srgbClr val="0070C0"/>
                </a:solidFill>
                <a:latin typeface="Questrial"/>
                <a:ea typeface="Questrial"/>
                <a:cs typeface="Questrial"/>
                <a:sym typeface="Questrial"/>
              </a:rPr>
            </a:br>
            <a:r>
              <a:rPr lang="en-US" sz="2000" b="1" i="0" u="none" strike="noStrike" cap="none" baseline="0" smtClean="0">
                <a:solidFill>
                  <a:srgbClr val="0070C0"/>
                </a:solidFill>
                <a:latin typeface="Questrial"/>
                <a:ea typeface="Questrial"/>
                <a:cs typeface="Questrial"/>
                <a:sym typeface="Questrial"/>
              </a:rPr>
              <a:t>4</a:t>
            </a:r>
            <a:endParaRPr sz="2000" b="1" dirty="0">
              <a:solidFill>
                <a:srgbClr val="0070C0"/>
              </a:solidFill>
            </a:endParaRPr>
          </a:p>
        </p:txBody>
      </p:sp>
      <p:sp>
        <p:nvSpPr>
          <p:cNvPr id="11" name="Google Shape;13;p15">
            <a:extLst>
              <a:ext uri="{FF2B5EF4-FFF2-40B4-BE49-F238E27FC236}">
                <a16:creationId xmlns:a16="http://schemas.microsoft.com/office/drawing/2014/main" id="{89A15E66-DA8A-FE5A-ACA4-636B266E65E5}"/>
              </a:ext>
            </a:extLst>
          </p:cNvPr>
          <p:cNvSpPr txBox="1"/>
          <p:nvPr userDrawn="1"/>
        </p:nvSpPr>
        <p:spPr>
          <a:xfrm>
            <a:off x="-200896" y="-51408"/>
            <a:ext cx="1073849"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smtClean="0">
                <a:solidFill>
                  <a:srgbClr val="0070C0"/>
                </a:solidFill>
                <a:latin typeface="Questrial"/>
                <a:ea typeface="Questrial"/>
                <a:cs typeface="Questrial"/>
                <a:sym typeface="Questrial"/>
              </a:rPr>
              <a:t>CD</a:t>
            </a:r>
            <a:endParaRPr sz="3600" b="1" i="0" u="none" strike="noStrike" cap="none" dirty="0">
              <a:solidFill>
                <a:srgbClr val="0070C0"/>
              </a:solidFill>
              <a:latin typeface="Questrial"/>
              <a:ea typeface="Questrial"/>
              <a:cs typeface="Questrial"/>
              <a:sym typeface="Questrial"/>
            </a:endParaRPr>
          </a:p>
        </p:txBody>
      </p:sp>
      <p:sp>
        <p:nvSpPr>
          <p:cNvPr id="12" name="Google Shape;14;p15">
            <a:extLst>
              <a:ext uri="{FF2B5EF4-FFF2-40B4-BE49-F238E27FC236}">
                <a16:creationId xmlns:a16="http://schemas.microsoft.com/office/drawing/2014/main" id="{F1D5915A-C034-98D8-6ED7-F2A120264595}"/>
              </a:ext>
            </a:extLst>
          </p:cNvPr>
          <p:cNvSpPr txBox="1"/>
          <p:nvPr userDrawn="1"/>
        </p:nvSpPr>
        <p:spPr>
          <a:xfrm>
            <a:off x="1292992" y="-38380"/>
            <a:ext cx="2010487"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0070C0"/>
                </a:solidFill>
                <a:latin typeface="Questrial"/>
                <a:ea typeface="Questrial"/>
                <a:cs typeface="Questrial"/>
                <a:sym typeface="Questrial"/>
              </a:rPr>
              <a:t>BÀI</a:t>
            </a:r>
          </a:p>
          <a:p>
            <a:pPr marL="0" marR="0" lvl="0" indent="0" algn="ctr" rtl="0">
              <a:spcBef>
                <a:spcPts val="0"/>
              </a:spcBef>
              <a:spcAft>
                <a:spcPts val="0"/>
              </a:spcAft>
              <a:buNone/>
            </a:pPr>
            <a:r>
              <a:rPr lang="en-US" sz="1800" b="1" i="0" u="none" strike="noStrike" cap="none" smtClean="0">
                <a:solidFill>
                  <a:srgbClr val="0070C0"/>
                </a:solidFill>
                <a:latin typeface="Questrial"/>
                <a:ea typeface="Questrial"/>
                <a:cs typeface="Questrial"/>
                <a:sym typeface="Questrial"/>
              </a:rPr>
              <a:t>9</a:t>
            </a:r>
            <a:endParaRPr sz="1800" b="1" i="0" u="none" strike="noStrike" cap="none" dirty="0">
              <a:solidFill>
                <a:srgbClr val="0070C0"/>
              </a:solidFill>
              <a:latin typeface="Questrial"/>
              <a:ea typeface="Questrial"/>
              <a:cs typeface="Questrial"/>
              <a:sym typeface="Questrial"/>
            </a:endParaRPr>
          </a:p>
        </p:txBody>
      </p:sp>
    </p:spTree>
    <p:extLst>
      <p:ext uri="{BB962C8B-B14F-4D97-AF65-F5344CB8AC3E}">
        <p14:creationId xmlns:p14="http://schemas.microsoft.com/office/powerpoint/2010/main" val="116416184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649" r:id="rId20"/>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jpe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Rectangle 31"/>
          <p:cNvGraphicFramePr>
            <a:graphicFrameLocks/>
          </p:cNvGraphicFramePr>
          <p:nvPr/>
        </p:nvGraphicFramePr>
        <p:xfrm>
          <a:off x="3048000" y="1397000"/>
          <a:ext cx="6096000" cy="4064000"/>
        </p:xfrm>
        <a:graphic>
          <a:graphicData uri="http://schemas.openxmlformats.org/presentationml/2006/ole">
            <mc:AlternateContent xmlns:mc="http://schemas.openxmlformats.org/markup-compatibility/2006">
              <mc:Choice xmlns:v="urn:schemas-microsoft-com:vml" Requires="v">
                <p:oleObj spid="_x0000_s1031" name="Equation" r:id="rId4" imgW="0" imgH="0" progId="Equation.3">
                  <p:embed/>
                </p:oleObj>
              </mc:Choice>
              <mc:Fallback>
                <p:oleObj name="Equation" r:id="rId4" imgW="0" imgH="0" progId="Equation.3">
                  <p:embed/>
                  <p:pic>
                    <p:nvPicPr>
                      <p:cNvPr id="4098" name="Rectangle 3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048000" y="1397000"/>
                        <a:ext cx="6096000" cy="406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9" name="Rectangle 34"/>
          <p:cNvSpPr>
            <a:spLocks noChangeArrowheads="1"/>
          </p:cNvSpPr>
          <p:nvPr/>
        </p:nvSpPr>
        <p:spPr bwMode="auto">
          <a:xfrm>
            <a:off x="1524001" y="16981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endParaRPr lang="vi-VN" altLang="vi-VN" sz="1800">
              <a:latin typeface="Arial" panose="020B0604020202020204" pitchFamily="34" charset="0"/>
            </a:endParaRPr>
          </a:p>
        </p:txBody>
      </p:sp>
      <p:sp>
        <p:nvSpPr>
          <p:cNvPr id="4100" name="Rectangle 36"/>
          <p:cNvSpPr>
            <a:spLocks noChangeArrowheads="1"/>
          </p:cNvSpPr>
          <p:nvPr/>
        </p:nvSpPr>
        <p:spPr bwMode="auto">
          <a:xfrm>
            <a:off x="1524001" y="17600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endParaRPr lang="vi-VN" altLang="vi-VN" sz="1800">
              <a:latin typeface="Arial" panose="020B0604020202020204" pitchFamily="34" charset="0"/>
            </a:endParaRPr>
          </a:p>
        </p:txBody>
      </p:sp>
      <p:sp>
        <p:nvSpPr>
          <p:cNvPr id="4101" name="Rectangle 53"/>
          <p:cNvSpPr>
            <a:spLocks noChangeArrowheads="1"/>
          </p:cNvSpPr>
          <p:nvPr/>
        </p:nvSpPr>
        <p:spPr bwMode="auto">
          <a:xfrm>
            <a:off x="1524001" y="9488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endParaRPr lang="vi-VN" altLang="vi-VN" sz="1800">
              <a:latin typeface="Arial" panose="020B0604020202020204" pitchFamily="34" charset="0"/>
            </a:endParaRPr>
          </a:p>
        </p:txBody>
      </p:sp>
      <p:pic>
        <p:nvPicPr>
          <p:cNvPr id="4102" name="Picture 1" descr="A Dreamy World (7)"/>
          <p:cNvPicPr>
            <a:picLocks noChangeAspect="1"/>
          </p:cNvPicPr>
          <p:nvPr isPhoto="1"/>
        </p:nvPicPr>
        <p:blipFill>
          <a:blip r:embed="rId5">
            <a:extLst>
              <a:ext uri="{28A0092B-C50C-407E-A947-70E740481C1C}">
                <a14:useLocalDpi xmlns:a14="http://schemas.microsoft.com/office/drawing/2010/main" val="0"/>
              </a:ext>
            </a:extLst>
          </a:blip>
          <a:srcRect/>
          <a:stretch>
            <a:fillRect/>
          </a:stretch>
        </p:blipFill>
        <p:spPr bwMode="auto">
          <a:xfrm>
            <a:off x="0" y="-149902"/>
            <a:ext cx="12192000" cy="700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19313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ác hại của lạm dụng chất dẻ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0"/>
            <a:ext cx="12201526" cy="6858000"/>
          </a:xfrm>
          <a:prstGeom prst="rect">
            <a:avLst/>
          </a:prstGeom>
        </p:spPr>
      </p:pic>
    </p:spTree>
    <p:extLst>
      <p:ext uri="{BB962C8B-B14F-4D97-AF65-F5344CB8AC3E}">
        <p14:creationId xmlns:p14="http://schemas.microsoft.com/office/powerpoint/2010/main" val="4231676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A56859-5624-115F-58FC-411319F0C6EF}"/>
              </a:ext>
            </a:extLst>
          </p:cNvPr>
          <p:cNvGrpSpPr/>
          <p:nvPr/>
        </p:nvGrpSpPr>
        <p:grpSpPr>
          <a:xfrm>
            <a:off x="1209837" y="2118558"/>
            <a:ext cx="10139639" cy="1030614"/>
            <a:chOff x="558818" y="803795"/>
            <a:chExt cx="10139639" cy="1030614"/>
          </a:xfrm>
        </p:grpSpPr>
        <p:sp>
          <p:nvSpPr>
            <p:cNvPr id="23" name="文本框 22"/>
            <p:cNvSpPr txBox="1"/>
            <p:nvPr/>
          </p:nvSpPr>
          <p:spPr>
            <a:xfrm>
              <a:off x="1712624" y="803795"/>
              <a:ext cx="8985833" cy="954107"/>
            </a:xfrm>
            <a:prstGeom prst="rect">
              <a:avLst/>
            </a:prstGeom>
            <a:noFill/>
          </p:spPr>
          <p:txBody>
            <a:bodyPr wrap="square" rtlCol="0">
              <a:spAutoFit/>
              <a:scene3d>
                <a:camera prst="orthographicFront"/>
                <a:lightRig rig="threePt" dir="t"/>
              </a:scene3d>
              <a:sp3d contourW="12700"/>
            </a:bodyPr>
            <a:lstStyle/>
            <a:p>
              <a:r>
                <a:rPr lang="en-US" altLang="zh-CN" sz="2800" b="1" dirty="0" smtClean="0">
                  <a:solidFill>
                    <a:srgbClr val="C00000"/>
                  </a:solidFill>
                  <a:latin typeface="Tahoma" panose="020B0604030504040204" pitchFamily="34" charset="0"/>
                  <a:cs typeface="Tahoma" panose="020B0604030504040204" pitchFamily="34" charset="0"/>
                </a:rPr>
                <a:t>Hãy nêu một số biện pháp để hạn chế sử dụng chất dẻo?</a:t>
              </a:r>
              <a:endParaRPr lang="zh-CN" altLang="en-US" sz="2800" b="1" dirty="0">
                <a:solidFill>
                  <a:srgbClr val="C00000"/>
                </a:solidFill>
                <a:latin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28CA99A-95B9-3AA7-2419-9B57DE1B333C}"/>
                </a:ext>
              </a:extLst>
            </p:cNvPr>
            <p:cNvPicPr>
              <a:picLocks noChangeAspect="1"/>
            </p:cNvPicPr>
            <p:nvPr/>
          </p:nvPicPr>
          <p:blipFill>
            <a:blip r:embed="rId2"/>
            <a:stretch>
              <a:fillRect/>
            </a:stretch>
          </p:blipFill>
          <p:spPr>
            <a:xfrm>
              <a:off x="558818" y="920009"/>
              <a:ext cx="914400" cy="914400"/>
            </a:xfrm>
            <a:prstGeom prst="rect">
              <a:avLst/>
            </a:prstGeom>
          </p:spPr>
        </p:pic>
      </p:grpSp>
      <p:sp>
        <p:nvSpPr>
          <p:cNvPr id="13" name="Title 1">
            <a:extLst>
              <a:ext uri="{FF2B5EF4-FFF2-40B4-BE49-F238E27FC236}">
                <a16:creationId xmlns:a16="http://schemas.microsoft.com/office/drawing/2014/main" id="{57C3EB65-6BC8-22D0-15EF-138A0FB8CD1E}"/>
              </a:ext>
            </a:extLst>
          </p:cNvPr>
          <p:cNvSpPr txBox="1">
            <a:spLocks/>
          </p:cNvSpPr>
          <p:nvPr/>
        </p:nvSpPr>
        <p:spPr>
          <a:xfrm>
            <a:off x="687033" y="627803"/>
            <a:ext cx="3054290" cy="795790"/>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smtClean="0">
                <a:solidFill>
                  <a:srgbClr val="0000FF"/>
                </a:solidFill>
                <a:latin typeface="Tahoma" panose="020B0604030504040204" pitchFamily="34" charset="0"/>
                <a:cs typeface="Tahoma" panose="020B0604030504040204" pitchFamily="34" charset="0"/>
              </a:rPr>
              <a:t>I. CHẤT DẺO</a:t>
            </a:r>
            <a:endParaRPr lang="en-US" sz="2800" b="1" dirty="0">
              <a:solidFill>
                <a:srgbClr val="0000FF"/>
              </a:solidFill>
              <a:latin typeface="Tahoma" panose="020B0604030504040204" pitchFamily="34" charset="0"/>
              <a:cs typeface="Tahoma" panose="020B0604030504040204" pitchFamily="34" charset="0"/>
            </a:endParaRPr>
          </a:p>
        </p:txBody>
      </p:sp>
      <p:pic>
        <p:nvPicPr>
          <p:cNvPr id="7" name="Shape 1212"/>
          <p:cNvPicPr/>
          <p:nvPr/>
        </p:nvPicPr>
        <p:blipFill>
          <a:blip r:embed="rId3"/>
          <a:stretch/>
        </p:blipFill>
        <p:spPr>
          <a:xfrm>
            <a:off x="4936862" y="3345235"/>
            <a:ext cx="5121068" cy="3111921"/>
          </a:xfrm>
          <a:prstGeom prst="rect">
            <a:avLst/>
          </a:prstGeom>
        </p:spPr>
      </p:pic>
      <p:sp>
        <p:nvSpPr>
          <p:cNvPr id="14" name="TextBox 13"/>
          <p:cNvSpPr txBox="1"/>
          <p:nvPr/>
        </p:nvSpPr>
        <p:spPr>
          <a:xfrm>
            <a:off x="549844" y="1322768"/>
            <a:ext cx="8774037" cy="523220"/>
          </a:xfrm>
          <a:prstGeom prst="rect">
            <a:avLst/>
          </a:prstGeom>
          <a:noFill/>
        </p:spPr>
        <p:txBody>
          <a:bodyPr wrap="square" rtlCol="0">
            <a:spAutoFit/>
          </a:bodyPr>
          <a:lstStyle/>
          <a:p>
            <a:r>
              <a:rPr lang="en-US" sz="2800" b="1" dirty="0" smtClean="0">
                <a:solidFill>
                  <a:srgbClr val="0000FF"/>
                </a:solidFill>
                <a:latin typeface="Arial" panose="020B0604020202020204" pitchFamily="34" charset="0"/>
                <a:cs typeface="Arial" panose="020B0604020202020204" pitchFamily="34" charset="0"/>
              </a:rPr>
              <a:t>5 . Một số biện pháp hạn chế sử dụng chất dẻo</a:t>
            </a:r>
            <a:endParaRPr lang="en-US" sz="2800" b="1" dirty="0">
              <a:solidFill>
                <a:srgbClr val="0000FF"/>
              </a:solidFill>
              <a:latin typeface="Arial" panose="020B0604020202020204" pitchFamily="34" charset="0"/>
              <a:cs typeface="Arial" panose="020B0604020202020204" pitchFamily="34" charset="0"/>
            </a:endParaRPr>
          </a:p>
        </p:txBody>
      </p:sp>
      <p:sp>
        <p:nvSpPr>
          <p:cNvPr id="8" name="Shape 1214"/>
          <p:cNvSpPr txBox="1"/>
          <p:nvPr/>
        </p:nvSpPr>
        <p:spPr>
          <a:xfrm>
            <a:off x="3027583" y="3866873"/>
            <a:ext cx="1427480" cy="2068643"/>
          </a:xfrm>
          <a:prstGeom prst="rect">
            <a:avLst/>
          </a:prstGeom>
          <a:noFill/>
        </p:spPr>
        <p:txBody>
          <a:bodyPr lIns="0" tIns="0" rIns="0" bIns="0"/>
          <a:lstStyle/>
          <a:p>
            <a:pPr algn="ctr">
              <a:lnSpc>
                <a:spcPct val="130000"/>
              </a:lnSpc>
              <a:spcAft>
                <a:spcPts val="300"/>
              </a:spcAft>
            </a:pPr>
            <a:r>
              <a:rPr lang="vi-VN" sz="2400" b="1" dirty="0">
                <a:solidFill>
                  <a:srgbClr val="0000FF"/>
                </a:solidFill>
                <a:effectLst/>
                <a:latin typeface="Tahoma" panose="020B0604030504040204" pitchFamily="34" charset="0"/>
                <a:ea typeface="Arial" panose="020B0604020202020204" pitchFamily="34" charset="0"/>
                <a:cs typeface="Tahoma" panose="020B0604030504040204" pitchFamily="34" charset="0"/>
              </a:rPr>
              <a:t>Hình 9.2.</a:t>
            </a:r>
          </a:p>
          <a:p>
            <a:pPr algn="ctr">
              <a:lnSpc>
                <a:spcPct val="130000"/>
              </a:lnSpc>
              <a:spcAft>
                <a:spcPts val="0"/>
              </a:spcAft>
            </a:pPr>
            <a:r>
              <a:rPr lang="vi-VN" sz="2400" b="1" dirty="0">
                <a:solidFill>
                  <a:srgbClr val="0000FF"/>
                </a:solidFill>
                <a:latin typeface="Tahoma" panose="020B0604030504040204" pitchFamily="34" charset="0"/>
                <a:ea typeface="Arial" panose="020B0604020202020204" pitchFamily="34" charset="0"/>
                <a:cs typeface="Tahoma" panose="020B0604030504040204" pitchFamily="34" charset="0"/>
              </a:rPr>
              <a:t>Ô</a:t>
            </a:r>
            <a:r>
              <a:rPr lang="vi-VN" sz="2400" b="1" dirty="0" smtClean="0">
                <a:solidFill>
                  <a:srgbClr val="0000FF"/>
                </a:solidFill>
                <a:effectLst/>
                <a:latin typeface="Tahoma" panose="020B0604030504040204" pitchFamily="34" charset="0"/>
                <a:ea typeface="Arial" panose="020B0604020202020204" pitchFamily="34" charset="0"/>
                <a:cs typeface="Tahoma" panose="020B0604030504040204" pitchFamily="34" charset="0"/>
              </a:rPr>
              <a:t> </a:t>
            </a:r>
            <a:r>
              <a:rPr lang="vi-VN" sz="2400" b="1" dirty="0">
                <a:solidFill>
                  <a:srgbClr val="0000FF"/>
                </a:solidFill>
                <a:effectLst/>
                <a:latin typeface="Tahoma" panose="020B0604030504040204" pitchFamily="34" charset="0"/>
                <a:ea typeface="Arial" panose="020B0604020202020204" pitchFamily="34" charset="0"/>
                <a:cs typeface="Tahoma" panose="020B0604030504040204" pitchFamily="34" charset="0"/>
              </a:rPr>
              <a:t>nhiễm rác thải nhựa</a:t>
            </a:r>
          </a:p>
        </p:txBody>
      </p:sp>
    </p:spTree>
    <p:extLst>
      <p:ext uri="{BB962C8B-B14F-4D97-AF65-F5344CB8AC3E}">
        <p14:creationId xmlns:p14="http://schemas.microsoft.com/office/powerpoint/2010/main" val="644971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1229193" y="2219383"/>
            <a:ext cx="10822899" cy="2936188"/>
          </a:xfrm>
          <a:prstGeom prst="rect">
            <a:avLst/>
          </a:prstGeom>
          <a:noFill/>
        </p:spPr>
        <p:txBody>
          <a:bodyPr wrap="square" rtlCol="0">
            <a:spAutoFit/>
            <a:scene3d>
              <a:camera prst="orthographicFront"/>
              <a:lightRig rig="threePt" dir="t"/>
            </a:scene3d>
            <a:sp3d contourW="12700"/>
          </a:bodyPr>
          <a:lstStyle/>
          <a:p>
            <a:pPr algn="just">
              <a:lnSpc>
                <a:spcPct val="120000"/>
              </a:lnSpc>
            </a:pPr>
            <a:r>
              <a:rPr lang="vi-VN" sz="2800" b="1" kern="100" dirty="0" smtClean="0">
                <a:solidFill>
                  <a:srgbClr val="0000CC"/>
                </a:solidFill>
                <a:latin typeface="Arial" panose="020B0604020202020204" pitchFamily="34" charset="0"/>
                <a:ea typeface="Aptos"/>
                <a:cs typeface="Arial" panose="020B0604020202020204" pitchFamily="34" charset="0"/>
              </a:rPr>
              <a:t>- Thay </a:t>
            </a:r>
            <a:r>
              <a:rPr lang="vi-VN" sz="2800" b="1" kern="100" dirty="0">
                <a:solidFill>
                  <a:srgbClr val="0000CC"/>
                </a:solidFill>
                <a:latin typeface="Arial" panose="020B0604020202020204" pitchFamily="34" charset="0"/>
                <a:ea typeface="Aptos"/>
                <a:cs typeface="Arial" panose="020B0604020202020204" pitchFamily="34" charset="0"/>
              </a:rPr>
              <a:t>thế các vật dụng làm bằng chất dẻo bằng vật dụng làm từ vật liệu </a:t>
            </a:r>
            <a:r>
              <a:rPr lang="vi-VN" sz="2800" b="1" kern="100" dirty="0" smtClean="0">
                <a:solidFill>
                  <a:srgbClr val="0000CC"/>
                </a:solidFill>
                <a:latin typeface="Arial" panose="020B0604020202020204" pitchFamily="34" charset="0"/>
                <a:ea typeface="Aptos"/>
                <a:cs typeface="Arial" panose="020B0604020202020204" pitchFamily="34" charset="0"/>
              </a:rPr>
              <a:t>khác </a:t>
            </a:r>
            <a:r>
              <a:rPr lang="vi-VN" sz="2800" b="1" kern="100" dirty="0" smtClean="0">
                <a:solidFill>
                  <a:srgbClr val="0000FF"/>
                </a:solidFill>
                <a:latin typeface="Arial" panose="020B0604020202020204" pitchFamily="34" charset="0"/>
                <a:ea typeface="Aptos"/>
                <a:cs typeface="Arial" panose="020B0604020202020204" pitchFamily="34" charset="0"/>
              </a:rPr>
              <a:t>như </a:t>
            </a:r>
            <a:r>
              <a:rPr lang="vi-VN" sz="2800" b="1" dirty="0" smtClean="0">
                <a:solidFill>
                  <a:srgbClr val="0000FF"/>
                </a:solidFill>
                <a:latin typeface="Arial" panose="020B0604020202020204" pitchFamily="34" charset="0"/>
                <a:ea typeface="Aptos"/>
                <a:cs typeface="Arial" panose="020B0604020202020204" pitchFamily="34" charset="0"/>
              </a:rPr>
              <a:t>đồ </a:t>
            </a:r>
            <a:r>
              <a:rPr lang="vi-VN" sz="2800" b="1" dirty="0">
                <a:solidFill>
                  <a:srgbClr val="0000FF"/>
                </a:solidFill>
                <a:latin typeface="Arial" panose="020B0604020202020204" pitchFamily="34" charset="0"/>
                <a:ea typeface="Aptos"/>
                <a:cs typeface="Arial" panose="020B0604020202020204" pitchFamily="34" charset="0"/>
              </a:rPr>
              <a:t>vật từ sản phẩm thiên nhiên, thân thiện với môi trường </a:t>
            </a:r>
            <a:r>
              <a:rPr lang="vi-VN" sz="2800" b="1" dirty="0" smtClean="0">
                <a:solidFill>
                  <a:srgbClr val="0000FF"/>
                </a:solidFill>
                <a:latin typeface="Arial" panose="020B0604020202020204" pitchFamily="34" charset="0"/>
                <a:ea typeface="Aptos"/>
                <a:cs typeface="Arial" panose="020B0604020202020204" pitchFamily="34" charset="0"/>
              </a:rPr>
              <a:t>(tre</a:t>
            </a:r>
            <a:r>
              <a:rPr lang="vi-VN" sz="2800" b="1" dirty="0">
                <a:solidFill>
                  <a:srgbClr val="0000FF"/>
                </a:solidFill>
                <a:latin typeface="Arial" panose="020B0604020202020204" pitchFamily="34" charset="0"/>
                <a:ea typeface="Aptos"/>
                <a:cs typeface="Arial" panose="020B0604020202020204" pitchFamily="34" charset="0"/>
              </a:rPr>
              <a:t>, giấy,...)</a:t>
            </a:r>
            <a:endParaRPr lang="zh-CN" altLang="en-US" sz="2800" b="1" dirty="0">
              <a:solidFill>
                <a:srgbClr val="0000FF"/>
              </a:solidFill>
              <a:latin typeface="Arial" panose="020B0604020202020204" pitchFamily="34" charset="0"/>
              <a:cs typeface="Arial" panose="020B0604020202020204" pitchFamily="34" charset="0"/>
            </a:endParaRPr>
          </a:p>
          <a:p>
            <a:endParaRPr lang="vi-VN" sz="2800" b="1" dirty="0" smtClean="0">
              <a:solidFill>
                <a:srgbClr val="0000CC"/>
              </a:solidFill>
              <a:latin typeface="Arial" panose="020B0604020202020204" pitchFamily="34" charset="0"/>
              <a:ea typeface="Aptos"/>
              <a:cs typeface="Arial" panose="020B0604020202020204" pitchFamily="34" charset="0"/>
            </a:endParaRPr>
          </a:p>
          <a:p>
            <a:r>
              <a:rPr lang="vi-VN" sz="2800" b="1" dirty="0" smtClean="0">
                <a:solidFill>
                  <a:srgbClr val="0000CC"/>
                </a:solidFill>
                <a:latin typeface="Arial" panose="020B0604020202020204" pitchFamily="34" charset="0"/>
                <a:ea typeface="Aptos"/>
                <a:cs typeface="Arial" panose="020B0604020202020204" pitchFamily="34" charset="0"/>
              </a:rPr>
              <a:t> - </a:t>
            </a:r>
            <a:r>
              <a:rPr lang="vi-VN" sz="2800" b="1" dirty="0">
                <a:solidFill>
                  <a:srgbClr val="0000CC"/>
                </a:solidFill>
                <a:latin typeface="Arial" panose="020B0604020202020204" pitchFamily="34" charset="0"/>
                <a:ea typeface="Aptos"/>
                <a:cs typeface="Arial" panose="020B0604020202020204" pitchFamily="34" charset="0"/>
              </a:rPr>
              <a:t>Tăng cường sử dụng vật dụng bằng inox hoặc thuỷ tinh thay thế cho vật dụng sử dụng một </a:t>
            </a:r>
            <a:r>
              <a:rPr lang="vi-VN" sz="2800" b="1" dirty="0" smtClean="0">
                <a:solidFill>
                  <a:srgbClr val="0000CC"/>
                </a:solidFill>
                <a:latin typeface="Arial" panose="020B0604020202020204" pitchFamily="34" charset="0"/>
                <a:ea typeface="Aptos"/>
                <a:cs typeface="Arial" panose="020B0604020202020204" pitchFamily="34" charset="0"/>
              </a:rPr>
              <a:t>lần.</a:t>
            </a:r>
            <a:endParaRPr lang="zh-CN" altLang="en-US" sz="2800" b="1" dirty="0">
              <a:solidFill>
                <a:srgbClr val="0000CC"/>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57C3EB65-6BC8-22D0-15EF-138A0FB8CD1E}"/>
              </a:ext>
            </a:extLst>
          </p:cNvPr>
          <p:cNvSpPr txBox="1">
            <a:spLocks/>
          </p:cNvSpPr>
          <p:nvPr/>
        </p:nvSpPr>
        <p:spPr>
          <a:xfrm>
            <a:off x="687033" y="627803"/>
            <a:ext cx="3054290" cy="795790"/>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smtClean="0">
                <a:solidFill>
                  <a:srgbClr val="0000FF"/>
                </a:solidFill>
                <a:latin typeface="Tahoma" panose="020B0604030504040204" pitchFamily="34" charset="0"/>
                <a:cs typeface="Tahoma" panose="020B0604030504040204" pitchFamily="34" charset="0"/>
              </a:rPr>
              <a:t>I. CHẤT DẺO</a:t>
            </a:r>
            <a:endParaRPr lang="en-US" sz="2800" b="1" dirty="0">
              <a:solidFill>
                <a:srgbClr val="0000FF"/>
              </a:solidFill>
              <a:latin typeface="Tahoma" panose="020B0604030504040204" pitchFamily="34" charset="0"/>
              <a:cs typeface="Tahoma" panose="020B0604030504040204" pitchFamily="34" charset="0"/>
            </a:endParaRPr>
          </a:p>
        </p:txBody>
      </p:sp>
      <p:sp>
        <p:nvSpPr>
          <p:cNvPr id="14" name="TextBox 13"/>
          <p:cNvSpPr txBox="1"/>
          <p:nvPr/>
        </p:nvSpPr>
        <p:spPr>
          <a:xfrm>
            <a:off x="549844" y="1423593"/>
            <a:ext cx="8774037" cy="523220"/>
          </a:xfrm>
          <a:prstGeom prst="rect">
            <a:avLst/>
          </a:prstGeom>
          <a:noFill/>
        </p:spPr>
        <p:txBody>
          <a:bodyPr wrap="square" rtlCol="0">
            <a:spAutoFit/>
          </a:bodyPr>
          <a:lstStyle/>
          <a:p>
            <a:r>
              <a:rPr lang="en-US" sz="2800" b="1" dirty="0" smtClean="0">
                <a:solidFill>
                  <a:srgbClr val="0000FF"/>
                </a:solidFill>
                <a:latin typeface="Arial" panose="020B0604020202020204" pitchFamily="34" charset="0"/>
                <a:cs typeface="Arial" panose="020B0604020202020204" pitchFamily="34" charset="0"/>
              </a:rPr>
              <a:t>5 . Một số biện pháp hạn chế sử dụng chất dẻo</a:t>
            </a:r>
            <a:endParaRPr lang="en-US" sz="28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547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7C3EB65-6BC8-22D0-15EF-138A0FB8CD1E}"/>
              </a:ext>
            </a:extLst>
          </p:cNvPr>
          <p:cNvSpPr txBox="1">
            <a:spLocks/>
          </p:cNvSpPr>
          <p:nvPr/>
        </p:nvSpPr>
        <p:spPr>
          <a:xfrm>
            <a:off x="631026" y="536060"/>
            <a:ext cx="5155177" cy="656091"/>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smtClean="0">
                <a:solidFill>
                  <a:srgbClr val="0000FF"/>
                </a:solidFill>
                <a:latin typeface="Tahoma" panose="020B0604030504040204" pitchFamily="34" charset="0"/>
                <a:cs typeface="Tahoma" panose="020B0604030504040204" pitchFamily="34" charset="0"/>
              </a:rPr>
              <a:t>II. VẬT LIỆU COMPOSITE</a:t>
            </a:r>
            <a:endParaRPr lang="en-US" sz="2800" b="1" dirty="0">
              <a:solidFill>
                <a:srgbClr val="0000FF"/>
              </a:solidFill>
              <a:latin typeface="Tahoma" panose="020B0604030504040204" pitchFamily="34" charset="0"/>
              <a:cs typeface="Tahoma" panose="020B0604030504040204" pitchFamily="34" charset="0"/>
            </a:endParaRPr>
          </a:p>
        </p:txBody>
      </p:sp>
      <p:sp>
        <p:nvSpPr>
          <p:cNvPr id="14" name="TextBox 13"/>
          <p:cNvSpPr txBox="1"/>
          <p:nvPr/>
        </p:nvSpPr>
        <p:spPr>
          <a:xfrm>
            <a:off x="277117" y="1131851"/>
            <a:ext cx="3134200" cy="523220"/>
          </a:xfrm>
          <a:prstGeom prst="rect">
            <a:avLst/>
          </a:prstGeom>
          <a:noFill/>
        </p:spPr>
        <p:txBody>
          <a:bodyPr wrap="square" rtlCol="0">
            <a:spAutoFit/>
          </a:bodyPr>
          <a:lstStyle/>
          <a:p>
            <a:r>
              <a:rPr lang="en-US" sz="2800" b="1" dirty="0" smtClean="0">
                <a:solidFill>
                  <a:srgbClr val="0000FF"/>
                </a:solidFill>
                <a:latin typeface="Tahoma" panose="020B0604030504040204" pitchFamily="34" charset="0"/>
                <a:cs typeface="Tahoma" panose="020B0604030504040204" pitchFamily="34" charset="0"/>
              </a:rPr>
              <a:t>1. Khái niệm</a:t>
            </a:r>
            <a:endParaRPr lang="en-US" sz="2800" b="1" dirty="0">
              <a:solidFill>
                <a:srgbClr val="0000FF"/>
              </a:solidFill>
              <a:latin typeface="Tahoma" panose="020B0604030504040204" pitchFamily="34" charset="0"/>
              <a:cs typeface="Tahoma" panose="020B0604030504040204" pitchFamily="34" charset="0"/>
            </a:endParaRPr>
          </a:p>
        </p:txBody>
      </p:sp>
      <p:sp>
        <p:nvSpPr>
          <p:cNvPr id="7" name="TextBox 6"/>
          <p:cNvSpPr txBox="1"/>
          <p:nvPr/>
        </p:nvSpPr>
        <p:spPr>
          <a:xfrm>
            <a:off x="134912" y="1593719"/>
            <a:ext cx="11707585" cy="830997"/>
          </a:xfrm>
          <a:prstGeom prst="rect">
            <a:avLst/>
          </a:prstGeom>
          <a:noFill/>
        </p:spPr>
        <p:txBody>
          <a:bodyPr wrap="square" rtlCol="0">
            <a:spAutoFit/>
          </a:bodyPr>
          <a:lstStyle/>
          <a:p>
            <a:pPr indent="636588"/>
            <a:r>
              <a:rPr lang="en-US" sz="2400" b="1" dirty="0" smtClean="0">
                <a:solidFill>
                  <a:srgbClr val="0000FF"/>
                </a:solidFill>
                <a:latin typeface="Tahoma" panose="020B0604030504040204" pitchFamily="34" charset="0"/>
                <a:cs typeface="Tahoma" panose="020B0604030504040204" pitchFamily="34" charset="0"/>
              </a:rPr>
              <a:t>- </a:t>
            </a:r>
            <a:r>
              <a:rPr lang="vi-VN" sz="2400" b="1" dirty="0">
                <a:solidFill>
                  <a:srgbClr val="0000FF"/>
                </a:solidFill>
                <a:latin typeface="Tahoma" panose="020B0604030504040204" pitchFamily="34" charset="0"/>
                <a:ea typeface="Courier New" panose="02070309020205020404" pitchFamily="49" charset="0"/>
                <a:cs typeface="Tahoma" panose="020B0604030504040204" pitchFamily="34" charset="0"/>
              </a:rPr>
              <a:t>Vật liệu composite là vật liệu được </a:t>
            </a:r>
            <a:r>
              <a:rPr lang="vi-VN" sz="2400" b="1" dirty="0" smtClean="0">
                <a:solidFill>
                  <a:srgbClr val="0000FF"/>
                </a:solidFill>
                <a:latin typeface="Tahoma" panose="020B0604030504040204" pitchFamily="34" charset="0"/>
                <a:ea typeface="Courier New" panose="02070309020205020404" pitchFamily="49" charset="0"/>
                <a:cs typeface="Tahoma" panose="020B0604030504040204" pitchFamily="34" charset="0"/>
              </a:rPr>
              <a:t>tổ </a:t>
            </a:r>
            <a:r>
              <a:rPr lang="vi-VN" sz="2400" b="1" dirty="0">
                <a:solidFill>
                  <a:srgbClr val="0000FF"/>
                </a:solidFill>
                <a:latin typeface="Tahoma" panose="020B0604030504040204" pitchFamily="34" charset="0"/>
                <a:ea typeface="Courier New" panose="02070309020205020404" pitchFamily="49" charset="0"/>
                <a:cs typeface="Tahoma" panose="020B0604030504040204" pitchFamily="34" charset="0"/>
              </a:rPr>
              <a:t>hợp </a:t>
            </a:r>
            <a:r>
              <a:rPr lang="vi-VN" sz="2400" b="1" dirty="0" smtClean="0">
                <a:solidFill>
                  <a:srgbClr val="0000FF"/>
                </a:solidFill>
                <a:latin typeface="Tahoma" panose="020B0604030504040204" pitchFamily="34" charset="0"/>
                <a:ea typeface="Courier New" panose="02070309020205020404" pitchFamily="49" charset="0"/>
                <a:cs typeface="Tahoma" panose="020B0604030504040204" pitchFamily="34" charset="0"/>
              </a:rPr>
              <a:t>từ hai </a:t>
            </a:r>
            <a:r>
              <a:rPr lang="vi-VN" sz="2400" b="1" dirty="0">
                <a:solidFill>
                  <a:srgbClr val="0000FF"/>
                </a:solidFill>
                <a:latin typeface="Tahoma" panose="020B0604030504040204" pitchFamily="34" charset="0"/>
                <a:ea typeface="Courier New" panose="02070309020205020404" pitchFamily="49" charset="0"/>
                <a:cs typeface="Tahoma" panose="020B0604030504040204" pitchFamily="34" charset="0"/>
              </a:rPr>
              <a:t>hay nhiều vật liệu khác </a:t>
            </a:r>
            <a:r>
              <a:rPr lang="vi-VN" sz="2400" b="1" dirty="0" smtClean="0">
                <a:solidFill>
                  <a:srgbClr val="0000FF"/>
                </a:solidFill>
                <a:latin typeface="Tahoma" panose="020B0604030504040204" pitchFamily="34" charset="0"/>
                <a:ea typeface="Courier New" panose="02070309020205020404" pitchFamily="49" charset="0"/>
                <a:cs typeface="Tahoma" panose="020B0604030504040204" pitchFamily="34" charset="0"/>
              </a:rPr>
              <a:t>nhau; có </a:t>
            </a:r>
            <a:r>
              <a:rPr lang="vi-VN" sz="2400" b="1" dirty="0">
                <a:solidFill>
                  <a:srgbClr val="0000FF"/>
                </a:solidFill>
                <a:latin typeface="Tahoma" panose="020B0604030504040204" pitchFamily="34" charset="0"/>
                <a:ea typeface="Courier New" panose="02070309020205020404" pitchFamily="49" charset="0"/>
                <a:cs typeface="Tahoma" panose="020B0604030504040204" pitchFamily="34" charset="0"/>
              </a:rPr>
              <a:t>tính chất vượt trội so với các vật liệu thành </a:t>
            </a:r>
            <a:r>
              <a:rPr lang="vi-VN" sz="2400" b="1" dirty="0" smtClean="0">
                <a:solidFill>
                  <a:srgbClr val="0000FF"/>
                </a:solidFill>
                <a:latin typeface="Tahoma" panose="020B0604030504040204" pitchFamily="34" charset="0"/>
                <a:ea typeface="Courier New" panose="02070309020205020404" pitchFamily="49" charset="0"/>
                <a:cs typeface="Tahoma" panose="020B0604030504040204" pitchFamily="34" charset="0"/>
              </a:rPr>
              <a:t>phần.</a:t>
            </a:r>
            <a:endParaRPr lang="en-US" sz="2400" b="1" dirty="0">
              <a:solidFill>
                <a:srgbClr val="0000FF"/>
              </a:solidFill>
              <a:latin typeface="Tahoma" panose="020B0604030504040204" pitchFamily="34" charset="0"/>
              <a:cs typeface="Tahoma" panose="020B0604030504040204" pitchFamily="34" charset="0"/>
            </a:endParaRPr>
          </a:p>
        </p:txBody>
      </p:sp>
      <p:sp>
        <p:nvSpPr>
          <p:cNvPr id="4" name="Freeform 3"/>
          <p:cNvSpPr/>
          <p:nvPr/>
        </p:nvSpPr>
        <p:spPr>
          <a:xfrm>
            <a:off x="-121697" y="3598767"/>
            <a:ext cx="1965914" cy="1102831"/>
          </a:xfrm>
          <a:custGeom>
            <a:avLst/>
            <a:gdLst>
              <a:gd name="connsiteX0" fmla="*/ 0 w 2137833"/>
              <a:gd name="connsiteY0" fmla="*/ 106892 h 1068916"/>
              <a:gd name="connsiteX1" fmla="*/ 106892 w 2137833"/>
              <a:gd name="connsiteY1" fmla="*/ 0 h 1068916"/>
              <a:gd name="connsiteX2" fmla="*/ 2030941 w 2137833"/>
              <a:gd name="connsiteY2" fmla="*/ 0 h 1068916"/>
              <a:gd name="connsiteX3" fmla="*/ 2137833 w 2137833"/>
              <a:gd name="connsiteY3" fmla="*/ 106892 h 1068916"/>
              <a:gd name="connsiteX4" fmla="*/ 2137833 w 2137833"/>
              <a:gd name="connsiteY4" fmla="*/ 962024 h 1068916"/>
              <a:gd name="connsiteX5" fmla="*/ 2030941 w 2137833"/>
              <a:gd name="connsiteY5" fmla="*/ 1068916 h 1068916"/>
              <a:gd name="connsiteX6" fmla="*/ 106892 w 2137833"/>
              <a:gd name="connsiteY6" fmla="*/ 1068916 h 1068916"/>
              <a:gd name="connsiteX7" fmla="*/ 0 w 2137833"/>
              <a:gd name="connsiteY7" fmla="*/ 962024 h 1068916"/>
              <a:gd name="connsiteX8" fmla="*/ 0 w 2137833"/>
              <a:gd name="connsiteY8" fmla="*/ 106892 h 106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33" h="1068916">
                <a:moveTo>
                  <a:pt x="0" y="106892"/>
                </a:moveTo>
                <a:cubicBezTo>
                  <a:pt x="0" y="47857"/>
                  <a:pt x="47857" y="0"/>
                  <a:pt x="106892" y="0"/>
                </a:cubicBezTo>
                <a:lnTo>
                  <a:pt x="2030941" y="0"/>
                </a:lnTo>
                <a:cubicBezTo>
                  <a:pt x="2089976" y="0"/>
                  <a:pt x="2137833" y="47857"/>
                  <a:pt x="2137833" y="106892"/>
                </a:cubicBezTo>
                <a:lnTo>
                  <a:pt x="2137833" y="962024"/>
                </a:lnTo>
                <a:cubicBezTo>
                  <a:pt x="2137833" y="1021059"/>
                  <a:pt x="2089976" y="1068916"/>
                  <a:pt x="2030941" y="1068916"/>
                </a:cubicBezTo>
                <a:lnTo>
                  <a:pt x="106892" y="1068916"/>
                </a:lnTo>
                <a:cubicBezTo>
                  <a:pt x="47857" y="1068916"/>
                  <a:pt x="0" y="1021059"/>
                  <a:pt x="0" y="962024"/>
                </a:cubicBezTo>
                <a:lnTo>
                  <a:pt x="0" y="106892"/>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547" tIns="46547" rIns="46547" bIns="46547"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FF"/>
                </a:solidFill>
                <a:latin typeface="Tahoma" panose="020B0604030504040204" pitchFamily="34" charset="0"/>
                <a:cs typeface="Tahoma" panose="020B0604030504040204" pitchFamily="34" charset="0"/>
              </a:rPr>
              <a:t>THÀNH PHẦN</a:t>
            </a:r>
            <a:endParaRPr lang="en-US" sz="2400" b="1" kern="1200" dirty="0">
              <a:solidFill>
                <a:srgbClr val="0000FF"/>
              </a:solidFill>
              <a:latin typeface="Tahoma" panose="020B0604030504040204" pitchFamily="34" charset="0"/>
              <a:cs typeface="Tahoma" panose="020B0604030504040204" pitchFamily="34" charset="0"/>
            </a:endParaRPr>
          </a:p>
        </p:txBody>
      </p:sp>
      <p:sp>
        <p:nvSpPr>
          <p:cNvPr id="8" name="Freeform 7"/>
          <p:cNvSpPr/>
          <p:nvPr/>
        </p:nvSpPr>
        <p:spPr>
          <a:xfrm rot="18770822" flipV="1">
            <a:off x="1646729" y="3788226"/>
            <a:ext cx="971477" cy="114761"/>
          </a:xfrm>
          <a:custGeom>
            <a:avLst/>
            <a:gdLst>
              <a:gd name="connsiteX0" fmla="*/ 0 w 1257468"/>
              <a:gd name="connsiteY0" fmla="*/ 17753 h 35507"/>
              <a:gd name="connsiteX1" fmla="*/ 1257468 w 1257468"/>
              <a:gd name="connsiteY1" fmla="*/ 17753 h 35507"/>
            </a:gdLst>
            <a:ahLst/>
            <a:cxnLst>
              <a:cxn ang="0">
                <a:pos x="connsiteX0" y="connsiteY0"/>
              </a:cxn>
              <a:cxn ang="0">
                <a:pos x="connsiteX1" y="connsiteY1"/>
              </a:cxn>
            </a:cxnLst>
            <a:rect l="l" t="t" r="r" b="b"/>
            <a:pathLst>
              <a:path w="1257468" h="35507">
                <a:moveTo>
                  <a:pt x="0" y="17753"/>
                </a:moveTo>
                <a:lnTo>
                  <a:pt x="1257468" y="17753"/>
                </a:lnTo>
              </a:path>
            </a:pathLst>
          </a:custGeom>
          <a:noFill/>
          <a:ln>
            <a:solidFill>
              <a:srgbClr val="C000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09996" tIns="-13683" rIns="609998" bIns="-13684" numCol="1" spcCol="1270" anchor="ctr" anchorCtr="0">
            <a:noAutofit/>
          </a:bodyPr>
          <a:lstStyle/>
          <a:p>
            <a:pPr lvl="0" algn="ctr" defTabSz="1066800">
              <a:lnSpc>
                <a:spcPct val="90000"/>
              </a:lnSpc>
              <a:spcBef>
                <a:spcPct val="0"/>
              </a:spcBef>
              <a:spcAft>
                <a:spcPct val="35000"/>
              </a:spcAft>
            </a:pPr>
            <a:endParaRPr lang="en-US" sz="2400" kern="1200">
              <a:latin typeface="Arial" panose="020B0604020202020204" pitchFamily="34" charset="0"/>
              <a:cs typeface="Arial" panose="020B0604020202020204" pitchFamily="34" charset="0"/>
            </a:endParaRPr>
          </a:p>
        </p:txBody>
      </p:sp>
      <p:sp>
        <p:nvSpPr>
          <p:cNvPr id="9" name="Freeform 8"/>
          <p:cNvSpPr/>
          <p:nvPr/>
        </p:nvSpPr>
        <p:spPr>
          <a:xfrm>
            <a:off x="2420723" y="2885951"/>
            <a:ext cx="1960967" cy="1102831"/>
          </a:xfrm>
          <a:custGeom>
            <a:avLst/>
            <a:gdLst>
              <a:gd name="connsiteX0" fmla="*/ 0 w 2137833"/>
              <a:gd name="connsiteY0" fmla="*/ 106892 h 1068916"/>
              <a:gd name="connsiteX1" fmla="*/ 106892 w 2137833"/>
              <a:gd name="connsiteY1" fmla="*/ 0 h 1068916"/>
              <a:gd name="connsiteX2" fmla="*/ 2030941 w 2137833"/>
              <a:gd name="connsiteY2" fmla="*/ 0 h 1068916"/>
              <a:gd name="connsiteX3" fmla="*/ 2137833 w 2137833"/>
              <a:gd name="connsiteY3" fmla="*/ 106892 h 1068916"/>
              <a:gd name="connsiteX4" fmla="*/ 2137833 w 2137833"/>
              <a:gd name="connsiteY4" fmla="*/ 962024 h 1068916"/>
              <a:gd name="connsiteX5" fmla="*/ 2030941 w 2137833"/>
              <a:gd name="connsiteY5" fmla="*/ 1068916 h 1068916"/>
              <a:gd name="connsiteX6" fmla="*/ 106892 w 2137833"/>
              <a:gd name="connsiteY6" fmla="*/ 1068916 h 1068916"/>
              <a:gd name="connsiteX7" fmla="*/ 0 w 2137833"/>
              <a:gd name="connsiteY7" fmla="*/ 962024 h 1068916"/>
              <a:gd name="connsiteX8" fmla="*/ 0 w 2137833"/>
              <a:gd name="connsiteY8" fmla="*/ 106892 h 106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33" h="1068916">
                <a:moveTo>
                  <a:pt x="0" y="106892"/>
                </a:moveTo>
                <a:cubicBezTo>
                  <a:pt x="0" y="47857"/>
                  <a:pt x="47857" y="0"/>
                  <a:pt x="106892" y="0"/>
                </a:cubicBezTo>
                <a:lnTo>
                  <a:pt x="2030941" y="0"/>
                </a:lnTo>
                <a:cubicBezTo>
                  <a:pt x="2089976" y="0"/>
                  <a:pt x="2137833" y="47857"/>
                  <a:pt x="2137833" y="106892"/>
                </a:cubicBezTo>
                <a:lnTo>
                  <a:pt x="2137833" y="962024"/>
                </a:lnTo>
                <a:cubicBezTo>
                  <a:pt x="2137833" y="1021059"/>
                  <a:pt x="2089976" y="1068916"/>
                  <a:pt x="2030941" y="1068916"/>
                </a:cubicBezTo>
                <a:lnTo>
                  <a:pt x="106892" y="1068916"/>
                </a:lnTo>
                <a:cubicBezTo>
                  <a:pt x="47857" y="1068916"/>
                  <a:pt x="0" y="1021059"/>
                  <a:pt x="0" y="962024"/>
                </a:cubicBezTo>
                <a:lnTo>
                  <a:pt x="0" y="106892"/>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547" tIns="46547" rIns="46547" bIns="46547"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FF"/>
                </a:solidFill>
                <a:latin typeface="Tahoma" panose="020B0604030504040204" pitchFamily="34" charset="0"/>
                <a:cs typeface="Tahoma" panose="020B0604030504040204" pitchFamily="34" charset="0"/>
              </a:rPr>
              <a:t>Vật liệu nền</a:t>
            </a:r>
            <a:endParaRPr lang="en-US" sz="2400" b="1" kern="1200" dirty="0">
              <a:solidFill>
                <a:srgbClr val="0000FF"/>
              </a:solidFill>
              <a:latin typeface="Tahoma" panose="020B0604030504040204" pitchFamily="34" charset="0"/>
              <a:cs typeface="Tahoma" panose="020B0604030504040204" pitchFamily="34" charset="0"/>
            </a:endParaRPr>
          </a:p>
        </p:txBody>
      </p:sp>
      <p:sp>
        <p:nvSpPr>
          <p:cNvPr id="10" name="Freeform 9"/>
          <p:cNvSpPr/>
          <p:nvPr/>
        </p:nvSpPr>
        <p:spPr>
          <a:xfrm rot="20015858">
            <a:off x="4326703" y="2993784"/>
            <a:ext cx="1061188" cy="417835"/>
          </a:xfrm>
          <a:custGeom>
            <a:avLst/>
            <a:gdLst>
              <a:gd name="connsiteX0" fmla="*/ 0 w 1053099"/>
              <a:gd name="connsiteY0" fmla="*/ 17753 h 35507"/>
              <a:gd name="connsiteX1" fmla="*/ 1053099 w 1053099"/>
              <a:gd name="connsiteY1" fmla="*/ 17753 h 35507"/>
            </a:gdLst>
            <a:ahLst/>
            <a:cxnLst>
              <a:cxn ang="0">
                <a:pos x="connsiteX0" y="connsiteY0"/>
              </a:cxn>
              <a:cxn ang="0">
                <a:pos x="connsiteX1" y="connsiteY1"/>
              </a:cxn>
            </a:cxnLst>
            <a:rect l="l" t="t" r="r" b="b"/>
            <a:pathLst>
              <a:path w="1053099" h="35507">
                <a:moveTo>
                  <a:pt x="0" y="17753"/>
                </a:moveTo>
                <a:lnTo>
                  <a:pt x="1053099" y="17753"/>
                </a:lnTo>
              </a:path>
            </a:pathLst>
          </a:custGeom>
          <a:noFill/>
          <a:ln>
            <a:solidFill>
              <a:srgbClr val="C00000"/>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12921" tIns="-8574" rIns="512923" bIns="-8574" numCol="1" spcCol="1270" anchor="ctr" anchorCtr="0">
            <a:noAutofit/>
          </a:bodyPr>
          <a:lstStyle/>
          <a:p>
            <a:pPr lvl="0" algn="ctr" defTabSz="1066800">
              <a:lnSpc>
                <a:spcPct val="90000"/>
              </a:lnSpc>
              <a:spcBef>
                <a:spcPct val="0"/>
              </a:spcBef>
              <a:spcAft>
                <a:spcPct val="35000"/>
              </a:spcAft>
            </a:pPr>
            <a:endParaRPr lang="en-US" sz="2400" kern="1200">
              <a:latin typeface="Arial" panose="020B0604020202020204" pitchFamily="34" charset="0"/>
              <a:cs typeface="Arial" panose="020B0604020202020204" pitchFamily="34" charset="0"/>
            </a:endParaRPr>
          </a:p>
        </p:txBody>
      </p:sp>
      <p:sp>
        <p:nvSpPr>
          <p:cNvPr id="11" name="Freeform 10"/>
          <p:cNvSpPr/>
          <p:nvPr/>
        </p:nvSpPr>
        <p:spPr>
          <a:xfrm>
            <a:off x="5291161" y="2578541"/>
            <a:ext cx="6799042" cy="773418"/>
          </a:xfrm>
          <a:custGeom>
            <a:avLst/>
            <a:gdLst>
              <a:gd name="connsiteX0" fmla="*/ 0 w 2137833"/>
              <a:gd name="connsiteY0" fmla="*/ 106892 h 1068916"/>
              <a:gd name="connsiteX1" fmla="*/ 106892 w 2137833"/>
              <a:gd name="connsiteY1" fmla="*/ 0 h 1068916"/>
              <a:gd name="connsiteX2" fmla="*/ 2030941 w 2137833"/>
              <a:gd name="connsiteY2" fmla="*/ 0 h 1068916"/>
              <a:gd name="connsiteX3" fmla="*/ 2137833 w 2137833"/>
              <a:gd name="connsiteY3" fmla="*/ 106892 h 1068916"/>
              <a:gd name="connsiteX4" fmla="*/ 2137833 w 2137833"/>
              <a:gd name="connsiteY4" fmla="*/ 962024 h 1068916"/>
              <a:gd name="connsiteX5" fmla="*/ 2030941 w 2137833"/>
              <a:gd name="connsiteY5" fmla="*/ 1068916 h 1068916"/>
              <a:gd name="connsiteX6" fmla="*/ 106892 w 2137833"/>
              <a:gd name="connsiteY6" fmla="*/ 1068916 h 1068916"/>
              <a:gd name="connsiteX7" fmla="*/ 0 w 2137833"/>
              <a:gd name="connsiteY7" fmla="*/ 962024 h 1068916"/>
              <a:gd name="connsiteX8" fmla="*/ 0 w 2137833"/>
              <a:gd name="connsiteY8" fmla="*/ 106892 h 106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33" h="1068916">
                <a:moveTo>
                  <a:pt x="0" y="106892"/>
                </a:moveTo>
                <a:cubicBezTo>
                  <a:pt x="0" y="47857"/>
                  <a:pt x="47857" y="0"/>
                  <a:pt x="106892" y="0"/>
                </a:cubicBezTo>
                <a:lnTo>
                  <a:pt x="2030941" y="0"/>
                </a:lnTo>
                <a:cubicBezTo>
                  <a:pt x="2089976" y="0"/>
                  <a:pt x="2137833" y="47857"/>
                  <a:pt x="2137833" y="106892"/>
                </a:cubicBezTo>
                <a:lnTo>
                  <a:pt x="2137833" y="962024"/>
                </a:lnTo>
                <a:cubicBezTo>
                  <a:pt x="2137833" y="1021059"/>
                  <a:pt x="2089976" y="1068916"/>
                  <a:pt x="2030941" y="1068916"/>
                </a:cubicBezTo>
                <a:lnTo>
                  <a:pt x="106892" y="1068916"/>
                </a:lnTo>
                <a:cubicBezTo>
                  <a:pt x="47857" y="1068916"/>
                  <a:pt x="0" y="1021059"/>
                  <a:pt x="0" y="962024"/>
                </a:cubicBezTo>
                <a:lnTo>
                  <a:pt x="0" y="106892"/>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547" tIns="46547" rIns="46547" bIns="46547"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FF"/>
                </a:solidFill>
                <a:latin typeface="Arial" panose="020B0604020202020204" pitchFamily="34" charset="0"/>
                <a:cs typeface="Arial" panose="020B0604020202020204" pitchFamily="34" charset="0"/>
              </a:rPr>
              <a:t>Nhựa nhiệt dẻo hoặc nhựa nhiệt rắn</a:t>
            </a:r>
            <a:endParaRPr lang="en-US" sz="2400" b="1" kern="1200" dirty="0">
              <a:solidFill>
                <a:srgbClr val="0000FF"/>
              </a:solidFill>
              <a:latin typeface="Arial" panose="020B0604020202020204" pitchFamily="34" charset="0"/>
              <a:cs typeface="Arial" panose="020B0604020202020204" pitchFamily="34" charset="0"/>
            </a:endParaRPr>
          </a:p>
        </p:txBody>
      </p:sp>
      <p:sp>
        <p:nvSpPr>
          <p:cNvPr id="12" name="Freeform 11"/>
          <p:cNvSpPr/>
          <p:nvPr/>
        </p:nvSpPr>
        <p:spPr>
          <a:xfrm rot="2142401">
            <a:off x="4279390" y="3763072"/>
            <a:ext cx="1085996" cy="45719"/>
          </a:xfrm>
          <a:custGeom>
            <a:avLst/>
            <a:gdLst>
              <a:gd name="connsiteX0" fmla="*/ 0 w 1053099"/>
              <a:gd name="connsiteY0" fmla="*/ 17753 h 35507"/>
              <a:gd name="connsiteX1" fmla="*/ 1053099 w 1053099"/>
              <a:gd name="connsiteY1" fmla="*/ 17753 h 35507"/>
            </a:gdLst>
            <a:ahLst/>
            <a:cxnLst>
              <a:cxn ang="0">
                <a:pos x="connsiteX0" y="connsiteY0"/>
              </a:cxn>
              <a:cxn ang="0">
                <a:pos x="connsiteX1" y="connsiteY1"/>
              </a:cxn>
            </a:cxnLst>
            <a:rect l="l" t="t" r="r" b="b"/>
            <a:pathLst>
              <a:path w="1053099" h="35507">
                <a:moveTo>
                  <a:pt x="0" y="17753"/>
                </a:moveTo>
                <a:lnTo>
                  <a:pt x="1053099" y="17753"/>
                </a:lnTo>
              </a:path>
            </a:pathLst>
          </a:custGeom>
          <a:noFill/>
          <a:ln>
            <a:solidFill>
              <a:srgbClr val="C00000"/>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12921" tIns="-8574" rIns="512922" bIns="-8574" numCol="1" spcCol="1270" anchor="ctr" anchorCtr="0">
            <a:noAutofit/>
          </a:bodyPr>
          <a:lstStyle/>
          <a:p>
            <a:pPr lvl="0" algn="ctr" defTabSz="1066800">
              <a:lnSpc>
                <a:spcPct val="90000"/>
              </a:lnSpc>
              <a:spcBef>
                <a:spcPct val="0"/>
              </a:spcBef>
              <a:spcAft>
                <a:spcPct val="35000"/>
              </a:spcAft>
            </a:pPr>
            <a:endParaRPr lang="en-US" sz="2400" kern="1200">
              <a:latin typeface="Arial" panose="020B0604020202020204" pitchFamily="34" charset="0"/>
              <a:cs typeface="Arial" panose="020B0604020202020204" pitchFamily="34" charset="0"/>
            </a:endParaRPr>
          </a:p>
        </p:txBody>
      </p:sp>
      <p:sp>
        <p:nvSpPr>
          <p:cNvPr id="15" name="Freeform 14"/>
          <p:cNvSpPr/>
          <p:nvPr/>
        </p:nvSpPr>
        <p:spPr>
          <a:xfrm>
            <a:off x="5276652" y="3540484"/>
            <a:ext cx="6813551" cy="1102831"/>
          </a:xfrm>
          <a:custGeom>
            <a:avLst/>
            <a:gdLst>
              <a:gd name="connsiteX0" fmla="*/ 0 w 2137833"/>
              <a:gd name="connsiteY0" fmla="*/ 106892 h 1068916"/>
              <a:gd name="connsiteX1" fmla="*/ 106892 w 2137833"/>
              <a:gd name="connsiteY1" fmla="*/ 0 h 1068916"/>
              <a:gd name="connsiteX2" fmla="*/ 2030941 w 2137833"/>
              <a:gd name="connsiteY2" fmla="*/ 0 h 1068916"/>
              <a:gd name="connsiteX3" fmla="*/ 2137833 w 2137833"/>
              <a:gd name="connsiteY3" fmla="*/ 106892 h 1068916"/>
              <a:gd name="connsiteX4" fmla="*/ 2137833 w 2137833"/>
              <a:gd name="connsiteY4" fmla="*/ 962024 h 1068916"/>
              <a:gd name="connsiteX5" fmla="*/ 2030941 w 2137833"/>
              <a:gd name="connsiteY5" fmla="*/ 1068916 h 1068916"/>
              <a:gd name="connsiteX6" fmla="*/ 106892 w 2137833"/>
              <a:gd name="connsiteY6" fmla="*/ 1068916 h 1068916"/>
              <a:gd name="connsiteX7" fmla="*/ 0 w 2137833"/>
              <a:gd name="connsiteY7" fmla="*/ 962024 h 1068916"/>
              <a:gd name="connsiteX8" fmla="*/ 0 w 2137833"/>
              <a:gd name="connsiteY8" fmla="*/ 106892 h 106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33" h="1068916">
                <a:moveTo>
                  <a:pt x="0" y="106892"/>
                </a:moveTo>
                <a:cubicBezTo>
                  <a:pt x="0" y="47857"/>
                  <a:pt x="47857" y="0"/>
                  <a:pt x="106892" y="0"/>
                </a:cubicBezTo>
                <a:lnTo>
                  <a:pt x="2030941" y="0"/>
                </a:lnTo>
                <a:cubicBezTo>
                  <a:pt x="2089976" y="0"/>
                  <a:pt x="2137833" y="47857"/>
                  <a:pt x="2137833" y="106892"/>
                </a:cubicBezTo>
                <a:lnTo>
                  <a:pt x="2137833" y="962024"/>
                </a:lnTo>
                <a:cubicBezTo>
                  <a:pt x="2137833" y="1021059"/>
                  <a:pt x="2089976" y="1068916"/>
                  <a:pt x="2030941" y="1068916"/>
                </a:cubicBezTo>
                <a:lnTo>
                  <a:pt x="106892" y="1068916"/>
                </a:lnTo>
                <a:cubicBezTo>
                  <a:pt x="47857" y="1068916"/>
                  <a:pt x="0" y="1021059"/>
                  <a:pt x="0" y="962024"/>
                </a:cubicBezTo>
                <a:lnTo>
                  <a:pt x="0" y="106892"/>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547" tIns="46547" rIns="46547" bIns="46547" numCol="1" spcCol="1270" anchor="ctr" anchorCtr="0">
            <a:noAutofit/>
          </a:bodyPr>
          <a:lstStyle/>
          <a:p>
            <a:pPr lvl="0" algn="just" defTabSz="1066800">
              <a:lnSpc>
                <a:spcPct val="90000"/>
              </a:lnSpc>
              <a:spcBef>
                <a:spcPct val="0"/>
              </a:spcBef>
              <a:spcAft>
                <a:spcPct val="35000"/>
              </a:spcAft>
            </a:pPr>
            <a:r>
              <a:rPr lang="en-US" sz="2400" b="1" kern="1200" dirty="0" smtClean="0">
                <a:solidFill>
                  <a:srgbClr val="002060"/>
                </a:solidFill>
                <a:latin typeface="Arial" panose="020B0604020202020204" pitchFamily="34" charset="0"/>
                <a:cs typeface="Arial" panose="020B0604020202020204" pitchFamily="34" charset="0"/>
              </a:rPr>
              <a:t>Vai trò:</a:t>
            </a:r>
            <a:r>
              <a:rPr lang="vi-VN" sz="2400" b="1" kern="1200" dirty="0" smtClean="0">
                <a:solidFill>
                  <a:srgbClr val="002060"/>
                </a:solidFill>
                <a:latin typeface="Arial" panose="020B0604020202020204" pitchFamily="34" charset="0"/>
                <a:cs typeface="Arial" panose="020B0604020202020204" pitchFamily="34" charset="0"/>
              </a:rPr>
              <a:t> </a:t>
            </a:r>
            <a:r>
              <a:rPr lang="vi-VN" sz="2400" b="1" dirty="0" smtClean="0">
                <a:solidFill>
                  <a:srgbClr val="002060"/>
                </a:solidFill>
                <a:latin typeface="Arial" panose="020B0604020202020204" pitchFamily="34" charset="0"/>
                <a:ea typeface="Courier New" panose="02070309020205020404" pitchFamily="49" charset="0"/>
                <a:cs typeface="Arial" panose="020B0604020202020204" pitchFamily="34" charset="0"/>
              </a:rPr>
              <a:t>đảm </a:t>
            </a:r>
            <a:r>
              <a:rPr lang="vi-VN" sz="2400" b="1" dirty="0">
                <a:solidFill>
                  <a:srgbClr val="002060"/>
                </a:solidFill>
                <a:latin typeface="Arial" panose="020B0604020202020204" pitchFamily="34" charset="0"/>
                <a:ea typeface="Courier New" panose="02070309020205020404" pitchFamily="49" charset="0"/>
                <a:cs typeface="Arial" panose="020B0604020202020204" pitchFamily="34" charset="0"/>
              </a:rPr>
              <a:t>bảo cho các thành </a:t>
            </a:r>
            <a:r>
              <a:rPr lang="vi-VN" sz="2400" b="1" dirty="0" smtClean="0">
                <a:solidFill>
                  <a:srgbClr val="002060"/>
                </a:solidFill>
                <a:latin typeface="Arial" panose="020B0604020202020204" pitchFamily="34" charset="0"/>
                <a:ea typeface="Courier New" panose="02070309020205020404" pitchFamily="49" charset="0"/>
                <a:cs typeface="Arial" panose="020B0604020202020204" pitchFamily="34" charset="0"/>
              </a:rPr>
              <a:t>phần </a:t>
            </a:r>
            <a:r>
              <a:rPr lang="vi-VN" sz="2400" b="1" dirty="0">
                <a:solidFill>
                  <a:srgbClr val="002060"/>
                </a:solidFill>
                <a:latin typeface="Arial" panose="020B0604020202020204" pitchFamily="34" charset="0"/>
                <a:ea typeface="Courier New" panose="02070309020205020404" pitchFamily="49" charset="0"/>
                <a:cs typeface="Arial" panose="020B0604020202020204" pitchFamily="34" charset="0"/>
              </a:rPr>
              <a:t>cốt của composite liên kết với nhau nhằm tạo ra tính nguyên khối và </a:t>
            </a:r>
            <a:r>
              <a:rPr lang="vi-VN" sz="2400" b="1" dirty="0" smtClean="0">
                <a:solidFill>
                  <a:srgbClr val="002060"/>
                </a:solidFill>
                <a:latin typeface="Arial" panose="020B0604020202020204" pitchFamily="34" charset="0"/>
                <a:ea typeface="Courier New" panose="02070309020205020404" pitchFamily="49" charset="0"/>
                <a:cs typeface="Arial" panose="020B0604020202020204" pitchFamily="34" charset="0"/>
              </a:rPr>
              <a:t>thống </a:t>
            </a:r>
            <a:r>
              <a:rPr lang="vi-VN" sz="2400" b="1" dirty="0">
                <a:solidFill>
                  <a:srgbClr val="002060"/>
                </a:solidFill>
                <a:latin typeface="Arial" panose="020B0604020202020204" pitchFamily="34" charset="0"/>
                <a:ea typeface="Courier New" panose="02070309020205020404" pitchFamily="49" charset="0"/>
                <a:cs typeface="Arial" panose="020B0604020202020204" pitchFamily="34" charset="0"/>
              </a:rPr>
              <a:t>nhất cho composite</a:t>
            </a:r>
            <a:r>
              <a:rPr lang="en-US" sz="2400" b="1" kern="1200" dirty="0" smtClean="0">
                <a:solidFill>
                  <a:srgbClr val="002060"/>
                </a:solidFill>
                <a:latin typeface="Arial" panose="020B0604020202020204" pitchFamily="34" charset="0"/>
                <a:cs typeface="Arial" panose="020B0604020202020204" pitchFamily="34" charset="0"/>
              </a:rPr>
              <a:t> </a:t>
            </a:r>
            <a:endParaRPr lang="en-US" sz="2400" b="1" kern="1200" dirty="0">
              <a:solidFill>
                <a:srgbClr val="002060"/>
              </a:solidFill>
              <a:latin typeface="Arial" panose="020B0604020202020204" pitchFamily="34" charset="0"/>
              <a:cs typeface="Arial" panose="020B0604020202020204" pitchFamily="34" charset="0"/>
            </a:endParaRPr>
          </a:p>
        </p:txBody>
      </p:sp>
      <p:sp>
        <p:nvSpPr>
          <p:cNvPr id="16" name="Freeform 15"/>
          <p:cNvSpPr/>
          <p:nvPr/>
        </p:nvSpPr>
        <p:spPr>
          <a:xfrm rot="2942572" flipV="1">
            <a:off x="1630570" y="4509854"/>
            <a:ext cx="1263730" cy="456222"/>
          </a:xfrm>
          <a:custGeom>
            <a:avLst/>
            <a:gdLst>
              <a:gd name="connsiteX0" fmla="*/ 0 w 1257468"/>
              <a:gd name="connsiteY0" fmla="*/ 17753 h 35507"/>
              <a:gd name="connsiteX1" fmla="*/ 1257468 w 1257468"/>
              <a:gd name="connsiteY1" fmla="*/ 17753 h 35507"/>
            </a:gdLst>
            <a:ahLst/>
            <a:cxnLst>
              <a:cxn ang="0">
                <a:pos x="connsiteX0" y="connsiteY0"/>
              </a:cxn>
              <a:cxn ang="0">
                <a:pos x="connsiteX1" y="connsiteY1"/>
              </a:cxn>
            </a:cxnLst>
            <a:rect l="l" t="t" r="r" b="b"/>
            <a:pathLst>
              <a:path w="1257468" h="35507">
                <a:moveTo>
                  <a:pt x="0" y="17753"/>
                </a:moveTo>
                <a:lnTo>
                  <a:pt x="1257468" y="17753"/>
                </a:lnTo>
              </a:path>
            </a:pathLst>
          </a:custGeom>
          <a:noFill/>
          <a:ln>
            <a:solidFill>
              <a:srgbClr val="C000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09997" tIns="-13683" rIns="609997" bIns="-13684" numCol="1" spcCol="1270" anchor="ctr" anchorCtr="0">
            <a:noAutofit/>
          </a:bodyPr>
          <a:lstStyle/>
          <a:p>
            <a:pPr lvl="0" algn="ctr" defTabSz="1066800">
              <a:lnSpc>
                <a:spcPct val="90000"/>
              </a:lnSpc>
              <a:spcBef>
                <a:spcPct val="0"/>
              </a:spcBef>
              <a:spcAft>
                <a:spcPct val="35000"/>
              </a:spcAft>
            </a:pPr>
            <a:endParaRPr lang="en-US" sz="2400" kern="1200">
              <a:latin typeface="Arial" panose="020B0604020202020204" pitchFamily="34" charset="0"/>
              <a:cs typeface="Arial" panose="020B0604020202020204" pitchFamily="34" charset="0"/>
            </a:endParaRPr>
          </a:p>
        </p:txBody>
      </p:sp>
      <p:sp>
        <p:nvSpPr>
          <p:cNvPr id="17" name="Freeform 16"/>
          <p:cNvSpPr/>
          <p:nvPr/>
        </p:nvSpPr>
        <p:spPr>
          <a:xfrm>
            <a:off x="2646586" y="5069894"/>
            <a:ext cx="1981430" cy="1102831"/>
          </a:xfrm>
          <a:custGeom>
            <a:avLst/>
            <a:gdLst>
              <a:gd name="connsiteX0" fmla="*/ 0 w 2137833"/>
              <a:gd name="connsiteY0" fmla="*/ 106892 h 1068916"/>
              <a:gd name="connsiteX1" fmla="*/ 106892 w 2137833"/>
              <a:gd name="connsiteY1" fmla="*/ 0 h 1068916"/>
              <a:gd name="connsiteX2" fmla="*/ 2030941 w 2137833"/>
              <a:gd name="connsiteY2" fmla="*/ 0 h 1068916"/>
              <a:gd name="connsiteX3" fmla="*/ 2137833 w 2137833"/>
              <a:gd name="connsiteY3" fmla="*/ 106892 h 1068916"/>
              <a:gd name="connsiteX4" fmla="*/ 2137833 w 2137833"/>
              <a:gd name="connsiteY4" fmla="*/ 962024 h 1068916"/>
              <a:gd name="connsiteX5" fmla="*/ 2030941 w 2137833"/>
              <a:gd name="connsiteY5" fmla="*/ 1068916 h 1068916"/>
              <a:gd name="connsiteX6" fmla="*/ 106892 w 2137833"/>
              <a:gd name="connsiteY6" fmla="*/ 1068916 h 1068916"/>
              <a:gd name="connsiteX7" fmla="*/ 0 w 2137833"/>
              <a:gd name="connsiteY7" fmla="*/ 962024 h 1068916"/>
              <a:gd name="connsiteX8" fmla="*/ 0 w 2137833"/>
              <a:gd name="connsiteY8" fmla="*/ 106892 h 106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33" h="1068916">
                <a:moveTo>
                  <a:pt x="0" y="106892"/>
                </a:moveTo>
                <a:cubicBezTo>
                  <a:pt x="0" y="47857"/>
                  <a:pt x="47857" y="0"/>
                  <a:pt x="106892" y="0"/>
                </a:cubicBezTo>
                <a:lnTo>
                  <a:pt x="2030941" y="0"/>
                </a:lnTo>
                <a:cubicBezTo>
                  <a:pt x="2089976" y="0"/>
                  <a:pt x="2137833" y="47857"/>
                  <a:pt x="2137833" y="106892"/>
                </a:cubicBezTo>
                <a:lnTo>
                  <a:pt x="2137833" y="962024"/>
                </a:lnTo>
                <a:cubicBezTo>
                  <a:pt x="2137833" y="1021059"/>
                  <a:pt x="2089976" y="1068916"/>
                  <a:pt x="2030941" y="1068916"/>
                </a:cubicBezTo>
                <a:lnTo>
                  <a:pt x="106892" y="1068916"/>
                </a:lnTo>
                <a:cubicBezTo>
                  <a:pt x="47857" y="1068916"/>
                  <a:pt x="0" y="1021059"/>
                  <a:pt x="0" y="962024"/>
                </a:cubicBezTo>
                <a:lnTo>
                  <a:pt x="0" y="106892"/>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547" tIns="46547" rIns="46547" bIns="46547"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FF"/>
                </a:solidFill>
                <a:latin typeface="Tahoma" panose="020B0604030504040204" pitchFamily="34" charset="0"/>
                <a:cs typeface="Tahoma" panose="020B0604030504040204" pitchFamily="34" charset="0"/>
              </a:rPr>
              <a:t>Vật liệu cốt</a:t>
            </a:r>
            <a:endParaRPr lang="en-US" sz="2400" b="1" kern="1200" dirty="0">
              <a:solidFill>
                <a:srgbClr val="0000FF"/>
              </a:solidFill>
              <a:latin typeface="Tahoma" panose="020B0604030504040204" pitchFamily="34" charset="0"/>
              <a:cs typeface="Tahoma" panose="020B0604030504040204" pitchFamily="34" charset="0"/>
            </a:endParaRPr>
          </a:p>
        </p:txBody>
      </p:sp>
      <p:sp>
        <p:nvSpPr>
          <p:cNvPr id="21" name="Freeform 20"/>
          <p:cNvSpPr/>
          <p:nvPr/>
        </p:nvSpPr>
        <p:spPr>
          <a:xfrm rot="19971195">
            <a:off x="4572559" y="5271076"/>
            <a:ext cx="982731" cy="417835"/>
          </a:xfrm>
          <a:custGeom>
            <a:avLst/>
            <a:gdLst>
              <a:gd name="connsiteX0" fmla="*/ 0 w 1053099"/>
              <a:gd name="connsiteY0" fmla="*/ 17753 h 35507"/>
              <a:gd name="connsiteX1" fmla="*/ 1053099 w 1053099"/>
              <a:gd name="connsiteY1" fmla="*/ 17753 h 35507"/>
            </a:gdLst>
            <a:ahLst/>
            <a:cxnLst>
              <a:cxn ang="0">
                <a:pos x="connsiteX0" y="connsiteY0"/>
              </a:cxn>
              <a:cxn ang="0">
                <a:pos x="connsiteX1" y="connsiteY1"/>
              </a:cxn>
            </a:cxnLst>
            <a:rect l="l" t="t" r="r" b="b"/>
            <a:pathLst>
              <a:path w="1053099" h="35507">
                <a:moveTo>
                  <a:pt x="0" y="17753"/>
                </a:moveTo>
                <a:lnTo>
                  <a:pt x="1053099" y="17753"/>
                </a:lnTo>
              </a:path>
            </a:pathLst>
          </a:custGeom>
          <a:noFill/>
          <a:ln>
            <a:solidFill>
              <a:srgbClr val="C00000"/>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12921" tIns="-8574" rIns="512923" bIns="-8574" numCol="1" spcCol="1270" anchor="ctr" anchorCtr="0">
            <a:noAutofit/>
          </a:bodyPr>
          <a:lstStyle/>
          <a:p>
            <a:pPr lvl="0" algn="ctr" defTabSz="1066800">
              <a:lnSpc>
                <a:spcPct val="90000"/>
              </a:lnSpc>
              <a:spcBef>
                <a:spcPct val="0"/>
              </a:spcBef>
              <a:spcAft>
                <a:spcPct val="35000"/>
              </a:spcAft>
            </a:pPr>
            <a:endParaRPr lang="en-US" sz="2400" kern="1200">
              <a:latin typeface="Arial" panose="020B0604020202020204" pitchFamily="34" charset="0"/>
              <a:cs typeface="Arial" panose="020B0604020202020204" pitchFamily="34" charset="0"/>
            </a:endParaRPr>
          </a:p>
        </p:txBody>
      </p:sp>
      <p:sp>
        <p:nvSpPr>
          <p:cNvPr id="22" name="Freeform 21"/>
          <p:cNvSpPr/>
          <p:nvPr/>
        </p:nvSpPr>
        <p:spPr>
          <a:xfrm>
            <a:off x="5401162" y="4847891"/>
            <a:ext cx="6564529" cy="773418"/>
          </a:xfrm>
          <a:custGeom>
            <a:avLst/>
            <a:gdLst>
              <a:gd name="connsiteX0" fmla="*/ 0 w 2137833"/>
              <a:gd name="connsiteY0" fmla="*/ 106892 h 1068916"/>
              <a:gd name="connsiteX1" fmla="*/ 106892 w 2137833"/>
              <a:gd name="connsiteY1" fmla="*/ 0 h 1068916"/>
              <a:gd name="connsiteX2" fmla="*/ 2030941 w 2137833"/>
              <a:gd name="connsiteY2" fmla="*/ 0 h 1068916"/>
              <a:gd name="connsiteX3" fmla="*/ 2137833 w 2137833"/>
              <a:gd name="connsiteY3" fmla="*/ 106892 h 1068916"/>
              <a:gd name="connsiteX4" fmla="*/ 2137833 w 2137833"/>
              <a:gd name="connsiteY4" fmla="*/ 962024 h 1068916"/>
              <a:gd name="connsiteX5" fmla="*/ 2030941 w 2137833"/>
              <a:gd name="connsiteY5" fmla="*/ 1068916 h 1068916"/>
              <a:gd name="connsiteX6" fmla="*/ 106892 w 2137833"/>
              <a:gd name="connsiteY6" fmla="*/ 1068916 h 1068916"/>
              <a:gd name="connsiteX7" fmla="*/ 0 w 2137833"/>
              <a:gd name="connsiteY7" fmla="*/ 962024 h 1068916"/>
              <a:gd name="connsiteX8" fmla="*/ 0 w 2137833"/>
              <a:gd name="connsiteY8" fmla="*/ 106892 h 106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33" h="1068916">
                <a:moveTo>
                  <a:pt x="0" y="106892"/>
                </a:moveTo>
                <a:cubicBezTo>
                  <a:pt x="0" y="47857"/>
                  <a:pt x="47857" y="0"/>
                  <a:pt x="106892" y="0"/>
                </a:cubicBezTo>
                <a:lnTo>
                  <a:pt x="2030941" y="0"/>
                </a:lnTo>
                <a:cubicBezTo>
                  <a:pt x="2089976" y="0"/>
                  <a:pt x="2137833" y="47857"/>
                  <a:pt x="2137833" y="106892"/>
                </a:cubicBezTo>
                <a:lnTo>
                  <a:pt x="2137833" y="962024"/>
                </a:lnTo>
                <a:cubicBezTo>
                  <a:pt x="2137833" y="1021059"/>
                  <a:pt x="2089976" y="1068916"/>
                  <a:pt x="2030941" y="1068916"/>
                </a:cubicBezTo>
                <a:lnTo>
                  <a:pt x="106892" y="1068916"/>
                </a:lnTo>
                <a:cubicBezTo>
                  <a:pt x="47857" y="1068916"/>
                  <a:pt x="0" y="1021059"/>
                  <a:pt x="0" y="962024"/>
                </a:cubicBezTo>
                <a:lnTo>
                  <a:pt x="0" y="106892"/>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547" tIns="46547" rIns="46547" bIns="46547" numCol="1" spcCol="1270" anchor="ctr" anchorCtr="0">
            <a:noAutofit/>
          </a:bodyPr>
          <a:lstStyle/>
          <a:p>
            <a:pPr lvl="0" algn="just" defTabSz="1066800">
              <a:lnSpc>
                <a:spcPct val="90000"/>
              </a:lnSpc>
              <a:spcBef>
                <a:spcPct val="0"/>
              </a:spcBef>
              <a:spcAft>
                <a:spcPct val="35000"/>
              </a:spcAft>
            </a:pPr>
            <a:r>
              <a:rPr lang="en-US" sz="2400" b="1" kern="1200" dirty="0" smtClean="0">
                <a:solidFill>
                  <a:srgbClr val="0000FF"/>
                </a:solidFill>
                <a:latin typeface="Arial" panose="020B0604020202020204" pitchFamily="34" charset="0"/>
                <a:cs typeface="Arial" panose="020B0604020202020204" pitchFamily="34" charset="0"/>
              </a:rPr>
              <a:t>Dạng sợi (sợi vải, sợi carbon,..) hoặc dạng bột (bột nhôm, bột silica,…)</a:t>
            </a:r>
            <a:endParaRPr lang="en-US" sz="2400" b="1" kern="1200" dirty="0">
              <a:solidFill>
                <a:srgbClr val="0000FF"/>
              </a:solidFill>
              <a:latin typeface="Arial" panose="020B0604020202020204" pitchFamily="34" charset="0"/>
              <a:cs typeface="Arial" panose="020B0604020202020204" pitchFamily="34" charset="0"/>
            </a:endParaRPr>
          </a:p>
        </p:txBody>
      </p:sp>
      <p:sp>
        <p:nvSpPr>
          <p:cNvPr id="24" name="Freeform 23"/>
          <p:cNvSpPr/>
          <p:nvPr/>
        </p:nvSpPr>
        <p:spPr>
          <a:xfrm rot="2142401">
            <a:off x="4539283" y="6004408"/>
            <a:ext cx="1085996" cy="45719"/>
          </a:xfrm>
          <a:custGeom>
            <a:avLst/>
            <a:gdLst>
              <a:gd name="connsiteX0" fmla="*/ 0 w 1053099"/>
              <a:gd name="connsiteY0" fmla="*/ 17753 h 35507"/>
              <a:gd name="connsiteX1" fmla="*/ 1053099 w 1053099"/>
              <a:gd name="connsiteY1" fmla="*/ 17753 h 35507"/>
            </a:gdLst>
            <a:ahLst/>
            <a:cxnLst>
              <a:cxn ang="0">
                <a:pos x="connsiteX0" y="connsiteY0"/>
              </a:cxn>
              <a:cxn ang="0">
                <a:pos x="connsiteX1" y="connsiteY1"/>
              </a:cxn>
            </a:cxnLst>
            <a:rect l="l" t="t" r="r" b="b"/>
            <a:pathLst>
              <a:path w="1053099" h="35507">
                <a:moveTo>
                  <a:pt x="0" y="17753"/>
                </a:moveTo>
                <a:lnTo>
                  <a:pt x="1053099" y="17753"/>
                </a:lnTo>
              </a:path>
            </a:pathLst>
          </a:custGeom>
          <a:noFill/>
          <a:ln>
            <a:solidFill>
              <a:srgbClr val="C00000"/>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12921" tIns="-8574" rIns="512922" bIns="-8574" numCol="1" spcCol="1270" anchor="ctr" anchorCtr="0">
            <a:noAutofit/>
          </a:bodyPr>
          <a:lstStyle/>
          <a:p>
            <a:pPr lvl="0" algn="ctr" defTabSz="1066800">
              <a:lnSpc>
                <a:spcPct val="90000"/>
              </a:lnSpc>
              <a:spcBef>
                <a:spcPct val="0"/>
              </a:spcBef>
              <a:spcAft>
                <a:spcPct val="35000"/>
              </a:spcAft>
            </a:pPr>
            <a:endParaRPr lang="en-US" sz="2400" kern="1200">
              <a:latin typeface="Arial" panose="020B0604020202020204" pitchFamily="34" charset="0"/>
              <a:cs typeface="Arial" panose="020B0604020202020204" pitchFamily="34" charset="0"/>
            </a:endParaRPr>
          </a:p>
        </p:txBody>
      </p:sp>
      <p:sp>
        <p:nvSpPr>
          <p:cNvPr id="25" name="Freeform 24"/>
          <p:cNvSpPr/>
          <p:nvPr/>
        </p:nvSpPr>
        <p:spPr>
          <a:xfrm>
            <a:off x="5502769" y="5796903"/>
            <a:ext cx="6587434" cy="1102831"/>
          </a:xfrm>
          <a:custGeom>
            <a:avLst/>
            <a:gdLst>
              <a:gd name="connsiteX0" fmla="*/ 0 w 2137833"/>
              <a:gd name="connsiteY0" fmla="*/ 106892 h 1068916"/>
              <a:gd name="connsiteX1" fmla="*/ 106892 w 2137833"/>
              <a:gd name="connsiteY1" fmla="*/ 0 h 1068916"/>
              <a:gd name="connsiteX2" fmla="*/ 2030941 w 2137833"/>
              <a:gd name="connsiteY2" fmla="*/ 0 h 1068916"/>
              <a:gd name="connsiteX3" fmla="*/ 2137833 w 2137833"/>
              <a:gd name="connsiteY3" fmla="*/ 106892 h 1068916"/>
              <a:gd name="connsiteX4" fmla="*/ 2137833 w 2137833"/>
              <a:gd name="connsiteY4" fmla="*/ 962024 h 1068916"/>
              <a:gd name="connsiteX5" fmla="*/ 2030941 w 2137833"/>
              <a:gd name="connsiteY5" fmla="*/ 1068916 h 1068916"/>
              <a:gd name="connsiteX6" fmla="*/ 106892 w 2137833"/>
              <a:gd name="connsiteY6" fmla="*/ 1068916 h 1068916"/>
              <a:gd name="connsiteX7" fmla="*/ 0 w 2137833"/>
              <a:gd name="connsiteY7" fmla="*/ 962024 h 1068916"/>
              <a:gd name="connsiteX8" fmla="*/ 0 w 2137833"/>
              <a:gd name="connsiteY8" fmla="*/ 106892 h 106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33" h="1068916">
                <a:moveTo>
                  <a:pt x="0" y="106892"/>
                </a:moveTo>
                <a:cubicBezTo>
                  <a:pt x="0" y="47857"/>
                  <a:pt x="47857" y="0"/>
                  <a:pt x="106892" y="0"/>
                </a:cubicBezTo>
                <a:lnTo>
                  <a:pt x="2030941" y="0"/>
                </a:lnTo>
                <a:cubicBezTo>
                  <a:pt x="2089976" y="0"/>
                  <a:pt x="2137833" y="47857"/>
                  <a:pt x="2137833" y="106892"/>
                </a:cubicBezTo>
                <a:lnTo>
                  <a:pt x="2137833" y="962024"/>
                </a:lnTo>
                <a:cubicBezTo>
                  <a:pt x="2137833" y="1021059"/>
                  <a:pt x="2089976" y="1068916"/>
                  <a:pt x="2030941" y="1068916"/>
                </a:cubicBezTo>
                <a:lnTo>
                  <a:pt x="106892" y="1068916"/>
                </a:lnTo>
                <a:cubicBezTo>
                  <a:pt x="47857" y="1068916"/>
                  <a:pt x="0" y="1021059"/>
                  <a:pt x="0" y="962024"/>
                </a:cubicBezTo>
                <a:lnTo>
                  <a:pt x="0" y="106892"/>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547" tIns="46547" rIns="46547" bIns="46547" numCol="1" spcCol="1270" anchor="ctr" anchorCtr="0">
            <a:noAutofit/>
          </a:bodyPr>
          <a:lstStyle/>
          <a:p>
            <a:pPr lvl="0" algn="just" defTabSz="1066800">
              <a:lnSpc>
                <a:spcPct val="90000"/>
              </a:lnSpc>
              <a:spcBef>
                <a:spcPct val="0"/>
              </a:spcBef>
              <a:spcAft>
                <a:spcPct val="35000"/>
              </a:spcAft>
            </a:pPr>
            <a:r>
              <a:rPr lang="en-US" sz="2400" b="1" kern="1200" dirty="0" smtClean="0">
                <a:solidFill>
                  <a:srgbClr val="002060"/>
                </a:solidFill>
                <a:latin typeface="Arial" panose="020B0604020202020204" pitchFamily="34" charset="0"/>
                <a:cs typeface="Arial" panose="020B0604020202020204" pitchFamily="34" charset="0"/>
              </a:rPr>
              <a:t>Vai trò:</a:t>
            </a:r>
            <a:r>
              <a:rPr lang="vi-VN" sz="2400" b="1" kern="1200" dirty="0" smtClean="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đ</a:t>
            </a:r>
            <a:r>
              <a:rPr lang="vi-VN" sz="2400" b="1" dirty="0" smtClean="0">
                <a:solidFill>
                  <a:srgbClr val="002060"/>
                </a:solidFill>
                <a:latin typeface="Arial" panose="020B0604020202020204" pitchFamily="34" charset="0"/>
                <a:ea typeface="Courier New" panose="02070309020205020404" pitchFamily="49" charset="0"/>
                <a:cs typeface="Arial" panose="020B0604020202020204" pitchFamily="34" charset="0"/>
              </a:rPr>
              <a:t>ảm </a:t>
            </a:r>
            <a:r>
              <a:rPr lang="vi-VN" sz="2400" b="1" dirty="0">
                <a:solidFill>
                  <a:srgbClr val="002060"/>
                </a:solidFill>
                <a:latin typeface="Arial" panose="020B0604020202020204" pitchFamily="34" charset="0"/>
                <a:ea typeface="Courier New" panose="02070309020205020404" pitchFamily="49" charset="0"/>
                <a:cs typeface="Arial" panose="020B0604020202020204" pitchFamily="34" charset="0"/>
              </a:rPr>
              <a:t>bảo </a:t>
            </a:r>
            <a:r>
              <a:rPr lang="vi-VN" sz="2400" b="1" dirty="0" smtClean="0">
                <a:solidFill>
                  <a:srgbClr val="002060"/>
                </a:solidFill>
                <a:latin typeface="Arial" panose="020B0604020202020204" pitchFamily="34" charset="0"/>
                <a:ea typeface="Courier New" panose="02070309020205020404" pitchFamily="49" charset="0"/>
                <a:cs typeface="Arial" panose="020B0604020202020204" pitchFamily="34" charset="0"/>
              </a:rPr>
              <a:t>cho composite</a:t>
            </a:r>
            <a:r>
              <a:rPr lang="en-US" sz="2400" b="1" dirty="0" smtClean="0">
                <a:solidFill>
                  <a:srgbClr val="002060"/>
                </a:solidFill>
                <a:latin typeface="Arial" panose="020B0604020202020204" pitchFamily="34" charset="0"/>
                <a:ea typeface="Courier New" panose="02070309020205020404" pitchFamily="49" charset="0"/>
                <a:cs typeface="Arial" panose="020B0604020202020204" pitchFamily="34" charset="0"/>
              </a:rPr>
              <a:t> có được các đặc tính cơ học cần thiết.</a:t>
            </a:r>
            <a:r>
              <a:rPr lang="en-US" sz="2400" b="1" kern="1200" dirty="0" smtClean="0">
                <a:solidFill>
                  <a:srgbClr val="002060"/>
                </a:solidFill>
                <a:latin typeface="Arial" panose="020B0604020202020204" pitchFamily="34" charset="0"/>
                <a:cs typeface="Arial" panose="020B0604020202020204" pitchFamily="34" charset="0"/>
              </a:rPr>
              <a:t> </a:t>
            </a:r>
            <a:endParaRPr lang="en-US" sz="2400" b="1" kern="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6589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7" grpId="0"/>
      <p:bldP spid="4" grpId="0" animBg="1"/>
      <p:bldP spid="8" grpId="0" animBg="1"/>
      <p:bldP spid="9" grpId="0" animBg="1"/>
      <p:bldP spid="10" grpId="0" animBg="1"/>
      <p:bldP spid="11" grpId="0" animBg="1"/>
      <p:bldP spid="12" grpId="0" animBg="1"/>
      <p:bldP spid="15" grpId="0" animBg="1"/>
      <p:bldP spid="16" grpId="0" animBg="1"/>
      <p:bldP spid="17" grpId="0" animBg="1"/>
      <p:bldP spid="21" grpId="0" animBg="1"/>
      <p:bldP spid="22"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7C3EB65-6BC8-22D0-15EF-138A0FB8CD1E}"/>
              </a:ext>
            </a:extLst>
          </p:cNvPr>
          <p:cNvSpPr txBox="1">
            <a:spLocks/>
          </p:cNvSpPr>
          <p:nvPr/>
        </p:nvSpPr>
        <p:spPr>
          <a:xfrm>
            <a:off x="238587" y="651789"/>
            <a:ext cx="5718460" cy="795790"/>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smtClean="0">
                <a:solidFill>
                  <a:srgbClr val="0000FF"/>
                </a:solidFill>
                <a:latin typeface="Tahoma" panose="020B0604030504040204" pitchFamily="34" charset="0"/>
                <a:cs typeface="Tahoma" panose="020B0604030504040204" pitchFamily="34" charset="0"/>
              </a:rPr>
              <a:t>II. VẬT LIỆU COMPOSITE</a:t>
            </a:r>
            <a:endParaRPr lang="en-US" sz="2800" b="1" dirty="0">
              <a:solidFill>
                <a:srgbClr val="0000FF"/>
              </a:solidFill>
              <a:latin typeface="Tahoma" panose="020B0604030504040204" pitchFamily="34" charset="0"/>
              <a:cs typeface="Tahoma" panose="020B0604030504040204" pitchFamily="34" charset="0"/>
            </a:endParaRPr>
          </a:p>
        </p:txBody>
      </p:sp>
      <p:sp>
        <p:nvSpPr>
          <p:cNvPr id="14" name="TextBox 13"/>
          <p:cNvSpPr txBox="1"/>
          <p:nvPr/>
        </p:nvSpPr>
        <p:spPr>
          <a:xfrm>
            <a:off x="549845" y="1264432"/>
            <a:ext cx="7304198" cy="461665"/>
          </a:xfrm>
          <a:prstGeom prst="rect">
            <a:avLst/>
          </a:prstGeom>
          <a:noFill/>
        </p:spPr>
        <p:txBody>
          <a:bodyPr wrap="square" rtlCol="0">
            <a:spAutoFit/>
          </a:bodyPr>
          <a:lstStyle/>
          <a:p>
            <a:r>
              <a:rPr lang="en-US" sz="2400" b="1" dirty="0" smtClean="0">
                <a:solidFill>
                  <a:srgbClr val="0000FF"/>
                </a:solidFill>
                <a:latin typeface="Tahoma" panose="020B0604030504040204" pitchFamily="34" charset="0"/>
                <a:cs typeface="Tahoma" panose="020B0604030504040204" pitchFamily="34" charset="0"/>
              </a:rPr>
              <a:t>2. Ứng dụng của một số composite</a:t>
            </a:r>
            <a:endParaRPr lang="en-US" sz="2400" b="1" dirty="0">
              <a:solidFill>
                <a:srgbClr val="0000FF"/>
              </a:solidFill>
              <a:latin typeface="Tahoma" panose="020B0604030504040204" pitchFamily="34" charset="0"/>
              <a:cs typeface="Tahoma" panose="020B060403050404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523406576"/>
              </p:ext>
            </p:extLst>
          </p:nvPr>
        </p:nvGraphicFramePr>
        <p:xfrm>
          <a:off x="9306" y="1793453"/>
          <a:ext cx="12192000" cy="5073569"/>
        </p:xfrm>
        <a:graphic>
          <a:graphicData uri="http://schemas.openxmlformats.org/drawingml/2006/table">
            <a:tbl>
              <a:tblPr firstRow="1" bandRow="1">
                <a:tableStyleId>{72833802-FEF1-4C79-8D5D-14CF1EAF98D9}</a:tableStyleId>
              </a:tblPr>
              <a:tblGrid>
                <a:gridCol w="4343400">
                  <a:extLst>
                    <a:ext uri="{9D8B030D-6E8A-4147-A177-3AD203B41FA5}">
                      <a16:colId xmlns:a16="http://schemas.microsoft.com/office/drawing/2014/main" val="510174761"/>
                    </a:ext>
                  </a:extLst>
                </a:gridCol>
                <a:gridCol w="3485008">
                  <a:extLst>
                    <a:ext uri="{9D8B030D-6E8A-4147-A177-3AD203B41FA5}">
                      <a16:colId xmlns:a16="http://schemas.microsoft.com/office/drawing/2014/main" val="3549866183"/>
                    </a:ext>
                  </a:extLst>
                </a:gridCol>
                <a:gridCol w="4363592">
                  <a:extLst>
                    <a:ext uri="{9D8B030D-6E8A-4147-A177-3AD203B41FA5}">
                      <a16:colId xmlns:a16="http://schemas.microsoft.com/office/drawing/2014/main" val="4041979429"/>
                    </a:ext>
                  </a:extLst>
                </a:gridCol>
              </a:tblGrid>
              <a:tr h="630968">
                <a:tc>
                  <a:txBody>
                    <a:bodyPr/>
                    <a:lstStyle/>
                    <a:p>
                      <a:pPr algn="ctr"/>
                      <a:r>
                        <a:rPr lang="en-US" sz="2400" dirty="0" smtClean="0">
                          <a:solidFill>
                            <a:srgbClr val="0000FF"/>
                          </a:solidFill>
                          <a:latin typeface="Arial" panose="020B0604020202020204" pitchFamily="34" charset="0"/>
                          <a:cs typeface="Arial" panose="020B0604020202020204" pitchFamily="34" charset="0"/>
                        </a:rPr>
                        <a:t>Loại</a:t>
                      </a:r>
                      <a:r>
                        <a:rPr lang="en-US" sz="2400" baseline="0" dirty="0" smtClean="0">
                          <a:solidFill>
                            <a:srgbClr val="0000FF"/>
                          </a:solidFill>
                          <a:latin typeface="Arial" panose="020B0604020202020204" pitchFamily="34" charset="0"/>
                          <a:cs typeface="Arial" panose="020B0604020202020204" pitchFamily="34" charset="0"/>
                        </a:rPr>
                        <a:t> composite</a:t>
                      </a:r>
                      <a:endParaRPr lang="en-US" sz="2400" dirty="0">
                        <a:solidFill>
                          <a:srgbClr val="0000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r>
                        <a:rPr lang="en-US" sz="2400" dirty="0" smtClean="0">
                          <a:solidFill>
                            <a:srgbClr val="0000FF"/>
                          </a:solidFill>
                          <a:latin typeface="Arial" panose="020B0604020202020204" pitchFamily="34" charset="0"/>
                          <a:cs typeface="Arial" panose="020B0604020202020204" pitchFamily="34" charset="0"/>
                        </a:rPr>
                        <a:t>Tính</a:t>
                      </a:r>
                      <a:r>
                        <a:rPr lang="en-US" sz="2400" baseline="0" dirty="0" smtClean="0">
                          <a:solidFill>
                            <a:srgbClr val="0000FF"/>
                          </a:solidFill>
                          <a:latin typeface="Arial" panose="020B0604020202020204" pitchFamily="34" charset="0"/>
                          <a:cs typeface="Arial" panose="020B0604020202020204" pitchFamily="34" charset="0"/>
                        </a:rPr>
                        <a:t> chất</a:t>
                      </a:r>
                      <a:endParaRPr lang="en-US" sz="2400" dirty="0">
                        <a:solidFill>
                          <a:srgbClr val="0000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r>
                        <a:rPr lang="en-US" sz="2400" dirty="0" smtClean="0">
                          <a:solidFill>
                            <a:srgbClr val="0000FF"/>
                          </a:solidFill>
                          <a:latin typeface="Arial" panose="020B0604020202020204" pitchFamily="34" charset="0"/>
                          <a:cs typeface="Arial" panose="020B0604020202020204" pitchFamily="34" charset="0"/>
                        </a:rPr>
                        <a:t>Ứng</a:t>
                      </a:r>
                      <a:r>
                        <a:rPr lang="en-US" sz="2400" baseline="0" dirty="0" smtClean="0">
                          <a:solidFill>
                            <a:srgbClr val="0000FF"/>
                          </a:solidFill>
                          <a:latin typeface="Arial" panose="020B0604020202020204" pitchFamily="34" charset="0"/>
                          <a:cs typeface="Arial" panose="020B0604020202020204" pitchFamily="34" charset="0"/>
                        </a:rPr>
                        <a:t> dụng</a:t>
                      </a:r>
                      <a:endParaRPr lang="en-US" sz="2400" dirty="0">
                        <a:solidFill>
                          <a:srgbClr val="0000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294747066"/>
                  </a:ext>
                </a:extLst>
              </a:tr>
              <a:tr h="1480867">
                <a:tc>
                  <a:txBody>
                    <a:bodyPr/>
                    <a:lstStyle/>
                    <a:p>
                      <a:pPr algn="ctr"/>
                      <a:endParaRPr lang="en-US" sz="2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endParaRPr lang="en-US" sz="2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1140140013"/>
                  </a:ext>
                </a:extLst>
              </a:tr>
              <a:tr h="1480867">
                <a:tc>
                  <a:txBody>
                    <a:bodyPr/>
                    <a:lstStyle/>
                    <a:p>
                      <a:pPr algn="ctr"/>
                      <a:endParaRPr lang="en-US" sz="2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endParaRPr lang="en-US" sz="2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endParaRPr lang="en-US" sz="2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3907909883"/>
                  </a:ext>
                </a:extLst>
              </a:tr>
              <a:tr h="1480867">
                <a:tc>
                  <a:txBody>
                    <a:bodyPr/>
                    <a:lstStyle/>
                    <a:p>
                      <a:pPr algn="ct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endParaRPr lang="en-US" sz="2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2413280665"/>
                  </a:ext>
                </a:extLst>
              </a:tr>
            </a:tbl>
          </a:graphicData>
        </a:graphic>
      </p:graphicFrame>
      <p:pic>
        <p:nvPicPr>
          <p:cNvPr id="5" name="Picture 4"/>
          <p:cNvPicPr>
            <a:picLocks noChangeAspect="1"/>
          </p:cNvPicPr>
          <p:nvPr/>
        </p:nvPicPr>
        <p:blipFill>
          <a:blip r:embed="rId2"/>
          <a:stretch>
            <a:fillRect/>
          </a:stretch>
        </p:blipFill>
        <p:spPr>
          <a:xfrm>
            <a:off x="1478893" y="2532608"/>
            <a:ext cx="2848177" cy="1255653"/>
          </a:xfrm>
          <a:prstGeom prst="rect">
            <a:avLst/>
          </a:prstGeom>
        </p:spPr>
      </p:pic>
      <p:sp>
        <p:nvSpPr>
          <p:cNvPr id="6" name="Rectangle 5"/>
          <p:cNvSpPr/>
          <p:nvPr/>
        </p:nvSpPr>
        <p:spPr>
          <a:xfrm>
            <a:off x="34353" y="2656389"/>
            <a:ext cx="1700289" cy="1004314"/>
          </a:xfrm>
          <a:prstGeom prst="rect">
            <a:avLst/>
          </a:prstGeom>
        </p:spPr>
        <p:txBody>
          <a:bodyPr wrap="square">
            <a:spAutoFit/>
          </a:bodyPr>
          <a:lstStyle/>
          <a:p>
            <a:pPr lvl="0">
              <a:lnSpc>
                <a:spcPct val="130000"/>
              </a:lnSpc>
            </a:pPr>
            <a:r>
              <a:rPr lang="vi-VN" sz="2400" b="1" dirty="0">
                <a:solidFill>
                  <a:srgbClr val="0000FF"/>
                </a:solidFill>
                <a:latin typeface="Times New Roman" panose="02020603050405020304" pitchFamily="18" charset="0"/>
                <a:ea typeface="Times New Roman" panose="02020603050405020304" pitchFamily="18" charset="0"/>
              </a:rPr>
              <a:t>Composite sợi carbon</a:t>
            </a:r>
            <a:endParaRPr lang="vi-VN" sz="1400" b="1" dirty="0">
              <a:solidFill>
                <a:srgbClr val="0000FF"/>
              </a:solidFill>
              <a:latin typeface="Arial" panose="020B0604020202020204" pitchFamily="34" charset="0"/>
              <a:ea typeface="Arial" panose="020B0604020202020204" pitchFamily="34" charset="0"/>
            </a:endParaRPr>
          </a:p>
        </p:txBody>
      </p:sp>
      <p:sp>
        <p:nvSpPr>
          <p:cNvPr id="18" name="Rectangle 17"/>
          <p:cNvSpPr/>
          <p:nvPr/>
        </p:nvSpPr>
        <p:spPr>
          <a:xfrm>
            <a:off x="7854043" y="2445210"/>
            <a:ext cx="4337956" cy="1569660"/>
          </a:xfrm>
          <a:prstGeom prst="rect">
            <a:avLst/>
          </a:prstGeom>
        </p:spPr>
        <p:txBody>
          <a:bodyPr wrap="square">
            <a:spAutoFit/>
          </a:bodyPr>
          <a:lstStyle/>
          <a:p>
            <a:pPr algn="just">
              <a:spcAft>
                <a:spcPts val="400"/>
              </a:spcAft>
            </a:pPr>
            <a:r>
              <a:rPr lang="vi-VN" sz="2400" b="1" dirty="0">
                <a:solidFill>
                  <a:srgbClr val="0000FF"/>
                </a:solidFill>
                <a:latin typeface="Arial" panose="020B0604020202020204" pitchFamily="34" charset="0"/>
                <a:ea typeface="Segoe UI Symbol" panose="020B0502040204020203" pitchFamily="34" charset="0"/>
                <a:cs typeface="Arial" panose="020B0604020202020204" pitchFamily="34" charset="0"/>
              </a:rPr>
              <a:t>Làm vật liệu </a:t>
            </a:r>
            <a:r>
              <a:rPr lang="vi-VN" sz="2400" b="1" dirty="0" smtClean="0">
                <a:solidFill>
                  <a:srgbClr val="0000FF"/>
                </a:solidFill>
                <a:latin typeface="Arial" panose="020B0604020202020204" pitchFamily="34" charset="0"/>
                <a:ea typeface="Segoe UI Symbol" panose="020B0502040204020203" pitchFamily="34" charset="0"/>
                <a:cs typeface="Arial" panose="020B0604020202020204" pitchFamily="34" charset="0"/>
              </a:rPr>
              <a:t>chế </a:t>
            </a:r>
            <a:r>
              <a:rPr lang="vi-VN" sz="2400" b="1" dirty="0">
                <a:solidFill>
                  <a:srgbClr val="0000FF"/>
                </a:solidFill>
                <a:latin typeface="Arial" panose="020B0604020202020204" pitchFamily="34" charset="0"/>
                <a:ea typeface="Segoe UI Symbol" panose="020B0502040204020203" pitchFamily="34" charset="0"/>
                <a:cs typeface="Arial" panose="020B0604020202020204" pitchFamily="34" charset="0"/>
              </a:rPr>
              <a:t>tạo các </a:t>
            </a:r>
            <a:r>
              <a:rPr lang="vi-VN" sz="2400" b="1" dirty="0" smtClean="0">
                <a:solidFill>
                  <a:srgbClr val="0000FF"/>
                </a:solidFill>
                <a:latin typeface="Arial" panose="020B0604020202020204" pitchFamily="34" charset="0"/>
                <a:ea typeface="Segoe UI Symbol" panose="020B0502040204020203" pitchFamily="34" charset="0"/>
                <a:cs typeface="Arial" panose="020B0604020202020204" pitchFamily="34" charset="0"/>
              </a:rPr>
              <a:t>bộ phận trong </a:t>
            </a:r>
            <a:r>
              <a:rPr lang="vi-VN" sz="2400" b="1" dirty="0">
                <a:solidFill>
                  <a:srgbClr val="0000FF"/>
                </a:solidFill>
                <a:latin typeface="Arial" panose="020B0604020202020204" pitchFamily="34" charset="0"/>
                <a:ea typeface="Segoe UI Symbol" panose="020B0502040204020203" pitchFamily="34" charset="0"/>
                <a:cs typeface="Arial" panose="020B0604020202020204" pitchFamily="34" charset="0"/>
              </a:rPr>
              <a:t>lĩnh vực hàng không, vũ trụ, ô tô, </a:t>
            </a:r>
            <a:r>
              <a:rPr lang="vi-VN" sz="2400" b="1" dirty="0" smtClean="0">
                <a:solidFill>
                  <a:srgbClr val="0000FF"/>
                </a:solidFill>
                <a:latin typeface="Arial" panose="020B0604020202020204" pitchFamily="34" charset="0"/>
                <a:ea typeface="Segoe UI Symbol" panose="020B0502040204020203" pitchFamily="34" charset="0"/>
                <a:cs typeface="Arial" panose="020B0604020202020204" pitchFamily="34" charset="0"/>
              </a:rPr>
              <a:t>dụng </a:t>
            </a:r>
            <a:r>
              <a:rPr lang="vi-VN" sz="2400" b="1" dirty="0">
                <a:solidFill>
                  <a:srgbClr val="0000FF"/>
                </a:solidFill>
                <a:latin typeface="Arial" panose="020B0604020202020204" pitchFamily="34" charset="0"/>
                <a:ea typeface="Segoe UI Symbol" panose="020B0502040204020203" pitchFamily="34" charset="0"/>
                <a:cs typeface="Arial" panose="020B0604020202020204" pitchFamily="34" charset="0"/>
              </a:rPr>
              <a:t>cụ thể thao</a:t>
            </a:r>
            <a:r>
              <a:rPr lang="vi-VN" sz="2400" b="1" dirty="0" smtClean="0">
                <a:solidFill>
                  <a:srgbClr val="0000FF"/>
                </a:solidFill>
                <a:latin typeface="Arial" panose="020B0604020202020204" pitchFamily="34" charset="0"/>
                <a:ea typeface="Segoe UI Symbol" panose="020B0502040204020203" pitchFamily="34" charset="0"/>
                <a:cs typeface="Arial" panose="020B0604020202020204" pitchFamily="34" charset="0"/>
              </a:rPr>
              <a:t>,...</a:t>
            </a:r>
            <a:endParaRPr lang="en-US" sz="2400" b="1" dirty="0">
              <a:solidFill>
                <a:srgbClr val="0000FF"/>
              </a:solidFill>
              <a:latin typeface="Arial" panose="020B0604020202020204" pitchFamily="34" charset="0"/>
              <a:ea typeface="Segoe UI Symbol" panose="020B0502040204020203" pitchFamily="34" charset="0"/>
              <a:cs typeface="Arial" panose="020B0604020202020204" pitchFamily="34" charset="0"/>
            </a:endParaRPr>
          </a:p>
        </p:txBody>
      </p:sp>
      <p:sp>
        <p:nvSpPr>
          <p:cNvPr id="23" name="Shape 1254"/>
          <p:cNvSpPr txBox="1"/>
          <p:nvPr/>
        </p:nvSpPr>
        <p:spPr>
          <a:xfrm>
            <a:off x="4438745" y="2905863"/>
            <a:ext cx="3303623" cy="545405"/>
          </a:xfrm>
          <a:prstGeom prst="rect">
            <a:avLst/>
          </a:prstGeom>
          <a:noFill/>
        </p:spPr>
        <p:txBody>
          <a:bodyPr lIns="0" tIns="0" rIns="0" bIns="0"/>
          <a:lstStyle/>
          <a:p>
            <a:pPr algn="ctr">
              <a:lnSpc>
                <a:spcPct val="115000"/>
              </a:lnSpc>
              <a:spcAft>
                <a:spcPts val="0"/>
              </a:spcAft>
            </a:pP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Nhẹ và </a:t>
            </a: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có độ </a:t>
            </a: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bền cao</a:t>
            </a:r>
            <a:endParaRPr lang="en-US"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Shape 1270"/>
          <p:cNvSpPr txBox="1"/>
          <p:nvPr/>
        </p:nvSpPr>
        <p:spPr>
          <a:xfrm>
            <a:off x="34352" y="4025677"/>
            <a:ext cx="1656632" cy="1282254"/>
          </a:xfrm>
          <a:prstGeom prst="rect">
            <a:avLst/>
          </a:prstGeom>
          <a:noFill/>
        </p:spPr>
        <p:txBody>
          <a:bodyPr lIns="0" tIns="0" rIns="0" bIns="0"/>
          <a:lstStyle/>
          <a:p>
            <a:pPr>
              <a:lnSpc>
                <a:spcPct val="130000"/>
              </a:lnSpc>
              <a:spcAft>
                <a:spcPts val="0"/>
              </a:spcAft>
            </a:pP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Composite sợi thuỷ tinh</a:t>
            </a:r>
            <a:endParaRPr lang="en-US" sz="2400" b="1" dirty="0">
              <a:solidFill>
                <a:srgbClr val="0000FF"/>
              </a:solidFill>
              <a:effectLst/>
              <a:latin typeface="Arial" panose="020B0604020202020204" pitchFamily="34" charset="0"/>
              <a:ea typeface="Arial" panose="020B0604020202020204" pitchFamily="34" charset="0"/>
              <a:cs typeface="Arial" panose="020B0604020202020204" pitchFamily="34" charset="0"/>
            </a:endParaRPr>
          </a:p>
        </p:txBody>
      </p:sp>
      <p:sp>
        <p:nvSpPr>
          <p:cNvPr id="27" name="Shape 1280"/>
          <p:cNvSpPr txBox="1"/>
          <p:nvPr/>
        </p:nvSpPr>
        <p:spPr>
          <a:xfrm>
            <a:off x="9306" y="5638692"/>
            <a:ext cx="2283120" cy="1016344"/>
          </a:xfrm>
          <a:prstGeom prst="rect">
            <a:avLst/>
          </a:prstGeom>
          <a:noFill/>
        </p:spPr>
        <p:txBody>
          <a:bodyPr lIns="0" tIns="0" rIns="0" bIns="0"/>
          <a:lstStyle/>
          <a:p>
            <a:pPr>
              <a:lnSpc>
                <a:spcPct val="130000"/>
              </a:lnSpc>
              <a:spcAft>
                <a:spcPts val="0"/>
              </a:spcAft>
            </a:pP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Composite bột </a:t>
            </a: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gỗ </a:t>
            </a: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và bột đá</a:t>
            </a:r>
            <a:endParaRPr lang="en-US" sz="2400" b="1" dirty="0">
              <a:solidFill>
                <a:srgbClr val="0000FF"/>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3"/>
          <a:stretch>
            <a:fillRect/>
          </a:stretch>
        </p:blipFill>
        <p:spPr>
          <a:xfrm>
            <a:off x="1700290" y="3969547"/>
            <a:ext cx="2626780" cy="1338384"/>
          </a:xfrm>
          <a:prstGeom prst="rect">
            <a:avLst/>
          </a:prstGeom>
        </p:spPr>
      </p:pic>
      <p:pic>
        <p:nvPicPr>
          <p:cNvPr id="20" name="Picture 19"/>
          <p:cNvPicPr>
            <a:picLocks noChangeAspect="1"/>
          </p:cNvPicPr>
          <p:nvPr/>
        </p:nvPicPr>
        <p:blipFill>
          <a:blip r:embed="rId4"/>
          <a:stretch>
            <a:fillRect/>
          </a:stretch>
        </p:blipFill>
        <p:spPr>
          <a:xfrm>
            <a:off x="2169690" y="5471960"/>
            <a:ext cx="2130166" cy="1327706"/>
          </a:xfrm>
          <a:prstGeom prst="rect">
            <a:avLst/>
          </a:prstGeom>
        </p:spPr>
      </p:pic>
      <p:sp>
        <p:nvSpPr>
          <p:cNvPr id="28" name="Rectangle 27"/>
          <p:cNvSpPr/>
          <p:nvPr/>
        </p:nvSpPr>
        <p:spPr>
          <a:xfrm>
            <a:off x="7929936" y="4100528"/>
            <a:ext cx="4186170" cy="1200329"/>
          </a:xfrm>
          <a:prstGeom prst="rect">
            <a:avLst/>
          </a:prstGeom>
        </p:spPr>
        <p:txBody>
          <a:bodyPr wrap="square">
            <a:spAutoFit/>
          </a:bodyPr>
          <a:lstStyle/>
          <a:p>
            <a:r>
              <a:rPr lang="vi-VN" sz="2400" b="1" dirty="0">
                <a:solidFill>
                  <a:srgbClr val="0000FF"/>
                </a:solidFill>
                <a:latin typeface="Arial" panose="020B0604020202020204" pitchFamily="34" charset="0"/>
                <a:ea typeface="Courier New" panose="02070309020205020404" pitchFamily="49" charset="0"/>
                <a:cs typeface="Arial" panose="020B0604020202020204" pitchFamily="34" charset="0"/>
              </a:rPr>
              <a:t>Làm vật liệu chế tạo các bộ phận trong thiêt bị hàng không </a:t>
            </a:r>
            <a:r>
              <a:rPr lang="vi-VN" sz="2400" b="1" dirty="0" smtClean="0">
                <a:solidFill>
                  <a:srgbClr val="0000FF"/>
                </a:solidFill>
                <a:latin typeface="Arial" panose="020B0604020202020204" pitchFamily="34" charset="0"/>
                <a:ea typeface="Courier New" panose="02070309020205020404" pitchFamily="49" charset="0"/>
                <a:cs typeface="Arial" panose="020B0604020202020204" pitchFamily="34" charset="0"/>
              </a:rPr>
              <a:t>đóng </a:t>
            </a:r>
            <a:r>
              <a:rPr lang="vi-VN" sz="2400" b="1" dirty="0">
                <a:solidFill>
                  <a:srgbClr val="0000FF"/>
                </a:solidFill>
                <a:latin typeface="Arial" panose="020B0604020202020204" pitchFamily="34" charset="0"/>
                <a:ea typeface="Courier New" panose="02070309020205020404" pitchFamily="49" charset="0"/>
                <a:cs typeface="Arial" panose="020B0604020202020204" pitchFamily="34" charset="0"/>
              </a:rPr>
              <a:t>tàu, </a:t>
            </a:r>
            <a:r>
              <a:rPr lang="vi-VN" sz="2400" b="1" dirty="0" smtClean="0">
                <a:solidFill>
                  <a:srgbClr val="0000FF"/>
                </a:solidFill>
                <a:latin typeface="Arial" panose="020B0604020202020204" pitchFamily="34" charset="0"/>
                <a:ea typeface="Courier New" panose="02070309020205020404" pitchFamily="49" charset="0"/>
                <a:cs typeface="Arial" panose="020B0604020202020204" pitchFamily="34" charset="0"/>
              </a:rPr>
              <a:t>thuyền</a:t>
            </a:r>
            <a:r>
              <a:rPr lang="vi-VN" sz="2400" b="1" dirty="0">
                <a:solidFill>
                  <a:srgbClr val="0000FF"/>
                </a:solidFill>
                <a:latin typeface="Arial" panose="020B0604020202020204" pitchFamily="34" charset="0"/>
                <a:ea typeface="Courier New" panose="02070309020205020404" pitchFamily="49" charset="0"/>
                <a:cs typeface="Arial" panose="020B0604020202020204" pitchFamily="34" charset="0"/>
              </a:rPr>
              <a:t>,..</a:t>
            </a:r>
            <a:endParaRPr lang="en-US" sz="2400" b="1" dirty="0">
              <a:solidFill>
                <a:srgbClr val="0000FF"/>
              </a:solidFill>
              <a:latin typeface="Arial" panose="020B0604020202020204" pitchFamily="34" charset="0"/>
              <a:cs typeface="Arial" panose="020B0604020202020204" pitchFamily="34" charset="0"/>
            </a:endParaRPr>
          </a:p>
        </p:txBody>
      </p:sp>
      <p:sp>
        <p:nvSpPr>
          <p:cNvPr id="29" name="Rectangle 28"/>
          <p:cNvSpPr/>
          <p:nvPr/>
        </p:nvSpPr>
        <p:spPr>
          <a:xfrm>
            <a:off x="4369971" y="5384791"/>
            <a:ext cx="3396344" cy="1569660"/>
          </a:xfrm>
          <a:prstGeom prst="rect">
            <a:avLst/>
          </a:prstGeom>
        </p:spPr>
        <p:txBody>
          <a:bodyPr wrap="square">
            <a:spAutoFit/>
          </a:bodyPr>
          <a:lstStyle/>
          <a:p>
            <a:pPr algn="just"/>
            <a:r>
              <a:rPr lang="vi-VN" sz="2400" b="1" dirty="0">
                <a:solidFill>
                  <a:srgbClr val="0000FF"/>
                </a:solidFill>
                <a:latin typeface="Arial" panose="020B0604020202020204" pitchFamily="34" charset="0"/>
                <a:ea typeface="Courier New" panose="02070309020205020404" pitchFamily="49" charset="0"/>
                <a:cs typeface="Arial" panose="020B0604020202020204" pitchFamily="34" charset="0"/>
              </a:rPr>
              <a:t>Nhẹ, độ bền cao, cách điện và cách nhiệt tốt, dễ tạo hình và phối </a:t>
            </a:r>
            <a:r>
              <a:rPr lang="vi-VN" sz="2400" b="1" dirty="0" smtClean="0">
                <a:solidFill>
                  <a:srgbClr val="0000FF"/>
                </a:solidFill>
                <a:latin typeface="Arial" panose="020B0604020202020204" pitchFamily="34" charset="0"/>
                <a:ea typeface="Courier New" panose="02070309020205020404" pitchFamily="49" charset="0"/>
                <a:cs typeface="Arial" panose="020B0604020202020204" pitchFamily="34" charset="0"/>
              </a:rPr>
              <a:t>màu.</a:t>
            </a:r>
            <a:endParaRPr lang="en-US" sz="2400" b="1" dirty="0">
              <a:solidFill>
                <a:srgbClr val="0000FF"/>
              </a:solidFill>
              <a:latin typeface="Arial" panose="020B0604020202020204" pitchFamily="34" charset="0"/>
              <a:cs typeface="Arial" panose="020B0604020202020204" pitchFamily="34" charset="0"/>
            </a:endParaRPr>
          </a:p>
        </p:txBody>
      </p:sp>
      <p:sp>
        <p:nvSpPr>
          <p:cNvPr id="30" name="Shape 1276"/>
          <p:cNvSpPr txBox="1"/>
          <p:nvPr/>
        </p:nvSpPr>
        <p:spPr>
          <a:xfrm>
            <a:off x="8005830" y="5471960"/>
            <a:ext cx="4204782" cy="1230275"/>
          </a:xfrm>
          <a:prstGeom prst="rect">
            <a:avLst/>
          </a:prstGeom>
          <a:noFill/>
        </p:spPr>
        <p:txBody>
          <a:bodyPr lIns="0" tIns="0" rIns="0" bIns="0"/>
          <a:lstStyle/>
          <a:p>
            <a:pPr>
              <a:lnSpc>
                <a:spcPct val="115000"/>
              </a:lnSpc>
              <a:spcAft>
                <a:spcPts val="0"/>
              </a:spcAft>
            </a:pP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Làm </a:t>
            </a: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tấm </a:t>
            </a:r>
            <a:r>
              <a:rPr lang="vi-VN" sz="2400" b="1"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ố</a:t>
            </a: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p </a:t>
            </a: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trang trí nhà, làm cánh cửa, ván lát sàn,...</a:t>
            </a:r>
            <a:endParaRPr lang="en-US"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1" name="Shape 1274"/>
          <p:cNvSpPr txBox="1"/>
          <p:nvPr/>
        </p:nvSpPr>
        <p:spPr>
          <a:xfrm>
            <a:off x="4462691" y="3896907"/>
            <a:ext cx="3391352" cy="1400455"/>
          </a:xfrm>
          <a:prstGeom prst="rect">
            <a:avLst/>
          </a:prstGeom>
          <a:noFill/>
        </p:spPr>
        <p:txBody>
          <a:bodyPr lIns="0" tIns="0" rIns="0" bIns="0"/>
          <a:lstStyle/>
          <a:p>
            <a:pPr algn="just">
              <a:spcAft>
                <a:spcPts val="0"/>
              </a:spcAft>
            </a:pP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Nhẹ, độ cứng và độ uốn kéo </a:t>
            </a: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tốt</a:t>
            </a: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độ </a:t>
            </a: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bền </a:t>
            </a: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cơ học cao, cách điện tốt, bền với môi trường.</a:t>
            </a:r>
            <a:endParaRPr lang="en-US"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87603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18" grpId="0"/>
      <p:bldP spid="23" grpId="0"/>
      <p:bldP spid="26" grpId="0"/>
      <p:bldP spid="27" grpId="0"/>
      <p:bldP spid="28" grpId="0"/>
      <p:bldP spid="29"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oogle Shape;290;p4">
            <a:extLst>
              <a:ext uri="{FF2B5EF4-FFF2-40B4-BE49-F238E27FC236}">
                <a16:creationId xmlns:a16="http://schemas.microsoft.com/office/drawing/2014/main" id="{3EC6E50B-F76E-3CDB-E5CE-D980E7F0A958}"/>
              </a:ext>
            </a:extLst>
          </p:cNvPr>
          <p:cNvGrpSpPr/>
          <p:nvPr/>
        </p:nvGrpSpPr>
        <p:grpSpPr>
          <a:xfrm>
            <a:off x="116667" y="364047"/>
            <a:ext cx="4489508" cy="940513"/>
            <a:chOff x="2067302" y="5922690"/>
            <a:chExt cx="2956473" cy="940513"/>
          </a:xfrm>
        </p:grpSpPr>
        <p:sp>
          <p:nvSpPr>
            <p:cNvPr id="145" name="Google Shape;291;p4">
              <a:extLst>
                <a:ext uri="{FF2B5EF4-FFF2-40B4-BE49-F238E27FC236}">
                  <a16:creationId xmlns:a16="http://schemas.microsoft.com/office/drawing/2014/main" id="{12EE5835-414D-93C3-94CC-E351F100527C}"/>
                </a:ext>
              </a:extLst>
            </p:cNvPr>
            <p:cNvSpPr/>
            <p:nvPr/>
          </p:nvSpPr>
          <p:spPr>
            <a:xfrm rot="5400000">
              <a:off x="3529200" y="5335816"/>
              <a:ext cx="793396" cy="2195754"/>
            </a:xfrm>
            <a:prstGeom prst="round2SameRect">
              <a:avLst>
                <a:gd name="adj1" fmla="val 16667"/>
                <a:gd name="adj2" fmla="val 0"/>
              </a:avLst>
            </a:prstGeom>
            <a:solidFill>
              <a:srgbClr val="F2F2F2"/>
            </a:solidFill>
            <a:ln w="38100" cap="flat" cmpd="sng">
              <a:solidFill>
                <a:srgbClr val="7E953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6" name="Google Shape;292;p4">
              <a:extLst>
                <a:ext uri="{FF2B5EF4-FFF2-40B4-BE49-F238E27FC236}">
                  <a16:creationId xmlns:a16="http://schemas.microsoft.com/office/drawing/2014/main" id="{16D73D59-D6EF-EDD0-79B2-D65B789ABB80}"/>
                </a:ext>
              </a:extLst>
            </p:cNvPr>
            <p:cNvSpPr txBox="1"/>
            <p:nvPr/>
          </p:nvSpPr>
          <p:spPr>
            <a:xfrm>
              <a:off x="2910774" y="6148941"/>
              <a:ext cx="211300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smtClean="0">
                  <a:solidFill>
                    <a:srgbClr val="0000FF"/>
                  </a:solidFill>
                  <a:latin typeface="Stencil" panose="040409050D0802020404" pitchFamily="82" charset="0"/>
                  <a:ea typeface="Times New Roman"/>
                  <a:cs typeface="Times New Roman" panose="02020603050405020304" pitchFamily="18" charset="0"/>
                  <a:sym typeface="Times New Roman"/>
                </a:rPr>
                <a:t>LUYỆN TẬP</a:t>
              </a:r>
              <a:endParaRPr sz="4000" b="1" dirty="0">
                <a:solidFill>
                  <a:srgbClr val="0000FF"/>
                </a:solidFill>
                <a:latin typeface="Stencil" panose="040409050D0802020404" pitchFamily="82" charset="0"/>
                <a:ea typeface="Times New Roman"/>
                <a:cs typeface="Times New Roman" panose="02020603050405020304" pitchFamily="18" charset="0"/>
                <a:sym typeface="Times New Roman"/>
              </a:endParaRPr>
            </a:p>
          </p:txBody>
        </p:sp>
        <p:grpSp>
          <p:nvGrpSpPr>
            <p:cNvPr id="147" name="Google Shape;293;p4">
              <a:extLst>
                <a:ext uri="{FF2B5EF4-FFF2-40B4-BE49-F238E27FC236}">
                  <a16:creationId xmlns:a16="http://schemas.microsoft.com/office/drawing/2014/main" id="{A764C846-DB6D-9F36-1ECF-6B3964C9B879}"/>
                </a:ext>
              </a:extLst>
            </p:cNvPr>
            <p:cNvGrpSpPr/>
            <p:nvPr/>
          </p:nvGrpSpPr>
          <p:grpSpPr>
            <a:xfrm>
              <a:off x="2067302" y="5922690"/>
              <a:ext cx="950173" cy="940513"/>
              <a:chOff x="1311958" y="3405486"/>
              <a:chExt cx="950173" cy="940513"/>
            </a:xfrm>
          </p:grpSpPr>
          <p:sp>
            <p:nvSpPr>
              <p:cNvPr id="148" name="Google Shape;294;p4">
                <a:extLst>
                  <a:ext uri="{FF2B5EF4-FFF2-40B4-BE49-F238E27FC236}">
                    <a16:creationId xmlns:a16="http://schemas.microsoft.com/office/drawing/2014/main" id="{03E6BDDE-6595-8066-6ED2-1AB271F64CF7}"/>
                  </a:ext>
                </a:extLst>
              </p:cNvPr>
              <p:cNvSpPr/>
              <p:nvPr/>
            </p:nvSpPr>
            <p:spPr>
              <a:xfrm>
                <a:off x="1406975" y="3672018"/>
                <a:ext cx="596676" cy="5403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lt1"/>
                  </a:solidFill>
                  <a:latin typeface="Arial" panose="020B0604020202020204" pitchFamily="34" charset="0"/>
                  <a:ea typeface="Times New Roman"/>
                  <a:cs typeface="Arial" panose="020B0604020202020204" pitchFamily="34" charset="0"/>
                  <a:sym typeface="Times New Roman"/>
                </a:endParaRPr>
              </a:p>
            </p:txBody>
          </p:sp>
          <p:sp>
            <p:nvSpPr>
              <p:cNvPr id="149" name="Google Shape;295;p4">
                <a:extLst>
                  <a:ext uri="{FF2B5EF4-FFF2-40B4-BE49-F238E27FC236}">
                    <a16:creationId xmlns:a16="http://schemas.microsoft.com/office/drawing/2014/main" id="{901B344D-6ECB-C93A-A3B0-CCFC306FEEB2}"/>
                  </a:ext>
                </a:extLst>
              </p:cNvPr>
              <p:cNvSpPr/>
              <p:nvPr/>
            </p:nvSpPr>
            <p:spPr>
              <a:xfrm>
                <a:off x="1311958" y="3581027"/>
                <a:ext cx="190035" cy="268948"/>
              </a:xfrm>
              <a:custGeom>
                <a:avLst/>
                <a:gdLst/>
                <a:ahLst/>
                <a:cxnLst/>
                <a:rect l="l" t="t" r="r" b="b"/>
                <a:pathLst>
                  <a:path w="50" h="71" extrusionOk="0">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0" name="Google Shape;296;p4">
                <a:extLst>
                  <a:ext uri="{FF2B5EF4-FFF2-40B4-BE49-F238E27FC236}">
                    <a16:creationId xmlns:a16="http://schemas.microsoft.com/office/drawing/2014/main" id="{BC13A12B-3F36-0556-47A0-76D36EDF043C}"/>
                  </a:ext>
                </a:extLst>
              </p:cNvPr>
              <p:cNvSpPr/>
              <p:nvPr/>
            </p:nvSpPr>
            <p:spPr>
              <a:xfrm>
                <a:off x="1311958" y="3581027"/>
                <a:ext cx="277000" cy="181983"/>
              </a:xfrm>
              <a:custGeom>
                <a:avLst/>
                <a:gdLst/>
                <a:ahLst/>
                <a:cxnLst/>
                <a:rect l="l" t="t" r="r" b="b"/>
                <a:pathLst>
                  <a:path w="73" h="48" extrusionOk="0">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1" name="Google Shape;297;p4">
                <a:extLst>
                  <a:ext uri="{FF2B5EF4-FFF2-40B4-BE49-F238E27FC236}">
                    <a16:creationId xmlns:a16="http://schemas.microsoft.com/office/drawing/2014/main" id="{2BB1C3D9-AAA1-B0B4-8ED0-563BEA989A01}"/>
                  </a:ext>
                </a:extLst>
              </p:cNvPr>
              <p:cNvSpPr/>
              <p:nvPr/>
            </p:nvSpPr>
            <p:spPr>
              <a:xfrm>
                <a:off x="1563190" y="3581027"/>
                <a:ext cx="285052" cy="181983"/>
              </a:xfrm>
              <a:custGeom>
                <a:avLst/>
                <a:gdLst/>
                <a:ahLst/>
                <a:cxnLst/>
                <a:rect l="l" t="t" r="r" b="b"/>
                <a:pathLst>
                  <a:path w="75" h="48" extrusionOk="0">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2" name="Google Shape;298;p4">
                <a:extLst>
                  <a:ext uri="{FF2B5EF4-FFF2-40B4-BE49-F238E27FC236}">
                    <a16:creationId xmlns:a16="http://schemas.microsoft.com/office/drawing/2014/main" id="{04DE3F4D-DADC-96EE-A8FF-5377F64E04C4}"/>
                  </a:ext>
                </a:extLst>
              </p:cNvPr>
              <p:cNvSpPr/>
              <p:nvPr/>
            </p:nvSpPr>
            <p:spPr>
              <a:xfrm>
                <a:off x="1563190" y="4151132"/>
                <a:ext cx="280221" cy="194867"/>
              </a:xfrm>
              <a:custGeom>
                <a:avLst/>
                <a:gdLst/>
                <a:ahLst/>
                <a:cxnLst/>
                <a:rect l="l" t="t" r="r" b="b"/>
                <a:pathLst>
                  <a:path w="74" h="51" extrusionOk="0">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3" name="Google Shape;299;p4">
                <a:extLst>
                  <a:ext uri="{FF2B5EF4-FFF2-40B4-BE49-F238E27FC236}">
                    <a16:creationId xmlns:a16="http://schemas.microsoft.com/office/drawing/2014/main" id="{C7AEBCAB-774C-34DC-05BA-EBBF9B3E5D30}"/>
                  </a:ext>
                </a:extLst>
              </p:cNvPr>
              <p:cNvSpPr/>
              <p:nvPr/>
            </p:nvSpPr>
            <p:spPr>
              <a:xfrm>
                <a:off x="1311958" y="4064167"/>
                <a:ext cx="19003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4" name="Google Shape;300;p4">
                <a:extLst>
                  <a:ext uri="{FF2B5EF4-FFF2-40B4-BE49-F238E27FC236}">
                    <a16:creationId xmlns:a16="http://schemas.microsoft.com/office/drawing/2014/main" id="{BE04E1C0-8332-7E3E-D7F1-7CF9BE93D6BB}"/>
                  </a:ext>
                </a:extLst>
              </p:cNvPr>
              <p:cNvSpPr/>
              <p:nvPr/>
            </p:nvSpPr>
            <p:spPr>
              <a:xfrm>
                <a:off x="1311958" y="4151132"/>
                <a:ext cx="27700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5" name="Google Shape;301;p4">
                <a:extLst>
                  <a:ext uri="{FF2B5EF4-FFF2-40B4-BE49-F238E27FC236}">
                    <a16:creationId xmlns:a16="http://schemas.microsoft.com/office/drawing/2014/main" id="{DF7938AF-94D6-4D94-4995-73DEF8FF9469}"/>
                  </a:ext>
                </a:extLst>
              </p:cNvPr>
              <p:cNvSpPr/>
              <p:nvPr/>
            </p:nvSpPr>
            <p:spPr>
              <a:xfrm>
                <a:off x="1311958" y="3820986"/>
                <a:ext cx="19003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6" name="Google Shape;302;p4">
                <a:extLst>
                  <a:ext uri="{FF2B5EF4-FFF2-40B4-BE49-F238E27FC236}">
                    <a16:creationId xmlns:a16="http://schemas.microsoft.com/office/drawing/2014/main" id="{39414F92-45FD-38C6-27A4-BE9CD4272889}"/>
                  </a:ext>
                </a:extLst>
              </p:cNvPr>
              <p:cNvSpPr/>
              <p:nvPr/>
            </p:nvSpPr>
            <p:spPr>
              <a:xfrm>
                <a:off x="1907830" y="4064167"/>
                <a:ext cx="19164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7" name="Google Shape;303;p4">
                <a:extLst>
                  <a:ext uri="{FF2B5EF4-FFF2-40B4-BE49-F238E27FC236}">
                    <a16:creationId xmlns:a16="http://schemas.microsoft.com/office/drawing/2014/main" id="{456934F0-C3E7-BE2B-7524-F10E88CB1353}"/>
                  </a:ext>
                </a:extLst>
              </p:cNvPr>
              <p:cNvSpPr/>
              <p:nvPr/>
            </p:nvSpPr>
            <p:spPr>
              <a:xfrm>
                <a:off x="1820865" y="4151132"/>
                <a:ext cx="27861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8" name="Google Shape;304;p4">
                <a:extLst>
                  <a:ext uri="{FF2B5EF4-FFF2-40B4-BE49-F238E27FC236}">
                    <a16:creationId xmlns:a16="http://schemas.microsoft.com/office/drawing/2014/main" id="{037CD950-4F64-8219-BDA0-1E7711342850}"/>
                  </a:ext>
                </a:extLst>
              </p:cNvPr>
              <p:cNvSpPr/>
              <p:nvPr/>
            </p:nvSpPr>
            <p:spPr>
              <a:xfrm>
                <a:off x="1907830" y="3820986"/>
                <a:ext cx="19164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9" name="Google Shape;305;p4">
                <a:extLst>
                  <a:ext uri="{FF2B5EF4-FFF2-40B4-BE49-F238E27FC236}">
                    <a16:creationId xmlns:a16="http://schemas.microsoft.com/office/drawing/2014/main" id="{0C46338E-53D9-6ECA-B90E-72B38B3B486A}"/>
                  </a:ext>
                </a:extLst>
              </p:cNvPr>
              <p:cNvSpPr/>
              <p:nvPr/>
            </p:nvSpPr>
            <p:spPr>
              <a:xfrm>
                <a:off x="1661428" y="3405486"/>
                <a:ext cx="600703" cy="594262"/>
              </a:xfrm>
              <a:custGeom>
                <a:avLst/>
                <a:gdLst/>
                <a:ahLst/>
                <a:cxnLst/>
                <a:rect l="l" t="t" r="r" b="b"/>
                <a:pathLst>
                  <a:path w="158" h="156" extrusionOk="0">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0" name="Google Shape;306;p4">
                <a:extLst>
                  <a:ext uri="{FF2B5EF4-FFF2-40B4-BE49-F238E27FC236}">
                    <a16:creationId xmlns:a16="http://schemas.microsoft.com/office/drawing/2014/main" id="{55344E87-7B7D-1B22-6529-4B962C1832FD}"/>
                  </a:ext>
                </a:extLst>
              </p:cNvPr>
              <p:cNvSpPr/>
              <p:nvPr/>
            </p:nvSpPr>
            <p:spPr>
              <a:xfrm>
                <a:off x="1555138" y="3790388"/>
                <a:ext cx="318872" cy="293105"/>
              </a:xfrm>
              <a:custGeom>
                <a:avLst/>
                <a:gdLst/>
                <a:ahLst/>
                <a:cxnLst/>
                <a:rect l="l" t="t" r="r" b="b"/>
                <a:pathLst>
                  <a:path w="84" h="77" extrusionOk="0">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1" name="Google Shape;307;p4">
                <a:extLst>
                  <a:ext uri="{FF2B5EF4-FFF2-40B4-BE49-F238E27FC236}">
                    <a16:creationId xmlns:a16="http://schemas.microsoft.com/office/drawing/2014/main" id="{9A4A2290-1B84-D5CA-D453-C6D667A8AA9C}"/>
                  </a:ext>
                </a:extLst>
              </p:cNvPr>
              <p:cNvSpPr/>
              <p:nvPr/>
            </p:nvSpPr>
            <p:spPr>
              <a:xfrm>
                <a:off x="1371545" y="3642225"/>
                <a:ext cx="69249" cy="148163"/>
              </a:xfrm>
              <a:custGeom>
                <a:avLst/>
                <a:gdLst/>
                <a:ahLst/>
                <a:cxnLst/>
                <a:rect l="l" t="t" r="r" b="b"/>
                <a:pathLst>
                  <a:path w="43" h="92" extrusionOk="0">
                    <a:moveTo>
                      <a:pt x="0" y="0"/>
                    </a:moveTo>
                    <a:lnTo>
                      <a:pt x="43" y="0"/>
                    </a:lnTo>
                    <a:lnTo>
                      <a:pt x="43" y="92"/>
                    </a:lnTo>
                    <a:lnTo>
                      <a:pt x="0" y="92"/>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2" name="Google Shape;308;p4">
                <a:extLst>
                  <a:ext uri="{FF2B5EF4-FFF2-40B4-BE49-F238E27FC236}">
                    <a16:creationId xmlns:a16="http://schemas.microsoft.com/office/drawing/2014/main" id="{2057EF9D-CB11-17C7-E5D2-A69996B2235F}"/>
                  </a:ext>
                </a:extLst>
              </p:cNvPr>
              <p:cNvSpPr/>
              <p:nvPr/>
            </p:nvSpPr>
            <p:spPr>
              <a:xfrm>
                <a:off x="1371545" y="3642225"/>
                <a:ext cx="156215" cy="59588"/>
              </a:xfrm>
              <a:custGeom>
                <a:avLst/>
                <a:gdLst/>
                <a:ahLst/>
                <a:cxnLst/>
                <a:rect l="l" t="t" r="r" b="b"/>
                <a:pathLst>
                  <a:path w="97" h="37" extrusionOk="0">
                    <a:moveTo>
                      <a:pt x="0" y="0"/>
                    </a:moveTo>
                    <a:lnTo>
                      <a:pt x="97" y="0"/>
                    </a:lnTo>
                    <a:lnTo>
                      <a:pt x="97" y="37"/>
                    </a:lnTo>
                    <a:lnTo>
                      <a:pt x="0" y="37"/>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3" name="Google Shape;309;p4">
                <a:extLst>
                  <a:ext uri="{FF2B5EF4-FFF2-40B4-BE49-F238E27FC236}">
                    <a16:creationId xmlns:a16="http://schemas.microsoft.com/office/drawing/2014/main" id="{4ACBC7B1-31E3-D638-4DBE-8F1FEA262270}"/>
                  </a:ext>
                </a:extLst>
              </p:cNvPr>
              <p:cNvSpPr/>
              <p:nvPr/>
            </p:nvSpPr>
            <p:spPr>
              <a:xfrm>
                <a:off x="1622777" y="3642225"/>
                <a:ext cx="161046" cy="59588"/>
              </a:xfrm>
              <a:custGeom>
                <a:avLst/>
                <a:gdLst/>
                <a:ahLst/>
                <a:cxnLst/>
                <a:rect l="l" t="t" r="r" b="b"/>
                <a:pathLst>
                  <a:path w="100" h="37" extrusionOk="0">
                    <a:moveTo>
                      <a:pt x="0" y="37"/>
                    </a:moveTo>
                    <a:lnTo>
                      <a:pt x="0" y="0"/>
                    </a:lnTo>
                    <a:lnTo>
                      <a:pt x="100" y="0"/>
                    </a:lnTo>
                    <a:lnTo>
                      <a:pt x="64" y="37"/>
                    </a:lnTo>
                    <a:lnTo>
                      <a:pt x="0" y="37"/>
                    </a:lnTo>
                    <a:lnTo>
                      <a:pt x="0" y="37"/>
                    </a:lnTo>
                    <a:lnTo>
                      <a:pt x="0" y="3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4" name="Google Shape;310;p4">
                <a:extLst>
                  <a:ext uri="{FF2B5EF4-FFF2-40B4-BE49-F238E27FC236}">
                    <a16:creationId xmlns:a16="http://schemas.microsoft.com/office/drawing/2014/main" id="{26F244F1-AAE1-7DA5-9814-B67C2473B86B}"/>
                  </a:ext>
                </a:extLst>
              </p:cNvPr>
              <p:cNvSpPr/>
              <p:nvPr/>
            </p:nvSpPr>
            <p:spPr>
              <a:xfrm>
                <a:off x="1622777" y="4212330"/>
                <a:ext cx="161046" cy="72471"/>
              </a:xfrm>
              <a:custGeom>
                <a:avLst/>
                <a:gdLst/>
                <a:ahLst/>
                <a:cxnLst/>
                <a:rect l="l" t="t" r="r" b="b"/>
                <a:pathLst>
                  <a:path w="100" h="45" extrusionOk="0">
                    <a:moveTo>
                      <a:pt x="0" y="0"/>
                    </a:moveTo>
                    <a:lnTo>
                      <a:pt x="100" y="0"/>
                    </a:lnTo>
                    <a:lnTo>
                      <a:pt x="100"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5" name="Google Shape;311;p4">
                <a:extLst>
                  <a:ext uri="{FF2B5EF4-FFF2-40B4-BE49-F238E27FC236}">
                    <a16:creationId xmlns:a16="http://schemas.microsoft.com/office/drawing/2014/main" id="{1E9568D7-56C5-5320-863C-F801CA724C9E}"/>
                  </a:ext>
                </a:extLst>
              </p:cNvPr>
              <p:cNvSpPr/>
              <p:nvPr/>
            </p:nvSpPr>
            <p:spPr>
              <a:xfrm>
                <a:off x="1371545"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6" name="Google Shape;312;p4">
                <a:extLst>
                  <a:ext uri="{FF2B5EF4-FFF2-40B4-BE49-F238E27FC236}">
                    <a16:creationId xmlns:a16="http://schemas.microsoft.com/office/drawing/2014/main" id="{AF71986E-83F9-C943-3F74-D4140451A6FD}"/>
                  </a:ext>
                </a:extLst>
              </p:cNvPr>
              <p:cNvSpPr/>
              <p:nvPr/>
            </p:nvSpPr>
            <p:spPr>
              <a:xfrm>
                <a:off x="1371545"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7" name="Google Shape;313;p4">
                <a:extLst>
                  <a:ext uri="{FF2B5EF4-FFF2-40B4-BE49-F238E27FC236}">
                    <a16:creationId xmlns:a16="http://schemas.microsoft.com/office/drawing/2014/main" id="{0979DDA6-8DA6-D1B2-1DFF-FCC12A97CF17}"/>
                  </a:ext>
                </a:extLst>
              </p:cNvPr>
              <p:cNvSpPr/>
              <p:nvPr/>
            </p:nvSpPr>
            <p:spPr>
              <a:xfrm>
                <a:off x="1371545"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8" name="Google Shape;314;p4">
                <a:extLst>
                  <a:ext uri="{FF2B5EF4-FFF2-40B4-BE49-F238E27FC236}">
                    <a16:creationId xmlns:a16="http://schemas.microsoft.com/office/drawing/2014/main" id="{CC6CE276-4B0F-5B9F-E161-4A3DEE583D04}"/>
                  </a:ext>
                </a:extLst>
              </p:cNvPr>
              <p:cNvSpPr/>
              <p:nvPr/>
            </p:nvSpPr>
            <p:spPr>
              <a:xfrm>
                <a:off x="1969027"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9" name="Google Shape;315;p4">
                <a:extLst>
                  <a:ext uri="{FF2B5EF4-FFF2-40B4-BE49-F238E27FC236}">
                    <a16:creationId xmlns:a16="http://schemas.microsoft.com/office/drawing/2014/main" id="{9120CDDC-DEFE-2758-0C15-99DF807AEA54}"/>
                  </a:ext>
                </a:extLst>
              </p:cNvPr>
              <p:cNvSpPr/>
              <p:nvPr/>
            </p:nvSpPr>
            <p:spPr>
              <a:xfrm>
                <a:off x="1882062"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0" name="Google Shape;316;p4">
                <a:extLst>
                  <a:ext uri="{FF2B5EF4-FFF2-40B4-BE49-F238E27FC236}">
                    <a16:creationId xmlns:a16="http://schemas.microsoft.com/office/drawing/2014/main" id="{52F5A13E-DE4A-84C5-9060-5F9D53B81381}"/>
                  </a:ext>
                </a:extLst>
              </p:cNvPr>
              <p:cNvSpPr/>
              <p:nvPr/>
            </p:nvSpPr>
            <p:spPr>
              <a:xfrm>
                <a:off x="1969027"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1" name="Google Shape;317;p4">
                <a:extLst>
                  <a:ext uri="{FF2B5EF4-FFF2-40B4-BE49-F238E27FC236}">
                    <a16:creationId xmlns:a16="http://schemas.microsoft.com/office/drawing/2014/main" id="{54B4AD7F-6F22-8289-7E24-BAC31D706615}"/>
                  </a:ext>
                </a:extLst>
              </p:cNvPr>
              <p:cNvSpPr/>
              <p:nvPr/>
            </p:nvSpPr>
            <p:spPr>
              <a:xfrm>
                <a:off x="1725847" y="3466684"/>
                <a:ext cx="468645" cy="471867"/>
              </a:xfrm>
              <a:custGeom>
                <a:avLst/>
                <a:gdLst/>
                <a:ahLst/>
                <a:cxnLst/>
                <a:rect l="l" t="t" r="r" b="b"/>
                <a:pathLst>
                  <a:path w="291" h="293" extrusionOk="0">
                    <a:moveTo>
                      <a:pt x="208" y="0"/>
                    </a:moveTo>
                    <a:lnTo>
                      <a:pt x="0" y="196"/>
                    </a:lnTo>
                    <a:lnTo>
                      <a:pt x="92" y="293"/>
                    </a:lnTo>
                    <a:lnTo>
                      <a:pt x="291" y="94"/>
                    </a:lnTo>
                    <a:lnTo>
                      <a:pt x="208" y="0"/>
                    </a:lnTo>
                    <a:lnTo>
                      <a:pt x="208" y="0"/>
                    </a:lnTo>
                    <a:lnTo>
                      <a:pt x="208"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2" name="Google Shape;318;p4">
                <a:extLst>
                  <a:ext uri="{FF2B5EF4-FFF2-40B4-BE49-F238E27FC236}">
                    <a16:creationId xmlns:a16="http://schemas.microsoft.com/office/drawing/2014/main" id="{89EF4009-0456-74E9-D91D-84DF9AA7F392}"/>
                  </a:ext>
                </a:extLst>
              </p:cNvPr>
              <p:cNvSpPr/>
              <p:nvPr/>
            </p:nvSpPr>
            <p:spPr>
              <a:xfrm>
                <a:off x="1619556" y="3849975"/>
                <a:ext cx="190035" cy="172320"/>
              </a:xfrm>
              <a:custGeom>
                <a:avLst/>
                <a:gdLst/>
                <a:ahLst/>
                <a:cxnLst/>
                <a:rect l="l" t="t" r="r" b="b"/>
                <a:pathLst>
                  <a:path w="118" h="107" extrusionOk="0">
                    <a:moveTo>
                      <a:pt x="35" y="0"/>
                    </a:moveTo>
                    <a:lnTo>
                      <a:pt x="0" y="107"/>
                    </a:lnTo>
                    <a:lnTo>
                      <a:pt x="118" y="81"/>
                    </a:lnTo>
                    <a:lnTo>
                      <a:pt x="35" y="0"/>
                    </a:lnTo>
                    <a:lnTo>
                      <a:pt x="35" y="0"/>
                    </a:lnTo>
                    <a:lnTo>
                      <a:pt x="3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grpSp>
      </p:grpSp>
      <p:grpSp>
        <p:nvGrpSpPr>
          <p:cNvPr id="181" name="Group 50">
            <a:extLst>
              <a:ext uri="{FF2B5EF4-FFF2-40B4-BE49-F238E27FC236}">
                <a16:creationId xmlns:a16="http://schemas.microsoft.com/office/drawing/2014/main" id="{72AD2E49-1DD5-975B-16AA-CA7A810198DE}"/>
              </a:ext>
            </a:extLst>
          </p:cNvPr>
          <p:cNvGrpSpPr/>
          <p:nvPr/>
        </p:nvGrpSpPr>
        <p:grpSpPr>
          <a:xfrm>
            <a:off x="35917" y="2995749"/>
            <a:ext cx="5758074" cy="1578861"/>
            <a:chOff x="5537206" y="1704231"/>
            <a:chExt cx="2031262" cy="745468"/>
          </a:xfrm>
          <a:solidFill>
            <a:srgbClr val="0000FF"/>
          </a:solidFill>
        </p:grpSpPr>
        <p:sp>
          <p:nvSpPr>
            <p:cNvPr id="194" name="Rectangle 51">
              <a:extLst>
                <a:ext uri="{FF2B5EF4-FFF2-40B4-BE49-F238E27FC236}">
                  <a16:creationId xmlns:a16="http://schemas.microsoft.com/office/drawing/2014/main" id="{4C61779B-4F1E-A33C-EDC3-4CD7CBDAC5B3}"/>
                </a:ext>
              </a:extLst>
            </p:cNvPr>
            <p:cNvSpPr/>
            <p:nvPr/>
          </p:nvSpPr>
          <p:spPr>
            <a:xfrm>
              <a:off x="5827750" y="1704231"/>
              <a:ext cx="1740718"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95" name="Oval 52">
              <a:extLst>
                <a:ext uri="{FF2B5EF4-FFF2-40B4-BE49-F238E27FC236}">
                  <a16:creationId xmlns:a16="http://schemas.microsoft.com/office/drawing/2014/main" id="{636CDBB1-FCD8-4AC1-4514-38E5281BF00D}"/>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2" name="Group 54">
            <a:extLst>
              <a:ext uri="{FF2B5EF4-FFF2-40B4-BE49-F238E27FC236}">
                <a16:creationId xmlns:a16="http://schemas.microsoft.com/office/drawing/2014/main" id="{8D675A66-7D27-1971-BAD3-7527C1A9F263}"/>
              </a:ext>
            </a:extLst>
          </p:cNvPr>
          <p:cNvGrpSpPr/>
          <p:nvPr/>
        </p:nvGrpSpPr>
        <p:grpSpPr>
          <a:xfrm>
            <a:off x="6617604" y="3025533"/>
            <a:ext cx="5421872" cy="1453051"/>
            <a:chOff x="5537206" y="1688588"/>
            <a:chExt cx="1839164" cy="745468"/>
          </a:xfrm>
          <a:solidFill>
            <a:srgbClr val="0000FF"/>
          </a:solidFill>
        </p:grpSpPr>
        <p:sp>
          <p:nvSpPr>
            <p:cNvPr id="191" name="Rectangle 55">
              <a:extLst>
                <a:ext uri="{FF2B5EF4-FFF2-40B4-BE49-F238E27FC236}">
                  <a16:creationId xmlns:a16="http://schemas.microsoft.com/office/drawing/2014/main" id="{0DEDE839-5E25-9921-8992-F778254895BB}"/>
                </a:ext>
              </a:extLst>
            </p:cNvPr>
            <p:cNvSpPr/>
            <p:nvPr/>
          </p:nvSpPr>
          <p:spPr>
            <a:xfrm>
              <a:off x="5635651" y="1688588"/>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92" name="Oval 56">
              <a:extLst>
                <a:ext uri="{FF2B5EF4-FFF2-40B4-BE49-F238E27FC236}">
                  <a16:creationId xmlns:a16="http://schemas.microsoft.com/office/drawing/2014/main" id="{A9A82AB5-1BA2-9DDF-FE60-4A8F37DF9037}"/>
                </a:ext>
              </a:extLst>
            </p:cNvPr>
            <p:cNvSpPr/>
            <p:nvPr/>
          </p:nvSpPr>
          <p:spPr>
            <a:xfrm>
              <a:off x="5537206" y="1811194"/>
              <a:ext cx="491357"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3" name="Group 3">
            <a:extLst>
              <a:ext uri="{FF2B5EF4-FFF2-40B4-BE49-F238E27FC236}">
                <a16:creationId xmlns:a16="http://schemas.microsoft.com/office/drawing/2014/main" id="{8F0727E0-BEB7-2A8C-3F63-70A2E72B3A90}"/>
              </a:ext>
            </a:extLst>
          </p:cNvPr>
          <p:cNvGrpSpPr/>
          <p:nvPr/>
        </p:nvGrpSpPr>
        <p:grpSpPr>
          <a:xfrm>
            <a:off x="75768" y="5016267"/>
            <a:ext cx="5718223" cy="1394073"/>
            <a:chOff x="5537206" y="1704231"/>
            <a:chExt cx="2031264" cy="745468"/>
          </a:xfrm>
          <a:solidFill>
            <a:srgbClr val="0000FF"/>
          </a:solidFill>
        </p:grpSpPr>
        <p:sp>
          <p:nvSpPr>
            <p:cNvPr id="188" name="Rectangle 45">
              <a:extLst>
                <a:ext uri="{FF2B5EF4-FFF2-40B4-BE49-F238E27FC236}">
                  <a16:creationId xmlns:a16="http://schemas.microsoft.com/office/drawing/2014/main" id="{3BF07E15-09B2-6C39-EF8F-5D9C67EE0E07}"/>
                </a:ext>
              </a:extLst>
            </p:cNvPr>
            <p:cNvSpPr/>
            <p:nvPr/>
          </p:nvSpPr>
          <p:spPr>
            <a:xfrm>
              <a:off x="5827751"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9" name="Oval 46">
              <a:extLst>
                <a:ext uri="{FF2B5EF4-FFF2-40B4-BE49-F238E27FC236}">
                  <a16:creationId xmlns:a16="http://schemas.microsoft.com/office/drawing/2014/main" id="{461F5F73-BD80-1125-5F9F-D018D6583AB1}"/>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4" name="Group 58">
            <a:extLst>
              <a:ext uri="{FF2B5EF4-FFF2-40B4-BE49-F238E27FC236}">
                <a16:creationId xmlns:a16="http://schemas.microsoft.com/office/drawing/2014/main" id="{84CD6109-43CC-61F2-5902-DCD62208779E}"/>
              </a:ext>
            </a:extLst>
          </p:cNvPr>
          <p:cNvGrpSpPr/>
          <p:nvPr/>
        </p:nvGrpSpPr>
        <p:grpSpPr>
          <a:xfrm>
            <a:off x="6193380" y="4957287"/>
            <a:ext cx="5873702" cy="1453053"/>
            <a:chOff x="5537206" y="1704231"/>
            <a:chExt cx="2031263" cy="745468"/>
          </a:xfrm>
          <a:solidFill>
            <a:srgbClr val="0000FF"/>
          </a:solidFill>
        </p:grpSpPr>
        <p:sp>
          <p:nvSpPr>
            <p:cNvPr id="185" name="Rectangle 59">
              <a:extLst>
                <a:ext uri="{FF2B5EF4-FFF2-40B4-BE49-F238E27FC236}">
                  <a16:creationId xmlns:a16="http://schemas.microsoft.com/office/drawing/2014/main" id="{6A00336A-EBE0-35D6-45C0-17F5FCDC34A6}"/>
                </a:ext>
              </a:extLst>
            </p:cNvPr>
            <p:cNvSpPr/>
            <p:nvPr/>
          </p:nvSpPr>
          <p:spPr>
            <a:xfrm>
              <a:off x="5827750"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6" name="Oval 60">
              <a:extLst>
                <a:ext uri="{FF2B5EF4-FFF2-40B4-BE49-F238E27FC236}">
                  <a16:creationId xmlns:a16="http://schemas.microsoft.com/office/drawing/2014/main" id="{A4D16DCD-36CE-BA61-7C15-34DE3D7A0F18}"/>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7" name="Oval 49">
            <a:extLst>
              <a:ext uri="{FF2B5EF4-FFF2-40B4-BE49-F238E27FC236}">
                <a16:creationId xmlns:a16="http://schemas.microsoft.com/office/drawing/2014/main" id="{DE48CAC8-B544-9B27-FD87-8A3EF4643B24}"/>
              </a:ext>
            </a:extLst>
          </p:cNvPr>
          <p:cNvSpPr/>
          <p:nvPr/>
        </p:nvSpPr>
        <p:spPr>
          <a:xfrm>
            <a:off x="75768" y="5165777"/>
            <a:ext cx="1491666" cy="1009724"/>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white"/>
                </a:solidFill>
                <a:effectLst/>
                <a:uLnTx/>
                <a:uFillTx/>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99" name="Group 20">
            <a:extLst>
              <a:ext uri="{FF2B5EF4-FFF2-40B4-BE49-F238E27FC236}">
                <a16:creationId xmlns:a16="http://schemas.microsoft.com/office/drawing/2014/main" id="{4B3478C5-9FFA-D382-E96E-28AED786B35B}"/>
              </a:ext>
            </a:extLst>
          </p:cNvPr>
          <p:cNvGrpSpPr/>
          <p:nvPr/>
        </p:nvGrpSpPr>
        <p:grpSpPr>
          <a:xfrm>
            <a:off x="-125322" y="1503645"/>
            <a:ext cx="11984931" cy="1288687"/>
            <a:chOff x="534988" y="1647867"/>
            <a:chExt cx="11578782" cy="1176336"/>
          </a:xfrm>
        </p:grpSpPr>
        <p:sp>
          <p:nvSpPr>
            <p:cNvPr id="201" name="Rounded Rectangle 24">
              <a:extLst>
                <a:ext uri="{FF2B5EF4-FFF2-40B4-BE49-F238E27FC236}">
                  <a16:creationId xmlns:a16="http://schemas.microsoft.com/office/drawing/2014/main" id="{1A612DA7-D09A-7C29-2EFC-95D9F4F19C5F}"/>
                </a:ext>
              </a:extLst>
            </p:cNvPr>
            <p:cNvSpPr/>
            <p:nvPr/>
          </p:nvSpPr>
          <p:spPr bwMode="auto">
            <a:xfrm>
              <a:off x="755650" y="1720893"/>
              <a:ext cx="11358120" cy="984138"/>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2" name="Group 25">
              <a:extLst>
                <a:ext uri="{FF2B5EF4-FFF2-40B4-BE49-F238E27FC236}">
                  <a16:creationId xmlns:a16="http://schemas.microsoft.com/office/drawing/2014/main" id="{3CA64509-CE3B-B8E4-2F3D-956B01739FD4}"/>
                </a:ext>
              </a:extLst>
            </p:cNvPr>
            <p:cNvGrpSpPr/>
            <p:nvPr/>
          </p:nvGrpSpPr>
          <p:grpSpPr>
            <a:xfrm>
              <a:off x="534988" y="1647867"/>
              <a:ext cx="2510635" cy="1176336"/>
              <a:chOff x="534988" y="1647867"/>
              <a:chExt cx="2510635" cy="1176336"/>
            </a:xfrm>
          </p:grpSpPr>
          <p:sp>
            <p:nvSpPr>
              <p:cNvPr id="203" name="Isosceles Triangle 44">
                <a:extLst>
                  <a:ext uri="{FF2B5EF4-FFF2-40B4-BE49-F238E27FC236}">
                    <a16:creationId xmlns:a16="http://schemas.microsoft.com/office/drawing/2014/main" id="{E54EB023-9AE1-DF35-AA6E-DACEBC7662B1}"/>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4" name="Pentagon 27">
                <a:extLst>
                  <a:ext uri="{FF2B5EF4-FFF2-40B4-BE49-F238E27FC236}">
                    <a16:creationId xmlns:a16="http://schemas.microsoft.com/office/drawing/2014/main" id="{FB371E2C-5CF5-F146-D665-5CB5D4993E7C}"/>
                  </a:ext>
                </a:extLst>
              </p:cNvPr>
              <p:cNvSpPr/>
              <p:nvPr/>
            </p:nvSpPr>
            <p:spPr bwMode="auto">
              <a:xfrm>
                <a:off x="534988" y="1647867"/>
                <a:ext cx="2510635" cy="949325"/>
              </a:xfrm>
              <a:prstGeom prst="homePlate">
                <a:avLst>
                  <a:gd name="adj" fmla="val 12444"/>
                </a:avLst>
              </a:prstGeom>
              <a:solidFill>
                <a:srgbClr val="C00000"/>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5" name="Group 11">
                <a:extLst>
                  <a:ext uri="{FF2B5EF4-FFF2-40B4-BE49-F238E27FC236}">
                    <a16:creationId xmlns:a16="http://schemas.microsoft.com/office/drawing/2014/main" id="{7AE79723-B3FA-3046-7148-0A1C9361C8E6}"/>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08" name="Freeform 31">
                  <a:extLst>
                    <a:ext uri="{FF2B5EF4-FFF2-40B4-BE49-F238E27FC236}">
                      <a16:creationId xmlns:a16="http://schemas.microsoft.com/office/drawing/2014/main" id="{E6D3B3E3-5AF3-1F2E-02C6-36FA8DA8AECE}"/>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9" name="Freeform 32">
                  <a:extLst>
                    <a:ext uri="{FF2B5EF4-FFF2-40B4-BE49-F238E27FC236}">
                      <a16:creationId xmlns:a16="http://schemas.microsoft.com/office/drawing/2014/main" id="{E6A9BA8E-9A42-F048-B7BE-704791DB83E2}"/>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0" name="Freeform 33">
                  <a:extLst>
                    <a:ext uri="{FF2B5EF4-FFF2-40B4-BE49-F238E27FC236}">
                      <a16:creationId xmlns:a16="http://schemas.microsoft.com/office/drawing/2014/main" id="{69BDD0E0-C8A6-C1CB-D9E1-9D00FEDBEC59}"/>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1" name="Rectangle 34">
                  <a:extLst>
                    <a:ext uri="{FF2B5EF4-FFF2-40B4-BE49-F238E27FC236}">
                      <a16:creationId xmlns:a16="http://schemas.microsoft.com/office/drawing/2014/main" id="{1DF7F754-976A-7C5B-2917-8AD1F3384B5E}"/>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2" name="Rectangle 35">
                  <a:extLst>
                    <a:ext uri="{FF2B5EF4-FFF2-40B4-BE49-F238E27FC236}">
                      <a16:creationId xmlns:a16="http://schemas.microsoft.com/office/drawing/2014/main" id="{1993EF4F-8C56-FB06-52BD-67AAAC25A647}"/>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3" name="Rectangle 36">
                  <a:extLst>
                    <a:ext uri="{FF2B5EF4-FFF2-40B4-BE49-F238E27FC236}">
                      <a16:creationId xmlns:a16="http://schemas.microsoft.com/office/drawing/2014/main" id="{0539F9E5-BDBC-EE2A-4B68-E846923C00A9}"/>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4" name="Rectangle 37">
                  <a:extLst>
                    <a:ext uri="{FF2B5EF4-FFF2-40B4-BE49-F238E27FC236}">
                      <a16:creationId xmlns:a16="http://schemas.microsoft.com/office/drawing/2014/main" id="{07B97361-9B9F-80E1-5F72-9D6217C54763}"/>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06" name="Chevron 29">
                <a:extLst>
                  <a:ext uri="{FF2B5EF4-FFF2-40B4-BE49-F238E27FC236}">
                    <a16:creationId xmlns:a16="http://schemas.microsoft.com/office/drawing/2014/main" id="{C2189541-5364-7373-5E15-555F3A174281}"/>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7" name="TextBox 13">
                <a:extLst>
                  <a:ext uri="{FF2B5EF4-FFF2-40B4-BE49-F238E27FC236}">
                    <a16:creationId xmlns:a16="http://schemas.microsoft.com/office/drawing/2014/main" id="{58A029AB-16D9-BACE-2FE0-2CEAE03601C9}"/>
                  </a:ext>
                </a:extLst>
              </p:cNvPr>
              <p:cNvSpPr txBox="1">
                <a:spLocks noChangeArrowheads="1"/>
              </p:cNvSpPr>
              <p:nvPr/>
            </p:nvSpPr>
            <p:spPr bwMode="auto">
              <a:xfrm>
                <a:off x="1308693" y="1836907"/>
                <a:ext cx="1632594" cy="53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rPr>
                  <a:t>Câu </a:t>
                </a:r>
                <a:r>
                  <a:rPr kumimoji="0" lang="en-US" sz="3200" b="1" i="0" u="none" strike="noStrike" kern="1200" cap="none" spc="0" normalizeH="0" baseline="0" noProof="0" dirty="0" smtClean="0">
                    <a:ln>
                      <a:noFill/>
                    </a:ln>
                    <a:solidFill>
                      <a:srgbClr val="FFFF00"/>
                    </a:solidFill>
                    <a:effectLst/>
                    <a:uLnTx/>
                    <a:uFillTx/>
                  </a:rPr>
                  <a:t>1</a:t>
                </a:r>
                <a:endParaRPr kumimoji="0" lang="en-US" sz="3200" b="1" i="0" u="none" strike="noStrike" kern="1200" cap="none" spc="0" normalizeH="0" baseline="0" noProof="0" dirty="0">
                  <a:ln>
                    <a:noFill/>
                  </a:ln>
                  <a:solidFill>
                    <a:srgbClr val="FFFF00"/>
                  </a:solidFill>
                  <a:effectLst/>
                  <a:uLnTx/>
                  <a:uFillTx/>
                </a:endParaRPr>
              </a:p>
            </p:txBody>
          </p:sp>
        </p:grpSp>
      </p:grpSp>
      <p:sp>
        <p:nvSpPr>
          <p:cNvPr id="2" name="Rectangle 1"/>
          <p:cNvSpPr/>
          <p:nvPr/>
        </p:nvSpPr>
        <p:spPr>
          <a:xfrm>
            <a:off x="2717349" y="1719721"/>
            <a:ext cx="8784287" cy="584775"/>
          </a:xfrm>
          <a:prstGeom prst="rect">
            <a:avLst/>
          </a:prstGeom>
        </p:spPr>
        <p:txBody>
          <a:bodyPr wrap="square">
            <a:spAutoFit/>
          </a:bodyPr>
          <a:lstStyle/>
          <a:p>
            <a:pPr lvl="0" fontAlgn="base">
              <a:spcAft>
                <a:spcPts val="0"/>
              </a:spcAft>
              <a:buSzPts val="1100"/>
              <a:tabLst>
                <a:tab pos="342900" algn="l"/>
                <a:tab pos="1943100" algn="l"/>
                <a:tab pos="3543300" algn="l"/>
                <a:tab pos="5314950" algn="l"/>
              </a:tabLst>
            </a:pPr>
            <a:r>
              <a:rPr lang="vi-VN" sz="32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Dãy </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gồm tất cả các </a:t>
            </a:r>
            <a:r>
              <a:rPr lang="vi-VN" sz="32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polymer </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dùng làm chất dẻo là</a:t>
            </a:r>
            <a:endPar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7988414" y="5365948"/>
            <a:ext cx="3871196" cy="523220"/>
          </a:xfrm>
          <a:prstGeom prst="rect">
            <a:avLst/>
          </a:prstGeom>
        </p:spPr>
        <p:txBody>
          <a:bodyPr wrap="square">
            <a:spAutoFit/>
          </a:bodyPr>
          <a:lstStyle/>
          <a:p>
            <a:r>
              <a:rPr lang="en-US" sz="2400" b="1" dirty="0">
                <a:latin typeface="Arial" panose="020B0604020202020204" pitchFamily="34" charset="0"/>
                <a:ea typeface="Times New Roman" panose="02020603050405020304" pitchFamily="18" charset="0"/>
                <a:cs typeface="Arial" panose="020B0604020202020204" pitchFamily="34" charset="0"/>
              </a:rPr>
              <a:t> </a:t>
            </a:r>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PE, PVC, capron</a:t>
            </a:r>
            <a:endParaRPr lang="en-US" sz="28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8351964" y="3390557"/>
            <a:ext cx="3687512" cy="523220"/>
          </a:xfrm>
          <a:prstGeom prst="rect">
            <a:avLst/>
          </a:prstGeom>
        </p:spPr>
        <p:txBody>
          <a:bodyPr wrap="square">
            <a:spAutoFit/>
          </a:bodyPr>
          <a:lstStyle/>
          <a:p>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PP, PS, nylon-6.</a:t>
            </a:r>
            <a:endParaRPr lang="en-US" sz="28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631313" y="3438591"/>
            <a:ext cx="4039466" cy="523220"/>
          </a:xfrm>
          <a:prstGeom prst="rect">
            <a:avLst/>
          </a:prstGeom>
        </p:spPr>
        <p:txBody>
          <a:bodyPr wrap="square">
            <a:spAutoFit/>
          </a:bodyPr>
          <a:lstStyle/>
          <a:p>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PVC, PPF, nylon-7.</a:t>
            </a:r>
            <a:endParaRPr lang="en-US" sz="28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631313" y="5150505"/>
            <a:ext cx="4162694" cy="954107"/>
          </a:xfrm>
          <a:prstGeom prst="rect">
            <a:avLst/>
          </a:prstGeom>
        </p:spPr>
        <p:txBody>
          <a:bodyPr wrap="square">
            <a:spAutoFit/>
          </a:bodyPr>
          <a:lstStyle/>
          <a:p>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PE, PVC, </a:t>
            </a:r>
            <a:r>
              <a:rPr lang="vi-VN"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poly(methyl methacrylate</a:t>
            </a:r>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647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2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7"/>
                                        </p:tgtEl>
                                        <p:attrNameLst>
                                          <p:attrName>style.visibility</p:attrName>
                                        </p:attrNameLst>
                                      </p:cBhvr>
                                      <p:to>
                                        <p:strVal val="visible"/>
                                      </p:to>
                                    </p:set>
                                    <p:animEffect transition="in" filter="wipe(left)">
                                      <p:cBhvr>
                                        <p:cTn id="36"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2" grpId="0"/>
      <p:bldP spid="3"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oogle Shape;290;p4">
            <a:extLst>
              <a:ext uri="{FF2B5EF4-FFF2-40B4-BE49-F238E27FC236}">
                <a16:creationId xmlns:a16="http://schemas.microsoft.com/office/drawing/2014/main" id="{3EC6E50B-F76E-3CDB-E5CE-D980E7F0A958}"/>
              </a:ext>
            </a:extLst>
          </p:cNvPr>
          <p:cNvGrpSpPr/>
          <p:nvPr/>
        </p:nvGrpSpPr>
        <p:grpSpPr>
          <a:xfrm>
            <a:off x="116667" y="364047"/>
            <a:ext cx="4489508" cy="940513"/>
            <a:chOff x="2067302" y="5922690"/>
            <a:chExt cx="2956473" cy="940513"/>
          </a:xfrm>
        </p:grpSpPr>
        <p:sp>
          <p:nvSpPr>
            <p:cNvPr id="145" name="Google Shape;291;p4">
              <a:extLst>
                <a:ext uri="{FF2B5EF4-FFF2-40B4-BE49-F238E27FC236}">
                  <a16:creationId xmlns:a16="http://schemas.microsoft.com/office/drawing/2014/main" id="{12EE5835-414D-93C3-94CC-E351F100527C}"/>
                </a:ext>
              </a:extLst>
            </p:cNvPr>
            <p:cNvSpPr/>
            <p:nvPr/>
          </p:nvSpPr>
          <p:spPr>
            <a:xfrm rot="5400000">
              <a:off x="3529200" y="5335816"/>
              <a:ext cx="793396" cy="2195754"/>
            </a:xfrm>
            <a:prstGeom prst="round2SameRect">
              <a:avLst>
                <a:gd name="adj1" fmla="val 16667"/>
                <a:gd name="adj2" fmla="val 0"/>
              </a:avLst>
            </a:prstGeom>
            <a:solidFill>
              <a:srgbClr val="F2F2F2"/>
            </a:solidFill>
            <a:ln w="38100" cap="flat" cmpd="sng">
              <a:solidFill>
                <a:srgbClr val="7E953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6" name="Google Shape;292;p4">
              <a:extLst>
                <a:ext uri="{FF2B5EF4-FFF2-40B4-BE49-F238E27FC236}">
                  <a16:creationId xmlns:a16="http://schemas.microsoft.com/office/drawing/2014/main" id="{16D73D59-D6EF-EDD0-79B2-D65B789ABB80}"/>
                </a:ext>
              </a:extLst>
            </p:cNvPr>
            <p:cNvSpPr txBox="1"/>
            <p:nvPr/>
          </p:nvSpPr>
          <p:spPr>
            <a:xfrm>
              <a:off x="2910774" y="6148941"/>
              <a:ext cx="211300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smtClean="0">
                  <a:solidFill>
                    <a:srgbClr val="0000FF"/>
                  </a:solidFill>
                  <a:latin typeface="Stencil" panose="040409050D0802020404" pitchFamily="82" charset="0"/>
                  <a:ea typeface="Times New Roman"/>
                  <a:cs typeface="Times New Roman" panose="02020603050405020304" pitchFamily="18" charset="0"/>
                  <a:sym typeface="Times New Roman"/>
                </a:rPr>
                <a:t>LUYỆN TẬP</a:t>
              </a:r>
              <a:endParaRPr sz="4000" b="1" dirty="0">
                <a:solidFill>
                  <a:srgbClr val="0000FF"/>
                </a:solidFill>
                <a:latin typeface="Stencil" panose="040409050D0802020404" pitchFamily="82" charset="0"/>
                <a:ea typeface="Times New Roman"/>
                <a:cs typeface="Times New Roman" panose="02020603050405020304" pitchFamily="18" charset="0"/>
                <a:sym typeface="Times New Roman"/>
              </a:endParaRPr>
            </a:p>
          </p:txBody>
        </p:sp>
        <p:grpSp>
          <p:nvGrpSpPr>
            <p:cNvPr id="147" name="Google Shape;293;p4">
              <a:extLst>
                <a:ext uri="{FF2B5EF4-FFF2-40B4-BE49-F238E27FC236}">
                  <a16:creationId xmlns:a16="http://schemas.microsoft.com/office/drawing/2014/main" id="{A764C846-DB6D-9F36-1ECF-6B3964C9B879}"/>
                </a:ext>
              </a:extLst>
            </p:cNvPr>
            <p:cNvGrpSpPr/>
            <p:nvPr/>
          </p:nvGrpSpPr>
          <p:grpSpPr>
            <a:xfrm>
              <a:off x="2067302" y="5922690"/>
              <a:ext cx="950173" cy="940513"/>
              <a:chOff x="1311958" y="3405486"/>
              <a:chExt cx="950173" cy="940513"/>
            </a:xfrm>
          </p:grpSpPr>
          <p:sp>
            <p:nvSpPr>
              <p:cNvPr id="148" name="Google Shape;294;p4">
                <a:extLst>
                  <a:ext uri="{FF2B5EF4-FFF2-40B4-BE49-F238E27FC236}">
                    <a16:creationId xmlns:a16="http://schemas.microsoft.com/office/drawing/2014/main" id="{03E6BDDE-6595-8066-6ED2-1AB271F64CF7}"/>
                  </a:ext>
                </a:extLst>
              </p:cNvPr>
              <p:cNvSpPr/>
              <p:nvPr/>
            </p:nvSpPr>
            <p:spPr>
              <a:xfrm>
                <a:off x="1406975" y="3672018"/>
                <a:ext cx="596676" cy="5403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lt1"/>
                  </a:solidFill>
                  <a:latin typeface="Arial" panose="020B0604020202020204" pitchFamily="34" charset="0"/>
                  <a:ea typeface="Times New Roman"/>
                  <a:cs typeface="Arial" panose="020B0604020202020204" pitchFamily="34" charset="0"/>
                  <a:sym typeface="Times New Roman"/>
                </a:endParaRPr>
              </a:p>
            </p:txBody>
          </p:sp>
          <p:sp>
            <p:nvSpPr>
              <p:cNvPr id="149" name="Google Shape;295;p4">
                <a:extLst>
                  <a:ext uri="{FF2B5EF4-FFF2-40B4-BE49-F238E27FC236}">
                    <a16:creationId xmlns:a16="http://schemas.microsoft.com/office/drawing/2014/main" id="{901B344D-6ECB-C93A-A3B0-CCFC306FEEB2}"/>
                  </a:ext>
                </a:extLst>
              </p:cNvPr>
              <p:cNvSpPr/>
              <p:nvPr/>
            </p:nvSpPr>
            <p:spPr>
              <a:xfrm>
                <a:off x="1311958" y="3581027"/>
                <a:ext cx="190035" cy="268948"/>
              </a:xfrm>
              <a:custGeom>
                <a:avLst/>
                <a:gdLst/>
                <a:ahLst/>
                <a:cxnLst/>
                <a:rect l="l" t="t" r="r" b="b"/>
                <a:pathLst>
                  <a:path w="50" h="71" extrusionOk="0">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0" name="Google Shape;296;p4">
                <a:extLst>
                  <a:ext uri="{FF2B5EF4-FFF2-40B4-BE49-F238E27FC236}">
                    <a16:creationId xmlns:a16="http://schemas.microsoft.com/office/drawing/2014/main" id="{BC13A12B-3F36-0556-47A0-76D36EDF043C}"/>
                  </a:ext>
                </a:extLst>
              </p:cNvPr>
              <p:cNvSpPr/>
              <p:nvPr/>
            </p:nvSpPr>
            <p:spPr>
              <a:xfrm>
                <a:off x="1311958" y="3581027"/>
                <a:ext cx="277000" cy="181983"/>
              </a:xfrm>
              <a:custGeom>
                <a:avLst/>
                <a:gdLst/>
                <a:ahLst/>
                <a:cxnLst/>
                <a:rect l="l" t="t" r="r" b="b"/>
                <a:pathLst>
                  <a:path w="73" h="48" extrusionOk="0">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1" name="Google Shape;297;p4">
                <a:extLst>
                  <a:ext uri="{FF2B5EF4-FFF2-40B4-BE49-F238E27FC236}">
                    <a16:creationId xmlns:a16="http://schemas.microsoft.com/office/drawing/2014/main" id="{2BB1C3D9-AAA1-B0B4-8ED0-563BEA989A01}"/>
                  </a:ext>
                </a:extLst>
              </p:cNvPr>
              <p:cNvSpPr/>
              <p:nvPr/>
            </p:nvSpPr>
            <p:spPr>
              <a:xfrm>
                <a:off x="1563190" y="3581027"/>
                <a:ext cx="285052" cy="181983"/>
              </a:xfrm>
              <a:custGeom>
                <a:avLst/>
                <a:gdLst/>
                <a:ahLst/>
                <a:cxnLst/>
                <a:rect l="l" t="t" r="r" b="b"/>
                <a:pathLst>
                  <a:path w="75" h="48" extrusionOk="0">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2" name="Google Shape;298;p4">
                <a:extLst>
                  <a:ext uri="{FF2B5EF4-FFF2-40B4-BE49-F238E27FC236}">
                    <a16:creationId xmlns:a16="http://schemas.microsoft.com/office/drawing/2014/main" id="{04DE3F4D-DADC-96EE-A8FF-5377F64E04C4}"/>
                  </a:ext>
                </a:extLst>
              </p:cNvPr>
              <p:cNvSpPr/>
              <p:nvPr/>
            </p:nvSpPr>
            <p:spPr>
              <a:xfrm>
                <a:off x="1563190" y="4151132"/>
                <a:ext cx="280221" cy="194867"/>
              </a:xfrm>
              <a:custGeom>
                <a:avLst/>
                <a:gdLst/>
                <a:ahLst/>
                <a:cxnLst/>
                <a:rect l="l" t="t" r="r" b="b"/>
                <a:pathLst>
                  <a:path w="74" h="51" extrusionOk="0">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3" name="Google Shape;299;p4">
                <a:extLst>
                  <a:ext uri="{FF2B5EF4-FFF2-40B4-BE49-F238E27FC236}">
                    <a16:creationId xmlns:a16="http://schemas.microsoft.com/office/drawing/2014/main" id="{C7AEBCAB-774C-34DC-05BA-EBBF9B3E5D30}"/>
                  </a:ext>
                </a:extLst>
              </p:cNvPr>
              <p:cNvSpPr/>
              <p:nvPr/>
            </p:nvSpPr>
            <p:spPr>
              <a:xfrm>
                <a:off x="1311958" y="4064167"/>
                <a:ext cx="19003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4" name="Google Shape;300;p4">
                <a:extLst>
                  <a:ext uri="{FF2B5EF4-FFF2-40B4-BE49-F238E27FC236}">
                    <a16:creationId xmlns:a16="http://schemas.microsoft.com/office/drawing/2014/main" id="{BE04E1C0-8332-7E3E-D7F1-7CF9BE93D6BB}"/>
                  </a:ext>
                </a:extLst>
              </p:cNvPr>
              <p:cNvSpPr/>
              <p:nvPr/>
            </p:nvSpPr>
            <p:spPr>
              <a:xfrm>
                <a:off x="1311958" y="4151132"/>
                <a:ext cx="27700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5" name="Google Shape;301;p4">
                <a:extLst>
                  <a:ext uri="{FF2B5EF4-FFF2-40B4-BE49-F238E27FC236}">
                    <a16:creationId xmlns:a16="http://schemas.microsoft.com/office/drawing/2014/main" id="{DF7938AF-94D6-4D94-4995-73DEF8FF9469}"/>
                  </a:ext>
                </a:extLst>
              </p:cNvPr>
              <p:cNvSpPr/>
              <p:nvPr/>
            </p:nvSpPr>
            <p:spPr>
              <a:xfrm>
                <a:off x="1311958" y="3820986"/>
                <a:ext cx="19003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6" name="Google Shape;302;p4">
                <a:extLst>
                  <a:ext uri="{FF2B5EF4-FFF2-40B4-BE49-F238E27FC236}">
                    <a16:creationId xmlns:a16="http://schemas.microsoft.com/office/drawing/2014/main" id="{39414F92-45FD-38C6-27A4-BE9CD4272889}"/>
                  </a:ext>
                </a:extLst>
              </p:cNvPr>
              <p:cNvSpPr/>
              <p:nvPr/>
            </p:nvSpPr>
            <p:spPr>
              <a:xfrm>
                <a:off x="1907830" y="4064167"/>
                <a:ext cx="19164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7" name="Google Shape;303;p4">
                <a:extLst>
                  <a:ext uri="{FF2B5EF4-FFF2-40B4-BE49-F238E27FC236}">
                    <a16:creationId xmlns:a16="http://schemas.microsoft.com/office/drawing/2014/main" id="{456934F0-C3E7-BE2B-7524-F10E88CB1353}"/>
                  </a:ext>
                </a:extLst>
              </p:cNvPr>
              <p:cNvSpPr/>
              <p:nvPr/>
            </p:nvSpPr>
            <p:spPr>
              <a:xfrm>
                <a:off x="1820865" y="4151132"/>
                <a:ext cx="27861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8" name="Google Shape;304;p4">
                <a:extLst>
                  <a:ext uri="{FF2B5EF4-FFF2-40B4-BE49-F238E27FC236}">
                    <a16:creationId xmlns:a16="http://schemas.microsoft.com/office/drawing/2014/main" id="{037CD950-4F64-8219-BDA0-1E7711342850}"/>
                  </a:ext>
                </a:extLst>
              </p:cNvPr>
              <p:cNvSpPr/>
              <p:nvPr/>
            </p:nvSpPr>
            <p:spPr>
              <a:xfrm>
                <a:off x="1907830" y="3820986"/>
                <a:ext cx="19164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9" name="Google Shape;305;p4">
                <a:extLst>
                  <a:ext uri="{FF2B5EF4-FFF2-40B4-BE49-F238E27FC236}">
                    <a16:creationId xmlns:a16="http://schemas.microsoft.com/office/drawing/2014/main" id="{0C46338E-53D9-6ECA-B90E-72B38B3B486A}"/>
                  </a:ext>
                </a:extLst>
              </p:cNvPr>
              <p:cNvSpPr/>
              <p:nvPr/>
            </p:nvSpPr>
            <p:spPr>
              <a:xfrm>
                <a:off x="1661428" y="3405486"/>
                <a:ext cx="600703" cy="594262"/>
              </a:xfrm>
              <a:custGeom>
                <a:avLst/>
                <a:gdLst/>
                <a:ahLst/>
                <a:cxnLst/>
                <a:rect l="l" t="t" r="r" b="b"/>
                <a:pathLst>
                  <a:path w="158" h="156" extrusionOk="0">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0" name="Google Shape;306;p4">
                <a:extLst>
                  <a:ext uri="{FF2B5EF4-FFF2-40B4-BE49-F238E27FC236}">
                    <a16:creationId xmlns:a16="http://schemas.microsoft.com/office/drawing/2014/main" id="{55344E87-7B7D-1B22-6529-4B962C1832FD}"/>
                  </a:ext>
                </a:extLst>
              </p:cNvPr>
              <p:cNvSpPr/>
              <p:nvPr/>
            </p:nvSpPr>
            <p:spPr>
              <a:xfrm>
                <a:off x="1555138" y="3790388"/>
                <a:ext cx="318872" cy="293105"/>
              </a:xfrm>
              <a:custGeom>
                <a:avLst/>
                <a:gdLst/>
                <a:ahLst/>
                <a:cxnLst/>
                <a:rect l="l" t="t" r="r" b="b"/>
                <a:pathLst>
                  <a:path w="84" h="77" extrusionOk="0">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1" name="Google Shape;307;p4">
                <a:extLst>
                  <a:ext uri="{FF2B5EF4-FFF2-40B4-BE49-F238E27FC236}">
                    <a16:creationId xmlns:a16="http://schemas.microsoft.com/office/drawing/2014/main" id="{9A4A2290-1B84-D5CA-D453-C6D667A8AA9C}"/>
                  </a:ext>
                </a:extLst>
              </p:cNvPr>
              <p:cNvSpPr/>
              <p:nvPr/>
            </p:nvSpPr>
            <p:spPr>
              <a:xfrm>
                <a:off x="1371545" y="3642225"/>
                <a:ext cx="69249" cy="148163"/>
              </a:xfrm>
              <a:custGeom>
                <a:avLst/>
                <a:gdLst/>
                <a:ahLst/>
                <a:cxnLst/>
                <a:rect l="l" t="t" r="r" b="b"/>
                <a:pathLst>
                  <a:path w="43" h="92" extrusionOk="0">
                    <a:moveTo>
                      <a:pt x="0" y="0"/>
                    </a:moveTo>
                    <a:lnTo>
                      <a:pt x="43" y="0"/>
                    </a:lnTo>
                    <a:lnTo>
                      <a:pt x="43" y="92"/>
                    </a:lnTo>
                    <a:lnTo>
                      <a:pt x="0" y="92"/>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2" name="Google Shape;308;p4">
                <a:extLst>
                  <a:ext uri="{FF2B5EF4-FFF2-40B4-BE49-F238E27FC236}">
                    <a16:creationId xmlns:a16="http://schemas.microsoft.com/office/drawing/2014/main" id="{2057EF9D-CB11-17C7-E5D2-A69996B2235F}"/>
                  </a:ext>
                </a:extLst>
              </p:cNvPr>
              <p:cNvSpPr/>
              <p:nvPr/>
            </p:nvSpPr>
            <p:spPr>
              <a:xfrm>
                <a:off x="1371545" y="3642225"/>
                <a:ext cx="156215" cy="59588"/>
              </a:xfrm>
              <a:custGeom>
                <a:avLst/>
                <a:gdLst/>
                <a:ahLst/>
                <a:cxnLst/>
                <a:rect l="l" t="t" r="r" b="b"/>
                <a:pathLst>
                  <a:path w="97" h="37" extrusionOk="0">
                    <a:moveTo>
                      <a:pt x="0" y="0"/>
                    </a:moveTo>
                    <a:lnTo>
                      <a:pt x="97" y="0"/>
                    </a:lnTo>
                    <a:lnTo>
                      <a:pt x="97" y="37"/>
                    </a:lnTo>
                    <a:lnTo>
                      <a:pt x="0" y="37"/>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3" name="Google Shape;309;p4">
                <a:extLst>
                  <a:ext uri="{FF2B5EF4-FFF2-40B4-BE49-F238E27FC236}">
                    <a16:creationId xmlns:a16="http://schemas.microsoft.com/office/drawing/2014/main" id="{4ACBC7B1-31E3-D638-4DBE-8F1FEA262270}"/>
                  </a:ext>
                </a:extLst>
              </p:cNvPr>
              <p:cNvSpPr/>
              <p:nvPr/>
            </p:nvSpPr>
            <p:spPr>
              <a:xfrm>
                <a:off x="1622777" y="3642225"/>
                <a:ext cx="161046" cy="59588"/>
              </a:xfrm>
              <a:custGeom>
                <a:avLst/>
                <a:gdLst/>
                <a:ahLst/>
                <a:cxnLst/>
                <a:rect l="l" t="t" r="r" b="b"/>
                <a:pathLst>
                  <a:path w="100" h="37" extrusionOk="0">
                    <a:moveTo>
                      <a:pt x="0" y="37"/>
                    </a:moveTo>
                    <a:lnTo>
                      <a:pt x="0" y="0"/>
                    </a:lnTo>
                    <a:lnTo>
                      <a:pt x="100" y="0"/>
                    </a:lnTo>
                    <a:lnTo>
                      <a:pt x="64" y="37"/>
                    </a:lnTo>
                    <a:lnTo>
                      <a:pt x="0" y="37"/>
                    </a:lnTo>
                    <a:lnTo>
                      <a:pt x="0" y="37"/>
                    </a:lnTo>
                    <a:lnTo>
                      <a:pt x="0" y="3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4" name="Google Shape;310;p4">
                <a:extLst>
                  <a:ext uri="{FF2B5EF4-FFF2-40B4-BE49-F238E27FC236}">
                    <a16:creationId xmlns:a16="http://schemas.microsoft.com/office/drawing/2014/main" id="{26F244F1-AAE1-7DA5-9814-B67C2473B86B}"/>
                  </a:ext>
                </a:extLst>
              </p:cNvPr>
              <p:cNvSpPr/>
              <p:nvPr/>
            </p:nvSpPr>
            <p:spPr>
              <a:xfrm>
                <a:off x="1622777" y="4212330"/>
                <a:ext cx="161046" cy="72471"/>
              </a:xfrm>
              <a:custGeom>
                <a:avLst/>
                <a:gdLst/>
                <a:ahLst/>
                <a:cxnLst/>
                <a:rect l="l" t="t" r="r" b="b"/>
                <a:pathLst>
                  <a:path w="100" h="45" extrusionOk="0">
                    <a:moveTo>
                      <a:pt x="0" y="0"/>
                    </a:moveTo>
                    <a:lnTo>
                      <a:pt x="100" y="0"/>
                    </a:lnTo>
                    <a:lnTo>
                      <a:pt x="100"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5" name="Google Shape;311;p4">
                <a:extLst>
                  <a:ext uri="{FF2B5EF4-FFF2-40B4-BE49-F238E27FC236}">
                    <a16:creationId xmlns:a16="http://schemas.microsoft.com/office/drawing/2014/main" id="{1E9568D7-56C5-5320-863C-F801CA724C9E}"/>
                  </a:ext>
                </a:extLst>
              </p:cNvPr>
              <p:cNvSpPr/>
              <p:nvPr/>
            </p:nvSpPr>
            <p:spPr>
              <a:xfrm>
                <a:off x="1371545"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6" name="Google Shape;312;p4">
                <a:extLst>
                  <a:ext uri="{FF2B5EF4-FFF2-40B4-BE49-F238E27FC236}">
                    <a16:creationId xmlns:a16="http://schemas.microsoft.com/office/drawing/2014/main" id="{AF71986E-83F9-C943-3F74-D4140451A6FD}"/>
                  </a:ext>
                </a:extLst>
              </p:cNvPr>
              <p:cNvSpPr/>
              <p:nvPr/>
            </p:nvSpPr>
            <p:spPr>
              <a:xfrm>
                <a:off x="1371545"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7" name="Google Shape;313;p4">
                <a:extLst>
                  <a:ext uri="{FF2B5EF4-FFF2-40B4-BE49-F238E27FC236}">
                    <a16:creationId xmlns:a16="http://schemas.microsoft.com/office/drawing/2014/main" id="{0979DDA6-8DA6-D1B2-1DFF-FCC12A97CF17}"/>
                  </a:ext>
                </a:extLst>
              </p:cNvPr>
              <p:cNvSpPr/>
              <p:nvPr/>
            </p:nvSpPr>
            <p:spPr>
              <a:xfrm>
                <a:off x="1371545"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8" name="Google Shape;314;p4">
                <a:extLst>
                  <a:ext uri="{FF2B5EF4-FFF2-40B4-BE49-F238E27FC236}">
                    <a16:creationId xmlns:a16="http://schemas.microsoft.com/office/drawing/2014/main" id="{CC6CE276-4B0F-5B9F-E161-4A3DEE583D04}"/>
                  </a:ext>
                </a:extLst>
              </p:cNvPr>
              <p:cNvSpPr/>
              <p:nvPr/>
            </p:nvSpPr>
            <p:spPr>
              <a:xfrm>
                <a:off x="1969027"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9" name="Google Shape;315;p4">
                <a:extLst>
                  <a:ext uri="{FF2B5EF4-FFF2-40B4-BE49-F238E27FC236}">
                    <a16:creationId xmlns:a16="http://schemas.microsoft.com/office/drawing/2014/main" id="{9120CDDC-DEFE-2758-0C15-99DF807AEA54}"/>
                  </a:ext>
                </a:extLst>
              </p:cNvPr>
              <p:cNvSpPr/>
              <p:nvPr/>
            </p:nvSpPr>
            <p:spPr>
              <a:xfrm>
                <a:off x="1882062"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0" name="Google Shape;316;p4">
                <a:extLst>
                  <a:ext uri="{FF2B5EF4-FFF2-40B4-BE49-F238E27FC236}">
                    <a16:creationId xmlns:a16="http://schemas.microsoft.com/office/drawing/2014/main" id="{52F5A13E-DE4A-84C5-9060-5F9D53B81381}"/>
                  </a:ext>
                </a:extLst>
              </p:cNvPr>
              <p:cNvSpPr/>
              <p:nvPr/>
            </p:nvSpPr>
            <p:spPr>
              <a:xfrm>
                <a:off x="1969027"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1" name="Google Shape;317;p4">
                <a:extLst>
                  <a:ext uri="{FF2B5EF4-FFF2-40B4-BE49-F238E27FC236}">
                    <a16:creationId xmlns:a16="http://schemas.microsoft.com/office/drawing/2014/main" id="{54B4AD7F-6F22-8289-7E24-BAC31D706615}"/>
                  </a:ext>
                </a:extLst>
              </p:cNvPr>
              <p:cNvSpPr/>
              <p:nvPr/>
            </p:nvSpPr>
            <p:spPr>
              <a:xfrm>
                <a:off x="1725847" y="3466684"/>
                <a:ext cx="468645" cy="471867"/>
              </a:xfrm>
              <a:custGeom>
                <a:avLst/>
                <a:gdLst/>
                <a:ahLst/>
                <a:cxnLst/>
                <a:rect l="l" t="t" r="r" b="b"/>
                <a:pathLst>
                  <a:path w="291" h="293" extrusionOk="0">
                    <a:moveTo>
                      <a:pt x="208" y="0"/>
                    </a:moveTo>
                    <a:lnTo>
                      <a:pt x="0" y="196"/>
                    </a:lnTo>
                    <a:lnTo>
                      <a:pt x="92" y="293"/>
                    </a:lnTo>
                    <a:lnTo>
                      <a:pt x="291" y="94"/>
                    </a:lnTo>
                    <a:lnTo>
                      <a:pt x="208" y="0"/>
                    </a:lnTo>
                    <a:lnTo>
                      <a:pt x="208" y="0"/>
                    </a:lnTo>
                    <a:lnTo>
                      <a:pt x="208"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2" name="Google Shape;318;p4">
                <a:extLst>
                  <a:ext uri="{FF2B5EF4-FFF2-40B4-BE49-F238E27FC236}">
                    <a16:creationId xmlns:a16="http://schemas.microsoft.com/office/drawing/2014/main" id="{89EF4009-0456-74E9-D91D-84DF9AA7F392}"/>
                  </a:ext>
                </a:extLst>
              </p:cNvPr>
              <p:cNvSpPr/>
              <p:nvPr/>
            </p:nvSpPr>
            <p:spPr>
              <a:xfrm>
                <a:off x="1619556" y="3849975"/>
                <a:ext cx="190035" cy="172320"/>
              </a:xfrm>
              <a:custGeom>
                <a:avLst/>
                <a:gdLst/>
                <a:ahLst/>
                <a:cxnLst/>
                <a:rect l="l" t="t" r="r" b="b"/>
                <a:pathLst>
                  <a:path w="118" h="107" extrusionOk="0">
                    <a:moveTo>
                      <a:pt x="35" y="0"/>
                    </a:moveTo>
                    <a:lnTo>
                      <a:pt x="0" y="107"/>
                    </a:lnTo>
                    <a:lnTo>
                      <a:pt x="118" y="81"/>
                    </a:lnTo>
                    <a:lnTo>
                      <a:pt x="35" y="0"/>
                    </a:lnTo>
                    <a:lnTo>
                      <a:pt x="35" y="0"/>
                    </a:lnTo>
                    <a:lnTo>
                      <a:pt x="3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grpSp>
      </p:grpSp>
      <p:grpSp>
        <p:nvGrpSpPr>
          <p:cNvPr id="181" name="Group 50">
            <a:extLst>
              <a:ext uri="{FF2B5EF4-FFF2-40B4-BE49-F238E27FC236}">
                <a16:creationId xmlns:a16="http://schemas.microsoft.com/office/drawing/2014/main" id="{72AD2E49-1DD5-975B-16AA-CA7A810198DE}"/>
              </a:ext>
            </a:extLst>
          </p:cNvPr>
          <p:cNvGrpSpPr/>
          <p:nvPr/>
        </p:nvGrpSpPr>
        <p:grpSpPr>
          <a:xfrm>
            <a:off x="35917" y="2995749"/>
            <a:ext cx="5758074" cy="1578861"/>
            <a:chOff x="5537206" y="1704231"/>
            <a:chExt cx="2031262" cy="745468"/>
          </a:xfrm>
          <a:solidFill>
            <a:srgbClr val="0000FF"/>
          </a:solidFill>
        </p:grpSpPr>
        <p:sp>
          <p:nvSpPr>
            <p:cNvPr id="194" name="Rectangle 51">
              <a:extLst>
                <a:ext uri="{FF2B5EF4-FFF2-40B4-BE49-F238E27FC236}">
                  <a16:creationId xmlns:a16="http://schemas.microsoft.com/office/drawing/2014/main" id="{4C61779B-4F1E-A33C-EDC3-4CD7CBDAC5B3}"/>
                </a:ext>
              </a:extLst>
            </p:cNvPr>
            <p:cNvSpPr/>
            <p:nvPr/>
          </p:nvSpPr>
          <p:spPr>
            <a:xfrm>
              <a:off x="5827750" y="1704231"/>
              <a:ext cx="1740718"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95" name="Oval 52">
              <a:extLst>
                <a:ext uri="{FF2B5EF4-FFF2-40B4-BE49-F238E27FC236}">
                  <a16:creationId xmlns:a16="http://schemas.microsoft.com/office/drawing/2014/main" id="{636CDBB1-FCD8-4AC1-4514-38E5281BF00D}"/>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2" name="Group 54">
            <a:extLst>
              <a:ext uri="{FF2B5EF4-FFF2-40B4-BE49-F238E27FC236}">
                <a16:creationId xmlns:a16="http://schemas.microsoft.com/office/drawing/2014/main" id="{8D675A66-7D27-1971-BAD3-7527C1A9F263}"/>
              </a:ext>
            </a:extLst>
          </p:cNvPr>
          <p:cNvGrpSpPr/>
          <p:nvPr/>
        </p:nvGrpSpPr>
        <p:grpSpPr>
          <a:xfrm>
            <a:off x="6561278" y="2995749"/>
            <a:ext cx="5505805" cy="1453051"/>
            <a:chOff x="5459716" y="1688588"/>
            <a:chExt cx="1916654" cy="745468"/>
          </a:xfrm>
          <a:solidFill>
            <a:srgbClr val="0000FF"/>
          </a:solidFill>
        </p:grpSpPr>
        <p:sp>
          <p:nvSpPr>
            <p:cNvPr id="191" name="Rectangle 55">
              <a:extLst>
                <a:ext uri="{FF2B5EF4-FFF2-40B4-BE49-F238E27FC236}">
                  <a16:creationId xmlns:a16="http://schemas.microsoft.com/office/drawing/2014/main" id="{0DEDE839-5E25-9921-8992-F778254895BB}"/>
                </a:ext>
              </a:extLst>
            </p:cNvPr>
            <p:cNvSpPr/>
            <p:nvPr/>
          </p:nvSpPr>
          <p:spPr>
            <a:xfrm>
              <a:off x="5635651" y="1688588"/>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92" name="Oval 56">
              <a:extLst>
                <a:ext uri="{FF2B5EF4-FFF2-40B4-BE49-F238E27FC236}">
                  <a16:creationId xmlns:a16="http://schemas.microsoft.com/office/drawing/2014/main" id="{A9A82AB5-1BA2-9DDF-FE60-4A8F37DF9037}"/>
                </a:ext>
              </a:extLst>
            </p:cNvPr>
            <p:cNvSpPr/>
            <p:nvPr/>
          </p:nvSpPr>
          <p:spPr>
            <a:xfrm>
              <a:off x="5459716" y="1815063"/>
              <a:ext cx="491357"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3" name="Group 3">
            <a:extLst>
              <a:ext uri="{FF2B5EF4-FFF2-40B4-BE49-F238E27FC236}">
                <a16:creationId xmlns:a16="http://schemas.microsoft.com/office/drawing/2014/main" id="{8F0727E0-BEB7-2A8C-3F63-70A2E72B3A90}"/>
              </a:ext>
            </a:extLst>
          </p:cNvPr>
          <p:cNvGrpSpPr/>
          <p:nvPr/>
        </p:nvGrpSpPr>
        <p:grpSpPr>
          <a:xfrm>
            <a:off x="75768" y="5016267"/>
            <a:ext cx="5718223" cy="1394073"/>
            <a:chOff x="5537206" y="1704231"/>
            <a:chExt cx="2031264" cy="745468"/>
          </a:xfrm>
          <a:solidFill>
            <a:srgbClr val="0000FF"/>
          </a:solidFill>
        </p:grpSpPr>
        <p:sp>
          <p:nvSpPr>
            <p:cNvPr id="188" name="Rectangle 45">
              <a:extLst>
                <a:ext uri="{FF2B5EF4-FFF2-40B4-BE49-F238E27FC236}">
                  <a16:creationId xmlns:a16="http://schemas.microsoft.com/office/drawing/2014/main" id="{3BF07E15-09B2-6C39-EF8F-5D9C67EE0E07}"/>
                </a:ext>
              </a:extLst>
            </p:cNvPr>
            <p:cNvSpPr/>
            <p:nvPr/>
          </p:nvSpPr>
          <p:spPr>
            <a:xfrm>
              <a:off x="5827751"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9" name="Oval 46">
              <a:extLst>
                <a:ext uri="{FF2B5EF4-FFF2-40B4-BE49-F238E27FC236}">
                  <a16:creationId xmlns:a16="http://schemas.microsoft.com/office/drawing/2014/main" id="{461F5F73-BD80-1125-5F9F-D018D6583AB1}"/>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4" name="Group 58">
            <a:extLst>
              <a:ext uri="{FF2B5EF4-FFF2-40B4-BE49-F238E27FC236}">
                <a16:creationId xmlns:a16="http://schemas.microsoft.com/office/drawing/2014/main" id="{84CD6109-43CC-61F2-5902-DCD62208779E}"/>
              </a:ext>
            </a:extLst>
          </p:cNvPr>
          <p:cNvGrpSpPr/>
          <p:nvPr/>
        </p:nvGrpSpPr>
        <p:grpSpPr>
          <a:xfrm>
            <a:off x="6234459" y="5029293"/>
            <a:ext cx="5873702" cy="1453053"/>
            <a:chOff x="5537206" y="1704231"/>
            <a:chExt cx="2031263" cy="745468"/>
          </a:xfrm>
          <a:solidFill>
            <a:srgbClr val="0000FF"/>
          </a:solidFill>
        </p:grpSpPr>
        <p:sp>
          <p:nvSpPr>
            <p:cNvPr id="185" name="Rectangle 59">
              <a:extLst>
                <a:ext uri="{FF2B5EF4-FFF2-40B4-BE49-F238E27FC236}">
                  <a16:creationId xmlns:a16="http://schemas.microsoft.com/office/drawing/2014/main" id="{6A00336A-EBE0-35D6-45C0-17F5FCDC34A6}"/>
                </a:ext>
              </a:extLst>
            </p:cNvPr>
            <p:cNvSpPr/>
            <p:nvPr/>
          </p:nvSpPr>
          <p:spPr>
            <a:xfrm>
              <a:off x="5827750"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6" name="Oval 60">
              <a:extLst>
                <a:ext uri="{FF2B5EF4-FFF2-40B4-BE49-F238E27FC236}">
                  <a16:creationId xmlns:a16="http://schemas.microsoft.com/office/drawing/2014/main" id="{A4D16DCD-36CE-BA61-7C15-34DE3D7A0F18}"/>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7" name="Oval 49">
            <a:extLst>
              <a:ext uri="{FF2B5EF4-FFF2-40B4-BE49-F238E27FC236}">
                <a16:creationId xmlns:a16="http://schemas.microsoft.com/office/drawing/2014/main" id="{DE48CAC8-B544-9B27-FD87-8A3EF4643B24}"/>
              </a:ext>
            </a:extLst>
          </p:cNvPr>
          <p:cNvSpPr/>
          <p:nvPr/>
        </p:nvSpPr>
        <p:spPr>
          <a:xfrm>
            <a:off x="103080" y="5211367"/>
            <a:ext cx="1491666" cy="1009724"/>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white"/>
                </a:solidFill>
                <a:effectLst/>
                <a:uLnTx/>
                <a:uFillTx/>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99" name="Group 20">
            <a:extLst>
              <a:ext uri="{FF2B5EF4-FFF2-40B4-BE49-F238E27FC236}">
                <a16:creationId xmlns:a16="http://schemas.microsoft.com/office/drawing/2014/main" id="{4B3478C5-9FFA-D382-E96E-28AED786B35B}"/>
              </a:ext>
            </a:extLst>
          </p:cNvPr>
          <p:cNvGrpSpPr/>
          <p:nvPr/>
        </p:nvGrpSpPr>
        <p:grpSpPr>
          <a:xfrm>
            <a:off x="-125322" y="1503645"/>
            <a:ext cx="11984931" cy="1288687"/>
            <a:chOff x="534988" y="1647867"/>
            <a:chExt cx="11578782" cy="1176336"/>
          </a:xfrm>
        </p:grpSpPr>
        <p:sp>
          <p:nvSpPr>
            <p:cNvPr id="201" name="Rounded Rectangle 24">
              <a:extLst>
                <a:ext uri="{FF2B5EF4-FFF2-40B4-BE49-F238E27FC236}">
                  <a16:creationId xmlns:a16="http://schemas.microsoft.com/office/drawing/2014/main" id="{1A612DA7-D09A-7C29-2EFC-95D9F4F19C5F}"/>
                </a:ext>
              </a:extLst>
            </p:cNvPr>
            <p:cNvSpPr/>
            <p:nvPr/>
          </p:nvSpPr>
          <p:spPr bwMode="auto">
            <a:xfrm>
              <a:off x="755650" y="1720893"/>
              <a:ext cx="11358120" cy="984138"/>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2" name="Group 25">
              <a:extLst>
                <a:ext uri="{FF2B5EF4-FFF2-40B4-BE49-F238E27FC236}">
                  <a16:creationId xmlns:a16="http://schemas.microsoft.com/office/drawing/2014/main" id="{3CA64509-CE3B-B8E4-2F3D-956B01739FD4}"/>
                </a:ext>
              </a:extLst>
            </p:cNvPr>
            <p:cNvGrpSpPr/>
            <p:nvPr/>
          </p:nvGrpSpPr>
          <p:grpSpPr>
            <a:xfrm>
              <a:off x="534988" y="1647867"/>
              <a:ext cx="2525117" cy="1176336"/>
              <a:chOff x="534988" y="1647867"/>
              <a:chExt cx="2525117" cy="1176336"/>
            </a:xfrm>
          </p:grpSpPr>
          <p:sp>
            <p:nvSpPr>
              <p:cNvPr id="203" name="Isosceles Triangle 44">
                <a:extLst>
                  <a:ext uri="{FF2B5EF4-FFF2-40B4-BE49-F238E27FC236}">
                    <a16:creationId xmlns:a16="http://schemas.microsoft.com/office/drawing/2014/main" id="{E54EB023-9AE1-DF35-AA6E-DACEBC7662B1}"/>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4" name="Pentagon 27">
                <a:extLst>
                  <a:ext uri="{FF2B5EF4-FFF2-40B4-BE49-F238E27FC236}">
                    <a16:creationId xmlns:a16="http://schemas.microsoft.com/office/drawing/2014/main" id="{FB371E2C-5CF5-F146-D665-5CB5D4993E7C}"/>
                  </a:ext>
                </a:extLst>
              </p:cNvPr>
              <p:cNvSpPr/>
              <p:nvPr/>
            </p:nvSpPr>
            <p:spPr bwMode="auto">
              <a:xfrm>
                <a:off x="534988" y="1647867"/>
                <a:ext cx="2525117" cy="949325"/>
              </a:xfrm>
              <a:prstGeom prst="homePlate">
                <a:avLst>
                  <a:gd name="adj" fmla="val 12444"/>
                </a:avLst>
              </a:prstGeom>
              <a:solidFill>
                <a:srgbClr val="C00000"/>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5" name="Group 11">
                <a:extLst>
                  <a:ext uri="{FF2B5EF4-FFF2-40B4-BE49-F238E27FC236}">
                    <a16:creationId xmlns:a16="http://schemas.microsoft.com/office/drawing/2014/main" id="{7AE79723-B3FA-3046-7148-0A1C9361C8E6}"/>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08" name="Freeform 31">
                  <a:extLst>
                    <a:ext uri="{FF2B5EF4-FFF2-40B4-BE49-F238E27FC236}">
                      <a16:creationId xmlns:a16="http://schemas.microsoft.com/office/drawing/2014/main" id="{E6D3B3E3-5AF3-1F2E-02C6-36FA8DA8AECE}"/>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9" name="Freeform 32">
                  <a:extLst>
                    <a:ext uri="{FF2B5EF4-FFF2-40B4-BE49-F238E27FC236}">
                      <a16:creationId xmlns:a16="http://schemas.microsoft.com/office/drawing/2014/main" id="{E6A9BA8E-9A42-F048-B7BE-704791DB83E2}"/>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0" name="Freeform 33">
                  <a:extLst>
                    <a:ext uri="{FF2B5EF4-FFF2-40B4-BE49-F238E27FC236}">
                      <a16:creationId xmlns:a16="http://schemas.microsoft.com/office/drawing/2014/main" id="{69BDD0E0-C8A6-C1CB-D9E1-9D00FEDBEC59}"/>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1" name="Rectangle 34">
                  <a:extLst>
                    <a:ext uri="{FF2B5EF4-FFF2-40B4-BE49-F238E27FC236}">
                      <a16:creationId xmlns:a16="http://schemas.microsoft.com/office/drawing/2014/main" id="{1DF7F754-976A-7C5B-2917-8AD1F3384B5E}"/>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2" name="Rectangle 35">
                  <a:extLst>
                    <a:ext uri="{FF2B5EF4-FFF2-40B4-BE49-F238E27FC236}">
                      <a16:creationId xmlns:a16="http://schemas.microsoft.com/office/drawing/2014/main" id="{1993EF4F-8C56-FB06-52BD-67AAAC25A647}"/>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3" name="Rectangle 36">
                  <a:extLst>
                    <a:ext uri="{FF2B5EF4-FFF2-40B4-BE49-F238E27FC236}">
                      <a16:creationId xmlns:a16="http://schemas.microsoft.com/office/drawing/2014/main" id="{0539F9E5-BDBC-EE2A-4B68-E846923C00A9}"/>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4" name="Rectangle 37">
                  <a:extLst>
                    <a:ext uri="{FF2B5EF4-FFF2-40B4-BE49-F238E27FC236}">
                      <a16:creationId xmlns:a16="http://schemas.microsoft.com/office/drawing/2014/main" id="{07B97361-9B9F-80E1-5F72-9D6217C54763}"/>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06" name="Chevron 29">
                <a:extLst>
                  <a:ext uri="{FF2B5EF4-FFF2-40B4-BE49-F238E27FC236}">
                    <a16:creationId xmlns:a16="http://schemas.microsoft.com/office/drawing/2014/main" id="{C2189541-5364-7373-5E15-555F3A174281}"/>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7" name="TextBox 13">
                <a:extLst>
                  <a:ext uri="{FF2B5EF4-FFF2-40B4-BE49-F238E27FC236}">
                    <a16:creationId xmlns:a16="http://schemas.microsoft.com/office/drawing/2014/main" id="{58A029AB-16D9-BACE-2FE0-2CEAE03601C9}"/>
                  </a:ext>
                </a:extLst>
              </p:cNvPr>
              <p:cNvSpPr txBox="1">
                <a:spLocks noChangeArrowheads="1"/>
              </p:cNvSpPr>
              <p:nvPr/>
            </p:nvSpPr>
            <p:spPr bwMode="auto">
              <a:xfrm>
                <a:off x="1401313" y="1838606"/>
                <a:ext cx="1441220" cy="53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rPr>
                  <a:t>Câu </a:t>
                </a:r>
                <a:r>
                  <a:rPr kumimoji="0" lang="en-US" sz="3200" b="1" i="0" u="none" strike="noStrike" kern="1200" cap="none" spc="0" normalizeH="0" baseline="0" noProof="0" dirty="0" smtClean="0">
                    <a:ln>
                      <a:noFill/>
                    </a:ln>
                    <a:solidFill>
                      <a:srgbClr val="FFFF00"/>
                    </a:solidFill>
                    <a:effectLst/>
                    <a:uLnTx/>
                    <a:uFillTx/>
                  </a:rPr>
                  <a:t>2</a:t>
                </a:r>
                <a:endParaRPr kumimoji="0" lang="en-US" sz="3200" b="1" i="0" u="none" strike="noStrike" kern="1200" cap="none" spc="0" normalizeH="0" baseline="0" noProof="0" dirty="0">
                  <a:ln>
                    <a:noFill/>
                  </a:ln>
                  <a:solidFill>
                    <a:srgbClr val="FFFF00"/>
                  </a:solidFill>
                  <a:effectLst/>
                  <a:uLnTx/>
                  <a:uFillTx/>
                </a:endParaRPr>
              </a:p>
            </p:txBody>
          </p:sp>
        </p:grpSp>
      </p:grpSp>
      <p:sp>
        <p:nvSpPr>
          <p:cNvPr id="2" name="Rectangle 1"/>
          <p:cNvSpPr/>
          <p:nvPr/>
        </p:nvSpPr>
        <p:spPr>
          <a:xfrm>
            <a:off x="2612437" y="1553776"/>
            <a:ext cx="9090562" cy="1077218"/>
          </a:xfrm>
          <a:prstGeom prst="rect">
            <a:avLst/>
          </a:prstGeom>
        </p:spPr>
        <p:txBody>
          <a:bodyPr wrap="square">
            <a:spAutoFit/>
          </a:bodyPr>
          <a:lstStyle/>
          <a:p>
            <a:pPr lvl="0" fontAlgn="base">
              <a:spcAft>
                <a:spcPts val="0"/>
              </a:spcAft>
              <a:buSzPts val="1100"/>
              <a:tabLst>
                <a:tab pos="342900" algn="l"/>
                <a:tab pos="1943100" algn="l"/>
                <a:tab pos="3543300" algn="l"/>
                <a:tab pos="5314950" algn="l"/>
              </a:tabLst>
            </a:pPr>
            <a:r>
              <a:rPr lang="vi-VN" sz="32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Dãy </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gồm tất cả các </a:t>
            </a:r>
            <a:r>
              <a:rPr lang="vi-VN" sz="32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polymer điều chế từ phản ứng trùng hợp?</a:t>
            </a:r>
            <a:endPar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7835889" y="5131163"/>
            <a:ext cx="4203587" cy="954107"/>
          </a:xfrm>
          <a:prstGeom prst="rect">
            <a:avLst/>
          </a:prstGeom>
        </p:spPr>
        <p:txBody>
          <a:bodyPr wrap="square">
            <a:spAutoFit/>
          </a:bodyPr>
          <a:lstStyle/>
          <a:p>
            <a:r>
              <a:rPr lang="en-US" sz="2400" b="1" dirty="0">
                <a:latin typeface="Arial" panose="020B0604020202020204" pitchFamily="34" charset="0"/>
                <a:ea typeface="Times New Roman" panose="02020603050405020304" pitchFamily="18" charset="0"/>
                <a:cs typeface="Arial" panose="020B0604020202020204" pitchFamily="34" charset="0"/>
              </a:rPr>
              <a:t> </a:t>
            </a:r>
            <a:r>
              <a:rPr lang="vi-VN"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Polyethylene; </a:t>
            </a:r>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PPF</a:t>
            </a:r>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poly(metyl </a:t>
            </a:r>
            <a:r>
              <a:rPr lang="vi-VN"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metacrylat</a:t>
            </a:r>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US" sz="28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8195354" y="3186910"/>
            <a:ext cx="3844122" cy="954107"/>
          </a:xfrm>
          <a:prstGeom prst="rect">
            <a:avLst/>
          </a:prstGeom>
        </p:spPr>
        <p:txBody>
          <a:bodyPr wrap="square">
            <a:spAutoFit/>
          </a:bodyPr>
          <a:lstStyle/>
          <a:p>
            <a:r>
              <a:rPr lang="vi-VN"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Polyethylene; </a:t>
            </a:r>
            <a:r>
              <a:rPr lang="vi-VN"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cao su thiên nhiên, PVA</a:t>
            </a:r>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626817" y="3346580"/>
            <a:ext cx="3338680" cy="954107"/>
          </a:xfrm>
          <a:prstGeom prst="rect">
            <a:avLst/>
          </a:prstGeom>
        </p:spPr>
        <p:txBody>
          <a:bodyPr wrap="square">
            <a:spAutoFit/>
          </a:bodyPr>
          <a:lstStyle/>
          <a:p>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Polyethylene, </a:t>
            </a:r>
            <a:r>
              <a:rPr lang="vi-VN"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tơ tằm, nhựa rezol.</a:t>
            </a:r>
            <a:endParaRPr lang="en-US" sz="28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717696" y="5216295"/>
            <a:ext cx="3953652" cy="954107"/>
          </a:xfrm>
          <a:prstGeom prst="rect">
            <a:avLst/>
          </a:prstGeom>
        </p:spPr>
        <p:txBody>
          <a:bodyPr wrap="square">
            <a:spAutoFit/>
          </a:bodyPr>
          <a:lstStyle/>
          <a:p>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PE; </a:t>
            </a:r>
            <a:r>
              <a:rPr lang="vi-VN"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PVC</a:t>
            </a:r>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poly(methyl methacrylate</a:t>
            </a:r>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626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2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7"/>
                                        </p:tgtEl>
                                        <p:attrNameLst>
                                          <p:attrName>style.visibility</p:attrName>
                                        </p:attrNameLst>
                                      </p:cBhvr>
                                      <p:to>
                                        <p:strVal val="visible"/>
                                      </p:to>
                                    </p:set>
                                    <p:animEffect transition="in" filter="wipe(left)">
                                      <p:cBhvr>
                                        <p:cTn id="36"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2" grpId="0"/>
      <p:bldP spid="3" grpId="0"/>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oogle Shape;290;p4">
            <a:extLst>
              <a:ext uri="{FF2B5EF4-FFF2-40B4-BE49-F238E27FC236}">
                <a16:creationId xmlns:a16="http://schemas.microsoft.com/office/drawing/2014/main" id="{3EC6E50B-F76E-3CDB-E5CE-D980E7F0A958}"/>
              </a:ext>
            </a:extLst>
          </p:cNvPr>
          <p:cNvGrpSpPr/>
          <p:nvPr/>
        </p:nvGrpSpPr>
        <p:grpSpPr>
          <a:xfrm>
            <a:off x="116667" y="364047"/>
            <a:ext cx="4489508" cy="940513"/>
            <a:chOff x="2067302" y="5922690"/>
            <a:chExt cx="2956473" cy="940513"/>
          </a:xfrm>
        </p:grpSpPr>
        <p:sp>
          <p:nvSpPr>
            <p:cNvPr id="145" name="Google Shape;291;p4">
              <a:extLst>
                <a:ext uri="{FF2B5EF4-FFF2-40B4-BE49-F238E27FC236}">
                  <a16:creationId xmlns:a16="http://schemas.microsoft.com/office/drawing/2014/main" id="{12EE5835-414D-93C3-94CC-E351F100527C}"/>
                </a:ext>
              </a:extLst>
            </p:cNvPr>
            <p:cNvSpPr/>
            <p:nvPr/>
          </p:nvSpPr>
          <p:spPr>
            <a:xfrm rot="5400000">
              <a:off x="3529200" y="5335816"/>
              <a:ext cx="793396" cy="2195754"/>
            </a:xfrm>
            <a:prstGeom prst="round2SameRect">
              <a:avLst>
                <a:gd name="adj1" fmla="val 16667"/>
                <a:gd name="adj2" fmla="val 0"/>
              </a:avLst>
            </a:prstGeom>
            <a:solidFill>
              <a:srgbClr val="F2F2F2"/>
            </a:solidFill>
            <a:ln w="38100" cap="flat" cmpd="sng">
              <a:solidFill>
                <a:srgbClr val="7E953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6" name="Google Shape;292;p4">
              <a:extLst>
                <a:ext uri="{FF2B5EF4-FFF2-40B4-BE49-F238E27FC236}">
                  <a16:creationId xmlns:a16="http://schemas.microsoft.com/office/drawing/2014/main" id="{16D73D59-D6EF-EDD0-79B2-D65B789ABB80}"/>
                </a:ext>
              </a:extLst>
            </p:cNvPr>
            <p:cNvSpPr txBox="1"/>
            <p:nvPr/>
          </p:nvSpPr>
          <p:spPr>
            <a:xfrm>
              <a:off x="2910774" y="6148941"/>
              <a:ext cx="211300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smtClean="0">
                  <a:solidFill>
                    <a:srgbClr val="0000FF"/>
                  </a:solidFill>
                  <a:latin typeface="Stencil" panose="040409050D0802020404" pitchFamily="82" charset="0"/>
                  <a:ea typeface="Times New Roman"/>
                  <a:cs typeface="Times New Roman" panose="02020603050405020304" pitchFamily="18" charset="0"/>
                  <a:sym typeface="Times New Roman"/>
                </a:rPr>
                <a:t>LUYỆN TẬP</a:t>
              </a:r>
              <a:endParaRPr sz="4000" b="1" dirty="0">
                <a:solidFill>
                  <a:srgbClr val="0000FF"/>
                </a:solidFill>
                <a:latin typeface="Stencil" panose="040409050D0802020404" pitchFamily="82" charset="0"/>
                <a:ea typeface="Times New Roman"/>
                <a:cs typeface="Times New Roman" panose="02020603050405020304" pitchFamily="18" charset="0"/>
                <a:sym typeface="Times New Roman"/>
              </a:endParaRPr>
            </a:p>
          </p:txBody>
        </p:sp>
        <p:grpSp>
          <p:nvGrpSpPr>
            <p:cNvPr id="147" name="Google Shape;293;p4">
              <a:extLst>
                <a:ext uri="{FF2B5EF4-FFF2-40B4-BE49-F238E27FC236}">
                  <a16:creationId xmlns:a16="http://schemas.microsoft.com/office/drawing/2014/main" id="{A764C846-DB6D-9F36-1ECF-6B3964C9B879}"/>
                </a:ext>
              </a:extLst>
            </p:cNvPr>
            <p:cNvGrpSpPr/>
            <p:nvPr/>
          </p:nvGrpSpPr>
          <p:grpSpPr>
            <a:xfrm>
              <a:off x="2067302" y="5922690"/>
              <a:ext cx="950173" cy="940513"/>
              <a:chOff x="1311958" y="3405486"/>
              <a:chExt cx="950173" cy="940513"/>
            </a:xfrm>
          </p:grpSpPr>
          <p:sp>
            <p:nvSpPr>
              <p:cNvPr id="148" name="Google Shape;294;p4">
                <a:extLst>
                  <a:ext uri="{FF2B5EF4-FFF2-40B4-BE49-F238E27FC236}">
                    <a16:creationId xmlns:a16="http://schemas.microsoft.com/office/drawing/2014/main" id="{03E6BDDE-6595-8066-6ED2-1AB271F64CF7}"/>
                  </a:ext>
                </a:extLst>
              </p:cNvPr>
              <p:cNvSpPr/>
              <p:nvPr/>
            </p:nvSpPr>
            <p:spPr>
              <a:xfrm>
                <a:off x="1406975" y="3672018"/>
                <a:ext cx="596676" cy="5403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lt1"/>
                  </a:solidFill>
                  <a:latin typeface="Arial" panose="020B0604020202020204" pitchFamily="34" charset="0"/>
                  <a:ea typeface="Times New Roman"/>
                  <a:cs typeface="Arial" panose="020B0604020202020204" pitchFamily="34" charset="0"/>
                  <a:sym typeface="Times New Roman"/>
                </a:endParaRPr>
              </a:p>
            </p:txBody>
          </p:sp>
          <p:sp>
            <p:nvSpPr>
              <p:cNvPr id="149" name="Google Shape;295;p4">
                <a:extLst>
                  <a:ext uri="{FF2B5EF4-FFF2-40B4-BE49-F238E27FC236}">
                    <a16:creationId xmlns:a16="http://schemas.microsoft.com/office/drawing/2014/main" id="{901B344D-6ECB-C93A-A3B0-CCFC306FEEB2}"/>
                  </a:ext>
                </a:extLst>
              </p:cNvPr>
              <p:cNvSpPr/>
              <p:nvPr/>
            </p:nvSpPr>
            <p:spPr>
              <a:xfrm>
                <a:off x="1311958" y="3581027"/>
                <a:ext cx="190035" cy="268948"/>
              </a:xfrm>
              <a:custGeom>
                <a:avLst/>
                <a:gdLst/>
                <a:ahLst/>
                <a:cxnLst/>
                <a:rect l="l" t="t" r="r" b="b"/>
                <a:pathLst>
                  <a:path w="50" h="71" extrusionOk="0">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0" name="Google Shape;296;p4">
                <a:extLst>
                  <a:ext uri="{FF2B5EF4-FFF2-40B4-BE49-F238E27FC236}">
                    <a16:creationId xmlns:a16="http://schemas.microsoft.com/office/drawing/2014/main" id="{BC13A12B-3F36-0556-47A0-76D36EDF043C}"/>
                  </a:ext>
                </a:extLst>
              </p:cNvPr>
              <p:cNvSpPr/>
              <p:nvPr/>
            </p:nvSpPr>
            <p:spPr>
              <a:xfrm>
                <a:off x="1311958" y="3581027"/>
                <a:ext cx="277000" cy="181983"/>
              </a:xfrm>
              <a:custGeom>
                <a:avLst/>
                <a:gdLst/>
                <a:ahLst/>
                <a:cxnLst/>
                <a:rect l="l" t="t" r="r" b="b"/>
                <a:pathLst>
                  <a:path w="73" h="48" extrusionOk="0">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1" name="Google Shape;297;p4">
                <a:extLst>
                  <a:ext uri="{FF2B5EF4-FFF2-40B4-BE49-F238E27FC236}">
                    <a16:creationId xmlns:a16="http://schemas.microsoft.com/office/drawing/2014/main" id="{2BB1C3D9-AAA1-B0B4-8ED0-563BEA989A01}"/>
                  </a:ext>
                </a:extLst>
              </p:cNvPr>
              <p:cNvSpPr/>
              <p:nvPr/>
            </p:nvSpPr>
            <p:spPr>
              <a:xfrm>
                <a:off x="1563190" y="3581027"/>
                <a:ext cx="285052" cy="181983"/>
              </a:xfrm>
              <a:custGeom>
                <a:avLst/>
                <a:gdLst/>
                <a:ahLst/>
                <a:cxnLst/>
                <a:rect l="l" t="t" r="r" b="b"/>
                <a:pathLst>
                  <a:path w="75" h="48" extrusionOk="0">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2" name="Google Shape;298;p4">
                <a:extLst>
                  <a:ext uri="{FF2B5EF4-FFF2-40B4-BE49-F238E27FC236}">
                    <a16:creationId xmlns:a16="http://schemas.microsoft.com/office/drawing/2014/main" id="{04DE3F4D-DADC-96EE-A8FF-5377F64E04C4}"/>
                  </a:ext>
                </a:extLst>
              </p:cNvPr>
              <p:cNvSpPr/>
              <p:nvPr/>
            </p:nvSpPr>
            <p:spPr>
              <a:xfrm>
                <a:off x="1563190" y="4151132"/>
                <a:ext cx="280221" cy="194867"/>
              </a:xfrm>
              <a:custGeom>
                <a:avLst/>
                <a:gdLst/>
                <a:ahLst/>
                <a:cxnLst/>
                <a:rect l="l" t="t" r="r" b="b"/>
                <a:pathLst>
                  <a:path w="74" h="51" extrusionOk="0">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3" name="Google Shape;299;p4">
                <a:extLst>
                  <a:ext uri="{FF2B5EF4-FFF2-40B4-BE49-F238E27FC236}">
                    <a16:creationId xmlns:a16="http://schemas.microsoft.com/office/drawing/2014/main" id="{C7AEBCAB-774C-34DC-05BA-EBBF9B3E5D30}"/>
                  </a:ext>
                </a:extLst>
              </p:cNvPr>
              <p:cNvSpPr/>
              <p:nvPr/>
            </p:nvSpPr>
            <p:spPr>
              <a:xfrm>
                <a:off x="1311958" y="4064167"/>
                <a:ext cx="19003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4" name="Google Shape;300;p4">
                <a:extLst>
                  <a:ext uri="{FF2B5EF4-FFF2-40B4-BE49-F238E27FC236}">
                    <a16:creationId xmlns:a16="http://schemas.microsoft.com/office/drawing/2014/main" id="{BE04E1C0-8332-7E3E-D7F1-7CF9BE93D6BB}"/>
                  </a:ext>
                </a:extLst>
              </p:cNvPr>
              <p:cNvSpPr/>
              <p:nvPr/>
            </p:nvSpPr>
            <p:spPr>
              <a:xfrm>
                <a:off x="1311958" y="4151132"/>
                <a:ext cx="27700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5" name="Google Shape;301;p4">
                <a:extLst>
                  <a:ext uri="{FF2B5EF4-FFF2-40B4-BE49-F238E27FC236}">
                    <a16:creationId xmlns:a16="http://schemas.microsoft.com/office/drawing/2014/main" id="{DF7938AF-94D6-4D94-4995-73DEF8FF9469}"/>
                  </a:ext>
                </a:extLst>
              </p:cNvPr>
              <p:cNvSpPr/>
              <p:nvPr/>
            </p:nvSpPr>
            <p:spPr>
              <a:xfrm>
                <a:off x="1311958" y="3820986"/>
                <a:ext cx="19003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6" name="Google Shape;302;p4">
                <a:extLst>
                  <a:ext uri="{FF2B5EF4-FFF2-40B4-BE49-F238E27FC236}">
                    <a16:creationId xmlns:a16="http://schemas.microsoft.com/office/drawing/2014/main" id="{39414F92-45FD-38C6-27A4-BE9CD4272889}"/>
                  </a:ext>
                </a:extLst>
              </p:cNvPr>
              <p:cNvSpPr/>
              <p:nvPr/>
            </p:nvSpPr>
            <p:spPr>
              <a:xfrm>
                <a:off x="1907830" y="4064167"/>
                <a:ext cx="19164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7" name="Google Shape;303;p4">
                <a:extLst>
                  <a:ext uri="{FF2B5EF4-FFF2-40B4-BE49-F238E27FC236}">
                    <a16:creationId xmlns:a16="http://schemas.microsoft.com/office/drawing/2014/main" id="{456934F0-C3E7-BE2B-7524-F10E88CB1353}"/>
                  </a:ext>
                </a:extLst>
              </p:cNvPr>
              <p:cNvSpPr/>
              <p:nvPr/>
            </p:nvSpPr>
            <p:spPr>
              <a:xfrm>
                <a:off x="1820865" y="4151132"/>
                <a:ext cx="27861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8" name="Google Shape;304;p4">
                <a:extLst>
                  <a:ext uri="{FF2B5EF4-FFF2-40B4-BE49-F238E27FC236}">
                    <a16:creationId xmlns:a16="http://schemas.microsoft.com/office/drawing/2014/main" id="{037CD950-4F64-8219-BDA0-1E7711342850}"/>
                  </a:ext>
                </a:extLst>
              </p:cNvPr>
              <p:cNvSpPr/>
              <p:nvPr/>
            </p:nvSpPr>
            <p:spPr>
              <a:xfrm>
                <a:off x="1907830" y="3820986"/>
                <a:ext cx="19164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9" name="Google Shape;305;p4">
                <a:extLst>
                  <a:ext uri="{FF2B5EF4-FFF2-40B4-BE49-F238E27FC236}">
                    <a16:creationId xmlns:a16="http://schemas.microsoft.com/office/drawing/2014/main" id="{0C46338E-53D9-6ECA-B90E-72B38B3B486A}"/>
                  </a:ext>
                </a:extLst>
              </p:cNvPr>
              <p:cNvSpPr/>
              <p:nvPr/>
            </p:nvSpPr>
            <p:spPr>
              <a:xfrm>
                <a:off x="1661428" y="3405486"/>
                <a:ext cx="600703" cy="594262"/>
              </a:xfrm>
              <a:custGeom>
                <a:avLst/>
                <a:gdLst/>
                <a:ahLst/>
                <a:cxnLst/>
                <a:rect l="l" t="t" r="r" b="b"/>
                <a:pathLst>
                  <a:path w="158" h="156" extrusionOk="0">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0" name="Google Shape;306;p4">
                <a:extLst>
                  <a:ext uri="{FF2B5EF4-FFF2-40B4-BE49-F238E27FC236}">
                    <a16:creationId xmlns:a16="http://schemas.microsoft.com/office/drawing/2014/main" id="{55344E87-7B7D-1B22-6529-4B962C1832FD}"/>
                  </a:ext>
                </a:extLst>
              </p:cNvPr>
              <p:cNvSpPr/>
              <p:nvPr/>
            </p:nvSpPr>
            <p:spPr>
              <a:xfrm>
                <a:off x="1555138" y="3790388"/>
                <a:ext cx="318872" cy="293105"/>
              </a:xfrm>
              <a:custGeom>
                <a:avLst/>
                <a:gdLst/>
                <a:ahLst/>
                <a:cxnLst/>
                <a:rect l="l" t="t" r="r" b="b"/>
                <a:pathLst>
                  <a:path w="84" h="77" extrusionOk="0">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1" name="Google Shape;307;p4">
                <a:extLst>
                  <a:ext uri="{FF2B5EF4-FFF2-40B4-BE49-F238E27FC236}">
                    <a16:creationId xmlns:a16="http://schemas.microsoft.com/office/drawing/2014/main" id="{9A4A2290-1B84-D5CA-D453-C6D667A8AA9C}"/>
                  </a:ext>
                </a:extLst>
              </p:cNvPr>
              <p:cNvSpPr/>
              <p:nvPr/>
            </p:nvSpPr>
            <p:spPr>
              <a:xfrm>
                <a:off x="1371545" y="3642225"/>
                <a:ext cx="69249" cy="148163"/>
              </a:xfrm>
              <a:custGeom>
                <a:avLst/>
                <a:gdLst/>
                <a:ahLst/>
                <a:cxnLst/>
                <a:rect l="l" t="t" r="r" b="b"/>
                <a:pathLst>
                  <a:path w="43" h="92" extrusionOk="0">
                    <a:moveTo>
                      <a:pt x="0" y="0"/>
                    </a:moveTo>
                    <a:lnTo>
                      <a:pt x="43" y="0"/>
                    </a:lnTo>
                    <a:lnTo>
                      <a:pt x="43" y="92"/>
                    </a:lnTo>
                    <a:lnTo>
                      <a:pt x="0" y="92"/>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2" name="Google Shape;308;p4">
                <a:extLst>
                  <a:ext uri="{FF2B5EF4-FFF2-40B4-BE49-F238E27FC236}">
                    <a16:creationId xmlns:a16="http://schemas.microsoft.com/office/drawing/2014/main" id="{2057EF9D-CB11-17C7-E5D2-A69996B2235F}"/>
                  </a:ext>
                </a:extLst>
              </p:cNvPr>
              <p:cNvSpPr/>
              <p:nvPr/>
            </p:nvSpPr>
            <p:spPr>
              <a:xfrm>
                <a:off x="1371545" y="3642225"/>
                <a:ext cx="156215" cy="59588"/>
              </a:xfrm>
              <a:custGeom>
                <a:avLst/>
                <a:gdLst/>
                <a:ahLst/>
                <a:cxnLst/>
                <a:rect l="l" t="t" r="r" b="b"/>
                <a:pathLst>
                  <a:path w="97" h="37" extrusionOk="0">
                    <a:moveTo>
                      <a:pt x="0" y="0"/>
                    </a:moveTo>
                    <a:lnTo>
                      <a:pt x="97" y="0"/>
                    </a:lnTo>
                    <a:lnTo>
                      <a:pt x="97" y="37"/>
                    </a:lnTo>
                    <a:lnTo>
                      <a:pt x="0" y="37"/>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3" name="Google Shape;309;p4">
                <a:extLst>
                  <a:ext uri="{FF2B5EF4-FFF2-40B4-BE49-F238E27FC236}">
                    <a16:creationId xmlns:a16="http://schemas.microsoft.com/office/drawing/2014/main" id="{4ACBC7B1-31E3-D638-4DBE-8F1FEA262270}"/>
                  </a:ext>
                </a:extLst>
              </p:cNvPr>
              <p:cNvSpPr/>
              <p:nvPr/>
            </p:nvSpPr>
            <p:spPr>
              <a:xfrm>
                <a:off x="1622777" y="3642225"/>
                <a:ext cx="161046" cy="59588"/>
              </a:xfrm>
              <a:custGeom>
                <a:avLst/>
                <a:gdLst/>
                <a:ahLst/>
                <a:cxnLst/>
                <a:rect l="l" t="t" r="r" b="b"/>
                <a:pathLst>
                  <a:path w="100" h="37" extrusionOk="0">
                    <a:moveTo>
                      <a:pt x="0" y="37"/>
                    </a:moveTo>
                    <a:lnTo>
                      <a:pt x="0" y="0"/>
                    </a:lnTo>
                    <a:lnTo>
                      <a:pt x="100" y="0"/>
                    </a:lnTo>
                    <a:lnTo>
                      <a:pt x="64" y="37"/>
                    </a:lnTo>
                    <a:lnTo>
                      <a:pt x="0" y="37"/>
                    </a:lnTo>
                    <a:lnTo>
                      <a:pt x="0" y="37"/>
                    </a:lnTo>
                    <a:lnTo>
                      <a:pt x="0" y="3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4" name="Google Shape;310;p4">
                <a:extLst>
                  <a:ext uri="{FF2B5EF4-FFF2-40B4-BE49-F238E27FC236}">
                    <a16:creationId xmlns:a16="http://schemas.microsoft.com/office/drawing/2014/main" id="{26F244F1-AAE1-7DA5-9814-B67C2473B86B}"/>
                  </a:ext>
                </a:extLst>
              </p:cNvPr>
              <p:cNvSpPr/>
              <p:nvPr/>
            </p:nvSpPr>
            <p:spPr>
              <a:xfrm>
                <a:off x="1622777" y="4212330"/>
                <a:ext cx="161046" cy="72471"/>
              </a:xfrm>
              <a:custGeom>
                <a:avLst/>
                <a:gdLst/>
                <a:ahLst/>
                <a:cxnLst/>
                <a:rect l="l" t="t" r="r" b="b"/>
                <a:pathLst>
                  <a:path w="100" h="45" extrusionOk="0">
                    <a:moveTo>
                      <a:pt x="0" y="0"/>
                    </a:moveTo>
                    <a:lnTo>
                      <a:pt x="100" y="0"/>
                    </a:lnTo>
                    <a:lnTo>
                      <a:pt x="100"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5" name="Google Shape;311;p4">
                <a:extLst>
                  <a:ext uri="{FF2B5EF4-FFF2-40B4-BE49-F238E27FC236}">
                    <a16:creationId xmlns:a16="http://schemas.microsoft.com/office/drawing/2014/main" id="{1E9568D7-56C5-5320-863C-F801CA724C9E}"/>
                  </a:ext>
                </a:extLst>
              </p:cNvPr>
              <p:cNvSpPr/>
              <p:nvPr/>
            </p:nvSpPr>
            <p:spPr>
              <a:xfrm>
                <a:off x="1371545"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6" name="Google Shape;312;p4">
                <a:extLst>
                  <a:ext uri="{FF2B5EF4-FFF2-40B4-BE49-F238E27FC236}">
                    <a16:creationId xmlns:a16="http://schemas.microsoft.com/office/drawing/2014/main" id="{AF71986E-83F9-C943-3F74-D4140451A6FD}"/>
                  </a:ext>
                </a:extLst>
              </p:cNvPr>
              <p:cNvSpPr/>
              <p:nvPr/>
            </p:nvSpPr>
            <p:spPr>
              <a:xfrm>
                <a:off x="1371545"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7" name="Google Shape;313;p4">
                <a:extLst>
                  <a:ext uri="{FF2B5EF4-FFF2-40B4-BE49-F238E27FC236}">
                    <a16:creationId xmlns:a16="http://schemas.microsoft.com/office/drawing/2014/main" id="{0979DDA6-8DA6-D1B2-1DFF-FCC12A97CF17}"/>
                  </a:ext>
                </a:extLst>
              </p:cNvPr>
              <p:cNvSpPr/>
              <p:nvPr/>
            </p:nvSpPr>
            <p:spPr>
              <a:xfrm>
                <a:off x="1371545"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8" name="Google Shape;314;p4">
                <a:extLst>
                  <a:ext uri="{FF2B5EF4-FFF2-40B4-BE49-F238E27FC236}">
                    <a16:creationId xmlns:a16="http://schemas.microsoft.com/office/drawing/2014/main" id="{CC6CE276-4B0F-5B9F-E161-4A3DEE583D04}"/>
                  </a:ext>
                </a:extLst>
              </p:cNvPr>
              <p:cNvSpPr/>
              <p:nvPr/>
            </p:nvSpPr>
            <p:spPr>
              <a:xfrm>
                <a:off x="1969027"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9" name="Google Shape;315;p4">
                <a:extLst>
                  <a:ext uri="{FF2B5EF4-FFF2-40B4-BE49-F238E27FC236}">
                    <a16:creationId xmlns:a16="http://schemas.microsoft.com/office/drawing/2014/main" id="{9120CDDC-DEFE-2758-0C15-99DF807AEA54}"/>
                  </a:ext>
                </a:extLst>
              </p:cNvPr>
              <p:cNvSpPr/>
              <p:nvPr/>
            </p:nvSpPr>
            <p:spPr>
              <a:xfrm>
                <a:off x="1882062"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0" name="Google Shape;316;p4">
                <a:extLst>
                  <a:ext uri="{FF2B5EF4-FFF2-40B4-BE49-F238E27FC236}">
                    <a16:creationId xmlns:a16="http://schemas.microsoft.com/office/drawing/2014/main" id="{52F5A13E-DE4A-84C5-9060-5F9D53B81381}"/>
                  </a:ext>
                </a:extLst>
              </p:cNvPr>
              <p:cNvSpPr/>
              <p:nvPr/>
            </p:nvSpPr>
            <p:spPr>
              <a:xfrm>
                <a:off x="1969027"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1" name="Google Shape;317;p4">
                <a:extLst>
                  <a:ext uri="{FF2B5EF4-FFF2-40B4-BE49-F238E27FC236}">
                    <a16:creationId xmlns:a16="http://schemas.microsoft.com/office/drawing/2014/main" id="{54B4AD7F-6F22-8289-7E24-BAC31D706615}"/>
                  </a:ext>
                </a:extLst>
              </p:cNvPr>
              <p:cNvSpPr/>
              <p:nvPr/>
            </p:nvSpPr>
            <p:spPr>
              <a:xfrm>
                <a:off x="1725847" y="3466684"/>
                <a:ext cx="468645" cy="471867"/>
              </a:xfrm>
              <a:custGeom>
                <a:avLst/>
                <a:gdLst/>
                <a:ahLst/>
                <a:cxnLst/>
                <a:rect l="l" t="t" r="r" b="b"/>
                <a:pathLst>
                  <a:path w="291" h="293" extrusionOk="0">
                    <a:moveTo>
                      <a:pt x="208" y="0"/>
                    </a:moveTo>
                    <a:lnTo>
                      <a:pt x="0" y="196"/>
                    </a:lnTo>
                    <a:lnTo>
                      <a:pt x="92" y="293"/>
                    </a:lnTo>
                    <a:lnTo>
                      <a:pt x="291" y="94"/>
                    </a:lnTo>
                    <a:lnTo>
                      <a:pt x="208" y="0"/>
                    </a:lnTo>
                    <a:lnTo>
                      <a:pt x="208" y="0"/>
                    </a:lnTo>
                    <a:lnTo>
                      <a:pt x="208"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2" name="Google Shape;318;p4">
                <a:extLst>
                  <a:ext uri="{FF2B5EF4-FFF2-40B4-BE49-F238E27FC236}">
                    <a16:creationId xmlns:a16="http://schemas.microsoft.com/office/drawing/2014/main" id="{89EF4009-0456-74E9-D91D-84DF9AA7F392}"/>
                  </a:ext>
                </a:extLst>
              </p:cNvPr>
              <p:cNvSpPr/>
              <p:nvPr/>
            </p:nvSpPr>
            <p:spPr>
              <a:xfrm>
                <a:off x="1619556" y="3849975"/>
                <a:ext cx="190035" cy="172320"/>
              </a:xfrm>
              <a:custGeom>
                <a:avLst/>
                <a:gdLst/>
                <a:ahLst/>
                <a:cxnLst/>
                <a:rect l="l" t="t" r="r" b="b"/>
                <a:pathLst>
                  <a:path w="118" h="107" extrusionOk="0">
                    <a:moveTo>
                      <a:pt x="35" y="0"/>
                    </a:moveTo>
                    <a:lnTo>
                      <a:pt x="0" y="107"/>
                    </a:lnTo>
                    <a:lnTo>
                      <a:pt x="118" y="81"/>
                    </a:lnTo>
                    <a:lnTo>
                      <a:pt x="35" y="0"/>
                    </a:lnTo>
                    <a:lnTo>
                      <a:pt x="35" y="0"/>
                    </a:lnTo>
                    <a:lnTo>
                      <a:pt x="3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grpSp>
      </p:grpSp>
      <p:grpSp>
        <p:nvGrpSpPr>
          <p:cNvPr id="181" name="Group 50">
            <a:extLst>
              <a:ext uri="{FF2B5EF4-FFF2-40B4-BE49-F238E27FC236}">
                <a16:creationId xmlns:a16="http://schemas.microsoft.com/office/drawing/2014/main" id="{72AD2E49-1DD5-975B-16AA-CA7A810198DE}"/>
              </a:ext>
            </a:extLst>
          </p:cNvPr>
          <p:cNvGrpSpPr/>
          <p:nvPr/>
        </p:nvGrpSpPr>
        <p:grpSpPr>
          <a:xfrm>
            <a:off x="-8655" y="3036880"/>
            <a:ext cx="5758074" cy="1578861"/>
            <a:chOff x="5537206" y="1704231"/>
            <a:chExt cx="2031262" cy="745468"/>
          </a:xfrm>
          <a:solidFill>
            <a:srgbClr val="0000FF"/>
          </a:solidFill>
        </p:grpSpPr>
        <p:sp>
          <p:nvSpPr>
            <p:cNvPr id="194" name="Rectangle 51">
              <a:extLst>
                <a:ext uri="{FF2B5EF4-FFF2-40B4-BE49-F238E27FC236}">
                  <a16:creationId xmlns:a16="http://schemas.microsoft.com/office/drawing/2014/main" id="{4C61779B-4F1E-A33C-EDC3-4CD7CBDAC5B3}"/>
                </a:ext>
              </a:extLst>
            </p:cNvPr>
            <p:cNvSpPr/>
            <p:nvPr/>
          </p:nvSpPr>
          <p:spPr>
            <a:xfrm>
              <a:off x="5827750" y="1704231"/>
              <a:ext cx="1740718"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95" name="Oval 52">
              <a:extLst>
                <a:ext uri="{FF2B5EF4-FFF2-40B4-BE49-F238E27FC236}">
                  <a16:creationId xmlns:a16="http://schemas.microsoft.com/office/drawing/2014/main" id="{636CDBB1-FCD8-4AC1-4514-38E5281BF00D}"/>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2" name="Group 54">
            <a:extLst>
              <a:ext uri="{FF2B5EF4-FFF2-40B4-BE49-F238E27FC236}">
                <a16:creationId xmlns:a16="http://schemas.microsoft.com/office/drawing/2014/main" id="{8D675A66-7D27-1971-BAD3-7527C1A9F263}"/>
              </a:ext>
            </a:extLst>
          </p:cNvPr>
          <p:cNvGrpSpPr/>
          <p:nvPr/>
        </p:nvGrpSpPr>
        <p:grpSpPr>
          <a:xfrm>
            <a:off x="6783876" y="3010572"/>
            <a:ext cx="5283206" cy="1453051"/>
            <a:chOff x="5537206" y="1688588"/>
            <a:chExt cx="1839164" cy="745468"/>
          </a:xfrm>
          <a:solidFill>
            <a:srgbClr val="0000FF"/>
          </a:solidFill>
        </p:grpSpPr>
        <p:sp>
          <p:nvSpPr>
            <p:cNvPr id="191" name="Rectangle 55">
              <a:extLst>
                <a:ext uri="{FF2B5EF4-FFF2-40B4-BE49-F238E27FC236}">
                  <a16:creationId xmlns:a16="http://schemas.microsoft.com/office/drawing/2014/main" id="{0DEDE839-5E25-9921-8992-F778254895BB}"/>
                </a:ext>
              </a:extLst>
            </p:cNvPr>
            <p:cNvSpPr/>
            <p:nvPr/>
          </p:nvSpPr>
          <p:spPr>
            <a:xfrm>
              <a:off x="5635651" y="1688588"/>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sp>
          <p:nvSpPr>
            <p:cNvPr id="192" name="Oval 56">
              <a:extLst>
                <a:ext uri="{FF2B5EF4-FFF2-40B4-BE49-F238E27FC236}">
                  <a16:creationId xmlns:a16="http://schemas.microsoft.com/office/drawing/2014/main" id="{A9A82AB5-1BA2-9DDF-FE60-4A8F37DF9037}"/>
                </a:ext>
              </a:extLst>
            </p:cNvPr>
            <p:cNvSpPr/>
            <p:nvPr/>
          </p:nvSpPr>
          <p:spPr>
            <a:xfrm>
              <a:off x="5537206" y="1811194"/>
              <a:ext cx="491357"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3" name="Group 3">
            <a:extLst>
              <a:ext uri="{FF2B5EF4-FFF2-40B4-BE49-F238E27FC236}">
                <a16:creationId xmlns:a16="http://schemas.microsoft.com/office/drawing/2014/main" id="{8F0727E0-BEB7-2A8C-3F63-70A2E72B3A90}"/>
              </a:ext>
            </a:extLst>
          </p:cNvPr>
          <p:cNvGrpSpPr/>
          <p:nvPr/>
        </p:nvGrpSpPr>
        <p:grpSpPr>
          <a:xfrm>
            <a:off x="28684" y="5016267"/>
            <a:ext cx="5765307" cy="1394073"/>
            <a:chOff x="5537206" y="1704231"/>
            <a:chExt cx="2031264" cy="745468"/>
          </a:xfrm>
          <a:solidFill>
            <a:srgbClr val="0000FF"/>
          </a:solidFill>
        </p:grpSpPr>
        <p:sp>
          <p:nvSpPr>
            <p:cNvPr id="188" name="Rectangle 45">
              <a:extLst>
                <a:ext uri="{FF2B5EF4-FFF2-40B4-BE49-F238E27FC236}">
                  <a16:creationId xmlns:a16="http://schemas.microsoft.com/office/drawing/2014/main" id="{3BF07E15-09B2-6C39-EF8F-5D9C67EE0E07}"/>
                </a:ext>
              </a:extLst>
            </p:cNvPr>
            <p:cNvSpPr/>
            <p:nvPr/>
          </p:nvSpPr>
          <p:spPr>
            <a:xfrm>
              <a:off x="5827751"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9" name="Oval 46">
              <a:extLst>
                <a:ext uri="{FF2B5EF4-FFF2-40B4-BE49-F238E27FC236}">
                  <a16:creationId xmlns:a16="http://schemas.microsoft.com/office/drawing/2014/main" id="{461F5F73-BD80-1125-5F9F-D018D6583AB1}"/>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4" name="Group 58">
            <a:extLst>
              <a:ext uri="{FF2B5EF4-FFF2-40B4-BE49-F238E27FC236}">
                <a16:creationId xmlns:a16="http://schemas.microsoft.com/office/drawing/2014/main" id="{84CD6109-43CC-61F2-5902-DCD62208779E}"/>
              </a:ext>
            </a:extLst>
          </p:cNvPr>
          <p:cNvGrpSpPr/>
          <p:nvPr/>
        </p:nvGrpSpPr>
        <p:grpSpPr>
          <a:xfrm>
            <a:off x="6193380" y="4957287"/>
            <a:ext cx="5873702" cy="1453053"/>
            <a:chOff x="5537206" y="1704231"/>
            <a:chExt cx="2031263" cy="745468"/>
          </a:xfrm>
          <a:solidFill>
            <a:srgbClr val="0000FF"/>
          </a:solidFill>
        </p:grpSpPr>
        <p:sp>
          <p:nvSpPr>
            <p:cNvPr id="185" name="Rectangle 59">
              <a:extLst>
                <a:ext uri="{FF2B5EF4-FFF2-40B4-BE49-F238E27FC236}">
                  <a16:creationId xmlns:a16="http://schemas.microsoft.com/office/drawing/2014/main" id="{6A00336A-EBE0-35D6-45C0-17F5FCDC34A6}"/>
                </a:ext>
              </a:extLst>
            </p:cNvPr>
            <p:cNvSpPr/>
            <p:nvPr/>
          </p:nvSpPr>
          <p:spPr>
            <a:xfrm>
              <a:off x="5827750"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6" name="Oval 60">
              <a:extLst>
                <a:ext uri="{FF2B5EF4-FFF2-40B4-BE49-F238E27FC236}">
                  <a16:creationId xmlns:a16="http://schemas.microsoft.com/office/drawing/2014/main" id="{A4D16DCD-36CE-BA61-7C15-34DE3D7A0F18}"/>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7" name="Oval 49">
            <a:extLst>
              <a:ext uri="{FF2B5EF4-FFF2-40B4-BE49-F238E27FC236}">
                <a16:creationId xmlns:a16="http://schemas.microsoft.com/office/drawing/2014/main" id="{DE48CAC8-B544-9B27-FD87-8A3EF4643B24}"/>
              </a:ext>
            </a:extLst>
          </p:cNvPr>
          <p:cNvSpPr/>
          <p:nvPr/>
        </p:nvSpPr>
        <p:spPr>
          <a:xfrm>
            <a:off x="6743782" y="3244473"/>
            <a:ext cx="1491666" cy="1009724"/>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white"/>
                </a:solidFill>
                <a:effectLst/>
                <a:uLnTx/>
                <a:uFillTx/>
                <a:latin typeface="Tahoma" pitchFamily="34" charset="0"/>
                <a:ea typeface="Tahoma" pitchFamily="34" charset="0"/>
                <a:cs typeface="Tahoma" pitchFamily="34" charset="0"/>
              </a:rPr>
              <a:t>B</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99" name="Group 20">
            <a:extLst>
              <a:ext uri="{FF2B5EF4-FFF2-40B4-BE49-F238E27FC236}">
                <a16:creationId xmlns:a16="http://schemas.microsoft.com/office/drawing/2014/main" id="{4B3478C5-9FFA-D382-E96E-28AED786B35B}"/>
              </a:ext>
            </a:extLst>
          </p:cNvPr>
          <p:cNvGrpSpPr/>
          <p:nvPr/>
        </p:nvGrpSpPr>
        <p:grpSpPr>
          <a:xfrm>
            <a:off x="-125323" y="1503645"/>
            <a:ext cx="11984932" cy="1288687"/>
            <a:chOff x="534987" y="1647867"/>
            <a:chExt cx="11578783" cy="1176336"/>
          </a:xfrm>
        </p:grpSpPr>
        <p:sp>
          <p:nvSpPr>
            <p:cNvPr id="201" name="Rounded Rectangle 24">
              <a:extLst>
                <a:ext uri="{FF2B5EF4-FFF2-40B4-BE49-F238E27FC236}">
                  <a16:creationId xmlns:a16="http://schemas.microsoft.com/office/drawing/2014/main" id="{1A612DA7-D09A-7C29-2EFC-95D9F4F19C5F}"/>
                </a:ext>
              </a:extLst>
            </p:cNvPr>
            <p:cNvSpPr/>
            <p:nvPr/>
          </p:nvSpPr>
          <p:spPr bwMode="auto">
            <a:xfrm>
              <a:off x="755650" y="1720893"/>
              <a:ext cx="11358120" cy="984138"/>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2" name="Group 25">
              <a:extLst>
                <a:ext uri="{FF2B5EF4-FFF2-40B4-BE49-F238E27FC236}">
                  <a16:creationId xmlns:a16="http://schemas.microsoft.com/office/drawing/2014/main" id="{3CA64509-CE3B-B8E4-2F3D-956B01739FD4}"/>
                </a:ext>
              </a:extLst>
            </p:cNvPr>
            <p:cNvGrpSpPr/>
            <p:nvPr/>
          </p:nvGrpSpPr>
          <p:grpSpPr>
            <a:xfrm>
              <a:off x="534987" y="1647867"/>
              <a:ext cx="2554082" cy="1176336"/>
              <a:chOff x="534987" y="1647867"/>
              <a:chExt cx="2554082" cy="1176336"/>
            </a:xfrm>
          </p:grpSpPr>
          <p:sp>
            <p:nvSpPr>
              <p:cNvPr id="203" name="Isosceles Triangle 44">
                <a:extLst>
                  <a:ext uri="{FF2B5EF4-FFF2-40B4-BE49-F238E27FC236}">
                    <a16:creationId xmlns:a16="http://schemas.microsoft.com/office/drawing/2014/main" id="{E54EB023-9AE1-DF35-AA6E-DACEBC7662B1}"/>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4" name="Pentagon 27">
                <a:extLst>
                  <a:ext uri="{FF2B5EF4-FFF2-40B4-BE49-F238E27FC236}">
                    <a16:creationId xmlns:a16="http://schemas.microsoft.com/office/drawing/2014/main" id="{FB371E2C-5CF5-F146-D665-5CB5D4993E7C}"/>
                  </a:ext>
                </a:extLst>
              </p:cNvPr>
              <p:cNvSpPr/>
              <p:nvPr/>
            </p:nvSpPr>
            <p:spPr bwMode="auto">
              <a:xfrm>
                <a:off x="534987" y="1647867"/>
                <a:ext cx="2554082" cy="788162"/>
              </a:xfrm>
              <a:prstGeom prst="homePlate">
                <a:avLst>
                  <a:gd name="adj" fmla="val 12444"/>
                </a:avLst>
              </a:prstGeom>
              <a:solidFill>
                <a:srgbClr val="C00000"/>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5" name="Group 11">
                <a:extLst>
                  <a:ext uri="{FF2B5EF4-FFF2-40B4-BE49-F238E27FC236}">
                    <a16:creationId xmlns:a16="http://schemas.microsoft.com/office/drawing/2014/main" id="{7AE79723-B3FA-3046-7148-0A1C9361C8E6}"/>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08" name="Freeform 31">
                  <a:extLst>
                    <a:ext uri="{FF2B5EF4-FFF2-40B4-BE49-F238E27FC236}">
                      <a16:creationId xmlns:a16="http://schemas.microsoft.com/office/drawing/2014/main" id="{E6D3B3E3-5AF3-1F2E-02C6-36FA8DA8AECE}"/>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9" name="Freeform 32">
                  <a:extLst>
                    <a:ext uri="{FF2B5EF4-FFF2-40B4-BE49-F238E27FC236}">
                      <a16:creationId xmlns:a16="http://schemas.microsoft.com/office/drawing/2014/main" id="{E6A9BA8E-9A42-F048-B7BE-704791DB83E2}"/>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0" name="Freeform 33">
                  <a:extLst>
                    <a:ext uri="{FF2B5EF4-FFF2-40B4-BE49-F238E27FC236}">
                      <a16:creationId xmlns:a16="http://schemas.microsoft.com/office/drawing/2014/main" id="{69BDD0E0-C8A6-C1CB-D9E1-9D00FEDBEC59}"/>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1" name="Rectangle 34">
                  <a:extLst>
                    <a:ext uri="{FF2B5EF4-FFF2-40B4-BE49-F238E27FC236}">
                      <a16:creationId xmlns:a16="http://schemas.microsoft.com/office/drawing/2014/main" id="{1DF7F754-976A-7C5B-2917-8AD1F3384B5E}"/>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2" name="Rectangle 35">
                  <a:extLst>
                    <a:ext uri="{FF2B5EF4-FFF2-40B4-BE49-F238E27FC236}">
                      <a16:creationId xmlns:a16="http://schemas.microsoft.com/office/drawing/2014/main" id="{1993EF4F-8C56-FB06-52BD-67AAAC25A647}"/>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3" name="Rectangle 36">
                  <a:extLst>
                    <a:ext uri="{FF2B5EF4-FFF2-40B4-BE49-F238E27FC236}">
                      <a16:creationId xmlns:a16="http://schemas.microsoft.com/office/drawing/2014/main" id="{0539F9E5-BDBC-EE2A-4B68-E846923C00A9}"/>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4" name="Rectangle 37">
                  <a:extLst>
                    <a:ext uri="{FF2B5EF4-FFF2-40B4-BE49-F238E27FC236}">
                      <a16:creationId xmlns:a16="http://schemas.microsoft.com/office/drawing/2014/main" id="{07B97361-9B9F-80E1-5F72-9D6217C54763}"/>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06" name="Chevron 29">
                <a:extLst>
                  <a:ext uri="{FF2B5EF4-FFF2-40B4-BE49-F238E27FC236}">
                    <a16:creationId xmlns:a16="http://schemas.microsoft.com/office/drawing/2014/main" id="{C2189541-5364-7373-5E15-555F3A174281}"/>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7" name="TextBox 13">
                <a:extLst>
                  <a:ext uri="{FF2B5EF4-FFF2-40B4-BE49-F238E27FC236}">
                    <a16:creationId xmlns:a16="http://schemas.microsoft.com/office/drawing/2014/main" id="{58A029AB-16D9-BACE-2FE0-2CEAE03601C9}"/>
                  </a:ext>
                </a:extLst>
              </p:cNvPr>
              <p:cNvSpPr txBox="1">
                <a:spLocks noChangeArrowheads="1"/>
              </p:cNvSpPr>
              <p:nvPr/>
            </p:nvSpPr>
            <p:spPr bwMode="auto">
              <a:xfrm>
                <a:off x="1472625" y="1809416"/>
                <a:ext cx="1441220" cy="53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rPr>
                  <a:t>Câu </a:t>
                </a:r>
                <a:r>
                  <a:rPr kumimoji="0" lang="en-US" sz="3200" b="1" i="0" u="none" strike="noStrike" kern="1200" cap="none" spc="0" normalizeH="0" baseline="0" noProof="0" dirty="0" smtClean="0">
                    <a:ln>
                      <a:noFill/>
                    </a:ln>
                    <a:solidFill>
                      <a:srgbClr val="FFFF00"/>
                    </a:solidFill>
                    <a:effectLst/>
                    <a:uLnTx/>
                    <a:uFillTx/>
                  </a:rPr>
                  <a:t>3</a:t>
                </a:r>
                <a:endParaRPr kumimoji="0" lang="en-US" sz="3200" b="1" i="0" u="none" strike="noStrike" kern="1200" cap="none" spc="0" normalizeH="0" baseline="0" noProof="0" dirty="0">
                  <a:ln>
                    <a:noFill/>
                  </a:ln>
                  <a:solidFill>
                    <a:srgbClr val="FFFF00"/>
                  </a:solidFill>
                  <a:effectLst/>
                  <a:uLnTx/>
                  <a:uFillTx/>
                </a:endParaRPr>
              </a:p>
            </p:txBody>
          </p:sp>
        </p:grpSp>
      </p:grpSp>
      <p:sp>
        <p:nvSpPr>
          <p:cNvPr id="2" name="Rectangle 1"/>
          <p:cNvSpPr/>
          <p:nvPr/>
        </p:nvSpPr>
        <p:spPr>
          <a:xfrm>
            <a:off x="2665978" y="1518868"/>
            <a:ext cx="8966390" cy="1077218"/>
          </a:xfrm>
          <a:prstGeom prst="rect">
            <a:avLst/>
          </a:prstGeom>
        </p:spPr>
        <p:txBody>
          <a:bodyPr wrap="square">
            <a:spAutoFit/>
          </a:bodyPr>
          <a:lstStyle/>
          <a:p>
            <a:pPr fontAlgn="base">
              <a:buSzPts val="1100"/>
              <a:tabLst>
                <a:tab pos="342900" algn="l"/>
                <a:tab pos="1943100" algn="l"/>
                <a:tab pos="3543300" algn="l"/>
                <a:tab pos="5314950" algn="l"/>
              </a:tabLst>
            </a:pPr>
            <a:r>
              <a:rPr lang="pt-BR" sz="3200" b="1" dirty="0" smtClean="0">
                <a:solidFill>
                  <a:srgbClr val="0000FF"/>
                </a:solidFill>
                <a:latin typeface="Times New Roman" panose="02020603050405020304" pitchFamily="18" charset="0"/>
                <a:ea typeface="Aptos"/>
              </a:rPr>
              <a:t>PVC </a:t>
            </a:r>
            <a:r>
              <a:rPr lang="pt-BR" sz="3200" b="1" dirty="0">
                <a:solidFill>
                  <a:srgbClr val="0000FF"/>
                </a:solidFill>
                <a:latin typeface="Times New Roman" panose="02020603050405020304" pitchFamily="18" charset="0"/>
                <a:ea typeface="Aptos"/>
              </a:rPr>
              <a:t>được dùng làm vỏ bọc dây điện. Ứng dụng này dựa trên tính chất đặc trưng nào của </a:t>
            </a:r>
            <a:r>
              <a:rPr lang="pt-BR" sz="3200" b="1" dirty="0" smtClean="0">
                <a:solidFill>
                  <a:srgbClr val="0000FF"/>
                </a:solidFill>
                <a:latin typeface="Times New Roman" panose="02020603050405020304" pitchFamily="18" charset="0"/>
                <a:ea typeface="Aptos"/>
              </a:rPr>
              <a:t>PVC</a:t>
            </a:r>
            <a:endParaRPr lang="vi-VN" sz="3200" b="1" dirty="0">
              <a:solidFill>
                <a:srgbClr val="0000FF"/>
              </a:solidFill>
            </a:endParaRPr>
          </a:p>
        </p:txBody>
      </p:sp>
      <p:sp>
        <p:nvSpPr>
          <p:cNvPr id="3" name="Rectangle 2"/>
          <p:cNvSpPr/>
          <p:nvPr/>
        </p:nvSpPr>
        <p:spPr>
          <a:xfrm>
            <a:off x="7767204" y="5113138"/>
            <a:ext cx="4203587" cy="1200329"/>
          </a:xfrm>
          <a:prstGeom prst="rect">
            <a:avLst/>
          </a:prstGeom>
        </p:spPr>
        <p:txBody>
          <a:bodyPr wrap="square">
            <a:spAutoFit/>
          </a:bodyPr>
          <a:lstStyle/>
          <a:p>
            <a:r>
              <a:rPr lang="en-US" sz="2400" b="1" dirty="0">
                <a:latin typeface="Arial" panose="020B0604020202020204" pitchFamily="34" charset="0"/>
                <a:ea typeface="Times New Roman" panose="02020603050405020304" pitchFamily="18" charset="0"/>
                <a:cs typeface="Arial" panose="020B0604020202020204" pitchFamily="34" charset="0"/>
              </a:rPr>
              <a:t> </a:t>
            </a:r>
            <a:r>
              <a:rPr lang="vi-VN" sz="3600" b="1" dirty="0" smtClean="0">
                <a:solidFill>
                  <a:schemeClr val="bg1"/>
                </a:solidFill>
                <a:ea typeface="Times New Roman" panose="02020603050405020304" pitchFamily="18" charset="0"/>
                <a:cs typeface="Arial" panose="020B0604020202020204" pitchFamily="34" charset="0"/>
              </a:rPr>
              <a:t>không giòn và trong suốt </a:t>
            </a:r>
            <a:endParaRPr lang="en-US" sz="3600" b="1" dirty="0">
              <a:solidFill>
                <a:schemeClr val="bg1"/>
              </a:solidFill>
              <a:cs typeface="Arial" panose="020B0604020202020204" pitchFamily="34" charset="0"/>
            </a:endParaRPr>
          </a:p>
        </p:txBody>
      </p:sp>
      <p:sp>
        <p:nvSpPr>
          <p:cNvPr id="4" name="Rectangle 3"/>
          <p:cNvSpPr/>
          <p:nvPr/>
        </p:nvSpPr>
        <p:spPr>
          <a:xfrm>
            <a:off x="8351963" y="3165289"/>
            <a:ext cx="3687513" cy="1200329"/>
          </a:xfrm>
          <a:prstGeom prst="rect">
            <a:avLst/>
          </a:prstGeom>
        </p:spPr>
        <p:txBody>
          <a:bodyPr wrap="square">
            <a:spAutoFit/>
          </a:bodyPr>
          <a:lstStyle/>
          <a:p>
            <a:r>
              <a:rPr lang="pt-BR" sz="3600" b="1" dirty="0" smtClean="0">
                <a:solidFill>
                  <a:schemeClr val="bg1"/>
                </a:solidFill>
                <a:latin typeface="Times New Roman" panose="02020603050405020304" pitchFamily="18" charset="0"/>
                <a:ea typeface="Aptos"/>
              </a:rPr>
              <a:t>tính </a:t>
            </a:r>
            <a:r>
              <a:rPr lang="pt-BR" sz="3600" b="1" dirty="0">
                <a:solidFill>
                  <a:schemeClr val="bg1"/>
                </a:solidFill>
                <a:latin typeface="Times New Roman" panose="02020603050405020304" pitchFamily="18" charset="0"/>
                <a:ea typeface="Aptos"/>
              </a:rPr>
              <a:t>dẻo và tính cách </a:t>
            </a:r>
            <a:r>
              <a:rPr lang="pt-BR" sz="3600" b="1" dirty="0" smtClean="0">
                <a:solidFill>
                  <a:schemeClr val="bg1"/>
                </a:solidFill>
                <a:latin typeface="Times New Roman" panose="02020603050405020304" pitchFamily="18" charset="0"/>
                <a:ea typeface="Aptos"/>
              </a:rPr>
              <a:t>điện</a:t>
            </a:r>
            <a:r>
              <a:rPr lang="vi-VN" sz="2800" b="1" dirty="0">
                <a:solidFill>
                  <a:schemeClr val="bg1"/>
                </a:solidFill>
                <a:latin typeface="Arial" panose="020B0604020202020204" pitchFamily="34" charset="0"/>
                <a:cs typeface="Arial" panose="020B0604020202020204" pitchFamily="34" charset="0"/>
              </a:rPr>
              <a:t>.</a:t>
            </a:r>
            <a:endParaRPr lang="vi-VN" sz="3600" b="1" dirty="0">
              <a:solidFill>
                <a:schemeClr val="bg1"/>
              </a:solidFill>
            </a:endParaRPr>
          </a:p>
        </p:txBody>
      </p:sp>
      <p:sp>
        <p:nvSpPr>
          <p:cNvPr id="5" name="Rectangle 4"/>
          <p:cNvSpPr/>
          <p:nvPr/>
        </p:nvSpPr>
        <p:spPr>
          <a:xfrm>
            <a:off x="1741992" y="3238858"/>
            <a:ext cx="3799623" cy="1200329"/>
          </a:xfrm>
          <a:prstGeom prst="rect">
            <a:avLst/>
          </a:prstGeom>
        </p:spPr>
        <p:txBody>
          <a:bodyPr wrap="square">
            <a:spAutoFit/>
          </a:bodyPr>
          <a:lstStyle/>
          <a:p>
            <a:r>
              <a:rPr lang="pt-BR" sz="3600" b="1" dirty="0">
                <a:solidFill>
                  <a:schemeClr val="bg1"/>
                </a:solidFill>
                <a:latin typeface="Times New Roman" panose="02020603050405020304" pitchFamily="18" charset="0"/>
                <a:ea typeface="Aptos"/>
              </a:rPr>
              <a:t>tính dẻo và tính </a:t>
            </a:r>
            <a:r>
              <a:rPr lang="vi-VN" sz="3600" b="1" dirty="0" smtClean="0">
                <a:solidFill>
                  <a:schemeClr val="bg1"/>
                </a:solidFill>
                <a:latin typeface="Times New Roman" panose="02020603050405020304" pitchFamily="18" charset="0"/>
                <a:ea typeface="Aptos"/>
              </a:rPr>
              <a:t>đàn hồi.</a:t>
            </a:r>
            <a:endParaRPr lang="en-US" sz="36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717696" y="5216295"/>
            <a:ext cx="3953652" cy="1200329"/>
          </a:xfrm>
          <a:prstGeom prst="rect">
            <a:avLst/>
          </a:prstGeom>
        </p:spPr>
        <p:txBody>
          <a:bodyPr wrap="square">
            <a:spAutoFit/>
          </a:bodyPr>
          <a:lstStyle/>
          <a:p>
            <a:r>
              <a:rPr lang="pt-BR" sz="3600" b="1" dirty="0" smtClean="0">
                <a:solidFill>
                  <a:schemeClr val="bg1"/>
                </a:solidFill>
                <a:latin typeface="Times New Roman" panose="02020603050405020304" pitchFamily="18" charset="0"/>
                <a:ea typeface="Aptos"/>
              </a:rPr>
              <a:t>tính </a:t>
            </a:r>
            <a:r>
              <a:rPr lang="vi-VN" sz="3600" b="1" dirty="0">
                <a:solidFill>
                  <a:schemeClr val="bg1"/>
                </a:solidFill>
                <a:ea typeface="Aptos"/>
              </a:rPr>
              <a:t>đàn </a:t>
            </a:r>
            <a:r>
              <a:rPr lang="vi-VN" sz="3600" b="1" dirty="0" smtClean="0">
                <a:solidFill>
                  <a:schemeClr val="bg1"/>
                </a:solidFill>
                <a:ea typeface="Aptos"/>
              </a:rPr>
              <a:t>hồi và cách nhiệt.</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48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2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7"/>
                                        </p:tgtEl>
                                        <p:attrNameLst>
                                          <p:attrName>style.visibility</p:attrName>
                                        </p:attrNameLst>
                                      </p:cBhvr>
                                      <p:to>
                                        <p:strVal val="visible"/>
                                      </p:to>
                                    </p:set>
                                    <p:animEffect transition="in" filter="wipe(left)">
                                      <p:cBhvr>
                                        <p:cTn id="36"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2" grpId="0"/>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oogle Shape;290;p4">
            <a:extLst>
              <a:ext uri="{FF2B5EF4-FFF2-40B4-BE49-F238E27FC236}">
                <a16:creationId xmlns:a16="http://schemas.microsoft.com/office/drawing/2014/main" id="{3EC6E50B-F76E-3CDB-E5CE-D980E7F0A958}"/>
              </a:ext>
            </a:extLst>
          </p:cNvPr>
          <p:cNvGrpSpPr/>
          <p:nvPr/>
        </p:nvGrpSpPr>
        <p:grpSpPr>
          <a:xfrm>
            <a:off x="116667" y="364047"/>
            <a:ext cx="4489508" cy="940513"/>
            <a:chOff x="2067302" y="5922690"/>
            <a:chExt cx="2956473" cy="940513"/>
          </a:xfrm>
        </p:grpSpPr>
        <p:sp>
          <p:nvSpPr>
            <p:cNvPr id="145" name="Google Shape;291;p4">
              <a:extLst>
                <a:ext uri="{FF2B5EF4-FFF2-40B4-BE49-F238E27FC236}">
                  <a16:creationId xmlns:a16="http://schemas.microsoft.com/office/drawing/2014/main" id="{12EE5835-414D-93C3-94CC-E351F100527C}"/>
                </a:ext>
              </a:extLst>
            </p:cNvPr>
            <p:cNvSpPr/>
            <p:nvPr/>
          </p:nvSpPr>
          <p:spPr>
            <a:xfrm rot="5400000">
              <a:off x="3529200" y="5335816"/>
              <a:ext cx="793396" cy="2195754"/>
            </a:xfrm>
            <a:prstGeom prst="round2SameRect">
              <a:avLst>
                <a:gd name="adj1" fmla="val 16667"/>
                <a:gd name="adj2" fmla="val 0"/>
              </a:avLst>
            </a:prstGeom>
            <a:solidFill>
              <a:srgbClr val="F2F2F2"/>
            </a:solidFill>
            <a:ln w="38100" cap="flat" cmpd="sng">
              <a:solidFill>
                <a:srgbClr val="7E953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6" name="Google Shape;292;p4">
              <a:extLst>
                <a:ext uri="{FF2B5EF4-FFF2-40B4-BE49-F238E27FC236}">
                  <a16:creationId xmlns:a16="http://schemas.microsoft.com/office/drawing/2014/main" id="{16D73D59-D6EF-EDD0-79B2-D65B789ABB80}"/>
                </a:ext>
              </a:extLst>
            </p:cNvPr>
            <p:cNvSpPr txBox="1"/>
            <p:nvPr/>
          </p:nvSpPr>
          <p:spPr>
            <a:xfrm>
              <a:off x="2910774" y="6148941"/>
              <a:ext cx="211300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smtClean="0">
                  <a:solidFill>
                    <a:srgbClr val="0000FF"/>
                  </a:solidFill>
                  <a:latin typeface="Stencil" panose="040409050D0802020404" pitchFamily="82" charset="0"/>
                  <a:ea typeface="Times New Roman"/>
                  <a:cs typeface="Times New Roman" panose="02020603050405020304" pitchFamily="18" charset="0"/>
                  <a:sym typeface="Times New Roman"/>
                </a:rPr>
                <a:t>LUYỆN TẬP</a:t>
              </a:r>
              <a:endParaRPr sz="4000" b="1" dirty="0">
                <a:solidFill>
                  <a:srgbClr val="0000FF"/>
                </a:solidFill>
                <a:latin typeface="Stencil" panose="040409050D0802020404" pitchFamily="82" charset="0"/>
                <a:ea typeface="Times New Roman"/>
                <a:cs typeface="Times New Roman" panose="02020603050405020304" pitchFamily="18" charset="0"/>
                <a:sym typeface="Times New Roman"/>
              </a:endParaRPr>
            </a:p>
          </p:txBody>
        </p:sp>
        <p:grpSp>
          <p:nvGrpSpPr>
            <p:cNvPr id="147" name="Google Shape;293;p4">
              <a:extLst>
                <a:ext uri="{FF2B5EF4-FFF2-40B4-BE49-F238E27FC236}">
                  <a16:creationId xmlns:a16="http://schemas.microsoft.com/office/drawing/2014/main" id="{A764C846-DB6D-9F36-1ECF-6B3964C9B879}"/>
                </a:ext>
              </a:extLst>
            </p:cNvPr>
            <p:cNvGrpSpPr/>
            <p:nvPr/>
          </p:nvGrpSpPr>
          <p:grpSpPr>
            <a:xfrm>
              <a:off x="2067302" y="5922690"/>
              <a:ext cx="950173" cy="940513"/>
              <a:chOff x="1311958" y="3405486"/>
              <a:chExt cx="950173" cy="940513"/>
            </a:xfrm>
          </p:grpSpPr>
          <p:sp>
            <p:nvSpPr>
              <p:cNvPr id="148" name="Google Shape;294;p4">
                <a:extLst>
                  <a:ext uri="{FF2B5EF4-FFF2-40B4-BE49-F238E27FC236}">
                    <a16:creationId xmlns:a16="http://schemas.microsoft.com/office/drawing/2014/main" id="{03E6BDDE-6595-8066-6ED2-1AB271F64CF7}"/>
                  </a:ext>
                </a:extLst>
              </p:cNvPr>
              <p:cNvSpPr/>
              <p:nvPr/>
            </p:nvSpPr>
            <p:spPr>
              <a:xfrm>
                <a:off x="1406975" y="3672018"/>
                <a:ext cx="596676" cy="5403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lt1"/>
                  </a:solidFill>
                  <a:latin typeface="Arial" panose="020B0604020202020204" pitchFamily="34" charset="0"/>
                  <a:ea typeface="Times New Roman"/>
                  <a:cs typeface="Arial" panose="020B0604020202020204" pitchFamily="34" charset="0"/>
                  <a:sym typeface="Times New Roman"/>
                </a:endParaRPr>
              </a:p>
            </p:txBody>
          </p:sp>
          <p:sp>
            <p:nvSpPr>
              <p:cNvPr id="149" name="Google Shape;295;p4">
                <a:extLst>
                  <a:ext uri="{FF2B5EF4-FFF2-40B4-BE49-F238E27FC236}">
                    <a16:creationId xmlns:a16="http://schemas.microsoft.com/office/drawing/2014/main" id="{901B344D-6ECB-C93A-A3B0-CCFC306FEEB2}"/>
                  </a:ext>
                </a:extLst>
              </p:cNvPr>
              <p:cNvSpPr/>
              <p:nvPr/>
            </p:nvSpPr>
            <p:spPr>
              <a:xfrm>
                <a:off x="1311958" y="3581027"/>
                <a:ext cx="190035" cy="268948"/>
              </a:xfrm>
              <a:custGeom>
                <a:avLst/>
                <a:gdLst/>
                <a:ahLst/>
                <a:cxnLst/>
                <a:rect l="l" t="t" r="r" b="b"/>
                <a:pathLst>
                  <a:path w="50" h="71" extrusionOk="0">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0" name="Google Shape;296;p4">
                <a:extLst>
                  <a:ext uri="{FF2B5EF4-FFF2-40B4-BE49-F238E27FC236}">
                    <a16:creationId xmlns:a16="http://schemas.microsoft.com/office/drawing/2014/main" id="{BC13A12B-3F36-0556-47A0-76D36EDF043C}"/>
                  </a:ext>
                </a:extLst>
              </p:cNvPr>
              <p:cNvSpPr/>
              <p:nvPr/>
            </p:nvSpPr>
            <p:spPr>
              <a:xfrm>
                <a:off x="1311958" y="3581027"/>
                <a:ext cx="277000" cy="181983"/>
              </a:xfrm>
              <a:custGeom>
                <a:avLst/>
                <a:gdLst/>
                <a:ahLst/>
                <a:cxnLst/>
                <a:rect l="l" t="t" r="r" b="b"/>
                <a:pathLst>
                  <a:path w="73" h="48" extrusionOk="0">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1" name="Google Shape;297;p4">
                <a:extLst>
                  <a:ext uri="{FF2B5EF4-FFF2-40B4-BE49-F238E27FC236}">
                    <a16:creationId xmlns:a16="http://schemas.microsoft.com/office/drawing/2014/main" id="{2BB1C3D9-AAA1-B0B4-8ED0-563BEA989A01}"/>
                  </a:ext>
                </a:extLst>
              </p:cNvPr>
              <p:cNvSpPr/>
              <p:nvPr/>
            </p:nvSpPr>
            <p:spPr>
              <a:xfrm>
                <a:off x="1563190" y="3581027"/>
                <a:ext cx="285052" cy="181983"/>
              </a:xfrm>
              <a:custGeom>
                <a:avLst/>
                <a:gdLst/>
                <a:ahLst/>
                <a:cxnLst/>
                <a:rect l="l" t="t" r="r" b="b"/>
                <a:pathLst>
                  <a:path w="75" h="48" extrusionOk="0">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2" name="Google Shape;298;p4">
                <a:extLst>
                  <a:ext uri="{FF2B5EF4-FFF2-40B4-BE49-F238E27FC236}">
                    <a16:creationId xmlns:a16="http://schemas.microsoft.com/office/drawing/2014/main" id="{04DE3F4D-DADC-96EE-A8FF-5377F64E04C4}"/>
                  </a:ext>
                </a:extLst>
              </p:cNvPr>
              <p:cNvSpPr/>
              <p:nvPr/>
            </p:nvSpPr>
            <p:spPr>
              <a:xfrm>
                <a:off x="1563190" y="4151132"/>
                <a:ext cx="280221" cy="194867"/>
              </a:xfrm>
              <a:custGeom>
                <a:avLst/>
                <a:gdLst/>
                <a:ahLst/>
                <a:cxnLst/>
                <a:rect l="l" t="t" r="r" b="b"/>
                <a:pathLst>
                  <a:path w="74" h="51" extrusionOk="0">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3" name="Google Shape;299;p4">
                <a:extLst>
                  <a:ext uri="{FF2B5EF4-FFF2-40B4-BE49-F238E27FC236}">
                    <a16:creationId xmlns:a16="http://schemas.microsoft.com/office/drawing/2014/main" id="{C7AEBCAB-774C-34DC-05BA-EBBF9B3E5D30}"/>
                  </a:ext>
                </a:extLst>
              </p:cNvPr>
              <p:cNvSpPr/>
              <p:nvPr/>
            </p:nvSpPr>
            <p:spPr>
              <a:xfrm>
                <a:off x="1311958" y="4064167"/>
                <a:ext cx="19003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4" name="Google Shape;300;p4">
                <a:extLst>
                  <a:ext uri="{FF2B5EF4-FFF2-40B4-BE49-F238E27FC236}">
                    <a16:creationId xmlns:a16="http://schemas.microsoft.com/office/drawing/2014/main" id="{BE04E1C0-8332-7E3E-D7F1-7CF9BE93D6BB}"/>
                  </a:ext>
                </a:extLst>
              </p:cNvPr>
              <p:cNvSpPr/>
              <p:nvPr/>
            </p:nvSpPr>
            <p:spPr>
              <a:xfrm>
                <a:off x="1311958" y="4151132"/>
                <a:ext cx="27700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5" name="Google Shape;301;p4">
                <a:extLst>
                  <a:ext uri="{FF2B5EF4-FFF2-40B4-BE49-F238E27FC236}">
                    <a16:creationId xmlns:a16="http://schemas.microsoft.com/office/drawing/2014/main" id="{DF7938AF-94D6-4D94-4995-73DEF8FF9469}"/>
                  </a:ext>
                </a:extLst>
              </p:cNvPr>
              <p:cNvSpPr/>
              <p:nvPr/>
            </p:nvSpPr>
            <p:spPr>
              <a:xfrm>
                <a:off x="1311958" y="3820986"/>
                <a:ext cx="19003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6" name="Google Shape;302;p4">
                <a:extLst>
                  <a:ext uri="{FF2B5EF4-FFF2-40B4-BE49-F238E27FC236}">
                    <a16:creationId xmlns:a16="http://schemas.microsoft.com/office/drawing/2014/main" id="{39414F92-45FD-38C6-27A4-BE9CD4272889}"/>
                  </a:ext>
                </a:extLst>
              </p:cNvPr>
              <p:cNvSpPr/>
              <p:nvPr/>
            </p:nvSpPr>
            <p:spPr>
              <a:xfrm>
                <a:off x="1907830" y="4064167"/>
                <a:ext cx="19164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7" name="Google Shape;303;p4">
                <a:extLst>
                  <a:ext uri="{FF2B5EF4-FFF2-40B4-BE49-F238E27FC236}">
                    <a16:creationId xmlns:a16="http://schemas.microsoft.com/office/drawing/2014/main" id="{456934F0-C3E7-BE2B-7524-F10E88CB1353}"/>
                  </a:ext>
                </a:extLst>
              </p:cNvPr>
              <p:cNvSpPr/>
              <p:nvPr/>
            </p:nvSpPr>
            <p:spPr>
              <a:xfrm>
                <a:off x="1820865" y="4151132"/>
                <a:ext cx="27861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8" name="Google Shape;304;p4">
                <a:extLst>
                  <a:ext uri="{FF2B5EF4-FFF2-40B4-BE49-F238E27FC236}">
                    <a16:creationId xmlns:a16="http://schemas.microsoft.com/office/drawing/2014/main" id="{037CD950-4F64-8219-BDA0-1E7711342850}"/>
                  </a:ext>
                </a:extLst>
              </p:cNvPr>
              <p:cNvSpPr/>
              <p:nvPr/>
            </p:nvSpPr>
            <p:spPr>
              <a:xfrm>
                <a:off x="1907830" y="3820986"/>
                <a:ext cx="19164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9" name="Google Shape;305;p4">
                <a:extLst>
                  <a:ext uri="{FF2B5EF4-FFF2-40B4-BE49-F238E27FC236}">
                    <a16:creationId xmlns:a16="http://schemas.microsoft.com/office/drawing/2014/main" id="{0C46338E-53D9-6ECA-B90E-72B38B3B486A}"/>
                  </a:ext>
                </a:extLst>
              </p:cNvPr>
              <p:cNvSpPr/>
              <p:nvPr/>
            </p:nvSpPr>
            <p:spPr>
              <a:xfrm>
                <a:off x="1661428" y="3405486"/>
                <a:ext cx="600703" cy="594262"/>
              </a:xfrm>
              <a:custGeom>
                <a:avLst/>
                <a:gdLst/>
                <a:ahLst/>
                <a:cxnLst/>
                <a:rect l="l" t="t" r="r" b="b"/>
                <a:pathLst>
                  <a:path w="158" h="156" extrusionOk="0">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0" name="Google Shape;306;p4">
                <a:extLst>
                  <a:ext uri="{FF2B5EF4-FFF2-40B4-BE49-F238E27FC236}">
                    <a16:creationId xmlns:a16="http://schemas.microsoft.com/office/drawing/2014/main" id="{55344E87-7B7D-1B22-6529-4B962C1832FD}"/>
                  </a:ext>
                </a:extLst>
              </p:cNvPr>
              <p:cNvSpPr/>
              <p:nvPr/>
            </p:nvSpPr>
            <p:spPr>
              <a:xfrm>
                <a:off x="1555138" y="3790388"/>
                <a:ext cx="318872" cy="293105"/>
              </a:xfrm>
              <a:custGeom>
                <a:avLst/>
                <a:gdLst/>
                <a:ahLst/>
                <a:cxnLst/>
                <a:rect l="l" t="t" r="r" b="b"/>
                <a:pathLst>
                  <a:path w="84" h="77" extrusionOk="0">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1" name="Google Shape;307;p4">
                <a:extLst>
                  <a:ext uri="{FF2B5EF4-FFF2-40B4-BE49-F238E27FC236}">
                    <a16:creationId xmlns:a16="http://schemas.microsoft.com/office/drawing/2014/main" id="{9A4A2290-1B84-D5CA-D453-C6D667A8AA9C}"/>
                  </a:ext>
                </a:extLst>
              </p:cNvPr>
              <p:cNvSpPr/>
              <p:nvPr/>
            </p:nvSpPr>
            <p:spPr>
              <a:xfrm>
                <a:off x="1371545" y="3642225"/>
                <a:ext cx="69249" cy="148163"/>
              </a:xfrm>
              <a:custGeom>
                <a:avLst/>
                <a:gdLst/>
                <a:ahLst/>
                <a:cxnLst/>
                <a:rect l="l" t="t" r="r" b="b"/>
                <a:pathLst>
                  <a:path w="43" h="92" extrusionOk="0">
                    <a:moveTo>
                      <a:pt x="0" y="0"/>
                    </a:moveTo>
                    <a:lnTo>
                      <a:pt x="43" y="0"/>
                    </a:lnTo>
                    <a:lnTo>
                      <a:pt x="43" y="92"/>
                    </a:lnTo>
                    <a:lnTo>
                      <a:pt x="0" y="92"/>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2" name="Google Shape;308;p4">
                <a:extLst>
                  <a:ext uri="{FF2B5EF4-FFF2-40B4-BE49-F238E27FC236}">
                    <a16:creationId xmlns:a16="http://schemas.microsoft.com/office/drawing/2014/main" id="{2057EF9D-CB11-17C7-E5D2-A69996B2235F}"/>
                  </a:ext>
                </a:extLst>
              </p:cNvPr>
              <p:cNvSpPr/>
              <p:nvPr/>
            </p:nvSpPr>
            <p:spPr>
              <a:xfrm>
                <a:off x="1371545" y="3642225"/>
                <a:ext cx="156215" cy="59588"/>
              </a:xfrm>
              <a:custGeom>
                <a:avLst/>
                <a:gdLst/>
                <a:ahLst/>
                <a:cxnLst/>
                <a:rect l="l" t="t" r="r" b="b"/>
                <a:pathLst>
                  <a:path w="97" h="37" extrusionOk="0">
                    <a:moveTo>
                      <a:pt x="0" y="0"/>
                    </a:moveTo>
                    <a:lnTo>
                      <a:pt x="97" y="0"/>
                    </a:lnTo>
                    <a:lnTo>
                      <a:pt x="97" y="37"/>
                    </a:lnTo>
                    <a:lnTo>
                      <a:pt x="0" y="37"/>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3" name="Google Shape;309;p4">
                <a:extLst>
                  <a:ext uri="{FF2B5EF4-FFF2-40B4-BE49-F238E27FC236}">
                    <a16:creationId xmlns:a16="http://schemas.microsoft.com/office/drawing/2014/main" id="{4ACBC7B1-31E3-D638-4DBE-8F1FEA262270}"/>
                  </a:ext>
                </a:extLst>
              </p:cNvPr>
              <p:cNvSpPr/>
              <p:nvPr/>
            </p:nvSpPr>
            <p:spPr>
              <a:xfrm>
                <a:off x="1622777" y="3642225"/>
                <a:ext cx="161046" cy="59588"/>
              </a:xfrm>
              <a:custGeom>
                <a:avLst/>
                <a:gdLst/>
                <a:ahLst/>
                <a:cxnLst/>
                <a:rect l="l" t="t" r="r" b="b"/>
                <a:pathLst>
                  <a:path w="100" h="37" extrusionOk="0">
                    <a:moveTo>
                      <a:pt x="0" y="37"/>
                    </a:moveTo>
                    <a:lnTo>
                      <a:pt x="0" y="0"/>
                    </a:lnTo>
                    <a:lnTo>
                      <a:pt x="100" y="0"/>
                    </a:lnTo>
                    <a:lnTo>
                      <a:pt x="64" y="37"/>
                    </a:lnTo>
                    <a:lnTo>
                      <a:pt x="0" y="37"/>
                    </a:lnTo>
                    <a:lnTo>
                      <a:pt x="0" y="37"/>
                    </a:lnTo>
                    <a:lnTo>
                      <a:pt x="0" y="3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4" name="Google Shape;310;p4">
                <a:extLst>
                  <a:ext uri="{FF2B5EF4-FFF2-40B4-BE49-F238E27FC236}">
                    <a16:creationId xmlns:a16="http://schemas.microsoft.com/office/drawing/2014/main" id="{26F244F1-AAE1-7DA5-9814-B67C2473B86B}"/>
                  </a:ext>
                </a:extLst>
              </p:cNvPr>
              <p:cNvSpPr/>
              <p:nvPr/>
            </p:nvSpPr>
            <p:spPr>
              <a:xfrm>
                <a:off x="1622777" y="4212330"/>
                <a:ext cx="161046" cy="72471"/>
              </a:xfrm>
              <a:custGeom>
                <a:avLst/>
                <a:gdLst/>
                <a:ahLst/>
                <a:cxnLst/>
                <a:rect l="l" t="t" r="r" b="b"/>
                <a:pathLst>
                  <a:path w="100" h="45" extrusionOk="0">
                    <a:moveTo>
                      <a:pt x="0" y="0"/>
                    </a:moveTo>
                    <a:lnTo>
                      <a:pt x="100" y="0"/>
                    </a:lnTo>
                    <a:lnTo>
                      <a:pt x="100"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5" name="Google Shape;311;p4">
                <a:extLst>
                  <a:ext uri="{FF2B5EF4-FFF2-40B4-BE49-F238E27FC236}">
                    <a16:creationId xmlns:a16="http://schemas.microsoft.com/office/drawing/2014/main" id="{1E9568D7-56C5-5320-863C-F801CA724C9E}"/>
                  </a:ext>
                </a:extLst>
              </p:cNvPr>
              <p:cNvSpPr/>
              <p:nvPr/>
            </p:nvSpPr>
            <p:spPr>
              <a:xfrm>
                <a:off x="1371545"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6" name="Google Shape;312;p4">
                <a:extLst>
                  <a:ext uri="{FF2B5EF4-FFF2-40B4-BE49-F238E27FC236}">
                    <a16:creationId xmlns:a16="http://schemas.microsoft.com/office/drawing/2014/main" id="{AF71986E-83F9-C943-3F74-D4140451A6FD}"/>
                  </a:ext>
                </a:extLst>
              </p:cNvPr>
              <p:cNvSpPr/>
              <p:nvPr/>
            </p:nvSpPr>
            <p:spPr>
              <a:xfrm>
                <a:off x="1371545"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7" name="Google Shape;313;p4">
                <a:extLst>
                  <a:ext uri="{FF2B5EF4-FFF2-40B4-BE49-F238E27FC236}">
                    <a16:creationId xmlns:a16="http://schemas.microsoft.com/office/drawing/2014/main" id="{0979DDA6-8DA6-D1B2-1DFF-FCC12A97CF17}"/>
                  </a:ext>
                </a:extLst>
              </p:cNvPr>
              <p:cNvSpPr/>
              <p:nvPr/>
            </p:nvSpPr>
            <p:spPr>
              <a:xfrm>
                <a:off x="1371545"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8" name="Google Shape;314;p4">
                <a:extLst>
                  <a:ext uri="{FF2B5EF4-FFF2-40B4-BE49-F238E27FC236}">
                    <a16:creationId xmlns:a16="http://schemas.microsoft.com/office/drawing/2014/main" id="{CC6CE276-4B0F-5B9F-E161-4A3DEE583D04}"/>
                  </a:ext>
                </a:extLst>
              </p:cNvPr>
              <p:cNvSpPr/>
              <p:nvPr/>
            </p:nvSpPr>
            <p:spPr>
              <a:xfrm>
                <a:off x="1969027"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9" name="Google Shape;315;p4">
                <a:extLst>
                  <a:ext uri="{FF2B5EF4-FFF2-40B4-BE49-F238E27FC236}">
                    <a16:creationId xmlns:a16="http://schemas.microsoft.com/office/drawing/2014/main" id="{9120CDDC-DEFE-2758-0C15-99DF807AEA54}"/>
                  </a:ext>
                </a:extLst>
              </p:cNvPr>
              <p:cNvSpPr/>
              <p:nvPr/>
            </p:nvSpPr>
            <p:spPr>
              <a:xfrm>
                <a:off x="1882062"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0" name="Google Shape;316;p4">
                <a:extLst>
                  <a:ext uri="{FF2B5EF4-FFF2-40B4-BE49-F238E27FC236}">
                    <a16:creationId xmlns:a16="http://schemas.microsoft.com/office/drawing/2014/main" id="{52F5A13E-DE4A-84C5-9060-5F9D53B81381}"/>
                  </a:ext>
                </a:extLst>
              </p:cNvPr>
              <p:cNvSpPr/>
              <p:nvPr/>
            </p:nvSpPr>
            <p:spPr>
              <a:xfrm>
                <a:off x="1969027"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1" name="Google Shape;317;p4">
                <a:extLst>
                  <a:ext uri="{FF2B5EF4-FFF2-40B4-BE49-F238E27FC236}">
                    <a16:creationId xmlns:a16="http://schemas.microsoft.com/office/drawing/2014/main" id="{54B4AD7F-6F22-8289-7E24-BAC31D706615}"/>
                  </a:ext>
                </a:extLst>
              </p:cNvPr>
              <p:cNvSpPr/>
              <p:nvPr/>
            </p:nvSpPr>
            <p:spPr>
              <a:xfrm>
                <a:off x="1725847" y="3466684"/>
                <a:ext cx="468645" cy="471867"/>
              </a:xfrm>
              <a:custGeom>
                <a:avLst/>
                <a:gdLst/>
                <a:ahLst/>
                <a:cxnLst/>
                <a:rect l="l" t="t" r="r" b="b"/>
                <a:pathLst>
                  <a:path w="291" h="293" extrusionOk="0">
                    <a:moveTo>
                      <a:pt x="208" y="0"/>
                    </a:moveTo>
                    <a:lnTo>
                      <a:pt x="0" y="196"/>
                    </a:lnTo>
                    <a:lnTo>
                      <a:pt x="92" y="293"/>
                    </a:lnTo>
                    <a:lnTo>
                      <a:pt x="291" y="94"/>
                    </a:lnTo>
                    <a:lnTo>
                      <a:pt x="208" y="0"/>
                    </a:lnTo>
                    <a:lnTo>
                      <a:pt x="208" y="0"/>
                    </a:lnTo>
                    <a:lnTo>
                      <a:pt x="208"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2" name="Google Shape;318;p4">
                <a:extLst>
                  <a:ext uri="{FF2B5EF4-FFF2-40B4-BE49-F238E27FC236}">
                    <a16:creationId xmlns:a16="http://schemas.microsoft.com/office/drawing/2014/main" id="{89EF4009-0456-74E9-D91D-84DF9AA7F392}"/>
                  </a:ext>
                </a:extLst>
              </p:cNvPr>
              <p:cNvSpPr/>
              <p:nvPr/>
            </p:nvSpPr>
            <p:spPr>
              <a:xfrm>
                <a:off x="1619556" y="3849975"/>
                <a:ext cx="190035" cy="172320"/>
              </a:xfrm>
              <a:custGeom>
                <a:avLst/>
                <a:gdLst/>
                <a:ahLst/>
                <a:cxnLst/>
                <a:rect l="l" t="t" r="r" b="b"/>
                <a:pathLst>
                  <a:path w="118" h="107" extrusionOk="0">
                    <a:moveTo>
                      <a:pt x="35" y="0"/>
                    </a:moveTo>
                    <a:lnTo>
                      <a:pt x="0" y="107"/>
                    </a:lnTo>
                    <a:lnTo>
                      <a:pt x="118" y="81"/>
                    </a:lnTo>
                    <a:lnTo>
                      <a:pt x="35" y="0"/>
                    </a:lnTo>
                    <a:lnTo>
                      <a:pt x="35" y="0"/>
                    </a:lnTo>
                    <a:lnTo>
                      <a:pt x="3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grpSp>
      </p:grpSp>
      <p:sp>
        <p:nvSpPr>
          <p:cNvPr id="194" name="Rectangle 51">
            <a:extLst>
              <a:ext uri="{FF2B5EF4-FFF2-40B4-BE49-F238E27FC236}">
                <a16:creationId xmlns:a16="http://schemas.microsoft.com/office/drawing/2014/main" id="{4C61779B-4F1E-A33C-EDC3-4CD7CBDAC5B3}"/>
              </a:ext>
            </a:extLst>
          </p:cNvPr>
          <p:cNvSpPr/>
          <p:nvPr/>
        </p:nvSpPr>
        <p:spPr>
          <a:xfrm>
            <a:off x="797056" y="3832327"/>
            <a:ext cx="10205724" cy="1069457"/>
          </a:xfrm>
          <a:prstGeom prst="rect">
            <a:avLst/>
          </a:prstGeom>
          <a:solidFill>
            <a:srgbClr val="FFE699"/>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lvl="0" algn="ctr" defTabSz="2177060">
              <a:defRPr/>
            </a:pPr>
            <a:endPar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grpSp>
        <p:nvGrpSpPr>
          <p:cNvPr id="199" name="Group 20">
            <a:extLst>
              <a:ext uri="{FF2B5EF4-FFF2-40B4-BE49-F238E27FC236}">
                <a16:creationId xmlns:a16="http://schemas.microsoft.com/office/drawing/2014/main" id="{4B3478C5-9FFA-D382-E96E-28AED786B35B}"/>
              </a:ext>
            </a:extLst>
          </p:cNvPr>
          <p:cNvGrpSpPr/>
          <p:nvPr/>
        </p:nvGrpSpPr>
        <p:grpSpPr>
          <a:xfrm>
            <a:off x="-125322" y="1503645"/>
            <a:ext cx="12317321" cy="1927647"/>
            <a:chOff x="534988" y="1647868"/>
            <a:chExt cx="11578782" cy="1176335"/>
          </a:xfrm>
        </p:grpSpPr>
        <p:sp>
          <p:nvSpPr>
            <p:cNvPr id="201" name="Rounded Rectangle 24">
              <a:extLst>
                <a:ext uri="{FF2B5EF4-FFF2-40B4-BE49-F238E27FC236}">
                  <a16:creationId xmlns:a16="http://schemas.microsoft.com/office/drawing/2014/main" id="{1A612DA7-D09A-7C29-2EFC-95D9F4F19C5F}"/>
                </a:ext>
              </a:extLst>
            </p:cNvPr>
            <p:cNvSpPr/>
            <p:nvPr/>
          </p:nvSpPr>
          <p:spPr bwMode="auto">
            <a:xfrm>
              <a:off x="755650" y="1720893"/>
              <a:ext cx="11358120" cy="984138"/>
            </a:xfrm>
            <a:prstGeom prst="roundRect">
              <a:avLst>
                <a:gd name="adj" fmla="val 5492"/>
              </a:avLst>
            </a:prstGeom>
            <a:solidFill>
              <a:srgbClr val="FFE699"/>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2" name="Group 25">
              <a:extLst>
                <a:ext uri="{FF2B5EF4-FFF2-40B4-BE49-F238E27FC236}">
                  <a16:creationId xmlns:a16="http://schemas.microsoft.com/office/drawing/2014/main" id="{3CA64509-CE3B-B8E4-2F3D-956B01739FD4}"/>
                </a:ext>
              </a:extLst>
            </p:cNvPr>
            <p:cNvGrpSpPr/>
            <p:nvPr/>
          </p:nvGrpSpPr>
          <p:grpSpPr>
            <a:xfrm>
              <a:off x="534988" y="1647868"/>
              <a:ext cx="1794530" cy="1176335"/>
              <a:chOff x="534988" y="1647868"/>
              <a:chExt cx="1794530" cy="1176335"/>
            </a:xfrm>
          </p:grpSpPr>
          <p:sp>
            <p:nvSpPr>
              <p:cNvPr id="203" name="Isosceles Triangle 44">
                <a:extLst>
                  <a:ext uri="{FF2B5EF4-FFF2-40B4-BE49-F238E27FC236}">
                    <a16:creationId xmlns:a16="http://schemas.microsoft.com/office/drawing/2014/main" id="{E54EB023-9AE1-DF35-AA6E-DACEBC7662B1}"/>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4" name="Pentagon 27">
                <a:extLst>
                  <a:ext uri="{FF2B5EF4-FFF2-40B4-BE49-F238E27FC236}">
                    <a16:creationId xmlns:a16="http://schemas.microsoft.com/office/drawing/2014/main" id="{FB371E2C-5CF5-F146-D665-5CB5D4993E7C}"/>
                  </a:ext>
                </a:extLst>
              </p:cNvPr>
              <p:cNvSpPr/>
              <p:nvPr/>
            </p:nvSpPr>
            <p:spPr bwMode="auto">
              <a:xfrm>
                <a:off x="534988" y="1647868"/>
                <a:ext cx="1794530" cy="585423"/>
              </a:xfrm>
              <a:prstGeom prst="homePlate">
                <a:avLst>
                  <a:gd name="adj" fmla="val 12444"/>
                </a:avLst>
              </a:prstGeom>
              <a:solidFill>
                <a:srgbClr val="C00000"/>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0" name="Freeform 33">
                <a:extLst>
                  <a:ext uri="{FF2B5EF4-FFF2-40B4-BE49-F238E27FC236}">
                    <a16:creationId xmlns:a16="http://schemas.microsoft.com/office/drawing/2014/main" id="{69BDD0E0-C8A6-C1CB-D9E1-9D00FEDBEC59}"/>
                  </a:ext>
                </a:extLst>
              </p:cNvPr>
              <p:cNvSpPr>
                <a:spLocks/>
              </p:cNvSpPr>
              <p:nvPr/>
            </p:nvSpPr>
            <p:spPr bwMode="auto">
              <a:xfrm>
                <a:off x="735039" y="1836912"/>
                <a:ext cx="262417" cy="203129"/>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solidFill>
                <a:sysClr val="window" lastClr="FFFFFF">
                  <a:lumMod val="95000"/>
                </a:sysClr>
              </a:solid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7" name="TextBox 13">
                <a:extLst>
                  <a:ext uri="{FF2B5EF4-FFF2-40B4-BE49-F238E27FC236}">
                    <a16:creationId xmlns:a16="http://schemas.microsoft.com/office/drawing/2014/main" id="{58A029AB-16D9-BACE-2FE0-2CEAE03601C9}"/>
                  </a:ext>
                </a:extLst>
              </p:cNvPr>
              <p:cNvSpPr txBox="1">
                <a:spLocks noChangeArrowheads="1"/>
              </p:cNvSpPr>
              <p:nvPr/>
            </p:nvSpPr>
            <p:spPr bwMode="auto">
              <a:xfrm>
                <a:off x="880806" y="1801180"/>
                <a:ext cx="1448712" cy="35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rPr>
                  <a:t>Câu </a:t>
                </a:r>
                <a:r>
                  <a:rPr lang="en-US" sz="3200" b="1" dirty="0" smtClean="0">
                    <a:solidFill>
                      <a:srgbClr val="FFFF00"/>
                    </a:solidFill>
                  </a:rPr>
                  <a:t>4</a:t>
                </a:r>
                <a:endParaRPr kumimoji="0" lang="en-US" sz="3200" b="1" i="0" u="none" strike="noStrike" kern="1200" cap="none" spc="0" normalizeH="0" baseline="0" noProof="0" dirty="0">
                  <a:ln>
                    <a:noFill/>
                  </a:ln>
                  <a:solidFill>
                    <a:srgbClr val="FFFF00"/>
                  </a:solidFill>
                  <a:effectLst/>
                  <a:uLnTx/>
                  <a:uFillTx/>
                </a:endParaRPr>
              </a:p>
            </p:txBody>
          </p:sp>
        </p:grpSp>
      </p:grpSp>
      <p:sp>
        <p:nvSpPr>
          <p:cNvPr id="2" name="Rectangle 1"/>
          <p:cNvSpPr/>
          <p:nvPr/>
        </p:nvSpPr>
        <p:spPr>
          <a:xfrm>
            <a:off x="1805596" y="1708648"/>
            <a:ext cx="10386403" cy="1384995"/>
          </a:xfrm>
          <a:prstGeom prst="rect">
            <a:avLst/>
          </a:prstGeom>
        </p:spPr>
        <p:txBody>
          <a:bodyPr wrap="square">
            <a:spAutoFit/>
          </a:bodyPr>
          <a:lstStyle/>
          <a:p>
            <a:r>
              <a:rPr lang="pt-BR" sz="2800" b="1" dirty="0">
                <a:solidFill>
                  <a:srgbClr val="0000FF"/>
                </a:solidFill>
                <a:latin typeface="Arial" panose="020B0604020202020204" pitchFamily="34" charset="0"/>
                <a:cs typeface="Arial" panose="020B0604020202020204" pitchFamily="34" charset="0"/>
              </a:rPr>
              <a:t>PVC được dùng chế tạo ống dẫn nước, vải che mưa,  làm vỏ bọc dây điện.... Một đoạn mạch PVC có khối lượng phân tử bằng 93750. Tính số mắc xích đoạn PVC trên </a:t>
            </a:r>
            <a:r>
              <a:rPr lang="pt-BR" sz="2800" b="1" dirty="0" smtClean="0">
                <a:solidFill>
                  <a:srgbClr val="0000FF"/>
                </a:solidFill>
                <a:latin typeface="Arial" panose="020B0604020202020204" pitchFamily="34" charset="0"/>
                <a:cs typeface="Arial" panose="020B0604020202020204" pitchFamily="34" charset="0"/>
              </a:rPr>
              <a:t>?</a:t>
            </a:r>
            <a:endParaRPr lang="vi-VN" sz="2800" b="1" dirty="0">
              <a:solidFill>
                <a:srgbClr val="0000FF"/>
              </a:solidFill>
              <a:latin typeface="Arial" panose="020B0604020202020204" pitchFamily="34" charset="0"/>
              <a:cs typeface="Arial" panose="020B0604020202020204" pitchFamily="34" charset="0"/>
            </a:endParaRPr>
          </a:p>
        </p:txBody>
      </p:sp>
      <p:sp>
        <p:nvSpPr>
          <p:cNvPr id="5" name="Rectangle 4"/>
          <p:cNvSpPr/>
          <p:nvPr/>
        </p:nvSpPr>
        <p:spPr>
          <a:xfrm>
            <a:off x="1082978" y="4105445"/>
            <a:ext cx="9470098" cy="646331"/>
          </a:xfrm>
          <a:prstGeom prst="rect">
            <a:avLst/>
          </a:prstGeom>
        </p:spPr>
        <p:txBody>
          <a:bodyPr wrap="square">
            <a:spAutoFit/>
          </a:bodyPr>
          <a:lstStyle/>
          <a:p>
            <a:r>
              <a:rPr lang="en-US" sz="3600" b="1" dirty="0" smtClean="0">
                <a:solidFill>
                  <a:srgbClr val="0000CC"/>
                </a:solidFill>
                <a:latin typeface="Times New Roman" panose="02020603050405020304" pitchFamily="18" charset="0"/>
              </a:rPr>
              <a:t>Đáp số:  </a:t>
            </a:r>
            <a:r>
              <a:rPr lang="pt-BR" sz="3600" b="1" spc="-65" dirty="0" smtClean="0">
                <a:solidFill>
                  <a:srgbClr val="0000CC"/>
                </a:solidFill>
                <a:latin typeface="Times New Roman" panose="02020603050405020304" pitchFamily="18" charset="0"/>
                <a:ea typeface="Aptos"/>
              </a:rPr>
              <a:t>Số mắc xích </a:t>
            </a:r>
            <a:r>
              <a:rPr lang="pt-BR" sz="3600" b="1" dirty="0" smtClean="0">
                <a:solidFill>
                  <a:srgbClr val="0000CC"/>
                </a:solidFill>
                <a:latin typeface="Times New Roman" panose="02020603050405020304" pitchFamily="18" charset="0"/>
                <a:ea typeface="Aptos"/>
              </a:rPr>
              <a:t>= 93750: 62,5 =  1500. </a:t>
            </a:r>
            <a:endParaRPr lang="vi-VN" sz="3600" b="1" dirty="0">
              <a:solidFill>
                <a:srgbClr val="0000CC"/>
              </a:solidFill>
            </a:endParaRPr>
          </a:p>
        </p:txBody>
      </p:sp>
    </p:spTree>
    <p:extLst>
      <p:ext uri="{BB962C8B-B14F-4D97-AF65-F5344CB8AC3E}">
        <p14:creationId xmlns:p14="http://schemas.microsoft.com/office/powerpoint/2010/main" val="423877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200"/>
                                        <p:tgtEl>
                                          <p:spTgt spid="144"/>
                                        </p:tgtEl>
                                      </p:cBhvr>
                                    </p:animEffect>
                                  </p:childTnLst>
                                </p:cTn>
                              </p:par>
                              <p:par>
                                <p:cTn id="8" presetID="1" presetClass="entr" presetSubtype="0" fill="hold" nodeType="withEffect">
                                  <p:stCondLst>
                                    <p:cond delay="0"/>
                                  </p:stCondLst>
                                  <p:childTnLst>
                                    <p:set>
                                      <p:cBhvr>
                                        <p:cTn id="9" dur="1" fill="hold">
                                          <p:stCondLst>
                                            <p:cond delay="0"/>
                                          </p:stCondLst>
                                        </p:cTn>
                                        <p:tgtEl>
                                          <p:spTgt spid="19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oogle Shape;290;p4">
            <a:extLst>
              <a:ext uri="{FF2B5EF4-FFF2-40B4-BE49-F238E27FC236}">
                <a16:creationId xmlns:a16="http://schemas.microsoft.com/office/drawing/2014/main" id="{3EC6E50B-F76E-3CDB-E5CE-D980E7F0A958}"/>
              </a:ext>
            </a:extLst>
          </p:cNvPr>
          <p:cNvGrpSpPr/>
          <p:nvPr/>
        </p:nvGrpSpPr>
        <p:grpSpPr>
          <a:xfrm>
            <a:off x="116667" y="364047"/>
            <a:ext cx="4489508" cy="940513"/>
            <a:chOff x="2067302" y="5922690"/>
            <a:chExt cx="2956473" cy="940513"/>
          </a:xfrm>
        </p:grpSpPr>
        <p:sp>
          <p:nvSpPr>
            <p:cNvPr id="145" name="Google Shape;291;p4">
              <a:extLst>
                <a:ext uri="{FF2B5EF4-FFF2-40B4-BE49-F238E27FC236}">
                  <a16:creationId xmlns:a16="http://schemas.microsoft.com/office/drawing/2014/main" id="{12EE5835-414D-93C3-94CC-E351F100527C}"/>
                </a:ext>
              </a:extLst>
            </p:cNvPr>
            <p:cNvSpPr/>
            <p:nvPr/>
          </p:nvSpPr>
          <p:spPr>
            <a:xfrm rot="5400000">
              <a:off x="3529200" y="5335816"/>
              <a:ext cx="793396" cy="2195754"/>
            </a:xfrm>
            <a:prstGeom prst="round2SameRect">
              <a:avLst>
                <a:gd name="adj1" fmla="val 16667"/>
                <a:gd name="adj2" fmla="val 0"/>
              </a:avLst>
            </a:prstGeom>
            <a:solidFill>
              <a:srgbClr val="F2F2F2"/>
            </a:solidFill>
            <a:ln w="38100" cap="flat" cmpd="sng">
              <a:solidFill>
                <a:srgbClr val="7E953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6" name="Google Shape;292;p4">
              <a:extLst>
                <a:ext uri="{FF2B5EF4-FFF2-40B4-BE49-F238E27FC236}">
                  <a16:creationId xmlns:a16="http://schemas.microsoft.com/office/drawing/2014/main" id="{16D73D59-D6EF-EDD0-79B2-D65B789ABB80}"/>
                </a:ext>
              </a:extLst>
            </p:cNvPr>
            <p:cNvSpPr txBox="1"/>
            <p:nvPr/>
          </p:nvSpPr>
          <p:spPr>
            <a:xfrm>
              <a:off x="2910774" y="6148941"/>
              <a:ext cx="211300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smtClean="0">
                  <a:solidFill>
                    <a:srgbClr val="0000FF"/>
                  </a:solidFill>
                  <a:latin typeface="Stencil" panose="040409050D0802020404" pitchFamily="82" charset="0"/>
                  <a:ea typeface="Times New Roman"/>
                  <a:cs typeface="Times New Roman" panose="02020603050405020304" pitchFamily="18" charset="0"/>
                  <a:sym typeface="Times New Roman"/>
                </a:rPr>
                <a:t>LUYỆN TẬP</a:t>
              </a:r>
              <a:endParaRPr sz="4000" b="1" dirty="0">
                <a:solidFill>
                  <a:srgbClr val="0000FF"/>
                </a:solidFill>
                <a:latin typeface="Stencil" panose="040409050D0802020404" pitchFamily="82" charset="0"/>
                <a:ea typeface="Times New Roman"/>
                <a:cs typeface="Times New Roman" panose="02020603050405020304" pitchFamily="18" charset="0"/>
                <a:sym typeface="Times New Roman"/>
              </a:endParaRPr>
            </a:p>
          </p:txBody>
        </p:sp>
        <p:grpSp>
          <p:nvGrpSpPr>
            <p:cNvPr id="147" name="Google Shape;293;p4">
              <a:extLst>
                <a:ext uri="{FF2B5EF4-FFF2-40B4-BE49-F238E27FC236}">
                  <a16:creationId xmlns:a16="http://schemas.microsoft.com/office/drawing/2014/main" id="{A764C846-DB6D-9F36-1ECF-6B3964C9B879}"/>
                </a:ext>
              </a:extLst>
            </p:cNvPr>
            <p:cNvGrpSpPr/>
            <p:nvPr/>
          </p:nvGrpSpPr>
          <p:grpSpPr>
            <a:xfrm>
              <a:off x="2067302" y="5922690"/>
              <a:ext cx="950173" cy="940513"/>
              <a:chOff x="1311958" y="3405486"/>
              <a:chExt cx="950173" cy="940513"/>
            </a:xfrm>
          </p:grpSpPr>
          <p:sp>
            <p:nvSpPr>
              <p:cNvPr id="148" name="Google Shape;294;p4">
                <a:extLst>
                  <a:ext uri="{FF2B5EF4-FFF2-40B4-BE49-F238E27FC236}">
                    <a16:creationId xmlns:a16="http://schemas.microsoft.com/office/drawing/2014/main" id="{03E6BDDE-6595-8066-6ED2-1AB271F64CF7}"/>
                  </a:ext>
                </a:extLst>
              </p:cNvPr>
              <p:cNvSpPr/>
              <p:nvPr/>
            </p:nvSpPr>
            <p:spPr>
              <a:xfrm>
                <a:off x="1406975" y="3672018"/>
                <a:ext cx="596676" cy="5403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lt1"/>
                  </a:solidFill>
                  <a:latin typeface="Arial" panose="020B0604020202020204" pitchFamily="34" charset="0"/>
                  <a:ea typeface="Times New Roman"/>
                  <a:cs typeface="Arial" panose="020B0604020202020204" pitchFamily="34" charset="0"/>
                  <a:sym typeface="Times New Roman"/>
                </a:endParaRPr>
              </a:p>
            </p:txBody>
          </p:sp>
          <p:sp>
            <p:nvSpPr>
              <p:cNvPr id="149" name="Google Shape;295;p4">
                <a:extLst>
                  <a:ext uri="{FF2B5EF4-FFF2-40B4-BE49-F238E27FC236}">
                    <a16:creationId xmlns:a16="http://schemas.microsoft.com/office/drawing/2014/main" id="{901B344D-6ECB-C93A-A3B0-CCFC306FEEB2}"/>
                  </a:ext>
                </a:extLst>
              </p:cNvPr>
              <p:cNvSpPr/>
              <p:nvPr/>
            </p:nvSpPr>
            <p:spPr>
              <a:xfrm>
                <a:off x="1311958" y="3581027"/>
                <a:ext cx="190035" cy="268948"/>
              </a:xfrm>
              <a:custGeom>
                <a:avLst/>
                <a:gdLst/>
                <a:ahLst/>
                <a:cxnLst/>
                <a:rect l="l" t="t" r="r" b="b"/>
                <a:pathLst>
                  <a:path w="50" h="71" extrusionOk="0">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0" name="Google Shape;296;p4">
                <a:extLst>
                  <a:ext uri="{FF2B5EF4-FFF2-40B4-BE49-F238E27FC236}">
                    <a16:creationId xmlns:a16="http://schemas.microsoft.com/office/drawing/2014/main" id="{BC13A12B-3F36-0556-47A0-76D36EDF043C}"/>
                  </a:ext>
                </a:extLst>
              </p:cNvPr>
              <p:cNvSpPr/>
              <p:nvPr/>
            </p:nvSpPr>
            <p:spPr>
              <a:xfrm>
                <a:off x="1311958" y="3581027"/>
                <a:ext cx="277000" cy="181983"/>
              </a:xfrm>
              <a:custGeom>
                <a:avLst/>
                <a:gdLst/>
                <a:ahLst/>
                <a:cxnLst/>
                <a:rect l="l" t="t" r="r" b="b"/>
                <a:pathLst>
                  <a:path w="73" h="48" extrusionOk="0">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1" name="Google Shape;297;p4">
                <a:extLst>
                  <a:ext uri="{FF2B5EF4-FFF2-40B4-BE49-F238E27FC236}">
                    <a16:creationId xmlns:a16="http://schemas.microsoft.com/office/drawing/2014/main" id="{2BB1C3D9-AAA1-B0B4-8ED0-563BEA989A01}"/>
                  </a:ext>
                </a:extLst>
              </p:cNvPr>
              <p:cNvSpPr/>
              <p:nvPr/>
            </p:nvSpPr>
            <p:spPr>
              <a:xfrm>
                <a:off x="1563190" y="3581027"/>
                <a:ext cx="285052" cy="181983"/>
              </a:xfrm>
              <a:custGeom>
                <a:avLst/>
                <a:gdLst/>
                <a:ahLst/>
                <a:cxnLst/>
                <a:rect l="l" t="t" r="r" b="b"/>
                <a:pathLst>
                  <a:path w="75" h="48" extrusionOk="0">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2" name="Google Shape;298;p4">
                <a:extLst>
                  <a:ext uri="{FF2B5EF4-FFF2-40B4-BE49-F238E27FC236}">
                    <a16:creationId xmlns:a16="http://schemas.microsoft.com/office/drawing/2014/main" id="{04DE3F4D-DADC-96EE-A8FF-5377F64E04C4}"/>
                  </a:ext>
                </a:extLst>
              </p:cNvPr>
              <p:cNvSpPr/>
              <p:nvPr/>
            </p:nvSpPr>
            <p:spPr>
              <a:xfrm>
                <a:off x="1563190" y="4151132"/>
                <a:ext cx="280221" cy="194867"/>
              </a:xfrm>
              <a:custGeom>
                <a:avLst/>
                <a:gdLst/>
                <a:ahLst/>
                <a:cxnLst/>
                <a:rect l="l" t="t" r="r" b="b"/>
                <a:pathLst>
                  <a:path w="74" h="51" extrusionOk="0">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3" name="Google Shape;299;p4">
                <a:extLst>
                  <a:ext uri="{FF2B5EF4-FFF2-40B4-BE49-F238E27FC236}">
                    <a16:creationId xmlns:a16="http://schemas.microsoft.com/office/drawing/2014/main" id="{C7AEBCAB-774C-34DC-05BA-EBBF9B3E5D30}"/>
                  </a:ext>
                </a:extLst>
              </p:cNvPr>
              <p:cNvSpPr/>
              <p:nvPr/>
            </p:nvSpPr>
            <p:spPr>
              <a:xfrm>
                <a:off x="1311958" y="4064167"/>
                <a:ext cx="19003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4" name="Google Shape;300;p4">
                <a:extLst>
                  <a:ext uri="{FF2B5EF4-FFF2-40B4-BE49-F238E27FC236}">
                    <a16:creationId xmlns:a16="http://schemas.microsoft.com/office/drawing/2014/main" id="{BE04E1C0-8332-7E3E-D7F1-7CF9BE93D6BB}"/>
                  </a:ext>
                </a:extLst>
              </p:cNvPr>
              <p:cNvSpPr/>
              <p:nvPr/>
            </p:nvSpPr>
            <p:spPr>
              <a:xfrm>
                <a:off x="1311958" y="4151132"/>
                <a:ext cx="27700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5" name="Google Shape;301;p4">
                <a:extLst>
                  <a:ext uri="{FF2B5EF4-FFF2-40B4-BE49-F238E27FC236}">
                    <a16:creationId xmlns:a16="http://schemas.microsoft.com/office/drawing/2014/main" id="{DF7938AF-94D6-4D94-4995-73DEF8FF9469}"/>
                  </a:ext>
                </a:extLst>
              </p:cNvPr>
              <p:cNvSpPr/>
              <p:nvPr/>
            </p:nvSpPr>
            <p:spPr>
              <a:xfrm>
                <a:off x="1311958" y="3820986"/>
                <a:ext cx="19003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6" name="Google Shape;302;p4">
                <a:extLst>
                  <a:ext uri="{FF2B5EF4-FFF2-40B4-BE49-F238E27FC236}">
                    <a16:creationId xmlns:a16="http://schemas.microsoft.com/office/drawing/2014/main" id="{39414F92-45FD-38C6-27A4-BE9CD4272889}"/>
                  </a:ext>
                </a:extLst>
              </p:cNvPr>
              <p:cNvSpPr/>
              <p:nvPr/>
            </p:nvSpPr>
            <p:spPr>
              <a:xfrm>
                <a:off x="1907830" y="4064167"/>
                <a:ext cx="19164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7" name="Google Shape;303;p4">
                <a:extLst>
                  <a:ext uri="{FF2B5EF4-FFF2-40B4-BE49-F238E27FC236}">
                    <a16:creationId xmlns:a16="http://schemas.microsoft.com/office/drawing/2014/main" id="{456934F0-C3E7-BE2B-7524-F10E88CB1353}"/>
                  </a:ext>
                </a:extLst>
              </p:cNvPr>
              <p:cNvSpPr/>
              <p:nvPr/>
            </p:nvSpPr>
            <p:spPr>
              <a:xfrm>
                <a:off x="1820865" y="4151132"/>
                <a:ext cx="27861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8" name="Google Shape;304;p4">
                <a:extLst>
                  <a:ext uri="{FF2B5EF4-FFF2-40B4-BE49-F238E27FC236}">
                    <a16:creationId xmlns:a16="http://schemas.microsoft.com/office/drawing/2014/main" id="{037CD950-4F64-8219-BDA0-1E7711342850}"/>
                  </a:ext>
                </a:extLst>
              </p:cNvPr>
              <p:cNvSpPr/>
              <p:nvPr/>
            </p:nvSpPr>
            <p:spPr>
              <a:xfrm>
                <a:off x="1907830" y="3820986"/>
                <a:ext cx="19164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9" name="Google Shape;305;p4">
                <a:extLst>
                  <a:ext uri="{FF2B5EF4-FFF2-40B4-BE49-F238E27FC236}">
                    <a16:creationId xmlns:a16="http://schemas.microsoft.com/office/drawing/2014/main" id="{0C46338E-53D9-6ECA-B90E-72B38B3B486A}"/>
                  </a:ext>
                </a:extLst>
              </p:cNvPr>
              <p:cNvSpPr/>
              <p:nvPr/>
            </p:nvSpPr>
            <p:spPr>
              <a:xfrm>
                <a:off x="1661428" y="3405486"/>
                <a:ext cx="600703" cy="594262"/>
              </a:xfrm>
              <a:custGeom>
                <a:avLst/>
                <a:gdLst/>
                <a:ahLst/>
                <a:cxnLst/>
                <a:rect l="l" t="t" r="r" b="b"/>
                <a:pathLst>
                  <a:path w="158" h="156" extrusionOk="0">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0" name="Google Shape;306;p4">
                <a:extLst>
                  <a:ext uri="{FF2B5EF4-FFF2-40B4-BE49-F238E27FC236}">
                    <a16:creationId xmlns:a16="http://schemas.microsoft.com/office/drawing/2014/main" id="{55344E87-7B7D-1B22-6529-4B962C1832FD}"/>
                  </a:ext>
                </a:extLst>
              </p:cNvPr>
              <p:cNvSpPr/>
              <p:nvPr/>
            </p:nvSpPr>
            <p:spPr>
              <a:xfrm>
                <a:off x="1555138" y="3790388"/>
                <a:ext cx="318872" cy="293105"/>
              </a:xfrm>
              <a:custGeom>
                <a:avLst/>
                <a:gdLst/>
                <a:ahLst/>
                <a:cxnLst/>
                <a:rect l="l" t="t" r="r" b="b"/>
                <a:pathLst>
                  <a:path w="84" h="77" extrusionOk="0">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1" name="Google Shape;307;p4">
                <a:extLst>
                  <a:ext uri="{FF2B5EF4-FFF2-40B4-BE49-F238E27FC236}">
                    <a16:creationId xmlns:a16="http://schemas.microsoft.com/office/drawing/2014/main" id="{9A4A2290-1B84-D5CA-D453-C6D667A8AA9C}"/>
                  </a:ext>
                </a:extLst>
              </p:cNvPr>
              <p:cNvSpPr/>
              <p:nvPr/>
            </p:nvSpPr>
            <p:spPr>
              <a:xfrm>
                <a:off x="1371545" y="3642225"/>
                <a:ext cx="69249" cy="148163"/>
              </a:xfrm>
              <a:custGeom>
                <a:avLst/>
                <a:gdLst/>
                <a:ahLst/>
                <a:cxnLst/>
                <a:rect l="l" t="t" r="r" b="b"/>
                <a:pathLst>
                  <a:path w="43" h="92" extrusionOk="0">
                    <a:moveTo>
                      <a:pt x="0" y="0"/>
                    </a:moveTo>
                    <a:lnTo>
                      <a:pt x="43" y="0"/>
                    </a:lnTo>
                    <a:lnTo>
                      <a:pt x="43" y="92"/>
                    </a:lnTo>
                    <a:lnTo>
                      <a:pt x="0" y="92"/>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2" name="Google Shape;308;p4">
                <a:extLst>
                  <a:ext uri="{FF2B5EF4-FFF2-40B4-BE49-F238E27FC236}">
                    <a16:creationId xmlns:a16="http://schemas.microsoft.com/office/drawing/2014/main" id="{2057EF9D-CB11-17C7-E5D2-A69996B2235F}"/>
                  </a:ext>
                </a:extLst>
              </p:cNvPr>
              <p:cNvSpPr/>
              <p:nvPr/>
            </p:nvSpPr>
            <p:spPr>
              <a:xfrm>
                <a:off x="1371545" y="3642225"/>
                <a:ext cx="156215" cy="59588"/>
              </a:xfrm>
              <a:custGeom>
                <a:avLst/>
                <a:gdLst/>
                <a:ahLst/>
                <a:cxnLst/>
                <a:rect l="l" t="t" r="r" b="b"/>
                <a:pathLst>
                  <a:path w="97" h="37" extrusionOk="0">
                    <a:moveTo>
                      <a:pt x="0" y="0"/>
                    </a:moveTo>
                    <a:lnTo>
                      <a:pt x="97" y="0"/>
                    </a:lnTo>
                    <a:lnTo>
                      <a:pt x="97" y="37"/>
                    </a:lnTo>
                    <a:lnTo>
                      <a:pt x="0" y="37"/>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3" name="Google Shape;309;p4">
                <a:extLst>
                  <a:ext uri="{FF2B5EF4-FFF2-40B4-BE49-F238E27FC236}">
                    <a16:creationId xmlns:a16="http://schemas.microsoft.com/office/drawing/2014/main" id="{4ACBC7B1-31E3-D638-4DBE-8F1FEA262270}"/>
                  </a:ext>
                </a:extLst>
              </p:cNvPr>
              <p:cNvSpPr/>
              <p:nvPr/>
            </p:nvSpPr>
            <p:spPr>
              <a:xfrm>
                <a:off x="1622777" y="3642225"/>
                <a:ext cx="161046" cy="59588"/>
              </a:xfrm>
              <a:custGeom>
                <a:avLst/>
                <a:gdLst/>
                <a:ahLst/>
                <a:cxnLst/>
                <a:rect l="l" t="t" r="r" b="b"/>
                <a:pathLst>
                  <a:path w="100" h="37" extrusionOk="0">
                    <a:moveTo>
                      <a:pt x="0" y="37"/>
                    </a:moveTo>
                    <a:lnTo>
                      <a:pt x="0" y="0"/>
                    </a:lnTo>
                    <a:lnTo>
                      <a:pt x="100" y="0"/>
                    </a:lnTo>
                    <a:lnTo>
                      <a:pt x="64" y="37"/>
                    </a:lnTo>
                    <a:lnTo>
                      <a:pt x="0" y="37"/>
                    </a:lnTo>
                    <a:lnTo>
                      <a:pt x="0" y="37"/>
                    </a:lnTo>
                    <a:lnTo>
                      <a:pt x="0" y="3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4" name="Google Shape;310;p4">
                <a:extLst>
                  <a:ext uri="{FF2B5EF4-FFF2-40B4-BE49-F238E27FC236}">
                    <a16:creationId xmlns:a16="http://schemas.microsoft.com/office/drawing/2014/main" id="{26F244F1-AAE1-7DA5-9814-B67C2473B86B}"/>
                  </a:ext>
                </a:extLst>
              </p:cNvPr>
              <p:cNvSpPr/>
              <p:nvPr/>
            </p:nvSpPr>
            <p:spPr>
              <a:xfrm>
                <a:off x="1622777" y="4212330"/>
                <a:ext cx="161046" cy="72471"/>
              </a:xfrm>
              <a:custGeom>
                <a:avLst/>
                <a:gdLst/>
                <a:ahLst/>
                <a:cxnLst/>
                <a:rect l="l" t="t" r="r" b="b"/>
                <a:pathLst>
                  <a:path w="100" h="45" extrusionOk="0">
                    <a:moveTo>
                      <a:pt x="0" y="0"/>
                    </a:moveTo>
                    <a:lnTo>
                      <a:pt x="100" y="0"/>
                    </a:lnTo>
                    <a:lnTo>
                      <a:pt x="100"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5" name="Google Shape;311;p4">
                <a:extLst>
                  <a:ext uri="{FF2B5EF4-FFF2-40B4-BE49-F238E27FC236}">
                    <a16:creationId xmlns:a16="http://schemas.microsoft.com/office/drawing/2014/main" id="{1E9568D7-56C5-5320-863C-F801CA724C9E}"/>
                  </a:ext>
                </a:extLst>
              </p:cNvPr>
              <p:cNvSpPr/>
              <p:nvPr/>
            </p:nvSpPr>
            <p:spPr>
              <a:xfrm>
                <a:off x="1371545"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6" name="Google Shape;312;p4">
                <a:extLst>
                  <a:ext uri="{FF2B5EF4-FFF2-40B4-BE49-F238E27FC236}">
                    <a16:creationId xmlns:a16="http://schemas.microsoft.com/office/drawing/2014/main" id="{AF71986E-83F9-C943-3F74-D4140451A6FD}"/>
                  </a:ext>
                </a:extLst>
              </p:cNvPr>
              <p:cNvSpPr/>
              <p:nvPr/>
            </p:nvSpPr>
            <p:spPr>
              <a:xfrm>
                <a:off x="1371545"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7" name="Google Shape;313;p4">
                <a:extLst>
                  <a:ext uri="{FF2B5EF4-FFF2-40B4-BE49-F238E27FC236}">
                    <a16:creationId xmlns:a16="http://schemas.microsoft.com/office/drawing/2014/main" id="{0979DDA6-8DA6-D1B2-1DFF-FCC12A97CF17}"/>
                  </a:ext>
                </a:extLst>
              </p:cNvPr>
              <p:cNvSpPr/>
              <p:nvPr/>
            </p:nvSpPr>
            <p:spPr>
              <a:xfrm>
                <a:off x="1371545"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8" name="Google Shape;314;p4">
                <a:extLst>
                  <a:ext uri="{FF2B5EF4-FFF2-40B4-BE49-F238E27FC236}">
                    <a16:creationId xmlns:a16="http://schemas.microsoft.com/office/drawing/2014/main" id="{CC6CE276-4B0F-5B9F-E161-4A3DEE583D04}"/>
                  </a:ext>
                </a:extLst>
              </p:cNvPr>
              <p:cNvSpPr/>
              <p:nvPr/>
            </p:nvSpPr>
            <p:spPr>
              <a:xfrm>
                <a:off x="1969027"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9" name="Google Shape;315;p4">
                <a:extLst>
                  <a:ext uri="{FF2B5EF4-FFF2-40B4-BE49-F238E27FC236}">
                    <a16:creationId xmlns:a16="http://schemas.microsoft.com/office/drawing/2014/main" id="{9120CDDC-DEFE-2758-0C15-99DF807AEA54}"/>
                  </a:ext>
                </a:extLst>
              </p:cNvPr>
              <p:cNvSpPr/>
              <p:nvPr/>
            </p:nvSpPr>
            <p:spPr>
              <a:xfrm>
                <a:off x="1882062"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0" name="Google Shape;316;p4">
                <a:extLst>
                  <a:ext uri="{FF2B5EF4-FFF2-40B4-BE49-F238E27FC236}">
                    <a16:creationId xmlns:a16="http://schemas.microsoft.com/office/drawing/2014/main" id="{52F5A13E-DE4A-84C5-9060-5F9D53B81381}"/>
                  </a:ext>
                </a:extLst>
              </p:cNvPr>
              <p:cNvSpPr/>
              <p:nvPr/>
            </p:nvSpPr>
            <p:spPr>
              <a:xfrm>
                <a:off x="1969027"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1" name="Google Shape;317;p4">
                <a:extLst>
                  <a:ext uri="{FF2B5EF4-FFF2-40B4-BE49-F238E27FC236}">
                    <a16:creationId xmlns:a16="http://schemas.microsoft.com/office/drawing/2014/main" id="{54B4AD7F-6F22-8289-7E24-BAC31D706615}"/>
                  </a:ext>
                </a:extLst>
              </p:cNvPr>
              <p:cNvSpPr/>
              <p:nvPr/>
            </p:nvSpPr>
            <p:spPr>
              <a:xfrm>
                <a:off x="1725847" y="3466684"/>
                <a:ext cx="468645" cy="471867"/>
              </a:xfrm>
              <a:custGeom>
                <a:avLst/>
                <a:gdLst/>
                <a:ahLst/>
                <a:cxnLst/>
                <a:rect l="l" t="t" r="r" b="b"/>
                <a:pathLst>
                  <a:path w="291" h="293" extrusionOk="0">
                    <a:moveTo>
                      <a:pt x="208" y="0"/>
                    </a:moveTo>
                    <a:lnTo>
                      <a:pt x="0" y="196"/>
                    </a:lnTo>
                    <a:lnTo>
                      <a:pt x="92" y="293"/>
                    </a:lnTo>
                    <a:lnTo>
                      <a:pt x="291" y="94"/>
                    </a:lnTo>
                    <a:lnTo>
                      <a:pt x="208" y="0"/>
                    </a:lnTo>
                    <a:lnTo>
                      <a:pt x="208" y="0"/>
                    </a:lnTo>
                    <a:lnTo>
                      <a:pt x="208"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2" name="Google Shape;318;p4">
                <a:extLst>
                  <a:ext uri="{FF2B5EF4-FFF2-40B4-BE49-F238E27FC236}">
                    <a16:creationId xmlns:a16="http://schemas.microsoft.com/office/drawing/2014/main" id="{89EF4009-0456-74E9-D91D-84DF9AA7F392}"/>
                  </a:ext>
                </a:extLst>
              </p:cNvPr>
              <p:cNvSpPr/>
              <p:nvPr/>
            </p:nvSpPr>
            <p:spPr>
              <a:xfrm>
                <a:off x="1619556" y="3849975"/>
                <a:ext cx="190035" cy="172320"/>
              </a:xfrm>
              <a:custGeom>
                <a:avLst/>
                <a:gdLst/>
                <a:ahLst/>
                <a:cxnLst/>
                <a:rect l="l" t="t" r="r" b="b"/>
                <a:pathLst>
                  <a:path w="118" h="107" extrusionOk="0">
                    <a:moveTo>
                      <a:pt x="35" y="0"/>
                    </a:moveTo>
                    <a:lnTo>
                      <a:pt x="0" y="107"/>
                    </a:lnTo>
                    <a:lnTo>
                      <a:pt x="118" y="81"/>
                    </a:lnTo>
                    <a:lnTo>
                      <a:pt x="35" y="0"/>
                    </a:lnTo>
                    <a:lnTo>
                      <a:pt x="35" y="0"/>
                    </a:lnTo>
                    <a:lnTo>
                      <a:pt x="3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grpSp>
      </p:grpSp>
      <p:grpSp>
        <p:nvGrpSpPr>
          <p:cNvPr id="181" name="Group 50">
            <a:extLst>
              <a:ext uri="{FF2B5EF4-FFF2-40B4-BE49-F238E27FC236}">
                <a16:creationId xmlns:a16="http://schemas.microsoft.com/office/drawing/2014/main" id="{72AD2E49-1DD5-975B-16AA-CA7A810198DE}"/>
              </a:ext>
            </a:extLst>
          </p:cNvPr>
          <p:cNvGrpSpPr/>
          <p:nvPr/>
        </p:nvGrpSpPr>
        <p:grpSpPr>
          <a:xfrm>
            <a:off x="-26557" y="3832327"/>
            <a:ext cx="5758074" cy="1578861"/>
            <a:chOff x="5537206" y="1704231"/>
            <a:chExt cx="2031262" cy="745468"/>
          </a:xfrm>
          <a:solidFill>
            <a:srgbClr val="0000FF"/>
          </a:solidFill>
        </p:grpSpPr>
        <p:sp>
          <p:nvSpPr>
            <p:cNvPr id="194" name="Rectangle 51">
              <a:extLst>
                <a:ext uri="{FF2B5EF4-FFF2-40B4-BE49-F238E27FC236}">
                  <a16:creationId xmlns:a16="http://schemas.microsoft.com/office/drawing/2014/main" id="{4C61779B-4F1E-A33C-EDC3-4CD7CBDAC5B3}"/>
                </a:ext>
              </a:extLst>
            </p:cNvPr>
            <p:cNvSpPr/>
            <p:nvPr/>
          </p:nvSpPr>
          <p:spPr>
            <a:xfrm>
              <a:off x="5827750" y="1704231"/>
              <a:ext cx="1740718"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95" name="Oval 52">
              <a:extLst>
                <a:ext uri="{FF2B5EF4-FFF2-40B4-BE49-F238E27FC236}">
                  <a16:creationId xmlns:a16="http://schemas.microsoft.com/office/drawing/2014/main" id="{636CDBB1-FCD8-4AC1-4514-38E5281BF00D}"/>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3" name="Group 3">
            <a:extLst>
              <a:ext uri="{FF2B5EF4-FFF2-40B4-BE49-F238E27FC236}">
                <a16:creationId xmlns:a16="http://schemas.microsoft.com/office/drawing/2014/main" id="{8F0727E0-BEB7-2A8C-3F63-70A2E72B3A90}"/>
              </a:ext>
            </a:extLst>
          </p:cNvPr>
          <p:cNvGrpSpPr/>
          <p:nvPr/>
        </p:nvGrpSpPr>
        <p:grpSpPr>
          <a:xfrm>
            <a:off x="6141386" y="3896139"/>
            <a:ext cx="5718223" cy="1484480"/>
            <a:chOff x="5537206" y="1704231"/>
            <a:chExt cx="2031264" cy="745468"/>
          </a:xfrm>
          <a:solidFill>
            <a:srgbClr val="0000FF"/>
          </a:solidFill>
        </p:grpSpPr>
        <p:sp>
          <p:nvSpPr>
            <p:cNvPr id="188" name="Rectangle 45">
              <a:extLst>
                <a:ext uri="{FF2B5EF4-FFF2-40B4-BE49-F238E27FC236}">
                  <a16:creationId xmlns:a16="http://schemas.microsoft.com/office/drawing/2014/main" id="{3BF07E15-09B2-6C39-EF8F-5D9C67EE0E07}"/>
                </a:ext>
              </a:extLst>
            </p:cNvPr>
            <p:cNvSpPr/>
            <p:nvPr/>
          </p:nvSpPr>
          <p:spPr>
            <a:xfrm>
              <a:off x="5827751"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9" name="Oval 46">
              <a:extLst>
                <a:ext uri="{FF2B5EF4-FFF2-40B4-BE49-F238E27FC236}">
                  <a16:creationId xmlns:a16="http://schemas.microsoft.com/office/drawing/2014/main" id="{461F5F73-BD80-1125-5F9F-D018D6583AB1}"/>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white"/>
                  </a:solidFill>
                  <a:effectLst/>
                  <a:uLnTx/>
                  <a:uFillTx/>
                  <a:latin typeface="Tahoma" pitchFamily="34" charset="0"/>
                  <a:ea typeface="Tahoma" pitchFamily="34" charset="0"/>
                  <a:cs typeface="Tahoma" pitchFamily="34" charset="0"/>
                </a:rPr>
                <a:t>B</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7" name="Oval 49">
            <a:extLst>
              <a:ext uri="{FF2B5EF4-FFF2-40B4-BE49-F238E27FC236}">
                <a16:creationId xmlns:a16="http://schemas.microsoft.com/office/drawing/2014/main" id="{DE48CAC8-B544-9B27-FD87-8A3EF4643B24}"/>
              </a:ext>
            </a:extLst>
          </p:cNvPr>
          <p:cNvSpPr/>
          <p:nvPr/>
        </p:nvSpPr>
        <p:spPr>
          <a:xfrm>
            <a:off x="6161635" y="4095615"/>
            <a:ext cx="1491666" cy="1009724"/>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white"/>
                </a:solidFill>
                <a:effectLst/>
                <a:uLnTx/>
                <a:uFillTx/>
                <a:latin typeface="Tahoma" pitchFamily="34" charset="0"/>
                <a:ea typeface="Tahoma" pitchFamily="34" charset="0"/>
                <a:cs typeface="Tahoma" pitchFamily="34" charset="0"/>
              </a:rPr>
              <a:t>B</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99" name="Group 20">
            <a:extLst>
              <a:ext uri="{FF2B5EF4-FFF2-40B4-BE49-F238E27FC236}">
                <a16:creationId xmlns:a16="http://schemas.microsoft.com/office/drawing/2014/main" id="{4B3478C5-9FFA-D382-E96E-28AED786B35B}"/>
              </a:ext>
            </a:extLst>
          </p:cNvPr>
          <p:cNvGrpSpPr/>
          <p:nvPr/>
        </p:nvGrpSpPr>
        <p:grpSpPr>
          <a:xfrm>
            <a:off x="-120392" y="1623311"/>
            <a:ext cx="11980001" cy="1807982"/>
            <a:chOff x="539751" y="1720893"/>
            <a:chExt cx="11574019" cy="1103310"/>
          </a:xfrm>
        </p:grpSpPr>
        <p:sp>
          <p:nvSpPr>
            <p:cNvPr id="201" name="Rounded Rectangle 24">
              <a:extLst>
                <a:ext uri="{FF2B5EF4-FFF2-40B4-BE49-F238E27FC236}">
                  <a16:creationId xmlns:a16="http://schemas.microsoft.com/office/drawing/2014/main" id="{1A612DA7-D09A-7C29-2EFC-95D9F4F19C5F}"/>
                </a:ext>
              </a:extLst>
            </p:cNvPr>
            <p:cNvSpPr/>
            <p:nvPr/>
          </p:nvSpPr>
          <p:spPr bwMode="auto">
            <a:xfrm>
              <a:off x="755650" y="1720893"/>
              <a:ext cx="11358120" cy="984138"/>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2" name="Group 25">
              <a:extLst>
                <a:ext uri="{FF2B5EF4-FFF2-40B4-BE49-F238E27FC236}">
                  <a16:creationId xmlns:a16="http://schemas.microsoft.com/office/drawing/2014/main" id="{3CA64509-CE3B-B8E4-2F3D-956B01739FD4}"/>
                </a:ext>
              </a:extLst>
            </p:cNvPr>
            <p:cNvGrpSpPr/>
            <p:nvPr/>
          </p:nvGrpSpPr>
          <p:grpSpPr>
            <a:xfrm>
              <a:off x="539751" y="1767185"/>
              <a:ext cx="2055475" cy="1057018"/>
              <a:chOff x="539751" y="1767185"/>
              <a:chExt cx="2055475" cy="1057018"/>
            </a:xfrm>
          </p:grpSpPr>
          <p:sp>
            <p:nvSpPr>
              <p:cNvPr id="203" name="Isosceles Triangle 44">
                <a:extLst>
                  <a:ext uri="{FF2B5EF4-FFF2-40B4-BE49-F238E27FC236}">
                    <a16:creationId xmlns:a16="http://schemas.microsoft.com/office/drawing/2014/main" id="{E54EB023-9AE1-DF35-AA6E-DACEBC7662B1}"/>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4" name="Pentagon 27">
                <a:extLst>
                  <a:ext uri="{FF2B5EF4-FFF2-40B4-BE49-F238E27FC236}">
                    <a16:creationId xmlns:a16="http://schemas.microsoft.com/office/drawing/2014/main" id="{FB371E2C-5CF5-F146-D665-5CB5D4993E7C}"/>
                  </a:ext>
                </a:extLst>
              </p:cNvPr>
              <p:cNvSpPr/>
              <p:nvPr/>
            </p:nvSpPr>
            <p:spPr bwMode="auto">
              <a:xfrm>
                <a:off x="591469" y="1767185"/>
                <a:ext cx="2003757" cy="664955"/>
              </a:xfrm>
              <a:prstGeom prst="homePlate">
                <a:avLst>
                  <a:gd name="adj" fmla="val 12444"/>
                </a:avLst>
              </a:prstGeom>
              <a:solidFill>
                <a:srgbClr val="C00000"/>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0" name="Freeform 33">
                <a:extLst>
                  <a:ext uri="{FF2B5EF4-FFF2-40B4-BE49-F238E27FC236}">
                    <a16:creationId xmlns:a16="http://schemas.microsoft.com/office/drawing/2014/main" id="{69BDD0E0-C8A6-C1CB-D9E1-9D00FEDBEC59}"/>
                  </a:ext>
                </a:extLst>
              </p:cNvPr>
              <p:cNvSpPr>
                <a:spLocks/>
              </p:cNvSpPr>
              <p:nvPr/>
            </p:nvSpPr>
            <p:spPr bwMode="auto">
              <a:xfrm>
                <a:off x="735039" y="1836912"/>
                <a:ext cx="262417" cy="203129"/>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solidFill>
                <a:sysClr val="window" lastClr="FFFFFF">
                  <a:lumMod val="95000"/>
                </a:sysClr>
              </a:solid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7" name="TextBox 13">
                <a:extLst>
                  <a:ext uri="{FF2B5EF4-FFF2-40B4-BE49-F238E27FC236}">
                    <a16:creationId xmlns:a16="http://schemas.microsoft.com/office/drawing/2014/main" id="{58A029AB-16D9-BACE-2FE0-2CEAE03601C9}"/>
                  </a:ext>
                </a:extLst>
              </p:cNvPr>
              <p:cNvSpPr txBox="1">
                <a:spLocks noChangeArrowheads="1"/>
              </p:cNvSpPr>
              <p:nvPr/>
            </p:nvSpPr>
            <p:spPr bwMode="auto">
              <a:xfrm>
                <a:off x="880806" y="1801180"/>
                <a:ext cx="1448712" cy="35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rPr>
                  <a:t>Câu </a:t>
                </a:r>
                <a:r>
                  <a:rPr lang="en-US" sz="3200" b="1" dirty="0" smtClean="0">
                    <a:solidFill>
                      <a:srgbClr val="FFFF00"/>
                    </a:solidFill>
                  </a:rPr>
                  <a:t>5</a:t>
                </a:r>
                <a:endParaRPr kumimoji="0" lang="en-US" sz="3200" b="1" i="0" u="none" strike="noStrike" kern="1200" cap="none" spc="0" normalizeH="0" baseline="0" noProof="0" dirty="0">
                  <a:ln>
                    <a:noFill/>
                  </a:ln>
                  <a:solidFill>
                    <a:srgbClr val="FFFF00"/>
                  </a:solidFill>
                  <a:effectLst/>
                  <a:uLnTx/>
                  <a:uFillTx/>
                </a:endParaRPr>
              </a:p>
            </p:txBody>
          </p:sp>
        </p:grpSp>
      </p:grpSp>
      <p:sp>
        <p:nvSpPr>
          <p:cNvPr id="2" name="Rectangle 1"/>
          <p:cNvSpPr/>
          <p:nvPr/>
        </p:nvSpPr>
        <p:spPr>
          <a:xfrm>
            <a:off x="2155789" y="1623312"/>
            <a:ext cx="9833366" cy="1569660"/>
          </a:xfrm>
          <a:prstGeom prst="rect">
            <a:avLst/>
          </a:prstGeom>
        </p:spPr>
        <p:txBody>
          <a:bodyPr wrap="square">
            <a:spAutoFit/>
          </a:bodyPr>
          <a:lstStyle/>
          <a:p>
            <a:r>
              <a:rPr lang="pt-BR" sz="3200" b="1" dirty="0">
                <a:solidFill>
                  <a:srgbClr val="0000FF"/>
                </a:solidFill>
                <a:latin typeface="Times New Roman" panose="02020603050405020304" pitchFamily="18" charset="0"/>
                <a:ea typeface="Aptos"/>
              </a:rPr>
              <a:t>Một loại vật liệu composite dùng để làm vỏ tàu thuyền được chế tạo từ sợi thuỷ tinh và nhựa polyester. </a:t>
            </a:r>
            <a:endParaRPr lang="pt-BR" sz="3200" b="1" dirty="0" smtClean="0">
              <a:solidFill>
                <a:srgbClr val="0000FF"/>
              </a:solidFill>
              <a:latin typeface="Times New Roman" panose="02020603050405020304" pitchFamily="18" charset="0"/>
              <a:ea typeface="Aptos"/>
            </a:endParaRPr>
          </a:p>
          <a:p>
            <a:r>
              <a:rPr lang="pt-BR" sz="3200" b="1" dirty="0" smtClean="0">
                <a:solidFill>
                  <a:srgbClr val="0000FF"/>
                </a:solidFill>
                <a:latin typeface="Times New Roman" panose="02020603050405020304" pitchFamily="18" charset="0"/>
                <a:ea typeface="Aptos"/>
              </a:rPr>
              <a:t>Vật </a:t>
            </a:r>
            <a:r>
              <a:rPr lang="pt-BR" sz="3200" b="1" dirty="0">
                <a:solidFill>
                  <a:srgbClr val="0000FF"/>
                </a:solidFill>
                <a:latin typeface="Times New Roman" panose="02020603050405020304" pitchFamily="18" charset="0"/>
                <a:ea typeface="Aptos"/>
              </a:rPr>
              <a:t>liệu cốt và vật liệu nền trong </a:t>
            </a:r>
            <a:r>
              <a:rPr lang="pt-BR" sz="3200" b="1" dirty="0" smtClean="0">
                <a:solidFill>
                  <a:srgbClr val="0000FF"/>
                </a:solidFill>
                <a:latin typeface="Times New Roman" panose="02020603050405020304" pitchFamily="18" charset="0"/>
                <a:ea typeface="Aptos"/>
              </a:rPr>
              <a:t>composite trên là</a:t>
            </a:r>
            <a:endParaRPr lang="vi-VN" sz="3200" b="1" dirty="0">
              <a:solidFill>
                <a:srgbClr val="0000FF"/>
              </a:solidFill>
            </a:endParaRPr>
          </a:p>
        </p:txBody>
      </p:sp>
      <p:sp>
        <p:nvSpPr>
          <p:cNvPr id="5" name="Rectangle 4"/>
          <p:cNvSpPr/>
          <p:nvPr/>
        </p:nvSpPr>
        <p:spPr>
          <a:xfrm>
            <a:off x="1545721" y="3896139"/>
            <a:ext cx="4039466" cy="1384995"/>
          </a:xfrm>
          <a:prstGeom prst="rect">
            <a:avLst/>
          </a:prstGeom>
        </p:spPr>
        <p:txBody>
          <a:bodyPr wrap="square">
            <a:spAutoFit/>
          </a:bodyPr>
          <a:lstStyle/>
          <a:p>
            <a:r>
              <a:rPr lang="pt-BR" sz="2800" b="1" dirty="0">
                <a:solidFill>
                  <a:schemeClr val="bg1"/>
                </a:solidFill>
                <a:latin typeface="Times New Roman" panose="02020603050405020304" pitchFamily="18" charset="0"/>
                <a:ea typeface="Aptos"/>
              </a:rPr>
              <a:t>Vật liệu nền là sợi thuỷ </a:t>
            </a:r>
            <a:r>
              <a:rPr lang="pt-BR" sz="2800" b="1" dirty="0" smtClean="0">
                <a:solidFill>
                  <a:schemeClr val="bg1"/>
                </a:solidFill>
                <a:latin typeface="Times New Roman" panose="02020603050405020304" pitchFamily="18" charset="0"/>
                <a:ea typeface="Aptos"/>
              </a:rPr>
              <a:t>tinh, </a:t>
            </a:r>
            <a:r>
              <a:rPr lang="pt-BR" sz="2800" b="1" dirty="0">
                <a:solidFill>
                  <a:schemeClr val="bg1"/>
                </a:solidFill>
                <a:latin typeface="Times New Roman" panose="02020603050405020304" pitchFamily="18" charset="0"/>
                <a:ea typeface="Aptos"/>
              </a:rPr>
              <a:t>vật liệu cốt </a:t>
            </a:r>
            <a:r>
              <a:rPr lang="pt-BR" sz="2800" b="1" dirty="0" smtClean="0">
                <a:solidFill>
                  <a:schemeClr val="bg1"/>
                </a:solidFill>
                <a:latin typeface="Times New Roman" panose="02020603050405020304" pitchFamily="18" charset="0"/>
                <a:ea typeface="Aptos"/>
              </a:rPr>
              <a:t>là</a:t>
            </a:r>
            <a:r>
              <a:rPr lang="vi-VN" sz="2800" b="1" dirty="0" smtClean="0">
                <a:solidFill>
                  <a:schemeClr val="bg1"/>
                </a:solidFill>
                <a:latin typeface="Times New Roman" panose="02020603050405020304" pitchFamily="18" charset="0"/>
                <a:ea typeface="Aptos"/>
              </a:rPr>
              <a:t> </a:t>
            </a:r>
            <a:r>
              <a:rPr lang="pt-BR" sz="2800" b="1" dirty="0" smtClean="0">
                <a:solidFill>
                  <a:schemeClr val="bg1"/>
                </a:solidFill>
                <a:latin typeface="Times New Roman" panose="02020603050405020304" pitchFamily="18" charset="0"/>
                <a:ea typeface="Aptos"/>
              </a:rPr>
              <a:t>nhựa </a:t>
            </a:r>
            <a:r>
              <a:rPr lang="pt-BR" sz="2800" b="1" dirty="0">
                <a:solidFill>
                  <a:schemeClr val="bg1"/>
                </a:solidFill>
                <a:latin typeface="Times New Roman" panose="02020603050405020304" pitchFamily="18" charset="0"/>
                <a:ea typeface="Aptos"/>
              </a:rPr>
              <a:t>polyester</a:t>
            </a:r>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7820143" y="3896139"/>
            <a:ext cx="4039466" cy="1384995"/>
          </a:xfrm>
          <a:prstGeom prst="rect">
            <a:avLst/>
          </a:prstGeom>
        </p:spPr>
        <p:txBody>
          <a:bodyPr wrap="square">
            <a:spAutoFit/>
          </a:bodyPr>
          <a:lstStyle/>
          <a:p>
            <a:r>
              <a:rPr lang="pt-BR" sz="2800" b="1" dirty="0">
                <a:solidFill>
                  <a:schemeClr val="bg1"/>
                </a:solidFill>
                <a:latin typeface="Times New Roman" panose="02020603050405020304" pitchFamily="18" charset="0"/>
                <a:ea typeface="Aptos"/>
              </a:rPr>
              <a:t>Vật liệu </a:t>
            </a:r>
            <a:r>
              <a:rPr lang="pt-BR" sz="2800" b="1" dirty="0" smtClean="0">
                <a:solidFill>
                  <a:schemeClr val="bg1"/>
                </a:solidFill>
                <a:latin typeface="Times New Roman" panose="02020603050405020304" pitchFamily="18" charset="0"/>
                <a:ea typeface="Aptos"/>
              </a:rPr>
              <a:t>nền là </a:t>
            </a:r>
            <a:r>
              <a:rPr lang="pt-BR" sz="2800" b="1" dirty="0">
                <a:solidFill>
                  <a:schemeClr val="bg1"/>
                </a:solidFill>
                <a:latin typeface="Times New Roman" panose="02020603050405020304" pitchFamily="18" charset="0"/>
                <a:ea typeface="Aptos"/>
              </a:rPr>
              <a:t>nhựa polyester, vật liệu cốt là sợi thuỷ </a:t>
            </a:r>
            <a:r>
              <a:rPr lang="pt-BR" sz="2800" b="1" dirty="0" smtClean="0">
                <a:solidFill>
                  <a:schemeClr val="bg1"/>
                </a:solidFill>
                <a:latin typeface="Times New Roman" panose="02020603050405020304" pitchFamily="18" charset="0"/>
                <a:ea typeface="Aptos"/>
              </a:rPr>
              <a:t>tinh</a:t>
            </a:r>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19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200"/>
                                        <p:tgtEl>
                                          <p:spTgt spid="144"/>
                                        </p:tgtEl>
                                      </p:cBhvr>
                                    </p:animEffect>
                                  </p:childTnLst>
                                </p:cTn>
                              </p:par>
                              <p:par>
                                <p:cTn id="8" presetID="1" presetClass="entr" presetSubtype="0" fill="hold" nodeType="withEffect">
                                  <p:stCondLst>
                                    <p:cond delay="0"/>
                                  </p:stCondLst>
                                  <p:childTnLst>
                                    <p:set>
                                      <p:cBhvr>
                                        <p:cTn id="9" dur="1" fill="hold">
                                          <p:stCondLst>
                                            <p:cond delay="0"/>
                                          </p:stCondLst>
                                        </p:cTn>
                                        <p:tgtEl>
                                          <p:spTgt spid="19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7"/>
                                        </p:tgtEl>
                                        <p:attrNameLst>
                                          <p:attrName>style.visibility</p:attrName>
                                        </p:attrNameLst>
                                      </p:cBhvr>
                                      <p:to>
                                        <p:strVal val="visible"/>
                                      </p:to>
                                    </p:set>
                                    <p:animEffect transition="in" filter="wipe(left)">
                                      <p:cBhvr>
                                        <p:cTn id="26"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2"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090219-7FED-2494-0849-57BE6FD5ED91}"/>
              </a:ext>
            </a:extLst>
          </p:cNvPr>
          <p:cNvGrpSpPr/>
          <p:nvPr/>
        </p:nvGrpSpPr>
        <p:grpSpPr>
          <a:xfrm>
            <a:off x="-4077754" y="660630"/>
            <a:ext cx="2676413" cy="795790"/>
            <a:chOff x="4867276" y="9361488"/>
            <a:chExt cx="3794125" cy="927101"/>
          </a:xfrm>
        </p:grpSpPr>
        <p:sp>
          <p:nvSpPr>
            <p:cNvPr id="57" name="Freeform 59">
              <a:extLst>
                <a:ext uri="{FF2B5EF4-FFF2-40B4-BE49-F238E27FC236}">
                  <a16:creationId xmlns:a16="http://schemas.microsoft.com/office/drawing/2014/main" id="{B9DB6463-B537-A3EF-684E-4F174905B77E}"/>
                </a:ext>
              </a:extLst>
            </p:cNvPr>
            <p:cNvSpPr/>
            <p:nvPr/>
          </p:nvSpPr>
          <p:spPr bwMode="auto">
            <a:xfrm>
              <a:off x="6351588" y="9713913"/>
              <a:ext cx="322262" cy="427038"/>
            </a:xfrm>
            <a:custGeom>
              <a:avLst/>
              <a:gdLst>
                <a:gd name="T0" fmla="*/ 86 w 86"/>
                <a:gd name="T1" fmla="*/ 8 h 114"/>
                <a:gd name="T2" fmla="*/ 86 w 86"/>
                <a:gd name="T3" fmla="*/ 35 h 114"/>
                <a:gd name="T4" fmla="*/ 54 w 86"/>
                <a:gd name="T5" fmla="*/ 24 h 114"/>
                <a:gd name="T6" fmla="*/ 33 w 86"/>
                <a:gd name="T7" fmla="*/ 33 h 114"/>
                <a:gd name="T8" fmla="*/ 24 w 86"/>
                <a:gd name="T9" fmla="*/ 58 h 114"/>
                <a:gd name="T10" fmla="*/ 33 w 86"/>
                <a:gd name="T11" fmla="*/ 82 h 114"/>
                <a:gd name="T12" fmla="*/ 56 w 86"/>
                <a:gd name="T13" fmla="*/ 91 h 114"/>
                <a:gd name="T14" fmla="*/ 86 w 86"/>
                <a:gd name="T15" fmla="*/ 81 h 114"/>
                <a:gd name="T16" fmla="*/ 86 w 86"/>
                <a:gd name="T17" fmla="*/ 108 h 114"/>
                <a:gd name="T18" fmla="*/ 53 w 86"/>
                <a:gd name="T19" fmla="*/ 114 h 114"/>
                <a:gd name="T20" fmla="*/ 15 w 86"/>
                <a:gd name="T21" fmla="*/ 98 h 114"/>
                <a:gd name="T22" fmla="*/ 0 w 86"/>
                <a:gd name="T23" fmla="*/ 58 h 114"/>
                <a:gd name="T24" fmla="*/ 15 w 86"/>
                <a:gd name="T25" fmla="*/ 17 h 114"/>
                <a:gd name="T26" fmla="*/ 54 w 86"/>
                <a:gd name="T27" fmla="*/ 0 h 114"/>
                <a:gd name="T28" fmla="*/ 86 w 86"/>
                <a:gd name="T2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8"/>
                  </a:moveTo>
                  <a:cubicBezTo>
                    <a:pt x="86" y="35"/>
                    <a:pt x="86" y="35"/>
                    <a:pt x="86" y="35"/>
                  </a:cubicBezTo>
                  <a:cubicBezTo>
                    <a:pt x="74" y="27"/>
                    <a:pt x="63" y="24"/>
                    <a:pt x="54" y="24"/>
                  </a:cubicBezTo>
                  <a:cubicBezTo>
                    <a:pt x="45" y="24"/>
                    <a:pt x="38" y="27"/>
                    <a:pt x="33" y="33"/>
                  </a:cubicBezTo>
                  <a:cubicBezTo>
                    <a:pt x="27" y="39"/>
                    <a:pt x="24" y="48"/>
                    <a:pt x="24" y="58"/>
                  </a:cubicBezTo>
                  <a:cubicBezTo>
                    <a:pt x="24" y="68"/>
                    <a:pt x="27" y="76"/>
                    <a:pt x="33" y="82"/>
                  </a:cubicBezTo>
                  <a:cubicBezTo>
                    <a:pt x="39" y="88"/>
                    <a:pt x="46" y="91"/>
                    <a:pt x="56" y="91"/>
                  </a:cubicBezTo>
                  <a:cubicBezTo>
                    <a:pt x="64" y="91"/>
                    <a:pt x="74" y="87"/>
                    <a:pt x="86" y="81"/>
                  </a:cubicBezTo>
                  <a:cubicBezTo>
                    <a:pt x="86" y="108"/>
                    <a:pt x="86" y="108"/>
                    <a:pt x="86" y="108"/>
                  </a:cubicBezTo>
                  <a:cubicBezTo>
                    <a:pt x="73" y="112"/>
                    <a:pt x="62" y="114"/>
                    <a:pt x="53" y="114"/>
                  </a:cubicBezTo>
                  <a:cubicBezTo>
                    <a:pt x="38" y="114"/>
                    <a:pt x="26" y="109"/>
                    <a:pt x="15" y="98"/>
                  </a:cubicBezTo>
                  <a:cubicBezTo>
                    <a:pt x="5" y="87"/>
                    <a:pt x="0" y="73"/>
                    <a:pt x="0" y="58"/>
                  </a:cubicBezTo>
                  <a:cubicBezTo>
                    <a:pt x="0" y="42"/>
                    <a:pt x="5" y="28"/>
                    <a:pt x="15" y="17"/>
                  </a:cubicBezTo>
                  <a:cubicBezTo>
                    <a:pt x="26" y="6"/>
                    <a:pt x="39" y="0"/>
                    <a:pt x="54" y="0"/>
                  </a:cubicBezTo>
                  <a:cubicBezTo>
                    <a:pt x="64" y="0"/>
                    <a:pt x="74" y="3"/>
                    <a:pt x="86" y="8"/>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8" name="Freeform 60">
              <a:extLst>
                <a:ext uri="{FF2B5EF4-FFF2-40B4-BE49-F238E27FC236}">
                  <a16:creationId xmlns:a16="http://schemas.microsoft.com/office/drawing/2014/main" id="{D40C533E-0224-B9BE-50F4-D1DAB952042C}"/>
                </a:ext>
              </a:extLst>
            </p:cNvPr>
            <p:cNvSpPr/>
            <p:nvPr/>
          </p:nvSpPr>
          <p:spPr bwMode="auto">
            <a:xfrm>
              <a:off x="6738938" y="9721851"/>
              <a:ext cx="325437" cy="415925"/>
            </a:xfrm>
            <a:custGeom>
              <a:avLst/>
              <a:gdLst>
                <a:gd name="T0" fmla="*/ 0 w 205"/>
                <a:gd name="T1" fmla="*/ 0 h 262"/>
                <a:gd name="T2" fmla="*/ 56 w 205"/>
                <a:gd name="T3" fmla="*/ 0 h 262"/>
                <a:gd name="T4" fmla="*/ 56 w 205"/>
                <a:gd name="T5" fmla="*/ 99 h 262"/>
                <a:gd name="T6" fmla="*/ 148 w 205"/>
                <a:gd name="T7" fmla="*/ 99 h 262"/>
                <a:gd name="T8" fmla="*/ 148 w 205"/>
                <a:gd name="T9" fmla="*/ 0 h 262"/>
                <a:gd name="T10" fmla="*/ 205 w 205"/>
                <a:gd name="T11" fmla="*/ 0 h 262"/>
                <a:gd name="T12" fmla="*/ 205 w 205"/>
                <a:gd name="T13" fmla="*/ 262 h 262"/>
                <a:gd name="T14" fmla="*/ 148 w 205"/>
                <a:gd name="T15" fmla="*/ 262 h 262"/>
                <a:gd name="T16" fmla="*/ 148 w 205"/>
                <a:gd name="T17" fmla="*/ 156 h 262"/>
                <a:gd name="T18" fmla="*/ 56 w 205"/>
                <a:gd name="T19" fmla="*/ 156 h 262"/>
                <a:gd name="T20" fmla="*/ 56 w 205"/>
                <a:gd name="T21" fmla="*/ 262 h 262"/>
                <a:gd name="T22" fmla="*/ 0 w 205"/>
                <a:gd name="T23" fmla="*/ 262 h 262"/>
                <a:gd name="T24" fmla="*/ 0 w 205"/>
                <a:gd name="T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2">
                  <a:moveTo>
                    <a:pt x="0" y="0"/>
                  </a:moveTo>
                  <a:lnTo>
                    <a:pt x="56" y="0"/>
                  </a:lnTo>
                  <a:lnTo>
                    <a:pt x="56" y="99"/>
                  </a:lnTo>
                  <a:lnTo>
                    <a:pt x="148" y="99"/>
                  </a:lnTo>
                  <a:lnTo>
                    <a:pt x="148" y="0"/>
                  </a:lnTo>
                  <a:lnTo>
                    <a:pt x="205" y="0"/>
                  </a:lnTo>
                  <a:lnTo>
                    <a:pt x="205" y="262"/>
                  </a:lnTo>
                  <a:lnTo>
                    <a:pt x="148" y="262"/>
                  </a:lnTo>
                  <a:lnTo>
                    <a:pt x="148" y="156"/>
                  </a:lnTo>
                  <a:lnTo>
                    <a:pt x="56" y="156"/>
                  </a:lnTo>
                  <a:lnTo>
                    <a:pt x="56" y="262"/>
                  </a:lnTo>
                  <a:lnTo>
                    <a:pt x="0" y="262"/>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9" name="Freeform 61">
              <a:extLst>
                <a:ext uri="{FF2B5EF4-FFF2-40B4-BE49-F238E27FC236}">
                  <a16:creationId xmlns:a16="http://schemas.microsoft.com/office/drawing/2014/main" id="{878B932A-732F-F76B-84DF-B8BA9BD0D795}"/>
                </a:ext>
              </a:extLst>
            </p:cNvPr>
            <p:cNvSpPr/>
            <p:nvPr/>
          </p:nvSpPr>
          <p:spPr bwMode="auto">
            <a:xfrm>
              <a:off x="7150100" y="9721851"/>
              <a:ext cx="327025" cy="419100"/>
            </a:xfrm>
            <a:custGeom>
              <a:avLst/>
              <a:gdLst>
                <a:gd name="T0" fmla="*/ 0 w 87"/>
                <a:gd name="T1" fmla="*/ 0 h 112"/>
                <a:gd name="T2" fmla="*/ 24 w 87"/>
                <a:gd name="T3" fmla="*/ 0 h 112"/>
                <a:gd name="T4" fmla="*/ 24 w 87"/>
                <a:gd name="T5" fmla="*/ 67 h 112"/>
                <a:gd name="T6" fmla="*/ 29 w 87"/>
                <a:gd name="T7" fmla="*/ 83 h 112"/>
                <a:gd name="T8" fmla="*/ 43 w 87"/>
                <a:gd name="T9" fmla="*/ 88 h 112"/>
                <a:gd name="T10" fmla="*/ 58 w 87"/>
                <a:gd name="T11" fmla="*/ 83 h 112"/>
                <a:gd name="T12" fmla="*/ 63 w 87"/>
                <a:gd name="T13" fmla="*/ 66 h 112"/>
                <a:gd name="T14" fmla="*/ 63 w 87"/>
                <a:gd name="T15" fmla="*/ 0 h 112"/>
                <a:gd name="T16" fmla="*/ 87 w 87"/>
                <a:gd name="T17" fmla="*/ 0 h 112"/>
                <a:gd name="T18" fmla="*/ 87 w 87"/>
                <a:gd name="T19" fmla="*/ 71 h 112"/>
                <a:gd name="T20" fmla="*/ 82 w 87"/>
                <a:gd name="T21" fmla="*/ 91 h 112"/>
                <a:gd name="T22" fmla="*/ 67 w 87"/>
                <a:gd name="T23" fmla="*/ 107 h 112"/>
                <a:gd name="T24" fmla="*/ 44 w 87"/>
                <a:gd name="T25" fmla="*/ 112 h 112"/>
                <a:gd name="T26" fmla="*/ 11 w 87"/>
                <a:gd name="T27" fmla="*/ 99 h 112"/>
                <a:gd name="T28" fmla="*/ 0 w 87"/>
                <a:gd name="T29" fmla="*/ 73 h 112"/>
                <a:gd name="T30" fmla="*/ 0 w 87"/>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12">
                  <a:moveTo>
                    <a:pt x="0" y="0"/>
                  </a:moveTo>
                  <a:cubicBezTo>
                    <a:pt x="24" y="0"/>
                    <a:pt x="24" y="0"/>
                    <a:pt x="24" y="0"/>
                  </a:cubicBezTo>
                  <a:cubicBezTo>
                    <a:pt x="24" y="67"/>
                    <a:pt x="24" y="67"/>
                    <a:pt x="24" y="67"/>
                  </a:cubicBezTo>
                  <a:cubicBezTo>
                    <a:pt x="24" y="74"/>
                    <a:pt x="26" y="79"/>
                    <a:pt x="29" y="83"/>
                  </a:cubicBezTo>
                  <a:cubicBezTo>
                    <a:pt x="33" y="86"/>
                    <a:pt x="37" y="88"/>
                    <a:pt x="43" y="88"/>
                  </a:cubicBezTo>
                  <a:cubicBezTo>
                    <a:pt x="49" y="88"/>
                    <a:pt x="54" y="86"/>
                    <a:pt x="58" y="83"/>
                  </a:cubicBezTo>
                  <a:cubicBezTo>
                    <a:pt x="62" y="79"/>
                    <a:pt x="63" y="73"/>
                    <a:pt x="63" y="66"/>
                  </a:cubicBezTo>
                  <a:cubicBezTo>
                    <a:pt x="63" y="0"/>
                    <a:pt x="63" y="0"/>
                    <a:pt x="63" y="0"/>
                  </a:cubicBezTo>
                  <a:cubicBezTo>
                    <a:pt x="87" y="0"/>
                    <a:pt x="87" y="0"/>
                    <a:pt x="87" y="0"/>
                  </a:cubicBezTo>
                  <a:cubicBezTo>
                    <a:pt x="87" y="71"/>
                    <a:pt x="87" y="71"/>
                    <a:pt x="87" y="71"/>
                  </a:cubicBezTo>
                  <a:cubicBezTo>
                    <a:pt x="87" y="78"/>
                    <a:pt x="85" y="84"/>
                    <a:pt x="82" y="91"/>
                  </a:cubicBezTo>
                  <a:cubicBezTo>
                    <a:pt x="79" y="98"/>
                    <a:pt x="74" y="103"/>
                    <a:pt x="67" y="107"/>
                  </a:cubicBezTo>
                  <a:cubicBezTo>
                    <a:pt x="60" y="110"/>
                    <a:pt x="53" y="112"/>
                    <a:pt x="44" y="112"/>
                  </a:cubicBezTo>
                  <a:cubicBezTo>
                    <a:pt x="29" y="112"/>
                    <a:pt x="18" y="108"/>
                    <a:pt x="11" y="99"/>
                  </a:cubicBezTo>
                  <a:cubicBezTo>
                    <a:pt x="4" y="91"/>
                    <a:pt x="0" y="82"/>
                    <a:pt x="0" y="73"/>
                  </a:cubicBez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0" name="Freeform 62">
              <a:extLst>
                <a:ext uri="{FF2B5EF4-FFF2-40B4-BE49-F238E27FC236}">
                  <a16:creationId xmlns:a16="http://schemas.microsoft.com/office/drawing/2014/main" id="{74C577FA-518F-3883-34B9-6658CD9D6F52}"/>
                </a:ext>
              </a:extLst>
            </p:cNvPr>
            <p:cNvSpPr/>
            <p:nvPr/>
          </p:nvSpPr>
          <p:spPr bwMode="auto">
            <a:xfrm>
              <a:off x="7705725" y="9721851"/>
              <a:ext cx="352425" cy="415925"/>
            </a:xfrm>
            <a:custGeom>
              <a:avLst/>
              <a:gdLst>
                <a:gd name="T0" fmla="*/ 0 w 222"/>
                <a:gd name="T1" fmla="*/ 0 h 262"/>
                <a:gd name="T2" fmla="*/ 62 w 222"/>
                <a:gd name="T3" fmla="*/ 0 h 262"/>
                <a:gd name="T4" fmla="*/ 109 w 222"/>
                <a:gd name="T5" fmla="*/ 80 h 262"/>
                <a:gd name="T6" fmla="*/ 158 w 222"/>
                <a:gd name="T7" fmla="*/ 0 h 262"/>
                <a:gd name="T8" fmla="*/ 222 w 222"/>
                <a:gd name="T9" fmla="*/ 0 h 262"/>
                <a:gd name="T10" fmla="*/ 137 w 222"/>
                <a:gd name="T11" fmla="*/ 139 h 262"/>
                <a:gd name="T12" fmla="*/ 137 w 222"/>
                <a:gd name="T13" fmla="*/ 262 h 262"/>
                <a:gd name="T14" fmla="*/ 83 w 222"/>
                <a:gd name="T15" fmla="*/ 262 h 262"/>
                <a:gd name="T16" fmla="*/ 83 w 222"/>
                <a:gd name="T17" fmla="*/ 139 h 262"/>
                <a:gd name="T18" fmla="*/ 0 w 222"/>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62">
                  <a:moveTo>
                    <a:pt x="0" y="0"/>
                  </a:moveTo>
                  <a:lnTo>
                    <a:pt x="62" y="0"/>
                  </a:lnTo>
                  <a:lnTo>
                    <a:pt x="109" y="80"/>
                  </a:lnTo>
                  <a:lnTo>
                    <a:pt x="158" y="0"/>
                  </a:lnTo>
                  <a:lnTo>
                    <a:pt x="222" y="0"/>
                  </a:lnTo>
                  <a:lnTo>
                    <a:pt x="137" y="139"/>
                  </a:lnTo>
                  <a:lnTo>
                    <a:pt x="137" y="262"/>
                  </a:lnTo>
                  <a:lnTo>
                    <a:pt x="83" y="262"/>
                  </a:lnTo>
                  <a:lnTo>
                    <a:pt x="83" y="139"/>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1" name="Freeform 63">
              <a:extLst>
                <a:ext uri="{FF2B5EF4-FFF2-40B4-BE49-F238E27FC236}">
                  <a16:creationId xmlns:a16="http://schemas.microsoft.com/office/drawing/2014/main" id="{EB8C386C-40C3-F369-E05D-F9922F1DF2DD}"/>
                </a:ext>
              </a:extLst>
            </p:cNvPr>
            <p:cNvSpPr/>
            <p:nvPr/>
          </p:nvSpPr>
          <p:spPr bwMode="auto">
            <a:xfrm>
              <a:off x="7292975" y="9601201"/>
              <a:ext cx="153987" cy="93663"/>
            </a:xfrm>
            <a:custGeom>
              <a:avLst/>
              <a:gdLst>
                <a:gd name="T0" fmla="*/ 36 w 97"/>
                <a:gd name="T1" fmla="*/ 0 h 59"/>
                <a:gd name="T2" fmla="*/ 97 w 97"/>
                <a:gd name="T3" fmla="*/ 0 h 59"/>
                <a:gd name="T4" fmla="*/ 36 w 97"/>
                <a:gd name="T5" fmla="*/ 59 h 59"/>
                <a:gd name="T6" fmla="*/ 0 w 97"/>
                <a:gd name="T7" fmla="*/ 59 h 59"/>
                <a:gd name="T8" fmla="*/ 36 w 97"/>
                <a:gd name="T9" fmla="*/ 0 h 59"/>
              </a:gdLst>
              <a:ahLst/>
              <a:cxnLst>
                <a:cxn ang="0">
                  <a:pos x="T0" y="T1"/>
                </a:cxn>
                <a:cxn ang="0">
                  <a:pos x="T2" y="T3"/>
                </a:cxn>
                <a:cxn ang="0">
                  <a:pos x="T4" y="T5"/>
                </a:cxn>
                <a:cxn ang="0">
                  <a:pos x="T6" y="T7"/>
                </a:cxn>
                <a:cxn ang="0">
                  <a:pos x="T8" y="T9"/>
                </a:cxn>
              </a:cxnLst>
              <a:rect l="0" t="0" r="r" b="b"/>
              <a:pathLst>
                <a:path w="97" h="59">
                  <a:moveTo>
                    <a:pt x="36" y="0"/>
                  </a:moveTo>
                  <a:lnTo>
                    <a:pt x="97" y="0"/>
                  </a:lnTo>
                  <a:lnTo>
                    <a:pt x="36" y="59"/>
                  </a:lnTo>
                  <a:lnTo>
                    <a:pt x="0" y="59"/>
                  </a:lnTo>
                  <a:lnTo>
                    <a:pt x="36"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2" name="Freeform 64">
              <a:extLst>
                <a:ext uri="{FF2B5EF4-FFF2-40B4-BE49-F238E27FC236}">
                  <a16:creationId xmlns:a16="http://schemas.microsoft.com/office/drawing/2014/main" id="{FC66618F-CB2F-7CB0-C1FE-49F913285BF7}"/>
                </a:ext>
              </a:extLst>
            </p:cNvPr>
            <p:cNvSpPr/>
            <p:nvPr/>
          </p:nvSpPr>
          <p:spPr bwMode="auto">
            <a:xfrm>
              <a:off x="7867650" y="9601201"/>
              <a:ext cx="157162" cy="93663"/>
            </a:xfrm>
            <a:custGeom>
              <a:avLst/>
              <a:gdLst>
                <a:gd name="T0" fmla="*/ 35 w 99"/>
                <a:gd name="T1" fmla="*/ 0 h 59"/>
                <a:gd name="T2" fmla="*/ 99 w 99"/>
                <a:gd name="T3" fmla="*/ 0 h 59"/>
                <a:gd name="T4" fmla="*/ 35 w 99"/>
                <a:gd name="T5" fmla="*/ 59 h 59"/>
                <a:gd name="T6" fmla="*/ 0 w 99"/>
                <a:gd name="T7" fmla="*/ 59 h 59"/>
                <a:gd name="T8" fmla="*/ 35 w 99"/>
                <a:gd name="T9" fmla="*/ 0 h 59"/>
              </a:gdLst>
              <a:ahLst/>
              <a:cxnLst>
                <a:cxn ang="0">
                  <a:pos x="T0" y="T1"/>
                </a:cxn>
                <a:cxn ang="0">
                  <a:pos x="T2" y="T3"/>
                </a:cxn>
                <a:cxn ang="0">
                  <a:pos x="T4" y="T5"/>
                </a:cxn>
                <a:cxn ang="0">
                  <a:pos x="T6" y="T7"/>
                </a:cxn>
                <a:cxn ang="0">
                  <a:pos x="T8" y="T9"/>
                </a:cxn>
              </a:cxnLst>
              <a:rect l="0" t="0" r="r" b="b"/>
              <a:pathLst>
                <a:path w="99" h="59">
                  <a:moveTo>
                    <a:pt x="35" y="0"/>
                  </a:moveTo>
                  <a:lnTo>
                    <a:pt x="99" y="0"/>
                  </a:lnTo>
                  <a:lnTo>
                    <a:pt x="35" y="59"/>
                  </a:lnTo>
                  <a:lnTo>
                    <a:pt x="0" y="59"/>
                  </a:lnTo>
                  <a:lnTo>
                    <a:pt x="35"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3" name="Freeform 65">
              <a:extLst>
                <a:ext uri="{FF2B5EF4-FFF2-40B4-BE49-F238E27FC236}">
                  <a16:creationId xmlns:a16="http://schemas.microsoft.com/office/drawing/2014/main" id="{F1A27D3A-85DB-F8C0-53A3-E83E19258D31}"/>
                </a:ext>
              </a:extLst>
            </p:cNvPr>
            <p:cNvSpPr/>
            <p:nvPr/>
          </p:nvSpPr>
          <p:spPr bwMode="auto">
            <a:xfrm>
              <a:off x="4867276" y="9871076"/>
              <a:ext cx="3794125" cy="417513"/>
            </a:xfrm>
            <a:custGeom>
              <a:avLst/>
              <a:gdLst>
                <a:gd name="T0" fmla="*/ 1005 w 1012"/>
                <a:gd name="T1" fmla="*/ 72 h 111"/>
                <a:gd name="T2" fmla="*/ 376 w 1012"/>
                <a:gd name="T3" fmla="*/ 72 h 111"/>
                <a:gd name="T4" fmla="*/ 360 w 1012"/>
                <a:gd name="T5" fmla="*/ 51 h 111"/>
                <a:gd name="T6" fmla="*/ 374 w 1012"/>
                <a:gd name="T7" fmla="*/ 20 h 111"/>
                <a:gd name="T8" fmla="*/ 366 w 1012"/>
                <a:gd name="T9" fmla="*/ 0 h 111"/>
                <a:gd name="T10" fmla="*/ 85 w 1012"/>
                <a:gd name="T11" fmla="*/ 0 h 111"/>
                <a:gd name="T12" fmla="*/ 53 w 1012"/>
                <a:gd name="T13" fmla="*/ 20 h 111"/>
                <a:gd name="T14" fmla="*/ 6 w 1012"/>
                <a:gd name="T15" fmla="*/ 91 h 111"/>
                <a:gd name="T16" fmla="*/ 15 w 1012"/>
                <a:gd name="T17" fmla="*/ 111 h 111"/>
                <a:gd name="T18" fmla="*/ 199 w 1012"/>
                <a:gd name="T19" fmla="*/ 111 h 111"/>
                <a:gd name="T20" fmla="*/ 296 w 1012"/>
                <a:gd name="T21" fmla="*/ 111 h 111"/>
                <a:gd name="T22" fmla="*/ 1005 w 1012"/>
                <a:gd name="T23" fmla="*/ 111 h 111"/>
                <a:gd name="T24" fmla="*/ 1012 w 1012"/>
                <a:gd name="T25" fmla="*/ 102 h 111"/>
                <a:gd name="T26" fmla="*/ 1012 w 1012"/>
                <a:gd name="T27" fmla="*/ 80 h 111"/>
                <a:gd name="T28" fmla="*/ 1005 w 1012"/>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11">
                  <a:moveTo>
                    <a:pt x="1005" y="72"/>
                  </a:moveTo>
                  <a:cubicBezTo>
                    <a:pt x="1005" y="72"/>
                    <a:pt x="423" y="72"/>
                    <a:pt x="376" y="72"/>
                  </a:cubicBezTo>
                  <a:cubicBezTo>
                    <a:pt x="350" y="72"/>
                    <a:pt x="355" y="63"/>
                    <a:pt x="360" y="51"/>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005" y="111"/>
                    <a:pt x="1005" y="111"/>
                    <a:pt x="1005" y="111"/>
                  </a:cubicBezTo>
                  <a:cubicBezTo>
                    <a:pt x="1009" y="111"/>
                    <a:pt x="1012" y="107"/>
                    <a:pt x="1012" y="102"/>
                  </a:cubicBezTo>
                  <a:cubicBezTo>
                    <a:pt x="1012" y="80"/>
                    <a:pt x="1012" y="80"/>
                    <a:pt x="1012" y="80"/>
                  </a:cubicBezTo>
                  <a:cubicBezTo>
                    <a:pt x="1012" y="76"/>
                    <a:pt x="1009" y="72"/>
                    <a:pt x="1005" y="72"/>
                  </a:cubicBezTo>
                  <a:close/>
                </a:path>
              </a:pathLst>
            </a:custGeom>
            <a:solidFill>
              <a:srgbClr val="FCD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4" name="Oval 63">
              <a:extLst>
                <a:ext uri="{FF2B5EF4-FFF2-40B4-BE49-F238E27FC236}">
                  <a16:creationId xmlns:a16="http://schemas.microsoft.com/office/drawing/2014/main" id="{0DE55340-F571-74EE-6514-822C4EE5E57F}"/>
                </a:ext>
              </a:extLst>
            </p:cNvPr>
            <p:cNvSpPr>
              <a:spLocks noChangeArrowheads="1"/>
            </p:cNvSpPr>
            <p:nvPr/>
          </p:nvSpPr>
          <p:spPr bwMode="auto">
            <a:xfrm>
              <a:off x="5497513" y="10044113"/>
              <a:ext cx="179387" cy="179388"/>
            </a:xfrm>
            <a:prstGeom prst="ellipse">
              <a:avLst/>
            </a:pr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5" name="Freeform 67">
              <a:extLst>
                <a:ext uri="{FF2B5EF4-FFF2-40B4-BE49-F238E27FC236}">
                  <a16:creationId xmlns:a16="http://schemas.microsoft.com/office/drawing/2014/main" id="{855651F1-E3B2-2288-6130-9F8D01E65AE2}"/>
                </a:ext>
              </a:extLst>
            </p:cNvPr>
            <p:cNvSpPr/>
            <p:nvPr/>
          </p:nvSpPr>
          <p:spPr bwMode="auto">
            <a:xfrm>
              <a:off x="5475288" y="9361488"/>
              <a:ext cx="220662" cy="649288"/>
            </a:xfrm>
            <a:custGeom>
              <a:avLst/>
              <a:gdLst>
                <a:gd name="T0" fmla="*/ 49 w 59"/>
                <a:gd name="T1" fmla="*/ 156 h 173"/>
                <a:gd name="T2" fmla="*/ 33 w 59"/>
                <a:gd name="T3" fmla="*/ 173 h 173"/>
                <a:gd name="T4" fmla="*/ 29 w 59"/>
                <a:gd name="T5" fmla="*/ 173 h 173"/>
                <a:gd name="T6" fmla="*/ 13 w 59"/>
                <a:gd name="T7" fmla="*/ 156 h 173"/>
                <a:gd name="T8" fmla="*/ 0 w 59"/>
                <a:gd name="T9" fmla="*/ 30 h 173"/>
                <a:gd name="T10" fmla="*/ 29 w 59"/>
                <a:gd name="T11" fmla="*/ 0 h 173"/>
                <a:gd name="T12" fmla="*/ 59 w 59"/>
                <a:gd name="T13" fmla="*/ 30 h 173"/>
                <a:gd name="T14" fmla="*/ 49 w 59"/>
                <a:gd name="T15" fmla="*/ 156 h 173"/>
                <a:gd name="T16" fmla="*/ 49 w 59"/>
                <a:gd name="T17"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73">
                  <a:moveTo>
                    <a:pt x="49" y="156"/>
                  </a:moveTo>
                  <a:cubicBezTo>
                    <a:pt x="49" y="165"/>
                    <a:pt x="42" y="173"/>
                    <a:pt x="33" y="173"/>
                  </a:cubicBezTo>
                  <a:cubicBezTo>
                    <a:pt x="29" y="173"/>
                    <a:pt x="29" y="173"/>
                    <a:pt x="29" y="173"/>
                  </a:cubicBezTo>
                  <a:cubicBezTo>
                    <a:pt x="20" y="173"/>
                    <a:pt x="13" y="165"/>
                    <a:pt x="13" y="156"/>
                  </a:cubicBezTo>
                  <a:cubicBezTo>
                    <a:pt x="0" y="30"/>
                    <a:pt x="0" y="30"/>
                    <a:pt x="0" y="30"/>
                  </a:cubicBezTo>
                  <a:cubicBezTo>
                    <a:pt x="0" y="21"/>
                    <a:pt x="8" y="0"/>
                    <a:pt x="29" y="0"/>
                  </a:cubicBezTo>
                  <a:cubicBezTo>
                    <a:pt x="51" y="0"/>
                    <a:pt x="59" y="21"/>
                    <a:pt x="59" y="30"/>
                  </a:cubicBezTo>
                  <a:cubicBezTo>
                    <a:pt x="49" y="156"/>
                    <a:pt x="49" y="156"/>
                    <a:pt x="49" y="156"/>
                  </a:cubicBezTo>
                  <a:cubicBezTo>
                    <a:pt x="49" y="156"/>
                    <a:pt x="49" y="156"/>
                    <a:pt x="49" y="156"/>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19" name="Content Placeholder 3">
            <a:extLst>
              <a:ext uri="{FF2B5EF4-FFF2-40B4-BE49-F238E27FC236}">
                <a16:creationId xmlns:a16="http://schemas.microsoft.com/office/drawing/2014/main" id="{8088A56D-426B-8D5E-F30E-D939C6A716DD}"/>
              </a:ext>
            </a:extLst>
          </p:cNvPr>
          <p:cNvSpPr txBox="1">
            <a:spLocks/>
          </p:cNvSpPr>
          <p:nvPr/>
        </p:nvSpPr>
        <p:spPr>
          <a:xfrm>
            <a:off x="2287322" y="2775554"/>
            <a:ext cx="8175812" cy="3160550"/>
          </a:xfrm>
          <a:prstGeom prst="rect">
            <a:avLst/>
          </a:prstGeom>
        </p:spPr>
        <p:txBody>
          <a:bodyPr>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US" sz="3600" b="1" dirty="0" smtClean="0">
                <a:solidFill>
                  <a:srgbClr val="0000FF"/>
                </a:solidFill>
                <a:latin typeface="Tahoma" panose="020B0604030504040204" pitchFamily="34" charset="0"/>
                <a:cs typeface="Tahoma" panose="020B0604030504040204" pitchFamily="34" charset="0"/>
              </a:rPr>
              <a:t>I. CHẤT DẺO</a:t>
            </a:r>
          </a:p>
          <a:p>
            <a:r>
              <a:rPr lang="en-US" sz="3600" b="1" dirty="0" smtClean="0">
                <a:solidFill>
                  <a:srgbClr val="0000FF"/>
                </a:solidFill>
                <a:latin typeface="Tahoma" panose="020B0604030504040204" pitchFamily="34" charset="0"/>
                <a:cs typeface="Tahoma" panose="020B0604030504040204" pitchFamily="34" charset="0"/>
              </a:rPr>
              <a:t>II. VẬT LIỆU COMPOSITE</a:t>
            </a:r>
          </a:p>
          <a:p>
            <a:r>
              <a:rPr lang="en-US" sz="3600" b="1" dirty="0" smtClean="0">
                <a:solidFill>
                  <a:srgbClr val="0000FF"/>
                </a:solidFill>
                <a:latin typeface="Tahoma" panose="020B0604030504040204" pitchFamily="34" charset="0"/>
                <a:cs typeface="Tahoma" panose="020B0604030504040204" pitchFamily="34" charset="0"/>
              </a:rPr>
              <a:t>III. TƠ</a:t>
            </a:r>
          </a:p>
          <a:p>
            <a:r>
              <a:rPr lang="en-US" sz="3600" b="1" dirty="0" smtClean="0">
                <a:solidFill>
                  <a:srgbClr val="0000FF"/>
                </a:solidFill>
                <a:latin typeface="Tahoma" panose="020B0604030504040204" pitchFamily="34" charset="0"/>
                <a:cs typeface="Tahoma" panose="020B0604030504040204" pitchFamily="34" charset="0"/>
              </a:rPr>
              <a:t>IV. CAO SU</a:t>
            </a:r>
          </a:p>
          <a:p>
            <a:r>
              <a:rPr lang="en-US" sz="3600" b="1" dirty="0" smtClean="0">
                <a:solidFill>
                  <a:srgbClr val="0000FF"/>
                </a:solidFill>
                <a:latin typeface="Tahoma" panose="020B0604030504040204" pitchFamily="34" charset="0"/>
                <a:cs typeface="Tahoma" panose="020B0604030504040204" pitchFamily="34" charset="0"/>
              </a:rPr>
              <a:t>V. KEO DÁN</a:t>
            </a:r>
            <a:endParaRPr lang="en-US" sz="3600" b="1" dirty="0">
              <a:solidFill>
                <a:srgbClr val="0000FF"/>
              </a:solidFill>
              <a:latin typeface="Tahoma" panose="020B0604030504040204" pitchFamily="34" charset="0"/>
              <a:cs typeface="Tahoma" panose="020B0604030504040204" pitchFamily="34" charset="0"/>
            </a:endParaRPr>
          </a:p>
        </p:txBody>
      </p:sp>
      <p:sp>
        <p:nvSpPr>
          <p:cNvPr id="13" name="Subtitle 6">
            <a:extLst>
              <a:ext uri="{FF2B5EF4-FFF2-40B4-BE49-F238E27FC236}">
                <a16:creationId xmlns:a16="http://schemas.microsoft.com/office/drawing/2014/main" id="{1282E561-BEF2-AD24-3134-1994463949B7}"/>
              </a:ext>
            </a:extLst>
          </p:cNvPr>
          <p:cNvSpPr txBox="1">
            <a:spLocks/>
          </p:cNvSpPr>
          <p:nvPr/>
        </p:nvSpPr>
        <p:spPr>
          <a:xfrm>
            <a:off x="4272418" y="660630"/>
            <a:ext cx="3072763" cy="840550"/>
          </a:xfrm>
          <a:prstGeom prst="rect">
            <a:avLst/>
          </a:prstGeom>
        </p:spPr>
        <p:txBody>
          <a:bodyPr>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ctr"/>
            <a:r>
              <a:rPr lang="en-US" sz="6600" dirty="0" smtClean="0">
                <a:solidFill>
                  <a:srgbClr val="C00000"/>
                </a:solidFill>
                <a:latin typeface="Stencil" panose="040409050D0802020404" pitchFamily="82" charset="0"/>
              </a:rPr>
              <a:t>BÀI 9</a:t>
            </a:r>
            <a:endParaRPr lang="en-US" sz="6600" dirty="0">
              <a:solidFill>
                <a:srgbClr val="C00000"/>
              </a:solidFill>
              <a:latin typeface="Stencil" panose="040409050D0802020404" pitchFamily="82" charset="0"/>
            </a:endParaRPr>
          </a:p>
        </p:txBody>
      </p:sp>
      <p:sp>
        <p:nvSpPr>
          <p:cNvPr id="14" name="Title 5">
            <a:extLst>
              <a:ext uri="{FF2B5EF4-FFF2-40B4-BE49-F238E27FC236}">
                <a16:creationId xmlns:a16="http://schemas.microsoft.com/office/drawing/2014/main" id="{84B49D7C-AED9-F0D8-DE44-D3AC033DB832}"/>
              </a:ext>
            </a:extLst>
          </p:cNvPr>
          <p:cNvSpPr txBox="1">
            <a:spLocks/>
          </p:cNvSpPr>
          <p:nvPr/>
        </p:nvSpPr>
        <p:spPr>
          <a:xfrm>
            <a:off x="1187199" y="1648430"/>
            <a:ext cx="9275935" cy="979873"/>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r>
              <a:rPr lang="en-US" sz="7200" b="1" dirty="0" smtClean="0">
                <a:solidFill>
                  <a:srgbClr val="C00000"/>
                </a:solidFill>
                <a:latin typeface="Stencil" panose="040409050D0802020404" pitchFamily="82" charset="0"/>
                <a:ea typeface="Verdana" panose="020B0604030504040204" pitchFamily="34" charset="0"/>
                <a:cs typeface="Verdana" panose="020B0604030504040204" pitchFamily="34" charset="0"/>
              </a:rPr>
              <a:t>VẬT LIỆU POLYMER</a:t>
            </a:r>
            <a:endParaRPr lang="en-US" sz="7200" b="1" dirty="0">
              <a:solidFill>
                <a:srgbClr val="C00000"/>
              </a:solidFill>
              <a:latin typeface="Stencil" panose="040409050D0802020404" pitchFamily="82"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22996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build="p"/>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oogle Shape;290;p4">
            <a:extLst>
              <a:ext uri="{FF2B5EF4-FFF2-40B4-BE49-F238E27FC236}">
                <a16:creationId xmlns:a16="http://schemas.microsoft.com/office/drawing/2014/main" id="{3EC6E50B-F76E-3CDB-E5CE-D980E7F0A958}"/>
              </a:ext>
            </a:extLst>
          </p:cNvPr>
          <p:cNvGrpSpPr/>
          <p:nvPr/>
        </p:nvGrpSpPr>
        <p:grpSpPr>
          <a:xfrm>
            <a:off x="731264" y="603890"/>
            <a:ext cx="4489508" cy="940513"/>
            <a:chOff x="2067302" y="5922690"/>
            <a:chExt cx="2956473" cy="940513"/>
          </a:xfrm>
        </p:grpSpPr>
        <p:sp>
          <p:nvSpPr>
            <p:cNvPr id="145" name="Google Shape;291;p4">
              <a:extLst>
                <a:ext uri="{FF2B5EF4-FFF2-40B4-BE49-F238E27FC236}">
                  <a16:creationId xmlns:a16="http://schemas.microsoft.com/office/drawing/2014/main" id="{12EE5835-414D-93C3-94CC-E351F100527C}"/>
                </a:ext>
              </a:extLst>
            </p:cNvPr>
            <p:cNvSpPr/>
            <p:nvPr/>
          </p:nvSpPr>
          <p:spPr>
            <a:xfrm rot="5400000">
              <a:off x="3529200" y="5335816"/>
              <a:ext cx="793396" cy="2195754"/>
            </a:xfrm>
            <a:prstGeom prst="round2SameRect">
              <a:avLst>
                <a:gd name="adj1" fmla="val 16667"/>
                <a:gd name="adj2" fmla="val 0"/>
              </a:avLst>
            </a:prstGeom>
            <a:solidFill>
              <a:srgbClr val="F2F2F2"/>
            </a:solidFill>
            <a:ln w="38100" cap="flat" cmpd="sng">
              <a:solidFill>
                <a:srgbClr val="7E953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6" name="Google Shape;292;p4">
              <a:extLst>
                <a:ext uri="{FF2B5EF4-FFF2-40B4-BE49-F238E27FC236}">
                  <a16:creationId xmlns:a16="http://schemas.microsoft.com/office/drawing/2014/main" id="{16D73D59-D6EF-EDD0-79B2-D65B789ABB80}"/>
                </a:ext>
              </a:extLst>
            </p:cNvPr>
            <p:cNvSpPr txBox="1"/>
            <p:nvPr/>
          </p:nvSpPr>
          <p:spPr>
            <a:xfrm>
              <a:off x="2910774" y="6145357"/>
              <a:ext cx="211300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smtClean="0">
                  <a:solidFill>
                    <a:srgbClr val="0000FF"/>
                  </a:solidFill>
                  <a:latin typeface="Stencil" panose="040409050D0802020404" pitchFamily="82" charset="0"/>
                  <a:ea typeface="Times New Roman"/>
                  <a:cs typeface="Times New Roman" panose="02020603050405020304" pitchFamily="18" charset="0"/>
                  <a:sym typeface="Times New Roman"/>
                </a:rPr>
                <a:t>VẬN DỤNG</a:t>
              </a:r>
              <a:endParaRPr sz="4000" b="1" dirty="0">
                <a:solidFill>
                  <a:srgbClr val="0000FF"/>
                </a:solidFill>
                <a:latin typeface="Stencil" panose="040409050D0802020404" pitchFamily="82" charset="0"/>
                <a:ea typeface="Times New Roman"/>
                <a:cs typeface="Times New Roman" panose="02020603050405020304" pitchFamily="18" charset="0"/>
                <a:sym typeface="Times New Roman"/>
              </a:endParaRPr>
            </a:p>
          </p:txBody>
        </p:sp>
        <p:grpSp>
          <p:nvGrpSpPr>
            <p:cNvPr id="147" name="Google Shape;293;p4">
              <a:extLst>
                <a:ext uri="{FF2B5EF4-FFF2-40B4-BE49-F238E27FC236}">
                  <a16:creationId xmlns:a16="http://schemas.microsoft.com/office/drawing/2014/main" id="{A764C846-DB6D-9F36-1ECF-6B3964C9B879}"/>
                </a:ext>
              </a:extLst>
            </p:cNvPr>
            <p:cNvGrpSpPr/>
            <p:nvPr/>
          </p:nvGrpSpPr>
          <p:grpSpPr>
            <a:xfrm>
              <a:off x="2067302" y="5922690"/>
              <a:ext cx="950173" cy="940513"/>
              <a:chOff x="1311958" y="3405486"/>
              <a:chExt cx="950173" cy="940513"/>
            </a:xfrm>
          </p:grpSpPr>
          <p:sp>
            <p:nvSpPr>
              <p:cNvPr id="148" name="Google Shape;294;p4">
                <a:extLst>
                  <a:ext uri="{FF2B5EF4-FFF2-40B4-BE49-F238E27FC236}">
                    <a16:creationId xmlns:a16="http://schemas.microsoft.com/office/drawing/2014/main" id="{03E6BDDE-6595-8066-6ED2-1AB271F64CF7}"/>
                  </a:ext>
                </a:extLst>
              </p:cNvPr>
              <p:cNvSpPr/>
              <p:nvPr/>
            </p:nvSpPr>
            <p:spPr>
              <a:xfrm>
                <a:off x="1406975" y="3672018"/>
                <a:ext cx="596676" cy="5403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lt1"/>
                  </a:solidFill>
                  <a:latin typeface="Arial" panose="020B0604020202020204" pitchFamily="34" charset="0"/>
                  <a:ea typeface="Times New Roman"/>
                  <a:cs typeface="Arial" panose="020B0604020202020204" pitchFamily="34" charset="0"/>
                  <a:sym typeface="Times New Roman"/>
                </a:endParaRPr>
              </a:p>
            </p:txBody>
          </p:sp>
          <p:sp>
            <p:nvSpPr>
              <p:cNvPr id="149" name="Google Shape;295;p4">
                <a:extLst>
                  <a:ext uri="{FF2B5EF4-FFF2-40B4-BE49-F238E27FC236}">
                    <a16:creationId xmlns:a16="http://schemas.microsoft.com/office/drawing/2014/main" id="{901B344D-6ECB-C93A-A3B0-CCFC306FEEB2}"/>
                  </a:ext>
                </a:extLst>
              </p:cNvPr>
              <p:cNvSpPr/>
              <p:nvPr/>
            </p:nvSpPr>
            <p:spPr>
              <a:xfrm>
                <a:off x="1311958" y="3581027"/>
                <a:ext cx="190035" cy="268948"/>
              </a:xfrm>
              <a:custGeom>
                <a:avLst/>
                <a:gdLst/>
                <a:ahLst/>
                <a:cxnLst/>
                <a:rect l="l" t="t" r="r" b="b"/>
                <a:pathLst>
                  <a:path w="50" h="71" extrusionOk="0">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0" name="Google Shape;296;p4">
                <a:extLst>
                  <a:ext uri="{FF2B5EF4-FFF2-40B4-BE49-F238E27FC236}">
                    <a16:creationId xmlns:a16="http://schemas.microsoft.com/office/drawing/2014/main" id="{BC13A12B-3F36-0556-47A0-76D36EDF043C}"/>
                  </a:ext>
                </a:extLst>
              </p:cNvPr>
              <p:cNvSpPr/>
              <p:nvPr/>
            </p:nvSpPr>
            <p:spPr>
              <a:xfrm>
                <a:off x="1311958" y="3581027"/>
                <a:ext cx="277000" cy="181983"/>
              </a:xfrm>
              <a:custGeom>
                <a:avLst/>
                <a:gdLst/>
                <a:ahLst/>
                <a:cxnLst/>
                <a:rect l="l" t="t" r="r" b="b"/>
                <a:pathLst>
                  <a:path w="73" h="48" extrusionOk="0">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1" name="Google Shape;297;p4">
                <a:extLst>
                  <a:ext uri="{FF2B5EF4-FFF2-40B4-BE49-F238E27FC236}">
                    <a16:creationId xmlns:a16="http://schemas.microsoft.com/office/drawing/2014/main" id="{2BB1C3D9-AAA1-B0B4-8ED0-563BEA989A01}"/>
                  </a:ext>
                </a:extLst>
              </p:cNvPr>
              <p:cNvSpPr/>
              <p:nvPr/>
            </p:nvSpPr>
            <p:spPr>
              <a:xfrm>
                <a:off x="1563190" y="3581027"/>
                <a:ext cx="285052" cy="181983"/>
              </a:xfrm>
              <a:custGeom>
                <a:avLst/>
                <a:gdLst/>
                <a:ahLst/>
                <a:cxnLst/>
                <a:rect l="l" t="t" r="r" b="b"/>
                <a:pathLst>
                  <a:path w="75" h="48" extrusionOk="0">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2" name="Google Shape;298;p4">
                <a:extLst>
                  <a:ext uri="{FF2B5EF4-FFF2-40B4-BE49-F238E27FC236}">
                    <a16:creationId xmlns:a16="http://schemas.microsoft.com/office/drawing/2014/main" id="{04DE3F4D-DADC-96EE-A8FF-5377F64E04C4}"/>
                  </a:ext>
                </a:extLst>
              </p:cNvPr>
              <p:cNvSpPr/>
              <p:nvPr/>
            </p:nvSpPr>
            <p:spPr>
              <a:xfrm>
                <a:off x="1563190" y="4151132"/>
                <a:ext cx="280221" cy="194867"/>
              </a:xfrm>
              <a:custGeom>
                <a:avLst/>
                <a:gdLst/>
                <a:ahLst/>
                <a:cxnLst/>
                <a:rect l="l" t="t" r="r" b="b"/>
                <a:pathLst>
                  <a:path w="74" h="51" extrusionOk="0">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3" name="Google Shape;299;p4">
                <a:extLst>
                  <a:ext uri="{FF2B5EF4-FFF2-40B4-BE49-F238E27FC236}">
                    <a16:creationId xmlns:a16="http://schemas.microsoft.com/office/drawing/2014/main" id="{C7AEBCAB-774C-34DC-05BA-EBBF9B3E5D30}"/>
                  </a:ext>
                </a:extLst>
              </p:cNvPr>
              <p:cNvSpPr/>
              <p:nvPr/>
            </p:nvSpPr>
            <p:spPr>
              <a:xfrm>
                <a:off x="1311958" y="4064167"/>
                <a:ext cx="19003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4" name="Google Shape;300;p4">
                <a:extLst>
                  <a:ext uri="{FF2B5EF4-FFF2-40B4-BE49-F238E27FC236}">
                    <a16:creationId xmlns:a16="http://schemas.microsoft.com/office/drawing/2014/main" id="{BE04E1C0-8332-7E3E-D7F1-7CF9BE93D6BB}"/>
                  </a:ext>
                </a:extLst>
              </p:cNvPr>
              <p:cNvSpPr/>
              <p:nvPr/>
            </p:nvSpPr>
            <p:spPr>
              <a:xfrm>
                <a:off x="1311958" y="4151132"/>
                <a:ext cx="27700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5" name="Google Shape;301;p4">
                <a:extLst>
                  <a:ext uri="{FF2B5EF4-FFF2-40B4-BE49-F238E27FC236}">
                    <a16:creationId xmlns:a16="http://schemas.microsoft.com/office/drawing/2014/main" id="{DF7938AF-94D6-4D94-4995-73DEF8FF9469}"/>
                  </a:ext>
                </a:extLst>
              </p:cNvPr>
              <p:cNvSpPr/>
              <p:nvPr/>
            </p:nvSpPr>
            <p:spPr>
              <a:xfrm>
                <a:off x="1311958" y="3820986"/>
                <a:ext cx="19003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6" name="Google Shape;302;p4">
                <a:extLst>
                  <a:ext uri="{FF2B5EF4-FFF2-40B4-BE49-F238E27FC236}">
                    <a16:creationId xmlns:a16="http://schemas.microsoft.com/office/drawing/2014/main" id="{39414F92-45FD-38C6-27A4-BE9CD4272889}"/>
                  </a:ext>
                </a:extLst>
              </p:cNvPr>
              <p:cNvSpPr/>
              <p:nvPr/>
            </p:nvSpPr>
            <p:spPr>
              <a:xfrm>
                <a:off x="1907830" y="4064167"/>
                <a:ext cx="19164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7" name="Google Shape;303;p4">
                <a:extLst>
                  <a:ext uri="{FF2B5EF4-FFF2-40B4-BE49-F238E27FC236}">
                    <a16:creationId xmlns:a16="http://schemas.microsoft.com/office/drawing/2014/main" id="{456934F0-C3E7-BE2B-7524-F10E88CB1353}"/>
                  </a:ext>
                </a:extLst>
              </p:cNvPr>
              <p:cNvSpPr/>
              <p:nvPr/>
            </p:nvSpPr>
            <p:spPr>
              <a:xfrm>
                <a:off x="1820865" y="4151132"/>
                <a:ext cx="27861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8" name="Google Shape;304;p4">
                <a:extLst>
                  <a:ext uri="{FF2B5EF4-FFF2-40B4-BE49-F238E27FC236}">
                    <a16:creationId xmlns:a16="http://schemas.microsoft.com/office/drawing/2014/main" id="{037CD950-4F64-8219-BDA0-1E7711342850}"/>
                  </a:ext>
                </a:extLst>
              </p:cNvPr>
              <p:cNvSpPr/>
              <p:nvPr/>
            </p:nvSpPr>
            <p:spPr>
              <a:xfrm>
                <a:off x="1907830" y="3820986"/>
                <a:ext cx="19164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9" name="Google Shape;305;p4">
                <a:extLst>
                  <a:ext uri="{FF2B5EF4-FFF2-40B4-BE49-F238E27FC236}">
                    <a16:creationId xmlns:a16="http://schemas.microsoft.com/office/drawing/2014/main" id="{0C46338E-53D9-6ECA-B90E-72B38B3B486A}"/>
                  </a:ext>
                </a:extLst>
              </p:cNvPr>
              <p:cNvSpPr/>
              <p:nvPr/>
            </p:nvSpPr>
            <p:spPr>
              <a:xfrm>
                <a:off x="1661428" y="3405486"/>
                <a:ext cx="600703" cy="594262"/>
              </a:xfrm>
              <a:custGeom>
                <a:avLst/>
                <a:gdLst/>
                <a:ahLst/>
                <a:cxnLst/>
                <a:rect l="l" t="t" r="r" b="b"/>
                <a:pathLst>
                  <a:path w="158" h="156" extrusionOk="0">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0" name="Google Shape;306;p4">
                <a:extLst>
                  <a:ext uri="{FF2B5EF4-FFF2-40B4-BE49-F238E27FC236}">
                    <a16:creationId xmlns:a16="http://schemas.microsoft.com/office/drawing/2014/main" id="{55344E87-7B7D-1B22-6529-4B962C1832FD}"/>
                  </a:ext>
                </a:extLst>
              </p:cNvPr>
              <p:cNvSpPr/>
              <p:nvPr/>
            </p:nvSpPr>
            <p:spPr>
              <a:xfrm>
                <a:off x="1555138" y="3790388"/>
                <a:ext cx="318872" cy="293105"/>
              </a:xfrm>
              <a:custGeom>
                <a:avLst/>
                <a:gdLst/>
                <a:ahLst/>
                <a:cxnLst/>
                <a:rect l="l" t="t" r="r" b="b"/>
                <a:pathLst>
                  <a:path w="84" h="77" extrusionOk="0">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1" name="Google Shape;307;p4">
                <a:extLst>
                  <a:ext uri="{FF2B5EF4-FFF2-40B4-BE49-F238E27FC236}">
                    <a16:creationId xmlns:a16="http://schemas.microsoft.com/office/drawing/2014/main" id="{9A4A2290-1B84-D5CA-D453-C6D667A8AA9C}"/>
                  </a:ext>
                </a:extLst>
              </p:cNvPr>
              <p:cNvSpPr/>
              <p:nvPr/>
            </p:nvSpPr>
            <p:spPr>
              <a:xfrm>
                <a:off x="1371545" y="3642225"/>
                <a:ext cx="69249" cy="148163"/>
              </a:xfrm>
              <a:custGeom>
                <a:avLst/>
                <a:gdLst/>
                <a:ahLst/>
                <a:cxnLst/>
                <a:rect l="l" t="t" r="r" b="b"/>
                <a:pathLst>
                  <a:path w="43" h="92" extrusionOk="0">
                    <a:moveTo>
                      <a:pt x="0" y="0"/>
                    </a:moveTo>
                    <a:lnTo>
                      <a:pt x="43" y="0"/>
                    </a:lnTo>
                    <a:lnTo>
                      <a:pt x="43" y="92"/>
                    </a:lnTo>
                    <a:lnTo>
                      <a:pt x="0" y="92"/>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2" name="Google Shape;308;p4">
                <a:extLst>
                  <a:ext uri="{FF2B5EF4-FFF2-40B4-BE49-F238E27FC236}">
                    <a16:creationId xmlns:a16="http://schemas.microsoft.com/office/drawing/2014/main" id="{2057EF9D-CB11-17C7-E5D2-A69996B2235F}"/>
                  </a:ext>
                </a:extLst>
              </p:cNvPr>
              <p:cNvSpPr/>
              <p:nvPr/>
            </p:nvSpPr>
            <p:spPr>
              <a:xfrm>
                <a:off x="1371545" y="3642225"/>
                <a:ext cx="156215" cy="59588"/>
              </a:xfrm>
              <a:custGeom>
                <a:avLst/>
                <a:gdLst/>
                <a:ahLst/>
                <a:cxnLst/>
                <a:rect l="l" t="t" r="r" b="b"/>
                <a:pathLst>
                  <a:path w="97" h="37" extrusionOk="0">
                    <a:moveTo>
                      <a:pt x="0" y="0"/>
                    </a:moveTo>
                    <a:lnTo>
                      <a:pt x="97" y="0"/>
                    </a:lnTo>
                    <a:lnTo>
                      <a:pt x="97" y="37"/>
                    </a:lnTo>
                    <a:lnTo>
                      <a:pt x="0" y="37"/>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3" name="Google Shape;309;p4">
                <a:extLst>
                  <a:ext uri="{FF2B5EF4-FFF2-40B4-BE49-F238E27FC236}">
                    <a16:creationId xmlns:a16="http://schemas.microsoft.com/office/drawing/2014/main" id="{4ACBC7B1-31E3-D638-4DBE-8F1FEA262270}"/>
                  </a:ext>
                </a:extLst>
              </p:cNvPr>
              <p:cNvSpPr/>
              <p:nvPr/>
            </p:nvSpPr>
            <p:spPr>
              <a:xfrm>
                <a:off x="1622777" y="3642225"/>
                <a:ext cx="161046" cy="59588"/>
              </a:xfrm>
              <a:custGeom>
                <a:avLst/>
                <a:gdLst/>
                <a:ahLst/>
                <a:cxnLst/>
                <a:rect l="l" t="t" r="r" b="b"/>
                <a:pathLst>
                  <a:path w="100" h="37" extrusionOk="0">
                    <a:moveTo>
                      <a:pt x="0" y="37"/>
                    </a:moveTo>
                    <a:lnTo>
                      <a:pt x="0" y="0"/>
                    </a:lnTo>
                    <a:lnTo>
                      <a:pt x="100" y="0"/>
                    </a:lnTo>
                    <a:lnTo>
                      <a:pt x="64" y="37"/>
                    </a:lnTo>
                    <a:lnTo>
                      <a:pt x="0" y="37"/>
                    </a:lnTo>
                    <a:lnTo>
                      <a:pt x="0" y="37"/>
                    </a:lnTo>
                    <a:lnTo>
                      <a:pt x="0" y="3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4" name="Google Shape;310;p4">
                <a:extLst>
                  <a:ext uri="{FF2B5EF4-FFF2-40B4-BE49-F238E27FC236}">
                    <a16:creationId xmlns:a16="http://schemas.microsoft.com/office/drawing/2014/main" id="{26F244F1-AAE1-7DA5-9814-B67C2473B86B}"/>
                  </a:ext>
                </a:extLst>
              </p:cNvPr>
              <p:cNvSpPr/>
              <p:nvPr/>
            </p:nvSpPr>
            <p:spPr>
              <a:xfrm>
                <a:off x="1622777" y="4212330"/>
                <a:ext cx="161046" cy="72471"/>
              </a:xfrm>
              <a:custGeom>
                <a:avLst/>
                <a:gdLst/>
                <a:ahLst/>
                <a:cxnLst/>
                <a:rect l="l" t="t" r="r" b="b"/>
                <a:pathLst>
                  <a:path w="100" h="45" extrusionOk="0">
                    <a:moveTo>
                      <a:pt x="0" y="0"/>
                    </a:moveTo>
                    <a:lnTo>
                      <a:pt x="100" y="0"/>
                    </a:lnTo>
                    <a:lnTo>
                      <a:pt x="100"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5" name="Google Shape;311;p4">
                <a:extLst>
                  <a:ext uri="{FF2B5EF4-FFF2-40B4-BE49-F238E27FC236}">
                    <a16:creationId xmlns:a16="http://schemas.microsoft.com/office/drawing/2014/main" id="{1E9568D7-56C5-5320-863C-F801CA724C9E}"/>
                  </a:ext>
                </a:extLst>
              </p:cNvPr>
              <p:cNvSpPr/>
              <p:nvPr/>
            </p:nvSpPr>
            <p:spPr>
              <a:xfrm>
                <a:off x="1371545"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6" name="Google Shape;312;p4">
                <a:extLst>
                  <a:ext uri="{FF2B5EF4-FFF2-40B4-BE49-F238E27FC236}">
                    <a16:creationId xmlns:a16="http://schemas.microsoft.com/office/drawing/2014/main" id="{AF71986E-83F9-C943-3F74-D4140451A6FD}"/>
                  </a:ext>
                </a:extLst>
              </p:cNvPr>
              <p:cNvSpPr/>
              <p:nvPr/>
            </p:nvSpPr>
            <p:spPr>
              <a:xfrm>
                <a:off x="1371545"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7" name="Google Shape;313;p4">
                <a:extLst>
                  <a:ext uri="{FF2B5EF4-FFF2-40B4-BE49-F238E27FC236}">
                    <a16:creationId xmlns:a16="http://schemas.microsoft.com/office/drawing/2014/main" id="{0979DDA6-8DA6-D1B2-1DFF-FCC12A97CF17}"/>
                  </a:ext>
                </a:extLst>
              </p:cNvPr>
              <p:cNvSpPr/>
              <p:nvPr/>
            </p:nvSpPr>
            <p:spPr>
              <a:xfrm>
                <a:off x="1371545"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8" name="Google Shape;314;p4">
                <a:extLst>
                  <a:ext uri="{FF2B5EF4-FFF2-40B4-BE49-F238E27FC236}">
                    <a16:creationId xmlns:a16="http://schemas.microsoft.com/office/drawing/2014/main" id="{CC6CE276-4B0F-5B9F-E161-4A3DEE583D04}"/>
                  </a:ext>
                </a:extLst>
              </p:cNvPr>
              <p:cNvSpPr/>
              <p:nvPr/>
            </p:nvSpPr>
            <p:spPr>
              <a:xfrm>
                <a:off x="1969027"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9" name="Google Shape;315;p4">
                <a:extLst>
                  <a:ext uri="{FF2B5EF4-FFF2-40B4-BE49-F238E27FC236}">
                    <a16:creationId xmlns:a16="http://schemas.microsoft.com/office/drawing/2014/main" id="{9120CDDC-DEFE-2758-0C15-99DF807AEA54}"/>
                  </a:ext>
                </a:extLst>
              </p:cNvPr>
              <p:cNvSpPr/>
              <p:nvPr/>
            </p:nvSpPr>
            <p:spPr>
              <a:xfrm>
                <a:off x="1882062"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0" name="Google Shape;316;p4">
                <a:extLst>
                  <a:ext uri="{FF2B5EF4-FFF2-40B4-BE49-F238E27FC236}">
                    <a16:creationId xmlns:a16="http://schemas.microsoft.com/office/drawing/2014/main" id="{52F5A13E-DE4A-84C5-9060-5F9D53B81381}"/>
                  </a:ext>
                </a:extLst>
              </p:cNvPr>
              <p:cNvSpPr/>
              <p:nvPr/>
            </p:nvSpPr>
            <p:spPr>
              <a:xfrm>
                <a:off x="1969027"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1" name="Google Shape;317;p4">
                <a:extLst>
                  <a:ext uri="{FF2B5EF4-FFF2-40B4-BE49-F238E27FC236}">
                    <a16:creationId xmlns:a16="http://schemas.microsoft.com/office/drawing/2014/main" id="{54B4AD7F-6F22-8289-7E24-BAC31D706615}"/>
                  </a:ext>
                </a:extLst>
              </p:cNvPr>
              <p:cNvSpPr/>
              <p:nvPr/>
            </p:nvSpPr>
            <p:spPr>
              <a:xfrm>
                <a:off x="1725847" y="3466684"/>
                <a:ext cx="468645" cy="471867"/>
              </a:xfrm>
              <a:custGeom>
                <a:avLst/>
                <a:gdLst/>
                <a:ahLst/>
                <a:cxnLst/>
                <a:rect l="l" t="t" r="r" b="b"/>
                <a:pathLst>
                  <a:path w="291" h="293" extrusionOk="0">
                    <a:moveTo>
                      <a:pt x="208" y="0"/>
                    </a:moveTo>
                    <a:lnTo>
                      <a:pt x="0" y="196"/>
                    </a:lnTo>
                    <a:lnTo>
                      <a:pt x="92" y="293"/>
                    </a:lnTo>
                    <a:lnTo>
                      <a:pt x="291" y="94"/>
                    </a:lnTo>
                    <a:lnTo>
                      <a:pt x="208" y="0"/>
                    </a:lnTo>
                    <a:lnTo>
                      <a:pt x="208" y="0"/>
                    </a:lnTo>
                    <a:lnTo>
                      <a:pt x="208"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2" name="Google Shape;318;p4">
                <a:extLst>
                  <a:ext uri="{FF2B5EF4-FFF2-40B4-BE49-F238E27FC236}">
                    <a16:creationId xmlns:a16="http://schemas.microsoft.com/office/drawing/2014/main" id="{89EF4009-0456-74E9-D91D-84DF9AA7F392}"/>
                  </a:ext>
                </a:extLst>
              </p:cNvPr>
              <p:cNvSpPr/>
              <p:nvPr/>
            </p:nvSpPr>
            <p:spPr>
              <a:xfrm>
                <a:off x="1619556" y="3849975"/>
                <a:ext cx="190035" cy="172320"/>
              </a:xfrm>
              <a:custGeom>
                <a:avLst/>
                <a:gdLst/>
                <a:ahLst/>
                <a:cxnLst/>
                <a:rect l="l" t="t" r="r" b="b"/>
                <a:pathLst>
                  <a:path w="118" h="107" extrusionOk="0">
                    <a:moveTo>
                      <a:pt x="35" y="0"/>
                    </a:moveTo>
                    <a:lnTo>
                      <a:pt x="0" y="107"/>
                    </a:lnTo>
                    <a:lnTo>
                      <a:pt x="118" y="81"/>
                    </a:lnTo>
                    <a:lnTo>
                      <a:pt x="35" y="0"/>
                    </a:lnTo>
                    <a:lnTo>
                      <a:pt x="35" y="0"/>
                    </a:lnTo>
                    <a:lnTo>
                      <a:pt x="3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grpSp>
      </p:grpSp>
      <p:sp>
        <p:nvSpPr>
          <p:cNvPr id="2" name="Rectangle 1"/>
          <p:cNvSpPr/>
          <p:nvPr/>
        </p:nvSpPr>
        <p:spPr>
          <a:xfrm>
            <a:off x="207152" y="1873901"/>
            <a:ext cx="11799969" cy="3985706"/>
          </a:xfrm>
          <a:prstGeom prst="rect">
            <a:avLst/>
          </a:prstGeom>
        </p:spPr>
        <p:txBody>
          <a:bodyPr wrap="square">
            <a:spAutoFit/>
          </a:bodyPr>
          <a:lstStyle/>
          <a:p>
            <a:pPr indent="180340" algn="just">
              <a:lnSpc>
                <a:spcPct val="115000"/>
              </a:lnSpc>
            </a:pPr>
            <a:r>
              <a:rPr lang="pt-BR" sz="3200" b="1" kern="100" dirty="0">
                <a:solidFill>
                  <a:srgbClr val="0000FF"/>
                </a:solidFill>
                <a:latin typeface="Times New Roman" panose="02020603050405020304" pitchFamily="18" charset="0"/>
                <a:ea typeface="Aptos"/>
                <a:cs typeface="Times New Roman" panose="02020603050405020304" pitchFamily="18" charset="0"/>
              </a:rPr>
              <a:t>1. Thiết kế poster về ý nghĩa các con số trên đồ nhựa</a:t>
            </a:r>
            <a:r>
              <a:rPr lang="vi-VN" sz="3200" b="1" kern="100" dirty="0" smtClean="0">
                <a:solidFill>
                  <a:srgbClr val="0000FF"/>
                </a:solidFill>
                <a:ea typeface="Aptos"/>
                <a:cs typeface="Times New Roman" panose="02020603050405020304" pitchFamily="18" charset="0"/>
              </a:rPr>
              <a:t>: </a:t>
            </a:r>
            <a:r>
              <a:rPr lang="pt-BR" sz="2800" b="1" kern="100" dirty="0" smtClean="0">
                <a:solidFill>
                  <a:srgbClr val="0000CC"/>
                </a:solidFill>
                <a:latin typeface="Times New Roman" panose="02020603050405020304" pitchFamily="18" charset="0"/>
                <a:ea typeface="Aptos"/>
                <a:cs typeface="Times New Roman" panose="02020603050405020304" pitchFamily="18" charset="0"/>
              </a:rPr>
              <a:t>(</a:t>
            </a:r>
            <a:r>
              <a:rPr lang="pt-BR" sz="2800" b="1" kern="100" dirty="0">
                <a:solidFill>
                  <a:srgbClr val="0000CC"/>
                </a:solidFill>
                <a:latin typeface="Times New Roman" panose="02020603050405020304" pitchFamily="18" charset="0"/>
                <a:ea typeface="Aptos"/>
                <a:cs typeface="Times New Roman" panose="02020603050405020304" pitchFamily="18" charset="0"/>
              </a:rPr>
              <a:t>nhóm </a:t>
            </a:r>
            <a:r>
              <a:rPr lang="vi-VN" sz="2800" b="1" kern="100" dirty="0" smtClean="0">
                <a:solidFill>
                  <a:srgbClr val="0000CC"/>
                </a:solidFill>
                <a:latin typeface="Times New Roman" panose="02020603050405020304" pitchFamily="18" charset="0"/>
                <a:ea typeface="Aptos"/>
                <a:cs typeface="Times New Roman" panose="02020603050405020304" pitchFamily="18" charset="0"/>
              </a:rPr>
              <a:t>3; 4</a:t>
            </a:r>
            <a:r>
              <a:rPr lang="pt-BR" sz="2800" b="1" kern="100" dirty="0" smtClean="0">
                <a:solidFill>
                  <a:srgbClr val="0000CC"/>
                </a:solidFill>
                <a:latin typeface="Times New Roman" panose="02020603050405020304" pitchFamily="18" charset="0"/>
                <a:ea typeface="Aptos"/>
                <a:cs typeface="Times New Roman" panose="02020603050405020304" pitchFamily="18" charset="0"/>
              </a:rPr>
              <a:t>)</a:t>
            </a:r>
            <a:endParaRPr lang="vi-VN" sz="2800" b="1" kern="100" dirty="0">
              <a:solidFill>
                <a:srgbClr val="0000CC"/>
              </a:solidFill>
              <a:ea typeface="Aptos"/>
              <a:cs typeface="Times New Roman" panose="02020603050405020304" pitchFamily="18" charset="0"/>
            </a:endParaRPr>
          </a:p>
          <a:p>
            <a:pPr indent="180340" algn="just">
              <a:lnSpc>
                <a:spcPct val="115000"/>
              </a:lnSpc>
              <a:spcAft>
                <a:spcPts val="0"/>
              </a:spcAft>
            </a:pPr>
            <a:r>
              <a:rPr lang="pt-BR" sz="3200" b="1" kern="100" dirty="0" smtClean="0">
                <a:solidFill>
                  <a:srgbClr val="C00000"/>
                </a:solidFill>
                <a:latin typeface="Times New Roman" panose="02020603050405020304" pitchFamily="18" charset="0"/>
                <a:ea typeface="Aptos"/>
                <a:cs typeface="Times New Roman" panose="02020603050405020304" pitchFamily="18" charset="0"/>
              </a:rPr>
              <a:t>Học </a:t>
            </a:r>
            <a:r>
              <a:rPr lang="pt-BR" sz="3200" b="1" kern="100" dirty="0">
                <a:solidFill>
                  <a:srgbClr val="C00000"/>
                </a:solidFill>
                <a:latin typeface="Times New Roman" panose="02020603050405020304" pitchFamily="18" charset="0"/>
                <a:ea typeface="Aptos"/>
                <a:cs typeface="Times New Roman" panose="02020603050405020304" pitchFamily="18" charset="0"/>
              </a:rPr>
              <a:t>sinh tìm kiếm thông tin về kí hiệu, thành phần, mục đích sử dụng, định hướng thu gom phân loại để tái chế</a:t>
            </a:r>
            <a:r>
              <a:rPr lang="pt-BR" sz="3200" b="1" kern="100" dirty="0" smtClean="0">
                <a:solidFill>
                  <a:srgbClr val="C00000"/>
                </a:solidFill>
                <a:latin typeface="Times New Roman" panose="02020603050405020304" pitchFamily="18" charset="0"/>
                <a:ea typeface="Aptos"/>
                <a:cs typeface="Times New Roman" panose="02020603050405020304" pitchFamily="18" charset="0"/>
              </a:rPr>
              <a:t>. </a:t>
            </a:r>
            <a:endParaRPr lang="vi-VN" sz="3200" b="1" kern="100" dirty="0" smtClean="0">
              <a:solidFill>
                <a:srgbClr val="C00000"/>
              </a:solidFill>
              <a:latin typeface="Times New Roman" panose="02020603050405020304" pitchFamily="18" charset="0"/>
              <a:ea typeface="Aptos"/>
              <a:cs typeface="Times New Roman" panose="02020603050405020304" pitchFamily="18" charset="0"/>
            </a:endParaRPr>
          </a:p>
          <a:p>
            <a:pPr indent="180340" algn="just">
              <a:lnSpc>
                <a:spcPct val="115000"/>
              </a:lnSpc>
              <a:spcAft>
                <a:spcPts val="0"/>
              </a:spcAft>
            </a:pPr>
            <a:endParaRPr lang="vi-VN" sz="2800" b="1" kern="100" dirty="0">
              <a:solidFill>
                <a:srgbClr val="C00000"/>
              </a:solidFill>
              <a:ea typeface="Aptos"/>
              <a:cs typeface="Times New Roman" panose="02020603050405020304" pitchFamily="18" charset="0"/>
            </a:endParaRPr>
          </a:p>
          <a:p>
            <a:pPr indent="180340" algn="just">
              <a:lnSpc>
                <a:spcPct val="115000"/>
              </a:lnSpc>
            </a:pPr>
            <a:r>
              <a:rPr lang="pt-BR" sz="3200" b="1" kern="100" dirty="0">
                <a:solidFill>
                  <a:srgbClr val="0000FF"/>
                </a:solidFill>
                <a:latin typeface="Times New Roman" panose="02020603050405020304" pitchFamily="18" charset="0"/>
                <a:ea typeface="Aptos"/>
                <a:cs typeface="Times New Roman" panose="02020603050405020304" pitchFamily="18" charset="0"/>
              </a:rPr>
              <a:t>2. </a:t>
            </a:r>
            <a:r>
              <a:rPr lang="vi-VN" sz="3200" b="1" kern="100" dirty="0">
                <a:solidFill>
                  <a:srgbClr val="0000FF"/>
                </a:solidFill>
                <a:ea typeface="Aptos"/>
                <a:cs typeface="Times New Roman" panose="02020603050405020304" pitchFamily="18" charset="0"/>
              </a:rPr>
              <a:t>Mỗi nhóm t</a:t>
            </a:r>
            <a:r>
              <a:rPr lang="pt-BR" sz="3200" b="1" kern="100" dirty="0">
                <a:solidFill>
                  <a:srgbClr val="0000FF"/>
                </a:solidFill>
                <a:latin typeface="Times New Roman" panose="02020603050405020304" pitchFamily="18" charset="0"/>
                <a:ea typeface="Aptos"/>
                <a:cs typeface="Times New Roman" panose="02020603050405020304" pitchFamily="18" charset="0"/>
              </a:rPr>
              <a:t>ự làm </a:t>
            </a:r>
            <a:r>
              <a:rPr lang="vi-VN" sz="3200" b="1" kern="100" dirty="0">
                <a:solidFill>
                  <a:srgbClr val="0000FF"/>
                </a:solidFill>
                <a:ea typeface="Aptos"/>
                <a:cs typeface="Times New Roman" panose="02020603050405020304" pitchFamily="18" charset="0"/>
              </a:rPr>
              <a:t>hai</a:t>
            </a:r>
            <a:r>
              <a:rPr lang="pt-BR" sz="3200" b="1" kern="100" dirty="0">
                <a:solidFill>
                  <a:srgbClr val="0000FF"/>
                </a:solidFill>
                <a:latin typeface="Times New Roman" panose="02020603050405020304" pitchFamily="18" charset="0"/>
                <a:ea typeface="Aptos"/>
                <a:cs typeface="Times New Roman" panose="02020603050405020304" pitchFamily="18" charset="0"/>
              </a:rPr>
              <a:t> đồ vật bằng vật liệu tái chế</a:t>
            </a:r>
            <a:r>
              <a:rPr lang="vi-VN" sz="3200" b="1" kern="100" dirty="0" smtClean="0">
                <a:solidFill>
                  <a:srgbClr val="0000FF"/>
                </a:solidFill>
                <a:ea typeface="Aptos"/>
                <a:cs typeface="Times New Roman" panose="02020603050405020304" pitchFamily="18" charset="0"/>
              </a:rPr>
              <a:t>: </a:t>
            </a:r>
            <a:r>
              <a:rPr lang="pt-BR" sz="2800" b="1" kern="100" dirty="0" smtClean="0">
                <a:solidFill>
                  <a:srgbClr val="0000CC"/>
                </a:solidFill>
                <a:latin typeface="Times New Roman" panose="02020603050405020304" pitchFamily="18" charset="0"/>
                <a:ea typeface="Aptos"/>
                <a:cs typeface="Times New Roman" panose="02020603050405020304" pitchFamily="18" charset="0"/>
              </a:rPr>
              <a:t>(</a:t>
            </a:r>
            <a:r>
              <a:rPr lang="pt-BR" sz="2800" b="1" kern="100" dirty="0">
                <a:solidFill>
                  <a:srgbClr val="0000CC"/>
                </a:solidFill>
                <a:latin typeface="Times New Roman" panose="02020603050405020304" pitchFamily="18" charset="0"/>
                <a:ea typeface="Aptos"/>
                <a:cs typeface="Times New Roman" panose="02020603050405020304" pitchFamily="18" charset="0"/>
              </a:rPr>
              <a:t>nhóm </a:t>
            </a:r>
            <a:r>
              <a:rPr lang="vi-VN" sz="2800" b="1" kern="100" dirty="0" smtClean="0">
                <a:solidFill>
                  <a:srgbClr val="0000CC"/>
                </a:solidFill>
                <a:latin typeface="Times New Roman" panose="02020603050405020304" pitchFamily="18" charset="0"/>
                <a:ea typeface="Aptos"/>
                <a:cs typeface="Times New Roman" panose="02020603050405020304" pitchFamily="18" charset="0"/>
              </a:rPr>
              <a:t>1; 2</a:t>
            </a:r>
            <a:r>
              <a:rPr lang="pt-BR" sz="2800" b="1" kern="100" dirty="0" smtClean="0">
                <a:solidFill>
                  <a:srgbClr val="0000CC"/>
                </a:solidFill>
                <a:latin typeface="Times New Roman" panose="02020603050405020304" pitchFamily="18" charset="0"/>
                <a:ea typeface="Aptos"/>
                <a:cs typeface="Times New Roman" panose="02020603050405020304" pitchFamily="18" charset="0"/>
              </a:rPr>
              <a:t>)</a:t>
            </a:r>
            <a:endParaRPr lang="vi-VN" sz="2400" b="1" kern="100" dirty="0">
              <a:solidFill>
                <a:srgbClr val="0000CC"/>
              </a:solidFill>
              <a:ea typeface="Aptos"/>
              <a:cs typeface="Times New Roman" panose="02020603050405020304" pitchFamily="18" charset="0"/>
            </a:endParaRPr>
          </a:p>
          <a:p>
            <a:pPr indent="180340" algn="just">
              <a:lnSpc>
                <a:spcPct val="115000"/>
              </a:lnSpc>
              <a:spcAft>
                <a:spcPts val="0"/>
              </a:spcAft>
            </a:pPr>
            <a:r>
              <a:rPr lang="pt-BR" sz="3200" b="1" kern="100" dirty="0" smtClean="0">
                <a:solidFill>
                  <a:srgbClr val="C00000"/>
                </a:solidFill>
                <a:latin typeface="Times New Roman" panose="02020603050405020304" pitchFamily="18" charset="0"/>
                <a:ea typeface="Aptos"/>
                <a:cs typeface="Times New Roman" panose="02020603050405020304" pitchFamily="18" charset="0"/>
              </a:rPr>
              <a:t>Học </a:t>
            </a:r>
            <a:r>
              <a:rPr lang="pt-BR" sz="3200" b="1" kern="100" dirty="0">
                <a:solidFill>
                  <a:srgbClr val="C00000"/>
                </a:solidFill>
                <a:latin typeface="Times New Roman" panose="02020603050405020304" pitchFamily="18" charset="0"/>
                <a:ea typeface="Aptos"/>
                <a:cs typeface="Times New Roman" panose="02020603050405020304" pitchFamily="18" charset="0"/>
              </a:rPr>
              <a:t>sinh tìm kiếm thông tin, cách làm các đồ vật hữu ích bằng vật liệu tái chế như vỏ chai, ống nước</a:t>
            </a:r>
            <a:r>
              <a:rPr lang="pt-BR" sz="3200" b="1" kern="100" dirty="0" smtClean="0">
                <a:solidFill>
                  <a:srgbClr val="C00000"/>
                </a:solidFill>
                <a:latin typeface="Times New Roman" panose="02020603050405020304" pitchFamily="18" charset="0"/>
                <a:ea typeface="Aptos"/>
                <a:cs typeface="Times New Roman" panose="02020603050405020304" pitchFamily="18" charset="0"/>
              </a:rPr>
              <a:t>,.... </a:t>
            </a:r>
            <a:endParaRPr lang="vi-VN" sz="2800" b="1" kern="100" dirty="0">
              <a:solidFill>
                <a:srgbClr val="0000CC"/>
              </a:solidFill>
              <a:ea typeface="Aptos"/>
              <a:cs typeface="Times New Roman" panose="02020603050405020304" pitchFamily="18" charset="0"/>
            </a:endParaRPr>
          </a:p>
        </p:txBody>
      </p:sp>
    </p:spTree>
    <p:extLst>
      <p:ext uri="{BB962C8B-B14F-4D97-AF65-F5344CB8AC3E}">
        <p14:creationId xmlns:p14="http://schemas.microsoft.com/office/powerpoint/2010/main" val="158370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200"/>
                                        <p:tgtEl>
                                          <p:spTgt spid="14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p:nvSpPr>
        <p:spPr>
          <a:xfrm>
            <a:off x="0" y="-1"/>
            <a:ext cx="12192000" cy="4881093"/>
          </a:xfrm>
          <a:prstGeom prst="rect">
            <a:avLst/>
          </a:prstGeom>
          <a:solidFill>
            <a:srgbClr val="82C69F"/>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sp>
        <p:nvSpPr>
          <p:cNvPr id="7"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p:nvSpPr>
        <p:spPr>
          <a:xfrm>
            <a:off x="1446125" y="-1721867"/>
            <a:ext cx="997131" cy="1599112"/>
          </a:xfrm>
          <a:prstGeom prst="rect">
            <a:avLst/>
          </a:prstGeom>
          <a:solidFill>
            <a:srgbClr val="82C69F"/>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sp>
        <p:nvSpPr>
          <p:cNvPr id="8"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p:nvSpPr>
        <p:spPr>
          <a:xfrm>
            <a:off x="2443256" y="-1721867"/>
            <a:ext cx="997131" cy="1599112"/>
          </a:xfrm>
          <a:prstGeom prst="rect">
            <a:avLst/>
          </a:prstGeom>
          <a:solidFill>
            <a:srgbClr val="F5C13A"/>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6226" r="7389" b="84853"/>
          <a:stretch>
            <a:fillRect/>
          </a:stretch>
        </p:blipFill>
        <p:spPr>
          <a:xfrm>
            <a:off x="1687112" y="-3115"/>
            <a:ext cx="8772281" cy="4085718"/>
          </a:xfrm>
          <a:prstGeom prst="rect">
            <a:avLst/>
          </a:prstGeom>
        </p:spPr>
      </p:pic>
      <p:sp>
        <p:nvSpPr>
          <p:cNvPr id="21"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p:nvSpPr>
        <p:spPr>
          <a:xfrm>
            <a:off x="0" y="4881093"/>
            <a:ext cx="12192000" cy="1976908"/>
          </a:xfrm>
          <a:prstGeom prst="rect">
            <a:avLst/>
          </a:prstGeom>
          <a:solidFill>
            <a:srgbClr val="F5C13A"/>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31922" t="724" r="34057" b="90923"/>
          <a:stretch>
            <a:fillRect/>
          </a:stretch>
        </p:blipFill>
        <p:spPr>
          <a:xfrm>
            <a:off x="4130369" y="677618"/>
            <a:ext cx="3967179" cy="2587295"/>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3521" t="2395" r="84645" b="93484"/>
          <a:stretch>
            <a:fillRect/>
          </a:stretch>
        </p:blipFill>
        <p:spPr>
          <a:xfrm>
            <a:off x="984649" y="541975"/>
            <a:ext cx="1458608" cy="1349215"/>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14172" t="7630" r="75474" b="88472"/>
          <a:stretch>
            <a:fillRect/>
          </a:stretch>
        </p:blipFill>
        <p:spPr>
          <a:xfrm>
            <a:off x="2135534" y="2220329"/>
            <a:ext cx="1276283" cy="1276283"/>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l="2338" t="12307" r="86125" b="83906"/>
          <a:stretch>
            <a:fillRect/>
          </a:stretch>
        </p:blipFill>
        <p:spPr>
          <a:xfrm>
            <a:off x="627017" y="3242030"/>
            <a:ext cx="1422143" cy="1239817"/>
          </a:xfrm>
          <a:prstGeom prst="rect">
            <a:avLst/>
          </a:prstGeom>
        </p:spPr>
      </p:pic>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83102" t="9746" r="5952" b="86022"/>
          <a:stretch>
            <a:fillRect/>
          </a:stretch>
        </p:blipFill>
        <p:spPr>
          <a:xfrm>
            <a:off x="9929798" y="3030396"/>
            <a:ext cx="1349211" cy="138568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84877" t="3174" r="3881" b="93039"/>
          <a:stretch>
            <a:fillRect/>
          </a:stretch>
        </p:blipFill>
        <p:spPr>
          <a:xfrm>
            <a:off x="9961570" y="388505"/>
            <a:ext cx="1385680" cy="1239816"/>
          </a:xfrm>
          <a:prstGeom prst="rect">
            <a:avLst/>
          </a:prstGeom>
        </p:spPr>
      </p:pic>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13284" t="14646" r="12461" b="75553"/>
          <a:stretch>
            <a:fillRect/>
          </a:stretch>
        </p:blipFill>
        <p:spPr>
          <a:xfrm>
            <a:off x="2266487" y="2842467"/>
            <a:ext cx="7826715" cy="2744028"/>
          </a:xfrm>
          <a:prstGeom prst="rect">
            <a:avLst/>
          </a:prstGeom>
        </p:spPr>
      </p:pic>
      <p:sp>
        <p:nvSpPr>
          <p:cNvPr id="23" name="文本框 22"/>
          <p:cNvSpPr txBox="1"/>
          <p:nvPr/>
        </p:nvSpPr>
        <p:spPr>
          <a:xfrm>
            <a:off x="2029275" y="5468967"/>
            <a:ext cx="8087953" cy="922020"/>
          </a:xfrm>
          <a:prstGeom prst="rect">
            <a:avLst/>
          </a:prstGeom>
          <a:noFill/>
        </p:spPr>
        <p:txBody>
          <a:bodyPr wrap="square" rtlCol="0">
            <a:spAutoFit/>
          </a:bodyPr>
          <a:lstStyle/>
          <a:p>
            <a:pPr algn="ctr"/>
            <a:r>
              <a:rPr lang="en-US" altLang="zh-CN" sz="5400" b="1" dirty="0">
                <a:solidFill>
                  <a:srgbClr val="FF0000"/>
                </a:solidFill>
                <a:latin typeface="Stencil" panose="040409050D0802020404" pitchFamily="82" charset="0"/>
                <a:ea typeface="Calibri" panose="020F0502020204030204" charset="0"/>
                <a:cs typeface="Calibri" panose="020F0502020204030204" charset="0"/>
              </a:rPr>
              <a:t>Thank you</a:t>
            </a:r>
            <a:endParaRPr lang="zh-CN" altLang="en-US" sz="5400" b="1" dirty="0">
              <a:solidFill>
                <a:srgbClr val="FF0000"/>
              </a:solidFill>
              <a:latin typeface="Stencil" panose="040409050D0802020404" pitchFamily="82" charset="0"/>
              <a:ea typeface="Calibri" panose="020F0502020204030204" charset="0"/>
              <a:cs typeface="Calibri" panose="020F0502020204030204" charset="0"/>
            </a:endParaRPr>
          </a:p>
        </p:txBody>
      </p:sp>
      <p:pic>
        <p:nvPicPr>
          <p:cNvPr id="24"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82256" t="20493" r="3839" b="71711"/>
          <a:stretch>
            <a:fillRect/>
          </a:stretch>
        </p:blipFill>
        <p:spPr>
          <a:xfrm>
            <a:off x="1098576" y="5296749"/>
            <a:ext cx="605307" cy="901521"/>
          </a:xfrm>
          <a:prstGeom prst="rect">
            <a:avLst/>
          </a:prstGeom>
        </p:spPr>
      </p:pic>
      <p:pic>
        <p:nvPicPr>
          <p:cNvPr id="25" name="图片 24"/>
          <p:cNvPicPr>
            <a:picLocks noChangeAspect="1"/>
          </p:cNvPicPr>
          <p:nvPr/>
        </p:nvPicPr>
        <p:blipFill rotWithShape="1">
          <a:blip r:embed="rId2" cstate="print">
            <a:extLst>
              <a:ext uri="{28A0092B-C50C-407E-A947-70E740481C1C}">
                <a14:useLocalDpi xmlns:a14="http://schemas.microsoft.com/office/drawing/2010/main" val="0"/>
              </a:ext>
            </a:extLst>
          </a:blip>
          <a:srcRect t="29848" r="80462" b="64472"/>
          <a:stretch>
            <a:fillRect/>
          </a:stretch>
        </p:blipFill>
        <p:spPr>
          <a:xfrm>
            <a:off x="10428450" y="5613283"/>
            <a:ext cx="850559" cy="656822"/>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090219-7FED-2494-0849-57BE6FD5ED91}"/>
              </a:ext>
            </a:extLst>
          </p:cNvPr>
          <p:cNvGrpSpPr/>
          <p:nvPr/>
        </p:nvGrpSpPr>
        <p:grpSpPr>
          <a:xfrm>
            <a:off x="-4077754" y="660630"/>
            <a:ext cx="2676413" cy="795790"/>
            <a:chOff x="4867276" y="9361488"/>
            <a:chExt cx="3794125" cy="927101"/>
          </a:xfrm>
        </p:grpSpPr>
        <p:sp>
          <p:nvSpPr>
            <p:cNvPr id="57" name="Freeform 59">
              <a:extLst>
                <a:ext uri="{FF2B5EF4-FFF2-40B4-BE49-F238E27FC236}">
                  <a16:creationId xmlns:a16="http://schemas.microsoft.com/office/drawing/2014/main" id="{B9DB6463-B537-A3EF-684E-4F174905B77E}"/>
                </a:ext>
              </a:extLst>
            </p:cNvPr>
            <p:cNvSpPr/>
            <p:nvPr/>
          </p:nvSpPr>
          <p:spPr bwMode="auto">
            <a:xfrm>
              <a:off x="6351588" y="9713913"/>
              <a:ext cx="322262" cy="427038"/>
            </a:xfrm>
            <a:custGeom>
              <a:avLst/>
              <a:gdLst>
                <a:gd name="T0" fmla="*/ 86 w 86"/>
                <a:gd name="T1" fmla="*/ 8 h 114"/>
                <a:gd name="T2" fmla="*/ 86 w 86"/>
                <a:gd name="T3" fmla="*/ 35 h 114"/>
                <a:gd name="T4" fmla="*/ 54 w 86"/>
                <a:gd name="T5" fmla="*/ 24 h 114"/>
                <a:gd name="T6" fmla="*/ 33 w 86"/>
                <a:gd name="T7" fmla="*/ 33 h 114"/>
                <a:gd name="T8" fmla="*/ 24 w 86"/>
                <a:gd name="T9" fmla="*/ 58 h 114"/>
                <a:gd name="T10" fmla="*/ 33 w 86"/>
                <a:gd name="T11" fmla="*/ 82 h 114"/>
                <a:gd name="T12" fmla="*/ 56 w 86"/>
                <a:gd name="T13" fmla="*/ 91 h 114"/>
                <a:gd name="T14" fmla="*/ 86 w 86"/>
                <a:gd name="T15" fmla="*/ 81 h 114"/>
                <a:gd name="T16" fmla="*/ 86 w 86"/>
                <a:gd name="T17" fmla="*/ 108 h 114"/>
                <a:gd name="T18" fmla="*/ 53 w 86"/>
                <a:gd name="T19" fmla="*/ 114 h 114"/>
                <a:gd name="T20" fmla="*/ 15 w 86"/>
                <a:gd name="T21" fmla="*/ 98 h 114"/>
                <a:gd name="T22" fmla="*/ 0 w 86"/>
                <a:gd name="T23" fmla="*/ 58 h 114"/>
                <a:gd name="T24" fmla="*/ 15 w 86"/>
                <a:gd name="T25" fmla="*/ 17 h 114"/>
                <a:gd name="T26" fmla="*/ 54 w 86"/>
                <a:gd name="T27" fmla="*/ 0 h 114"/>
                <a:gd name="T28" fmla="*/ 86 w 86"/>
                <a:gd name="T2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8"/>
                  </a:moveTo>
                  <a:cubicBezTo>
                    <a:pt x="86" y="35"/>
                    <a:pt x="86" y="35"/>
                    <a:pt x="86" y="35"/>
                  </a:cubicBezTo>
                  <a:cubicBezTo>
                    <a:pt x="74" y="27"/>
                    <a:pt x="63" y="24"/>
                    <a:pt x="54" y="24"/>
                  </a:cubicBezTo>
                  <a:cubicBezTo>
                    <a:pt x="45" y="24"/>
                    <a:pt x="38" y="27"/>
                    <a:pt x="33" y="33"/>
                  </a:cubicBezTo>
                  <a:cubicBezTo>
                    <a:pt x="27" y="39"/>
                    <a:pt x="24" y="48"/>
                    <a:pt x="24" y="58"/>
                  </a:cubicBezTo>
                  <a:cubicBezTo>
                    <a:pt x="24" y="68"/>
                    <a:pt x="27" y="76"/>
                    <a:pt x="33" y="82"/>
                  </a:cubicBezTo>
                  <a:cubicBezTo>
                    <a:pt x="39" y="88"/>
                    <a:pt x="46" y="91"/>
                    <a:pt x="56" y="91"/>
                  </a:cubicBezTo>
                  <a:cubicBezTo>
                    <a:pt x="64" y="91"/>
                    <a:pt x="74" y="87"/>
                    <a:pt x="86" y="81"/>
                  </a:cubicBezTo>
                  <a:cubicBezTo>
                    <a:pt x="86" y="108"/>
                    <a:pt x="86" y="108"/>
                    <a:pt x="86" y="108"/>
                  </a:cubicBezTo>
                  <a:cubicBezTo>
                    <a:pt x="73" y="112"/>
                    <a:pt x="62" y="114"/>
                    <a:pt x="53" y="114"/>
                  </a:cubicBezTo>
                  <a:cubicBezTo>
                    <a:pt x="38" y="114"/>
                    <a:pt x="26" y="109"/>
                    <a:pt x="15" y="98"/>
                  </a:cubicBezTo>
                  <a:cubicBezTo>
                    <a:pt x="5" y="87"/>
                    <a:pt x="0" y="73"/>
                    <a:pt x="0" y="58"/>
                  </a:cubicBezTo>
                  <a:cubicBezTo>
                    <a:pt x="0" y="42"/>
                    <a:pt x="5" y="28"/>
                    <a:pt x="15" y="17"/>
                  </a:cubicBezTo>
                  <a:cubicBezTo>
                    <a:pt x="26" y="6"/>
                    <a:pt x="39" y="0"/>
                    <a:pt x="54" y="0"/>
                  </a:cubicBezTo>
                  <a:cubicBezTo>
                    <a:pt x="64" y="0"/>
                    <a:pt x="74" y="3"/>
                    <a:pt x="86" y="8"/>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8" name="Freeform 60">
              <a:extLst>
                <a:ext uri="{FF2B5EF4-FFF2-40B4-BE49-F238E27FC236}">
                  <a16:creationId xmlns:a16="http://schemas.microsoft.com/office/drawing/2014/main" id="{D40C533E-0224-B9BE-50F4-D1DAB952042C}"/>
                </a:ext>
              </a:extLst>
            </p:cNvPr>
            <p:cNvSpPr/>
            <p:nvPr/>
          </p:nvSpPr>
          <p:spPr bwMode="auto">
            <a:xfrm>
              <a:off x="6738938" y="9721851"/>
              <a:ext cx="325437" cy="415925"/>
            </a:xfrm>
            <a:custGeom>
              <a:avLst/>
              <a:gdLst>
                <a:gd name="T0" fmla="*/ 0 w 205"/>
                <a:gd name="T1" fmla="*/ 0 h 262"/>
                <a:gd name="T2" fmla="*/ 56 w 205"/>
                <a:gd name="T3" fmla="*/ 0 h 262"/>
                <a:gd name="T4" fmla="*/ 56 w 205"/>
                <a:gd name="T5" fmla="*/ 99 h 262"/>
                <a:gd name="T6" fmla="*/ 148 w 205"/>
                <a:gd name="T7" fmla="*/ 99 h 262"/>
                <a:gd name="T8" fmla="*/ 148 w 205"/>
                <a:gd name="T9" fmla="*/ 0 h 262"/>
                <a:gd name="T10" fmla="*/ 205 w 205"/>
                <a:gd name="T11" fmla="*/ 0 h 262"/>
                <a:gd name="T12" fmla="*/ 205 w 205"/>
                <a:gd name="T13" fmla="*/ 262 h 262"/>
                <a:gd name="T14" fmla="*/ 148 w 205"/>
                <a:gd name="T15" fmla="*/ 262 h 262"/>
                <a:gd name="T16" fmla="*/ 148 w 205"/>
                <a:gd name="T17" fmla="*/ 156 h 262"/>
                <a:gd name="T18" fmla="*/ 56 w 205"/>
                <a:gd name="T19" fmla="*/ 156 h 262"/>
                <a:gd name="T20" fmla="*/ 56 w 205"/>
                <a:gd name="T21" fmla="*/ 262 h 262"/>
                <a:gd name="T22" fmla="*/ 0 w 205"/>
                <a:gd name="T23" fmla="*/ 262 h 262"/>
                <a:gd name="T24" fmla="*/ 0 w 205"/>
                <a:gd name="T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2">
                  <a:moveTo>
                    <a:pt x="0" y="0"/>
                  </a:moveTo>
                  <a:lnTo>
                    <a:pt x="56" y="0"/>
                  </a:lnTo>
                  <a:lnTo>
                    <a:pt x="56" y="99"/>
                  </a:lnTo>
                  <a:lnTo>
                    <a:pt x="148" y="99"/>
                  </a:lnTo>
                  <a:lnTo>
                    <a:pt x="148" y="0"/>
                  </a:lnTo>
                  <a:lnTo>
                    <a:pt x="205" y="0"/>
                  </a:lnTo>
                  <a:lnTo>
                    <a:pt x="205" y="262"/>
                  </a:lnTo>
                  <a:lnTo>
                    <a:pt x="148" y="262"/>
                  </a:lnTo>
                  <a:lnTo>
                    <a:pt x="148" y="156"/>
                  </a:lnTo>
                  <a:lnTo>
                    <a:pt x="56" y="156"/>
                  </a:lnTo>
                  <a:lnTo>
                    <a:pt x="56" y="262"/>
                  </a:lnTo>
                  <a:lnTo>
                    <a:pt x="0" y="262"/>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9" name="Freeform 61">
              <a:extLst>
                <a:ext uri="{FF2B5EF4-FFF2-40B4-BE49-F238E27FC236}">
                  <a16:creationId xmlns:a16="http://schemas.microsoft.com/office/drawing/2014/main" id="{878B932A-732F-F76B-84DF-B8BA9BD0D795}"/>
                </a:ext>
              </a:extLst>
            </p:cNvPr>
            <p:cNvSpPr/>
            <p:nvPr/>
          </p:nvSpPr>
          <p:spPr bwMode="auto">
            <a:xfrm>
              <a:off x="7150100" y="9721851"/>
              <a:ext cx="327025" cy="419100"/>
            </a:xfrm>
            <a:custGeom>
              <a:avLst/>
              <a:gdLst>
                <a:gd name="T0" fmla="*/ 0 w 87"/>
                <a:gd name="T1" fmla="*/ 0 h 112"/>
                <a:gd name="T2" fmla="*/ 24 w 87"/>
                <a:gd name="T3" fmla="*/ 0 h 112"/>
                <a:gd name="T4" fmla="*/ 24 w 87"/>
                <a:gd name="T5" fmla="*/ 67 h 112"/>
                <a:gd name="T6" fmla="*/ 29 w 87"/>
                <a:gd name="T7" fmla="*/ 83 h 112"/>
                <a:gd name="T8" fmla="*/ 43 w 87"/>
                <a:gd name="T9" fmla="*/ 88 h 112"/>
                <a:gd name="T10" fmla="*/ 58 w 87"/>
                <a:gd name="T11" fmla="*/ 83 h 112"/>
                <a:gd name="T12" fmla="*/ 63 w 87"/>
                <a:gd name="T13" fmla="*/ 66 h 112"/>
                <a:gd name="T14" fmla="*/ 63 w 87"/>
                <a:gd name="T15" fmla="*/ 0 h 112"/>
                <a:gd name="T16" fmla="*/ 87 w 87"/>
                <a:gd name="T17" fmla="*/ 0 h 112"/>
                <a:gd name="T18" fmla="*/ 87 w 87"/>
                <a:gd name="T19" fmla="*/ 71 h 112"/>
                <a:gd name="T20" fmla="*/ 82 w 87"/>
                <a:gd name="T21" fmla="*/ 91 h 112"/>
                <a:gd name="T22" fmla="*/ 67 w 87"/>
                <a:gd name="T23" fmla="*/ 107 h 112"/>
                <a:gd name="T24" fmla="*/ 44 w 87"/>
                <a:gd name="T25" fmla="*/ 112 h 112"/>
                <a:gd name="T26" fmla="*/ 11 w 87"/>
                <a:gd name="T27" fmla="*/ 99 h 112"/>
                <a:gd name="T28" fmla="*/ 0 w 87"/>
                <a:gd name="T29" fmla="*/ 73 h 112"/>
                <a:gd name="T30" fmla="*/ 0 w 87"/>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12">
                  <a:moveTo>
                    <a:pt x="0" y="0"/>
                  </a:moveTo>
                  <a:cubicBezTo>
                    <a:pt x="24" y="0"/>
                    <a:pt x="24" y="0"/>
                    <a:pt x="24" y="0"/>
                  </a:cubicBezTo>
                  <a:cubicBezTo>
                    <a:pt x="24" y="67"/>
                    <a:pt x="24" y="67"/>
                    <a:pt x="24" y="67"/>
                  </a:cubicBezTo>
                  <a:cubicBezTo>
                    <a:pt x="24" y="74"/>
                    <a:pt x="26" y="79"/>
                    <a:pt x="29" y="83"/>
                  </a:cubicBezTo>
                  <a:cubicBezTo>
                    <a:pt x="33" y="86"/>
                    <a:pt x="37" y="88"/>
                    <a:pt x="43" y="88"/>
                  </a:cubicBezTo>
                  <a:cubicBezTo>
                    <a:pt x="49" y="88"/>
                    <a:pt x="54" y="86"/>
                    <a:pt x="58" y="83"/>
                  </a:cubicBezTo>
                  <a:cubicBezTo>
                    <a:pt x="62" y="79"/>
                    <a:pt x="63" y="73"/>
                    <a:pt x="63" y="66"/>
                  </a:cubicBezTo>
                  <a:cubicBezTo>
                    <a:pt x="63" y="0"/>
                    <a:pt x="63" y="0"/>
                    <a:pt x="63" y="0"/>
                  </a:cubicBezTo>
                  <a:cubicBezTo>
                    <a:pt x="87" y="0"/>
                    <a:pt x="87" y="0"/>
                    <a:pt x="87" y="0"/>
                  </a:cubicBezTo>
                  <a:cubicBezTo>
                    <a:pt x="87" y="71"/>
                    <a:pt x="87" y="71"/>
                    <a:pt x="87" y="71"/>
                  </a:cubicBezTo>
                  <a:cubicBezTo>
                    <a:pt x="87" y="78"/>
                    <a:pt x="85" y="84"/>
                    <a:pt x="82" y="91"/>
                  </a:cubicBezTo>
                  <a:cubicBezTo>
                    <a:pt x="79" y="98"/>
                    <a:pt x="74" y="103"/>
                    <a:pt x="67" y="107"/>
                  </a:cubicBezTo>
                  <a:cubicBezTo>
                    <a:pt x="60" y="110"/>
                    <a:pt x="53" y="112"/>
                    <a:pt x="44" y="112"/>
                  </a:cubicBezTo>
                  <a:cubicBezTo>
                    <a:pt x="29" y="112"/>
                    <a:pt x="18" y="108"/>
                    <a:pt x="11" y="99"/>
                  </a:cubicBezTo>
                  <a:cubicBezTo>
                    <a:pt x="4" y="91"/>
                    <a:pt x="0" y="82"/>
                    <a:pt x="0" y="73"/>
                  </a:cubicBez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0" name="Freeform 62">
              <a:extLst>
                <a:ext uri="{FF2B5EF4-FFF2-40B4-BE49-F238E27FC236}">
                  <a16:creationId xmlns:a16="http://schemas.microsoft.com/office/drawing/2014/main" id="{74C577FA-518F-3883-34B9-6658CD9D6F52}"/>
                </a:ext>
              </a:extLst>
            </p:cNvPr>
            <p:cNvSpPr/>
            <p:nvPr/>
          </p:nvSpPr>
          <p:spPr bwMode="auto">
            <a:xfrm>
              <a:off x="7705725" y="9721851"/>
              <a:ext cx="352425" cy="415925"/>
            </a:xfrm>
            <a:custGeom>
              <a:avLst/>
              <a:gdLst>
                <a:gd name="T0" fmla="*/ 0 w 222"/>
                <a:gd name="T1" fmla="*/ 0 h 262"/>
                <a:gd name="T2" fmla="*/ 62 w 222"/>
                <a:gd name="T3" fmla="*/ 0 h 262"/>
                <a:gd name="T4" fmla="*/ 109 w 222"/>
                <a:gd name="T5" fmla="*/ 80 h 262"/>
                <a:gd name="T6" fmla="*/ 158 w 222"/>
                <a:gd name="T7" fmla="*/ 0 h 262"/>
                <a:gd name="T8" fmla="*/ 222 w 222"/>
                <a:gd name="T9" fmla="*/ 0 h 262"/>
                <a:gd name="T10" fmla="*/ 137 w 222"/>
                <a:gd name="T11" fmla="*/ 139 h 262"/>
                <a:gd name="T12" fmla="*/ 137 w 222"/>
                <a:gd name="T13" fmla="*/ 262 h 262"/>
                <a:gd name="T14" fmla="*/ 83 w 222"/>
                <a:gd name="T15" fmla="*/ 262 h 262"/>
                <a:gd name="T16" fmla="*/ 83 w 222"/>
                <a:gd name="T17" fmla="*/ 139 h 262"/>
                <a:gd name="T18" fmla="*/ 0 w 222"/>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62">
                  <a:moveTo>
                    <a:pt x="0" y="0"/>
                  </a:moveTo>
                  <a:lnTo>
                    <a:pt x="62" y="0"/>
                  </a:lnTo>
                  <a:lnTo>
                    <a:pt x="109" y="80"/>
                  </a:lnTo>
                  <a:lnTo>
                    <a:pt x="158" y="0"/>
                  </a:lnTo>
                  <a:lnTo>
                    <a:pt x="222" y="0"/>
                  </a:lnTo>
                  <a:lnTo>
                    <a:pt x="137" y="139"/>
                  </a:lnTo>
                  <a:lnTo>
                    <a:pt x="137" y="262"/>
                  </a:lnTo>
                  <a:lnTo>
                    <a:pt x="83" y="262"/>
                  </a:lnTo>
                  <a:lnTo>
                    <a:pt x="83" y="139"/>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1" name="Freeform 63">
              <a:extLst>
                <a:ext uri="{FF2B5EF4-FFF2-40B4-BE49-F238E27FC236}">
                  <a16:creationId xmlns:a16="http://schemas.microsoft.com/office/drawing/2014/main" id="{EB8C386C-40C3-F369-E05D-F9922F1DF2DD}"/>
                </a:ext>
              </a:extLst>
            </p:cNvPr>
            <p:cNvSpPr/>
            <p:nvPr/>
          </p:nvSpPr>
          <p:spPr bwMode="auto">
            <a:xfrm>
              <a:off x="7292975" y="9601201"/>
              <a:ext cx="153987" cy="93663"/>
            </a:xfrm>
            <a:custGeom>
              <a:avLst/>
              <a:gdLst>
                <a:gd name="T0" fmla="*/ 36 w 97"/>
                <a:gd name="T1" fmla="*/ 0 h 59"/>
                <a:gd name="T2" fmla="*/ 97 w 97"/>
                <a:gd name="T3" fmla="*/ 0 h 59"/>
                <a:gd name="T4" fmla="*/ 36 w 97"/>
                <a:gd name="T5" fmla="*/ 59 h 59"/>
                <a:gd name="T6" fmla="*/ 0 w 97"/>
                <a:gd name="T7" fmla="*/ 59 h 59"/>
                <a:gd name="T8" fmla="*/ 36 w 97"/>
                <a:gd name="T9" fmla="*/ 0 h 59"/>
              </a:gdLst>
              <a:ahLst/>
              <a:cxnLst>
                <a:cxn ang="0">
                  <a:pos x="T0" y="T1"/>
                </a:cxn>
                <a:cxn ang="0">
                  <a:pos x="T2" y="T3"/>
                </a:cxn>
                <a:cxn ang="0">
                  <a:pos x="T4" y="T5"/>
                </a:cxn>
                <a:cxn ang="0">
                  <a:pos x="T6" y="T7"/>
                </a:cxn>
                <a:cxn ang="0">
                  <a:pos x="T8" y="T9"/>
                </a:cxn>
              </a:cxnLst>
              <a:rect l="0" t="0" r="r" b="b"/>
              <a:pathLst>
                <a:path w="97" h="59">
                  <a:moveTo>
                    <a:pt x="36" y="0"/>
                  </a:moveTo>
                  <a:lnTo>
                    <a:pt x="97" y="0"/>
                  </a:lnTo>
                  <a:lnTo>
                    <a:pt x="36" y="59"/>
                  </a:lnTo>
                  <a:lnTo>
                    <a:pt x="0" y="59"/>
                  </a:lnTo>
                  <a:lnTo>
                    <a:pt x="36"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2" name="Freeform 64">
              <a:extLst>
                <a:ext uri="{FF2B5EF4-FFF2-40B4-BE49-F238E27FC236}">
                  <a16:creationId xmlns:a16="http://schemas.microsoft.com/office/drawing/2014/main" id="{FC66618F-CB2F-7CB0-C1FE-49F913285BF7}"/>
                </a:ext>
              </a:extLst>
            </p:cNvPr>
            <p:cNvSpPr/>
            <p:nvPr/>
          </p:nvSpPr>
          <p:spPr bwMode="auto">
            <a:xfrm>
              <a:off x="7867650" y="9601201"/>
              <a:ext cx="157162" cy="93663"/>
            </a:xfrm>
            <a:custGeom>
              <a:avLst/>
              <a:gdLst>
                <a:gd name="T0" fmla="*/ 35 w 99"/>
                <a:gd name="T1" fmla="*/ 0 h 59"/>
                <a:gd name="T2" fmla="*/ 99 w 99"/>
                <a:gd name="T3" fmla="*/ 0 h 59"/>
                <a:gd name="T4" fmla="*/ 35 w 99"/>
                <a:gd name="T5" fmla="*/ 59 h 59"/>
                <a:gd name="T6" fmla="*/ 0 w 99"/>
                <a:gd name="T7" fmla="*/ 59 h 59"/>
                <a:gd name="T8" fmla="*/ 35 w 99"/>
                <a:gd name="T9" fmla="*/ 0 h 59"/>
              </a:gdLst>
              <a:ahLst/>
              <a:cxnLst>
                <a:cxn ang="0">
                  <a:pos x="T0" y="T1"/>
                </a:cxn>
                <a:cxn ang="0">
                  <a:pos x="T2" y="T3"/>
                </a:cxn>
                <a:cxn ang="0">
                  <a:pos x="T4" y="T5"/>
                </a:cxn>
                <a:cxn ang="0">
                  <a:pos x="T6" y="T7"/>
                </a:cxn>
                <a:cxn ang="0">
                  <a:pos x="T8" y="T9"/>
                </a:cxn>
              </a:cxnLst>
              <a:rect l="0" t="0" r="r" b="b"/>
              <a:pathLst>
                <a:path w="99" h="59">
                  <a:moveTo>
                    <a:pt x="35" y="0"/>
                  </a:moveTo>
                  <a:lnTo>
                    <a:pt x="99" y="0"/>
                  </a:lnTo>
                  <a:lnTo>
                    <a:pt x="35" y="59"/>
                  </a:lnTo>
                  <a:lnTo>
                    <a:pt x="0" y="59"/>
                  </a:lnTo>
                  <a:lnTo>
                    <a:pt x="35"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3" name="Freeform 65">
              <a:extLst>
                <a:ext uri="{FF2B5EF4-FFF2-40B4-BE49-F238E27FC236}">
                  <a16:creationId xmlns:a16="http://schemas.microsoft.com/office/drawing/2014/main" id="{F1A27D3A-85DB-F8C0-53A3-E83E19258D31}"/>
                </a:ext>
              </a:extLst>
            </p:cNvPr>
            <p:cNvSpPr/>
            <p:nvPr/>
          </p:nvSpPr>
          <p:spPr bwMode="auto">
            <a:xfrm>
              <a:off x="4867276" y="9871076"/>
              <a:ext cx="3794125" cy="417513"/>
            </a:xfrm>
            <a:custGeom>
              <a:avLst/>
              <a:gdLst>
                <a:gd name="T0" fmla="*/ 1005 w 1012"/>
                <a:gd name="T1" fmla="*/ 72 h 111"/>
                <a:gd name="T2" fmla="*/ 376 w 1012"/>
                <a:gd name="T3" fmla="*/ 72 h 111"/>
                <a:gd name="T4" fmla="*/ 360 w 1012"/>
                <a:gd name="T5" fmla="*/ 51 h 111"/>
                <a:gd name="T6" fmla="*/ 374 w 1012"/>
                <a:gd name="T7" fmla="*/ 20 h 111"/>
                <a:gd name="T8" fmla="*/ 366 w 1012"/>
                <a:gd name="T9" fmla="*/ 0 h 111"/>
                <a:gd name="T10" fmla="*/ 85 w 1012"/>
                <a:gd name="T11" fmla="*/ 0 h 111"/>
                <a:gd name="T12" fmla="*/ 53 w 1012"/>
                <a:gd name="T13" fmla="*/ 20 h 111"/>
                <a:gd name="T14" fmla="*/ 6 w 1012"/>
                <a:gd name="T15" fmla="*/ 91 h 111"/>
                <a:gd name="T16" fmla="*/ 15 w 1012"/>
                <a:gd name="T17" fmla="*/ 111 h 111"/>
                <a:gd name="T18" fmla="*/ 199 w 1012"/>
                <a:gd name="T19" fmla="*/ 111 h 111"/>
                <a:gd name="T20" fmla="*/ 296 w 1012"/>
                <a:gd name="T21" fmla="*/ 111 h 111"/>
                <a:gd name="T22" fmla="*/ 1005 w 1012"/>
                <a:gd name="T23" fmla="*/ 111 h 111"/>
                <a:gd name="T24" fmla="*/ 1012 w 1012"/>
                <a:gd name="T25" fmla="*/ 102 h 111"/>
                <a:gd name="T26" fmla="*/ 1012 w 1012"/>
                <a:gd name="T27" fmla="*/ 80 h 111"/>
                <a:gd name="T28" fmla="*/ 1005 w 1012"/>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11">
                  <a:moveTo>
                    <a:pt x="1005" y="72"/>
                  </a:moveTo>
                  <a:cubicBezTo>
                    <a:pt x="1005" y="72"/>
                    <a:pt x="423" y="72"/>
                    <a:pt x="376" y="72"/>
                  </a:cubicBezTo>
                  <a:cubicBezTo>
                    <a:pt x="350" y="72"/>
                    <a:pt x="355" y="63"/>
                    <a:pt x="360" y="51"/>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005" y="111"/>
                    <a:pt x="1005" y="111"/>
                    <a:pt x="1005" y="111"/>
                  </a:cubicBezTo>
                  <a:cubicBezTo>
                    <a:pt x="1009" y="111"/>
                    <a:pt x="1012" y="107"/>
                    <a:pt x="1012" y="102"/>
                  </a:cubicBezTo>
                  <a:cubicBezTo>
                    <a:pt x="1012" y="80"/>
                    <a:pt x="1012" y="80"/>
                    <a:pt x="1012" y="80"/>
                  </a:cubicBezTo>
                  <a:cubicBezTo>
                    <a:pt x="1012" y="76"/>
                    <a:pt x="1009" y="72"/>
                    <a:pt x="1005" y="72"/>
                  </a:cubicBezTo>
                  <a:close/>
                </a:path>
              </a:pathLst>
            </a:custGeom>
            <a:solidFill>
              <a:srgbClr val="FCD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4" name="Oval 63">
              <a:extLst>
                <a:ext uri="{FF2B5EF4-FFF2-40B4-BE49-F238E27FC236}">
                  <a16:creationId xmlns:a16="http://schemas.microsoft.com/office/drawing/2014/main" id="{0DE55340-F571-74EE-6514-822C4EE5E57F}"/>
                </a:ext>
              </a:extLst>
            </p:cNvPr>
            <p:cNvSpPr>
              <a:spLocks noChangeArrowheads="1"/>
            </p:cNvSpPr>
            <p:nvPr/>
          </p:nvSpPr>
          <p:spPr bwMode="auto">
            <a:xfrm>
              <a:off x="5497513" y="10044113"/>
              <a:ext cx="179387" cy="179388"/>
            </a:xfrm>
            <a:prstGeom prst="ellipse">
              <a:avLst/>
            </a:pr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5" name="Freeform 67">
              <a:extLst>
                <a:ext uri="{FF2B5EF4-FFF2-40B4-BE49-F238E27FC236}">
                  <a16:creationId xmlns:a16="http://schemas.microsoft.com/office/drawing/2014/main" id="{855651F1-E3B2-2288-6130-9F8D01E65AE2}"/>
                </a:ext>
              </a:extLst>
            </p:cNvPr>
            <p:cNvSpPr/>
            <p:nvPr/>
          </p:nvSpPr>
          <p:spPr bwMode="auto">
            <a:xfrm>
              <a:off x="5475288" y="9361488"/>
              <a:ext cx="220662" cy="649288"/>
            </a:xfrm>
            <a:custGeom>
              <a:avLst/>
              <a:gdLst>
                <a:gd name="T0" fmla="*/ 49 w 59"/>
                <a:gd name="T1" fmla="*/ 156 h 173"/>
                <a:gd name="T2" fmla="*/ 33 w 59"/>
                <a:gd name="T3" fmla="*/ 173 h 173"/>
                <a:gd name="T4" fmla="*/ 29 w 59"/>
                <a:gd name="T5" fmla="*/ 173 h 173"/>
                <a:gd name="T6" fmla="*/ 13 w 59"/>
                <a:gd name="T7" fmla="*/ 156 h 173"/>
                <a:gd name="T8" fmla="*/ 0 w 59"/>
                <a:gd name="T9" fmla="*/ 30 h 173"/>
                <a:gd name="T10" fmla="*/ 29 w 59"/>
                <a:gd name="T11" fmla="*/ 0 h 173"/>
                <a:gd name="T12" fmla="*/ 59 w 59"/>
                <a:gd name="T13" fmla="*/ 30 h 173"/>
                <a:gd name="T14" fmla="*/ 49 w 59"/>
                <a:gd name="T15" fmla="*/ 156 h 173"/>
                <a:gd name="T16" fmla="*/ 49 w 59"/>
                <a:gd name="T17"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73">
                  <a:moveTo>
                    <a:pt x="49" y="156"/>
                  </a:moveTo>
                  <a:cubicBezTo>
                    <a:pt x="49" y="165"/>
                    <a:pt x="42" y="173"/>
                    <a:pt x="33" y="173"/>
                  </a:cubicBezTo>
                  <a:cubicBezTo>
                    <a:pt x="29" y="173"/>
                    <a:pt x="29" y="173"/>
                    <a:pt x="29" y="173"/>
                  </a:cubicBezTo>
                  <a:cubicBezTo>
                    <a:pt x="20" y="173"/>
                    <a:pt x="13" y="165"/>
                    <a:pt x="13" y="156"/>
                  </a:cubicBezTo>
                  <a:cubicBezTo>
                    <a:pt x="0" y="30"/>
                    <a:pt x="0" y="30"/>
                    <a:pt x="0" y="30"/>
                  </a:cubicBezTo>
                  <a:cubicBezTo>
                    <a:pt x="0" y="21"/>
                    <a:pt x="8" y="0"/>
                    <a:pt x="29" y="0"/>
                  </a:cubicBezTo>
                  <a:cubicBezTo>
                    <a:pt x="51" y="0"/>
                    <a:pt x="59" y="21"/>
                    <a:pt x="59" y="30"/>
                  </a:cubicBezTo>
                  <a:cubicBezTo>
                    <a:pt x="49" y="156"/>
                    <a:pt x="49" y="156"/>
                    <a:pt x="49" y="156"/>
                  </a:cubicBezTo>
                  <a:cubicBezTo>
                    <a:pt x="49" y="156"/>
                    <a:pt x="49" y="156"/>
                    <a:pt x="49" y="156"/>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5" name="Picture 4"/>
          <p:cNvPicPr>
            <a:picLocks noChangeAspect="1"/>
          </p:cNvPicPr>
          <p:nvPr/>
        </p:nvPicPr>
        <p:blipFill>
          <a:blip r:embed="rId2"/>
          <a:stretch>
            <a:fillRect/>
          </a:stretch>
        </p:blipFill>
        <p:spPr>
          <a:xfrm>
            <a:off x="3960984" y="546217"/>
            <a:ext cx="4670489" cy="3220286"/>
          </a:xfrm>
          <a:prstGeom prst="rect">
            <a:avLst/>
          </a:prstGeom>
        </p:spPr>
      </p:pic>
      <p:pic>
        <p:nvPicPr>
          <p:cNvPr id="10" name="Picture 9"/>
          <p:cNvPicPr>
            <a:picLocks noChangeAspect="1"/>
          </p:cNvPicPr>
          <p:nvPr/>
        </p:nvPicPr>
        <p:blipFill>
          <a:blip r:embed="rId3"/>
          <a:stretch>
            <a:fillRect/>
          </a:stretch>
        </p:blipFill>
        <p:spPr>
          <a:xfrm>
            <a:off x="50187" y="3316283"/>
            <a:ext cx="3959114" cy="3469326"/>
          </a:xfrm>
          <a:prstGeom prst="rect">
            <a:avLst/>
          </a:prstGeom>
        </p:spPr>
      </p:pic>
      <p:pic>
        <p:nvPicPr>
          <p:cNvPr id="11" name="Picture 10"/>
          <p:cNvPicPr>
            <a:picLocks noChangeAspect="1"/>
          </p:cNvPicPr>
          <p:nvPr/>
        </p:nvPicPr>
        <p:blipFill>
          <a:blip r:embed="rId4"/>
          <a:stretch>
            <a:fillRect/>
          </a:stretch>
        </p:blipFill>
        <p:spPr>
          <a:xfrm>
            <a:off x="-12477" y="546217"/>
            <a:ext cx="4084442" cy="3039750"/>
          </a:xfrm>
          <a:prstGeom prst="rect">
            <a:avLst/>
          </a:prstGeom>
        </p:spPr>
      </p:pic>
      <p:pic>
        <p:nvPicPr>
          <p:cNvPr id="13" name="Picture 12"/>
          <p:cNvPicPr>
            <a:picLocks noChangeAspect="1"/>
          </p:cNvPicPr>
          <p:nvPr/>
        </p:nvPicPr>
        <p:blipFill>
          <a:blip r:embed="rId5"/>
          <a:stretch>
            <a:fillRect/>
          </a:stretch>
        </p:blipFill>
        <p:spPr>
          <a:xfrm>
            <a:off x="4071965" y="3508736"/>
            <a:ext cx="4662715" cy="3534641"/>
          </a:xfrm>
          <a:prstGeom prst="rect">
            <a:avLst/>
          </a:prstGeom>
        </p:spPr>
      </p:pic>
      <p:grpSp>
        <p:nvGrpSpPr>
          <p:cNvPr id="26" name="Group 25">
            <a:extLst>
              <a:ext uri="{FF2B5EF4-FFF2-40B4-BE49-F238E27FC236}">
                <a16:creationId xmlns:a16="http://schemas.microsoft.com/office/drawing/2014/main" id="{9EA56859-5624-115F-58FC-411319F0C6EF}"/>
              </a:ext>
            </a:extLst>
          </p:cNvPr>
          <p:cNvGrpSpPr/>
          <p:nvPr/>
        </p:nvGrpSpPr>
        <p:grpSpPr>
          <a:xfrm>
            <a:off x="8453703" y="866391"/>
            <a:ext cx="3496336" cy="2203999"/>
            <a:chOff x="875410" y="920010"/>
            <a:chExt cx="8624627" cy="1151592"/>
          </a:xfrm>
        </p:grpSpPr>
        <p:sp>
          <p:nvSpPr>
            <p:cNvPr id="27" name="文本框 22"/>
            <p:cNvSpPr txBox="1"/>
            <p:nvPr/>
          </p:nvSpPr>
          <p:spPr>
            <a:xfrm>
              <a:off x="1502759" y="1122801"/>
              <a:ext cx="7997278" cy="948801"/>
            </a:xfrm>
            <a:prstGeom prst="rect">
              <a:avLst/>
            </a:prstGeom>
            <a:noFill/>
          </p:spPr>
          <p:txBody>
            <a:bodyPr wrap="square" rtlCol="0">
              <a:spAutoFit/>
              <a:scene3d>
                <a:camera prst="orthographicFront"/>
                <a:lightRig rig="threePt" dir="t"/>
              </a:scene3d>
              <a:sp3d contourW="12700"/>
            </a:bodyPr>
            <a:lstStyle/>
            <a:p>
              <a:r>
                <a:rPr lang="en-US" altLang="zh-CN" sz="2800" b="1" dirty="0" smtClean="0">
                  <a:solidFill>
                    <a:srgbClr val="C00000"/>
                  </a:solidFill>
                  <a:latin typeface="Arial" panose="020B0604020202020204" pitchFamily="34" charset="0"/>
                  <a:cs typeface="Arial" panose="020B0604020202020204" pitchFamily="34" charset="0"/>
                </a:rPr>
                <a:t>Hãy liệt kê các ứng dụng của polymer trong đời sống mà em biết?</a:t>
              </a:r>
              <a:endParaRPr lang="zh-CN" altLang="en-US" sz="2800" b="1" dirty="0">
                <a:solidFill>
                  <a:srgbClr val="C00000"/>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E28CA99A-95B9-3AA7-2419-9B57DE1B333C}"/>
                </a:ext>
              </a:extLst>
            </p:cNvPr>
            <p:cNvPicPr>
              <a:picLocks noChangeAspect="1"/>
            </p:cNvPicPr>
            <p:nvPr/>
          </p:nvPicPr>
          <p:blipFill>
            <a:blip r:embed="rId6"/>
            <a:stretch>
              <a:fillRect/>
            </a:stretch>
          </p:blipFill>
          <p:spPr>
            <a:xfrm>
              <a:off x="875410" y="920010"/>
              <a:ext cx="627349" cy="627350"/>
            </a:xfrm>
            <a:prstGeom prst="rect">
              <a:avLst/>
            </a:prstGeom>
          </p:spPr>
        </p:pic>
      </p:grpSp>
      <p:sp>
        <p:nvSpPr>
          <p:cNvPr id="19" name="文本框 22"/>
          <p:cNvSpPr txBox="1"/>
          <p:nvPr/>
        </p:nvSpPr>
        <p:spPr>
          <a:xfrm>
            <a:off x="8872470" y="3375576"/>
            <a:ext cx="3077569" cy="2677656"/>
          </a:xfrm>
          <a:prstGeom prst="rect">
            <a:avLst/>
          </a:prstGeom>
          <a:noFill/>
        </p:spPr>
        <p:txBody>
          <a:bodyPr wrap="square" rtlCol="0">
            <a:spAutoFit/>
            <a:scene3d>
              <a:camera prst="orthographicFront"/>
              <a:lightRig rig="threePt" dir="t"/>
            </a:scene3d>
            <a:sp3d contourW="12700"/>
          </a:bodyPr>
          <a:lstStyle/>
          <a:p>
            <a:r>
              <a:rPr lang="vi-VN" sz="2800" b="1" dirty="0" smtClean="0">
                <a:solidFill>
                  <a:srgbClr val="0000FF"/>
                </a:solidFill>
                <a:latin typeface="Arial" panose="020B0604020202020204" pitchFamily="34" charset="0"/>
                <a:ea typeface="Aptos"/>
                <a:cs typeface="Arial" panose="020B0604020202020204" pitchFamily="34" charset="0"/>
              </a:rPr>
              <a:t>Hãy </a:t>
            </a:r>
            <a:r>
              <a:rPr lang="vi-VN" sz="2800" b="1" dirty="0">
                <a:solidFill>
                  <a:srgbClr val="0000FF"/>
                </a:solidFill>
                <a:latin typeface="Arial" panose="020B0604020202020204" pitchFamily="34" charset="0"/>
                <a:ea typeface="Aptos"/>
                <a:cs typeface="Arial" panose="020B0604020202020204" pitchFamily="34" charset="0"/>
              </a:rPr>
              <a:t>kể tên một số vật dụng trong đời sống được làm bằng chất dẻo, vật liệu </a:t>
            </a:r>
            <a:r>
              <a:rPr lang="vi-VN" sz="2800" b="1" dirty="0" smtClean="0">
                <a:solidFill>
                  <a:srgbClr val="0000FF"/>
                </a:solidFill>
                <a:latin typeface="Arial" panose="020B0604020202020204" pitchFamily="34" charset="0"/>
                <a:ea typeface="Aptos"/>
                <a:cs typeface="Arial" panose="020B0604020202020204" pitchFamily="34" charset="0"/>
              </a:rPr>
              <a:t>composite</a:t>
            </a:r>
            <a:r>
              <a:rPr lang="vi-VN" sz="2800" b="1" dirty="0">
                <a:solidFill>
                  <a:srgbClr val="0000FF"/>
                </a:solidFill>
                <a:latin typeface="Arial" panose="020B0604020202020204" pitchFamily="34" charset="0"/>
                <a:cs typeface="Arial" panose="020B0604020202020204" pitchFamily="34" charset="0"/>
              </a:rPr>
              <a:t>?</a:t>
            </a:r>
          </a:p>
        </p:txBody>
      </p:sp>
      <p:sp>
        <p:nvSpPr>
          <p:cNvPr id="3" name="Rectangle 2"/>
          <p:cNvSpPr/>
          <p:nvPr/>
        </p:nvSpPr>
        <p:spPr>
          <a:xfrm>
            <a:off x="3048000" y="3105835"/>
            <a:ext cx="6096000" cy="369332"/>
          </a:xfrm>
          <a:prstGeom prst="rect">
            <a:avLst/>
          </a:prstGeom>
        </p:spPr>
        <p:txBody>
          <a:bodyPr>
            <a:spAutoFit/>
          </a:bodyPr>
          <a:lstStyle/>
          <a:p>
            <a:endParaRPr lang="vi-VN" dirty="0"/>
          </a:p>
        </p:txBody>
      </p:sp>
    </p:spTree>
    <p:extLst>
      <p:ext uri="{BB962C8B-B14F-4D97-AF65-F5344CB8AC3E}">
        <p14:creationId xmlns:p14="http://schemas.microsoft.com/office/powerpoint/2010/main" val="2183574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EB65-6BC8-22D0-15EF-138A0FB8CD1E}"/>
              </a:ext>
            </a:extLst>
          </p:cNvPr>
          <p:cNvSpPr>
            <a:spLocks noGrp="1"/>
          </p:cNvSpPr>
          <p:nvPr>
            <p:ph type="title" idx="4294967295"/>
          </p:nvPr>
        </p:nvSpPr>
        <p:spPr>
          <a:xfrm>
            <a:off x="441208" y="662807"/>
            <a:ext cx="3054350" cy="795337"/>
          </a:xfrm>
          <a:prstGeom prst="roundRect">
            <a:avLst/>
          </a:prstGeom>
        </p:spPr>
        <p:txBody>
          <a:bodyPr>
            <a:normAutofit/>
          </a:bodyPr>
          <a:lstStyle/>
          <a:p>
            <a:r>
              <a:rPr lang="en-US" sz="2800" b="1" dirty="0" smtClean="0">
                <a:solidFill>
                  <a:srgbClr val="0000FF"/>
                </a:solidFill>
                <a:latin typeface="Tahoma" panose="020B0604030504040204" pitchFamily="34" charset="0"/>
                <a:cs typeface="Tahoma" panose="020B0604030504040204" pitchFamily="34" charset="0"/>
              </a:rPr>
              <a:t>I. CHẤT DẺO</a:t>
            </a:r>
            <a:endParaRPr lang="en-US" sz="2800" b="1" dirty="0">
              <a:solidFill>
                <a:srgbClr val="0000FF"/>
              </a:solidFill>
              <a:latin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B7090219-7FED-2494-0849-57BE6FD5ED91}"/>
              </a:ext>
            </a:extLst>
          </p:cNvPr>
          <p:cNvGrpSpPr/>
          <p:nvPr/>
        </p:nvGrpSpPr>
        <p:grpSpPr>
          <a:xfrm>
            <a:off x="-4077754" y="660630"/>
            <a:ext cx="2676413" cy="795790"/>
            <a:chOff x="4867276" y="9361488"/>
            <a:chExt cx="3794125" cy="927101"/>
          </a:xfrm>
        </p:grpSpPr>
        <p:sp>
          <p:nvSpPr>
            <p:cNvPr id="57" name="Freeform 59">
              <a:extLst>
                <a:ext uri="{FF2B5EF4-FFF2-40B4-BE49-F238E27FC236}">
                  <a16:creationId xmlns:a16="http://schemas.microsoft.com/office/drawing/2014/main" id="{B9DB6463-B537-A3EF-684E-4F174905B77E}"/>
                </a:ext>
              </a:extLst>
            </p:cNvPr>
            <p:cNvSpPr/>
            <p:nvPr/>
          </p:nvSpPr>
          <p:spPr bwMode="auto">
            <a:xfrm>
              <a:off x="6351588" y="9713913"/>
              <a:ext cx="322262" cy="427038"/>
            </a:xfrm>
            <a:custGeom>
              <a:avLst/>
              <a:gdLst>
                <a:gd name="T0" fmla="*/ 86 w 86"/>
                <a:gd name="T1" fmla="*/ 8 h 114"/>
                <a:gd name="T2" fmla="*/ 86 w 86"/>
                <a:gd name="T3" fmla="*/ 35 h 114"/>
                <a:gd name="T4" fmla="*/ 54 w 86"/>
                <a:gd name="T5" fmla="*/ 24 h 114"/>
                <a:gd name="T6" fmla="*/ 33 w 86"/>
                <a:gd name="T7" fmla="*/ 33 h 114"/>
                <a:gd name="T8" fmla="*/ 24 w 86"/>
                <a:gd name="T9" fmla="*/ 58 h 114"/>
                <a:gd name="T10" fmla="*/ 33 w 86"/>
                <a:gd name="T11" fmla="*/ 82 h 114"/>
                <a:gd name="T12" fmla="*/ 56 w 86"/>
                <a:gd name="T13" fmla="*/ 91 h 114"/>
                <a:gd name="T14" fmla="*/ 86 w 86"/>
                <a:gd name="T15" fmla="*/ 81 h 114"/>
                <a:gd name="T16" fmla="*/ 86 w 86"/>
                <a:gd name="T17" fmla="*/ 108 h 114"/>
                <a:gd name="T18" fmla="*/ 53 w 86"/>
                <a:gd name="T19" fmla="*/ 114 h 114"/>
                <a:gd name="T20" fmla="*/ 15 w 86"/>
                <a:gd name="T21" fmla="*/ 98 h 114"/>
                <a:gd name="T22" fmla="*/ 0 w 86"/>
                <a:gd name="T23" fmla="*/ 58 h 114"/>
                <a:gd name="T24" fmla="*/ 15 w 86"/>
                <a:gd name="T25" fmla="*/ 17 h 114"/>
                <a:gd name="T26" fmla="*/ 54 w 86"/>
                <a:gd name="T27" fmla="*/ 0 h 114"/>
                <a:gd name="T28" fmla="*/ 86 w 86"/>
                <a:gd name="T2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8"/>
                  </a:moveTo>
                  <a:cubicBezTo>
                    <a:pt x="86" y="35"/>
                    <a:pt x="86" y="35"/>
                    <a:pt x="86" y="35"/>
                  </a:cubicBezTo>
                  <a:cubicBezTo>
                    <a:pt x="74" y="27"/>
                    <a:pt x="63" y="24"/>
                    <a:pt x="54" y="24"/>
                  </a:cubicBezTo>
                  <a:cubicBezTo>
                    <a:pt x="45" y="24"/>
                    <a:pt x="38" y="27"/>
                    <a:pt x="33" y="33"/>
                  </a:cubicBezTo>
                  <a:cubicBezTo>
                    <a:pt x="27" y="39"/>
                    <a:pt x="24" y="48"/>
                    <a:pt x="24" y="58"/>
                  </a:cubicBezTo>
                  <a:cubicBezTo>
                    <a:pt x="24" y="68"/>
                    <a:pt x="27" y="76"/>
                    <a:pt x="33" y="82"/>
                  </a:cubicBezTo>
                  <a:cubicBezTo>
                    <a:pt x="39" y="88"/>
                    <a:pt x="46" y="91"/>
                    <a:pt x="56" y="91"/>
                  </a:cubicBezTo>
                  <a:cubicBezTo>
                    <a:pt x="64" y="91"/>
                    <a:pt x="74" y="87"/>
                    <a:pt x="86" y="81"/>
                  </a:cubicBezTo>
                  <a:cubicBezTo>
                    <a:pt x="86" y="108"/>
                    <a:pt x="86" y="108"/>
                    <a:pt x="86" y="108"/>
                  </a:cubicBezTo>
                  <a:cubicBezTo>
                    <a:pt x="73" y="112"/>
                    <a:pt x="62" y="114"/>
                    <a:pt x="53" y="114"/>
                  </a:cubicBezTo>
                  <a:cubicBezTo>
                    <a:pt x="38" y="114"/>
                    <a:pt x="26" y="109"/>
                    <a:pt x="15" y="98"/>
                  </a:cubicBezTo>
                  <a:cubicBezTo>
                    <a:pt x="5" y="87"/>
                    <a:pt x="0" y="73"/>
                    <a:pt x="0" y="58"/>
                  </a:cubicBezTo>
                  <a:cubicBezTo>
                    <a:pt x="0" y="42"/>
                    <a:pt x="5" y="28"/>
                    <a:pt x="15" y="17"/>
                  </a:cubicBezTo>
                  <a:cubicBezTo>
                    <a:pt x="26" y="6"/>
                    <a:pt x="39" y="0"/>
                    <a:pt x="54" y="0"/>
                  </a:cubicBezTo>
                  <a:cubicBezTo>
                    <a:pt x="64" y="0"/>
                    <a:pt x="74" y="3"/>
                    <a:pt x="86" y="8"/>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8" name="Freeform 60">
              <a:extLst>
                <a:ext uri="{FF2B5EF4-FFF2-40B4-BE49-F238E27FC236}">
                  <a16:creationId xmlns:a16="http://schemas.microsoft.com/office/drawing/2014/main" id="{D40C533E-0224-B9BE-50F4-D1DAB952042C}"/>
                </a:ext>
              </a:extLst>
            </p:cNvPr>
            <p:cNvSpPr/>
            <p:nvPr/>
          </p:nvSpPr>
          <p:spPr bwMode="auto">
            <a:xfrm>
              <a:off x="6738938" y="9721851"/>
              <a:ext cx="325437" cy="415925"/>
            </a:xfrm>
            <a:custGeom>
              <a:avLst/>
              <a:gdLst>
                <a:gd name="T0" fmla="*/ 0 w 205"/>
                <a:gd name="T1" fmla="*/ 0 h 262"/>
                <a:gd name="T2" fmla="*/ 56 w 205"/>
                <a:gd name="T3" fmla="*/ 0 h 262"/>
                <a:gd name="T4" fmla="*/ 56 w 205"/>
                <a:gd name="T5" fmla="*/ 99 h 262"/>
                <a:gd name="T6" fmla="*/ 148 w 205"/>
                <a:gd name="T7" fmla="*/ 99 h 262"/>
                <a:gd name="T8" fmla="*/ 148 w 205"/>
                <a:gd name="T9" fmla="*/ 0 h 262"/>
                <a:gd name="T10" fmla="*/ 205 w 205"/>
                <a:gd name="T11" fmla="*/ 0 h 262"/>
                <a:gd name="T12" fmla="*/ 205 w 205"/>
                <a:gd name="T13" fmla="*/ 262 h 262"/>
                <a:gd name="T14" fmla="*/ 148 w 205"/>
                <a:gd name="T15" fmla="*/ 262 h 262"/>
                <a:gd name="T16" fmla="*/ 148 w 205"/>
                <a:gd name="T17" fmla="*/ 156 h 262"/>
                <a:gd name="T18" fmla="*/ 56 w 205"/>
                <a:gd name="T19" fmla="*/ 156 h 262"/>
                <a:gd name="T20" fmla="*/ 56 w 205"/>
                <a:gd name="T21" fmla="*/ 262 h 262"/>
                <a:gd name="T22" fmla="*/ 0 w 205"/>
                <a:gd name="T23" fmla="*/ 262 h 262"/>
                <a:gd name="T24" fmla="*/ 0 w 205"/>
                <a:gd name="T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2">
                  <a:moveTo>
                    <a:pt x="0" y="0"/>
                  </a:moveTo>
                  <a:lnTo>
                    <a:pt x="56" y="0"/>
                  </a:lnTo>
                  <a:lnTo>
                    <a:pt x="56" y="99"/>
                  </a:lnTo>
                  <a:lnTo>
                    <a:pt x="148" y="99"/>
                  </a:lnTo>
                  <a:lnTo>
                    <a:pt x="148" y="0"/>
                  </a:lnTo>
                  <a:lnTo>
                    <a:pt x="205" y="0"/>
                  </a:lnTo>
                  <a:lnTo>
                    <a:pt x="205" y="262"/>
                  </a:lnTo>
                  <a:lnTo>
                    <a:pt x="148" y="262"/>
                  </a:lnTo>
                  <a:lnTo>
                    <a:pt x="148" y="156"/>
                  </a:lnTo>
                  <a:lnTo>
                    <a:pt x="56" y="156"/>
                  </a:lnTo>
                  <a:lnTo>
                    <a:pt x="56" y="262"/>
                  </a:lnTo>
                  <a:lnTo>
                    <a:pt x="0" y="262"/>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9" name="Freeform 61">
              <a:extLst>
                <a:ext uri="{FF2B5EF4-FFF2-40B4-BE49-F238E27FC236}">
                  <a16:creationId xmlns:a16="http://schemas.microsoft.com/office/drawing/2014/main" id="{878B932A-732F-F76B-84DF-B8BA9BD0D795}"/>
                </a:ext>
              </a:extLst>
            </p:cNvPr>
            <p:cNvSpPr/>
            <p:nvPr/>
          </p:nvSpPr>
          <p:spPr bwMode="auto">
            <a:xfrm>
              <a:off x="7150100" y="9721851"/>
              <a:ext cx="327025" cy="419100"/>
            </a:xfrm>
            <a:custGeom>
              <a:avLst/>
              <a:gdLst>
                <a:gd name="T0" fmla="*/ 0 w 87"/>
                <a:gd name="T1" fmla="*/ 0 h 112"/>
                <a:gd name="T2" fmla="*/ 24 w 87"/>
                <a:gd name="T3" fmla="*/ 0 h 112"/>
                <a:gd name="T4" fmla="*/ 24 w 87"/>
                <a:gd name="T5" fmla="*/ 67 h 112"/>
                <a:gd name="T6" fmla="*/ 29 w 87"/>
                <a:gd name="T7" fmla="*/ 83 h 112"/>
                <a:gd name="T8" fmla="*/ 43 w 87"/>
                <a:gd name="T9" fmla="*/ 88 h 112"/>
                <a:gd name="T10" fmla="*/ 58 w 87"/>
                <a:gd name="T11" fmla="*/ 83 h 112"/>
                <a:gd name="T12" fmla="*/ 63 w 87"/>
                <a:gd name="T13" fmla="*/ 66 h 112"/>
                <a:gd name="T14" fmla="*/ 63 w 87"/>
                <a:gd name="T15" fmla="*/ 0 h 112"/>
                <a:gd name="T16" fmla="*/ 87 w 87"/>
                <a:gd name="T17" fmla="*/ 0 h 112"/>
                <a:gd name="T18" fmla="*/ 87 w 87"/>
                <a:gd name="T19" fmla="*/ 71 h 112"/>
                <a:gd name="T20" fmla="*/ 82 w 87"/>
                <a:gd name="T21" fmla="*/ 91 h 112"/>
                <a:gd name="T22" fmla="*/ 67 w 87"/>
                <a:gd name="T23" fmla="*/ 107 h 112"/>
                <a:gd name="T24" fmla="*/ 44 w 87"/>
                <a:gd name="T25" fmla="*/ 112 h 112"/>
                <a:gd name="T26" fmla="*/ 11 w 87"/>
                <a:gd name="T27" fmla="*/ 99 h 112"/>
                <a:gd name="T28" fmla="*/ 0 w 87"/>
                <a:gd name="T29" fmla="*/ 73 h 112"/>
                <a:gd name="T30" fmla="*/ 0 w 87"/>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12">
                  <a:moveTo>
                    <a:pt x="0" y="0"/>
                  </a:moveTo>
                  <a:cubicBezTo>
                    <a:pt x="24" y="0"/>
                    <a:pt x="24" y="0"/>
                    <a:pt x="24" y="0"/>
                  </a:cubicBezTo>
                  <a:cubicBezTo>
                    <a:pt x="24" y="67"/>
                    <a:pt x="24" y="67"/>
                    <a:pt x="24" y="67"/>
                  </a:cubicBezTo>
                  <a:cubicBezTo>
                    <a:pt x="24" y="74"/>
                    <a:pt x="26" y="79"/>
                    <a:pt x="29" y="83"/>
                  </a:cubicBezTo>
                  <a:cubicBezTo>
                    <a:pt x="33" y="86"/>
                    <a:pt x="37" y="88"/>
                    <a:pt x="43" y="88"/>
                  </a:cubicBezTo>
                  <a:cubicBezTo>
                    <a:pt x="49" y="88"/>
                    <a:pt x="54" y="86"/>
                    <a:pt x="58" y="83"/>
                  </a:cubicBezTo>
                  <a:cubicBezTo>
                    <a:pt x="62" y="79"/>
                    <a:pt x="63" y="73"/>
                    <a:pt x="63" y="66"/>
                  </a:cubicBezTo>
                  <a:cubicBezTo>
                    <a:pt x="63" y="0"/>
                    <a:pt x="63" y="0"/>
                    <a:pt x="63" y="0"/>
                  </a:cubicBezTo>
                  <a:cubicBezTo>
                    <a:pt x="87" y="0"/>
                    <a:pt x="87" y="0"/>
                    <a:pt x="87" y="0"/>
                  </a:cubicBezTo>
                  <a:cubicBezTo>
                    <a:pt x="87" y="71"/>
                    <a:pt x="87" y="71"/>
                    <a:pt x="87" y="71"/>
                  </a:cubicBezTo>
                  <a:cubicBezTo>
                    <a:pt x="87" y="78"/>
                    <a:pt x="85" y="84"/>
                    <a:pt x="82" y="91"/>
                  </a:cubicBezTo>
                  <a:cubicBezTo>
                    <a:pt x="79" y="98"/>
                    <a:pt x="74" y="103"/>
                    <a:pt x="67" y="107"/>
                  </a:cubicBezTo>
                  <a:cubicBezTo>
                    <a:pt x="60" y="110"/>
                    <a:pt x="53" y="112"/>
                    <a:pt x="44" y="112"/>
                  </a:cubicBezTo>
                  <a:cubicBezTo>
                    <a:pt x="29" y="112"/>
                    <a:pt x="18" y="108"/>
                    <a:pt x="11" y="99"/>
                  </a:cubicBezTo>
                  <a:cubicBezTo>
                    <a:pt x="4" y="91"/>
                    <a:pt x="0" y="82"/>
                    <a:pt x="0" y="73"/>
                  </a:cubicBez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0" name="Freeform 62">
              <a:extLst>
                <a:ext uri="{FF2B5EF4-FFF2-40B4-BE49-F238E27FC236}">
                  <a16:creationId xmlns:a16="http://schemas.microsoft.com/office/drawing/2014/main" id="{74C577FA-518F-3883-34B9-6658CD9D6F52}"/>
                </a:ext>
              </a:extLst>
            </p:cNvPr>
            <p:cNvSpPr/>
            <p:nvPr/>
          </p:nvSpPr>
          <p:spPr bwMode="auto">
            <a:xfrm>
              <a:off x="7705725" y="9721851"/>
              <a:ext cx="352425" cy="415925"/>
            </a:xfrm>
            <a:custGeom>
              <a:avLst/>
              <a:gdLst>
                <a:gd name="T0" fmla="*/ 0 w 222"/>
                <a:gd name="T1" fmla="*/ 0 h 262"/>
                <a:gd name="T2" fmla="*/ 62 w 222"/>
                <a:gd name="T3" fmla="*/ 0 h 262"/>
                <a:gd name="T4" fmla="*/ 109 w 222"/>
                <a:gd name="T5" fmla="*/ 80 h 262"/>
                <a:gd name="T6" fmla="*/ 158 w 222"/>
                <a:gd name="T7" fmla="*/ 0 h 262"/>
                <a:gd name="T8" fmla="*/ 222 w 222"/>
                <a:gd name="T9" fmla="*/ 0 h 262"/>
                <a:gd name="T10" fmla="*/ 137 w 222"/>
                <a:gd name="T11" fmla="*/ 139 h 262"/>
                <a:gd name="T12" fmla="*/ 137 w 222"/>
                <a:gd name="T13" fmla="*/ 262 h 262"/>
                <a:gd name="T14" fmla="*/ 83 w 222"/>
                <a:gd name="T15" fmla="*/ 262 h 262"/>
                <a:gd name="T16" fmla="*/ 83 w 222"/>
                <a:gd name="T17" fmla="*/ 139 h 262"/>
                <a:gd name="T18" fmla="*/ 0 w 222"/>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62">
                  <a:moveTo>
                    <a:pt x="0" y="0"/>
                  </a:moveTo>
                  <a:lnTo>
                    <a:pt x="62" y="0"/>
                  </a:lnTo>
                  <a:lnTo>
                    <a:pt x="109" y="80"/>
                  </a:lnTo>
                  <a:lnTo>
                    <a:pt x="158" y="0"/>
                  </a:lnTo>
                  <a:lnTo>
                    <a:pt x="222" y="0"/>
                  </a:lnTo>
                  <a:lnTo>
                    <a:pt x="137" y="139"/>
                  </a:lnTo>
                  <a:lnTo>
                    <a:pt x="137" y="262"/>
                  </a:lnTo>
                  <a:lnTo>
                    <a:pt x="83" y="262"/>
                  </a:lnTo>
                  <a:lnTo>
                    <a:pt x="83" y="139"/>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1" name="Freeform 63">
              <a:extLst>
                <a:ext uri="{FF2B5EF4-FFF2-40B4-BE49-F238E27FC236}">
                  <a16:creationId xmlns:a16="http://schemas.microsoft.com/office/drawing/2014/main" id="{EB8C386C-40C3-F369-E05D-F9922F1DF2DD}"/>
                </a:ext>
              </a:extLst>
            </p:cNvPr>
            <p:cNvSpPr/>
            <p:nvPr/>
          </p:nvSpPr>
          <p:spPr bwMode="auto">
            <a:xfrm>
              <a:off x="7292975" y="9601201"/>
              <a:ext cx="153987" cy="93663"/>
            </a:xfrm>
            <a:custGeom>
              <a:avLst/>
              <a:gdLst>
                <a:gd name="T0" fmla="*/ 36 w 97"/>
                <a:gd name="T1" fmla="*/ 0 h 59"/>
                <a:gd name="T2" fmla="*/ 97 w 97"/>
                <a:gd name="T3" fmla="*/ 0 h 59"/>
                <a:gd name="T4" fmla="*/ 36 w 97"/>
                <a:gd name="T5" fmla="*/ 59 h 59"/>
                <a:gd name="T6" fmla="*/ 0 w 97"/>
                <a:gd name="T7" fmla="*/ 59 h 59"/>
                <a:gd name="T8" fmla="*/ 36 w 97"/>
                <a:gd name="T9" fmla="*/ 0 h 59"/>
              </a:gdLst>
              <a:ahLst/>
              <a:cxnLst>
                <a:cxn ang="0">
                  <a:pos x="T0" y="T1"/>
                </a:cxn>
                <a:cxn ang="0">
                  <a:pos x="T2" y="T3"/>
                </a:cxn>
                <a:cxn ang="0">
                  <a:pos x="T4" y="T5"/>
                </a:cxn>
                <a:cxn ang="0">
                  <a:pos x="T6" y="T7"/>
                </a:cxn>
                <a:cxn ang="0">
                  <a:pos x="T8" y="T9"/>
                </a:cxn>
              </a:cxnLst>
              <a:rect l="0" t="0" r="r" b="b"/>
              <a:pathLst>
                <a:path w="97" h="59">
                  <a:moveTo>
                    <a:pt x="36" y="0"/>
                  </a:moveTo>
                  <a:lnTo>
                    <a:pt x="97" y="0"/>
                  </a:lnTo>
                  <a:lnTo>
                    <a:pt x="36" y="59"/>
                  </a:lnTo>
                  <a:lnTo>
                    <a:pt x="0" y="59"/>
                  </a:lnTo>
                  <a:lnTo>
                    <a:pt x="36"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2" name="Freeform 64">
              <a:extLst>
                <a:ext uri="{FF2B5EF4-FFF2-40B4-BE49-F238E27FC236}">
                  <a16:creationId xmlns:a16="http://schemas.microsoft.com/office/drawing/2014/main" id="{FC66618F-CB2F-7CB0-C1FE-49F913285BF7}"/>
                </a:ext>
              </a:extLst>
            </p:cNvPr>
            <p:cNvSpPr/>
            <p:nvPr/>
          </p:nvSpPr>
          <p:spPr bwMode="auto">
            <a:xfrm>
              <a:off x="7867650" y="9601201"/>
              <a:ext cx="157162" cy="93663"/>
            </a:xfrm>
            <a:custGeom>
              <a:avLst/>
              <a:gdLst>
                <a:gd name="T0" fmla="*/ 35 w 99"/>
                <a:gd name="T1" fmla="*/ 0 h 59"/>
                <a:gd name="T2" fmla="*/ 99 w 99"/>
                <a:gd name="T3" fmla="*/ 0 h 59"/>
                <a:gd name="T4" fmla="*/ 35 w 99"/>
                <a:gd name="T5" fmla="*/ 59 h 59"/>
                <a:gd name="T6" fmla="*/ 0 w 99"/>
                <a:gd name="T7" fmla="*/ 59 h 59"/>
                <a:gd name="T8" fmla="*/ 35 w 99"/>
                <a:gd name="T9" fmla="*/ 0 h 59"/>
              </a:gdLst>
              <a:ahLst/>
              <a:cxnLst>
                <a:cxn ang="0">
                  <a:pos x="T0" y="T1"/>
                </a:cxn>
                <a:cxn ang="0">
                  <a:pos x="T2" y="T3"/>
                </a:cxn>
                <a:cxn ang="0">
                  <a:pos x="T4" y="T5"/>
                </a:cxn>
                <a:cxn ang="0">
                  <a:pos x="T6" y="T7"/>
                </a:cxn>
                <a:cxn ang="0">
                  <a:pos x="T8" y="T9"/>
                </a:cxn>
              </a:cxnLst>
              <a:rect l="0" t="0" r="r" b="b"/>
              <a:pathLst>
                <a:path w="99" h="59">
                  <a:moveTo>
                    <a:pt x="35" y="0"/>
                  </a:moveTo>
                  <a:lnTo>
                    <a:pt x="99" y="0"/>
                  </a:lnTo>
                  <a:lnTo>
                    <a:pt x="35" y="59"/>
                  </a:lnTo>
                  <a:lnTo>
                    <a:pt x="0" y="59"/>
                  </a:lnTo>
                  <a:lnTo>
                    <a:pt x="35"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3" name="Freeform 65">
              <a:extLst>
                <a:ext uri="{FF2B5EF4-FFF2-40B4-BE49-F238E27FC236}">
                  <a16:creationId xmlns:a16="http://schemas.microsoft.com/office/drawing/2014/main" id="{F1A27D3A-85DB-F8C0-53A3-E83E19258D31}"/>
                </a:ext>
              </a:extLst>
            </p:cNvPr>
            <p:cNvSpPr/>
            <p:nvPr/>
          </p:nvSpPr>
          <p:spPr bwMode="auto">
            <a:xfrm>
              <a:off x="4867276" y="9871076"/>
              <a:ext cx="3794125" cy="417513"/>
            </a:xfrm>
            <a:custGeom>
              <a:avLst/>
              <a:gdLst>
                <a:gd name="T0" fmla="*/ 1005 w 1012"/>
                <a:gd name="T1" fmla="*/ 72 h 111"/>
                <a:gd name="T2" fmla="*/ 376 w 1012"/>
                <a:gd name="T3" fmla="*/ 72 h 111"/>
                <a:gd name="T4" fmla="*/ 360 w 1012"/>
                <a:gd name="T5" fmla="*/ 51 h 111"/>
                <a:gd name="T6" fmla="*/ 374 w 1012"/>
                <a:gd name="T7" fmla="*/ 20 h 111"/>
                <a:gd name="T8" fmla="*/ 366 w 1012"/>
                <a:gd name="T9" fmla="*/ 0 h 111"/>
                <a:gd name="T10" fmla="*/ 85 w 1012"/>
                <a:gd name="T11" fmla="*/ 0 h 111"/>
                <a:gd name="T12" fmla="*/ 53 w 1012"/>
                <a:gd name="T13" fmla="*/ 20 h 111"/>
                <a:gd name="T14" fmla="*/ 6 w 1012"/>
                <a:gd name="T15" fmla="*/ 91 h 111"/>
                <a:gd name="T16" fmla="*/ 15 w 1012"/>
                <a:gd name="T17" fmla="*/ 111 h 111"/>
                <a:gd name="T18" fmla="*/ 199 w 1012"/>
                <a:gd name="T19" fmla="*/ 111 h 111"/>
                <a:gd name="T20" fmla="*/ 296 w 1012"/>
                <a:gd name="T21" fmla="*/ 111 h 111"/>
                <a:gd name="T22" fmla="*/ 1005 w 1012"/>
                <a:gd name="T23" fmla="*/ 111 h 111"/>
                <a:gd name="T24" fmla="*/ 1012 w 1012"/>
                <a:gd name="T25" fmla="*/ 102 h 111"/>
                <a:gd name="T26" fmla="*/ 1012 w 1012"/>
                <a:gd name="T27" fmla="*/ 80 h 111"/>
                <a:gd name="T28" fmla="*/ 1005 w 1012"/>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11">
                  <a:moveTo>
                    <a:pt x="1005" y="72"/>
                  </a:moveTo>
                  <a:cubicBezTo>
                    <a:pt x="1005" y="72"/>
                    <a:pt x="423" y="72"/>
                    <a:pt x="376" y="72"/>
                  </a:cubicBezTo>
                  <a:cubicBezTo>
                    <a:pt x="350" y="72"/>
                    <a:pt x="355" y="63"/>
                    <a:pt x="360" y="51"/>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005" y="111"/>
                    <a:pt x="1005" y="111"/>
                    <a:pt x="1005" y="111"/>
                  </a:cubicBezTo>
                  <a:cubicBezTo>
                    <a:pt x="1009" y="111"/>
                    <a:pt x="1012" y="107"/>
                    <a:pt x="1012" y="102"/>
                  </a:cubicBezTo>
                  <a:cubicBezTo>
                    <a:pt x="1012" y="80"/>
                    <a:pt x="1012" y="80"/>
                    <a:pt x="1012" y="80"/>
                  </a:cubicBezTo>
                  <a:cubicBezTo>
                    <a:pt x="1012" y="76"/>
                    <a:pt x="1009" y="72"/>
                    <a:pt x="1005" y="72"/>
                  </a:cubicBezTo>
                  <a:close/>
                </a:path>
              </a:pathLst>
            </a:custGeom>
            <a:solidFill>
              <a:srgbClr val="FCD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4" name="Oval 63">
              <a:extLst>
                <a:ext uri="{FF2B5EF4-FFF2-40B4-BE49-F238E27FC236}">
                  <a16:creationId xmlns:a16="http://schemas.microsoft.com/office/drawing/2014/main" id="{0DE55340-F571-74EE-6514-822C4EE5E57F}"/>
                </a:ext>
              </a:extLst>
            </p:cNvPr>
            <p:cNvSpPr>
              <a:spLocks noChangeArrowheads="1"/>
            </p:cNvSpPr>
            <p:nvPr/>
          </p:nvSpPr>
          <p:spPr bwMode="auto">
            <a:xfrm>
              <a:off x="5497513" y="10044113"/>
              <a:ext cx="179387" cy="179388"/>
            </a:xfrm>
            <a:prstGeom prst="ellipse">
              <a:avLst/>
            </a:pr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5" name="Freeform 67">
              <a:extLst>
                <a:ext uri="{FF2B5EF4-FFF2-40B4-BE49-F238E27FC236}">
                  <a16:creationId xmlns:a16="http://schemas.microsoft.com/office/drawing/2014/main" id="{855651F1-E3B2-2288-6130-9F8D01E65AE2}"/>
                </a:ext>
              </a:extLst>
            </p:cNvPr>
            <p:cNvSpPr/>
            <p:nvPr/>
          </p:nvSpPr>
          <p:spPr bwMode="auto">
            <a:xfrm>
              <a:off x="5475288" y="9361488"/>
              <a:ext cx="220662" cy="649288"/>
            </a:xfrm>
            <a:custGeom>
              <a:avLst/>
              <a:gdLst>
                <a:gd name="T0" fmla="*/ 49 w 59"/>
                <a:gd name="T1" fmla="*/ 156 h 173"/>
                <a:gd name="T2" fmla="*/ 33 w 59"/>
                <a:gd name="T3" fmla="*/ 173 h 173"/>
                <a:gd name="T4" fmla="*/ 29 w 59"/>
                <a:gd name="T5" fmla="*/ 173 h 173"/>
                <a:gd name="T6" fmla="*/ 13 w 59"/>
                <a:gd name="T7" fmla="*/ 156 h 173"/>
                <a:gd name="T8" fmla="*/ 0 w 59"/>
                <a:gd name="T9" fmla="*/ 30 h 173"/>
                <a:gd name="T10" fmla="*/ 29 w 59"/>
                <a:gd name="T11" fmla="*/ 0 h 173"/>
                <a:gd name="T12" fmla="*/ 59 w 59"/>
                <a:gd name="T13" fmla="*/ 30 h 173"/>
                <a:gd name="T14" fmla="*/ 49 w 59"/>
                <a:gd name="T15" fmla="*/ 156 h 173"/>
                <a:gd name="T16" fmla="*/ 49 w 59"/>
                <a:gd name="T17"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73">
                  <a:moveTo>
                    <a:pt x="49" y="156"/>
                  </a:moveTo>
                  <a:cubicBezTo>
                    <a:pt x="49" y="165"/>
                    <a:pt x="42" y="173"/>
                    <a:pt x="33" y="173"/>
                  </a:cubicBezTo>
                  <a:cubicBezTo>
                    <a:pt x="29" y="173"/>
                    <a:pt x="29" y="173"/>
                    <a:pt x="29" y="173"/>
                  </a:cubicBezTo>
                  <a:cubicBezTo>
                    <a:pt x="20" y="173"/>
                    <a:pt x="13" y="165"/>
                    <a:pt x="13" y="156"/>
                  </a:cubicBezTo>
                  <a:cubicBezTo>
                    <a:pt x="0" y="30"/>
                    <a:pt x="0" y="30"/>
                    <a:pt x="0" y="30"/>
                  </a:cubicBezTo>
                  <a:cubicBezTo>
                    <a:pt x="0" y="21"/>
                    <a:pt x="8" y="0"/>
                    <a:pt x="29" y="0"/>
                  </a:cubicBezTo>
                  <a:cubicBezTo>
                    <a:pt x="51" y="0"/>
                    <a:pt x="59" y="21"/>
                    <a:pt x="59" y="30"/>
                  </a:cubicBezTo>
                  <a:cubicBezTo>
                    <a:pt x="49" y="156"/>
                    <a:pt x="49" y="156"/>
                    <a:pt x="49" y="156"/>
                  </a:cubicBezTo>
                  <a:cubicBezTo>
                    <a:pt x="49" y="156"/>
                    <a:pt x="49" y="156"/>
                    <a:pt x="49" y="156"/>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3" name="Picture 22">
            <a:extLst>
              <a:ext uri="{FF2B5EF4-FFF2-40B4-BE49-F238E27FC236}">
                <a16:creationId xmlns:a16="http://schemas.microsoft.com/office/drawing/2014/main" id="{786DA686-0070-2A5C-08A5-4566789F8467}"/>
              </a:ext>
            </a:extLst>
          </p:cNvPr>
          <p:cNvPicPr>
            <a:picLocks noChangeAspect="1"/>
          </p:cNvPicPr>
          <p:nvPr/>
        </p:nvPicPr>
        <p:blipFill>
          <a:blip r:embed="rId2"/>
          <a:stretch>
            <a:fillRect/>
          </a:stretch>
        </p:blipFill>
        <p:spPr>
          <a:xfrm>
            <a:off x="441208" y="3530282"/>
            <a:ext cx="779918" cy="779918"/>
          </a:xfrm>
          <a:prstGeom prst="rect">
            <a:avLst/>
          </a:prstGeom>
        </p:spPr>
      </p:pic>
      <p:sp>
        <p:nvSpPr>
          <p:cNvPr id="3" name="TextBox 2"/>
          <p:cNvSpPr txBox="1"/>
          <p:nvPr/>
        </p:nvSpPr>
        <p:spPr>
          <a:xfrm>
            <a:off x="441207" y="1394076"/>
            <a:ext cx="2901599" cy="523220"/>
          </a:xfrm>
          <a:prstGeom prst="rect">
            <a:avLst/>
          </a:prstGeom>
          <a:noFill/>
        </p:spPr>
        <p:txBody>
          <a:bodyPr wrap="square" rtlCol="0">
            <a:spAutoFit/>
          </a:bodyPr>
          <a:lstStyle/>
          <a:p>
            <a:r>
              <a:rPr lang="en-US" sz="2800" b="1" dirty="0" smtClean="0">
                <a:solidFill>
                  <a:srgbClr val="0000FF"/>
                </a:solidFill>
                <a:latin typeface="Tahoma" panose="020B0604030504040204" pitchFamily="34" charset="0"/>
                <a:cs typeface="Tahoma" panose="020B0604030504040204" pitchFamily="34" charset="0"/>
              </a:rPr>
              <a:t>1. Khái niệm:</a:t>
            </a:r>
            <a:endParaRPr lang="en-US" sz="2800" b="1" dirty="0">
              <a:solidFill>
                <a:srgbClr val="0000FF"/>
              </a:solidFill>
              <a:latin typeface="Tahoma" panose="020B0604030504040204" pitchFamily="34" charset="0"/>
              <a:cs typeface="Tahoma" panose="020B0604030504040204" pitchFamily="34" charset="0"/>
            </a:endParaRPr>
          </a:p>
        </p:txBody>
      </p:sp>
      <p:sp>
        <p:nvSpPr>
          <p:cNvPr id="22" name="TextBox 21"/>
          <p:cNvSpPr txBox="1"/>
          <p:nvPr/>
        </p:nvSpPr>
        <p:spPr>
          <a:xfrm>
            <a:off x="1221126" y="2125345"/>
            <a:ext cx="9623869" cy="523220"/>
          </a:xfrm>
          <a:prstGeom prst="rect">
            <a:avLst/>
          </a:prstGeom>
          <a:noFill/>
        </p:spPr>
        <p:txBody>
          <a:bodyPr wrap="square" rtlCol="0">
            <a:spAutoFit/>
          </a:bodyPr>
          <a:lstStyle/>
          <a:p>
            <a:r>
              <a:rPr lang="en-US" sz="2800" b="1" dirty="0" smtClean="0">
                <a:solidFill>
                  <a:srgbClr val="C00000"/>
                </a:solidFill>
                <a:latin typeface="Tahoma" panose="020B0604030504040204" pitchFamily="34" charset="0"/>
                <a:cs typeface="Tahoma" panose="020B0604030504040204" pitchFamily="34" charset="0"/>
              </a:rPr>
              <a:t>- Chất dẻo là gì? </a:t>
            </a:r>
            <a:r>
              <a:rPr lang="en-US" sz="2800" b="1" dirty="0" smtClean="0">
                <a:solidFill>
                  <a:srgbClr val="7030A0"/>
                </a:solidFill>
                <a:latin typeface="Tahoma" panose="020B0604030504040204" pitchFamily="34" charset="0"/>
                <a:cs typeface="Tahoma" panose="020B0604030504040204" pitchFamily="34" charset="0"/>
              </a:rPr>
              <a:t>Nêu biểu hiện của tính dẻo.</a:t>
            </a:r>
            <a:endParaRPr lang="en-US" sz="2800" b="1" dirty="0">
              <a:solidFill>
                <a:srgbClr val="7030A0"/>
              </a:solidFill>
              <a:latin typeface="Tahoma" panose="020B0604030504040204" pitchFamily="34" charset="0"/>
              <a:cs typeface="Tahoma" panose="020B0604030504040204" pitchFamily="34" charset="0"/>
            </a:endParaRPr>
          </a:p>
        </p:txBody>
      </p:sp>
      <p:sp>
        <p:nvSpPr>
          <p:cNvPr id="24" name="TextBox 23"/>
          <p:cNvSpPr txBox="1"/>
          <p:nvPr/>
        </p:nvSpPr>
        <p:spPr>
          <a:xfrm>
            <a:off x="1221126" y="2741476"/>
            <a:ext cx="10681064" cy="2440668"/>
          </a:xfrm>
          <a:prstGeom prst="rect">
            <a:avLst/>
          </a:prstGeom>
          <a:noFill/>
        </p:spPr>
        <p:txBody>
          <a:bodyPr wrap="square" rtlCol="0">
            <a:spAutoFit/>
          </a:bodyPr>
          <a:lstStyle/>
          <a:p>
            <a:pPr indent="90170" algn="just">
              <a:lnSpc>
                <a:spcPct val="115000"/>
              </a:lnSpc>
              <a:spcAft>
                <a:spcPts val="0"/>
              </a:spcAft>
            </a:pPr>
            <a:r>
              <a:rPr lang="en-US" sz="2800" b="1" dirty="0" smtClean="0">
                <a:solidFill>
                  <a:srgbClr val="C00000"/>
                </a:solidFill>
                <a:latin typeface="Arial" panose="020B0604020202020204" pitchFamily="34" charset="0"/>
                <a:cs typeface="Arial" panose="020B0604020202020204" pitchFamily="34" charset="0"/>
              </a:rPr>
              <a:t>- Cho biết thành phần của chất dẻo </a:t>
            </a:r>
            <a:r>
              <a:rPr lang="vi-VN" sz="2800" b="1" kern="100" spc="10" dirty="0">
                <a:solidFill>
                  <a:srgbClr val="C00000"/>
                </a:solidFill>
                <a:latin typeface="Arial" panose="020B0604020202020204" pitchFamily="34" charset="0"/>
                <a:ea typeface="Aptos"/>
                <a:cs typeface="Arial" panose="020B0604020202020204" pitchFamily="34" charset="0"/>
              </a:rPr>
              <a:t>gồm những gì?</a:t>
            </a:r>
          </a:p>
          <a:p>
            <a:pPr indent="90170" algn="just">
              <a:lnSpc>
                <a:spcPct val="115000"/>
              </a:lnSpc>
              <a:spcAft>
                <a:spcPts val="0"/>
              </a:spcAft>
            </a:pPr>
            <a:r>
              <a:rPr lang="vi-VN" sz="2800" b="1" kern="100" spc="10" dirty="0">
                <a:solidFill>
                  <a:srgbClr val="7030A0"/>
                </a:solidFill>
                <a:latin typeface="Arial" panose="020B0604020202020204" pitchFamily="34" charset="0"/>
                <a:ea typeface="Aptos"/>
                <a:cs typeface="Arial" panose="020B0604020202020204" pitchFamily="34" charset="0"/>
              </a:rPr>
              <a:t>          - Thành phần </a:t>
            </a:r>
            <a:r>
              <a:rPr lang="vi-VN" sz="2800" b="1" kern="100" dirty="0">
                <a:solidFill>
                  <a:srgbClr val="7030A0"/>
                </a:solidFill>
                <a:latin typeface="Arial" panose="020B0604020202020204" pitchFamily="34" charset="0"/>
                <a:ea typeface="Aptos"/>
                <a:cs typeface="Arial" panose="020B0604020202020204" pitchFamily="34" charset="0"/>
              </a:rPr>
              <a:t>chính?</a:t>
            </a:r>
          </a:p>
          <a:p>
            <a:pPr indent="90170" algn="just">
              <a:lnSpc>
                <a:spcPct val="115000"/>
              </a:lnSpc>
              <a:spcAft>
                <a:spcPts val="0"/>
              </a:spcAft>
            </a:pPr>
            <a:r>
              <a:rPr lang="vi-VN" sz="2800" b="1" kern="100" spc="10" dirty="0">
                <a:solidFill>
                  <a:srgbClr val="7030A0"/>
                </a:solidFill>
                <a:latin typeface="Arial" panose="020B0604020202020204" pitchFamily="34" charset="0"/>
                <a:ea typeface="Aptos"/>
                <a:cs typeface="Arial" panose="020B0604020202020204" pitchFamily="34" charset="0"/>
              </a:rPr>
              <a:t>          - </a:t>
            </a:r>
            <a:r>
              <a:rPr lang="vi-VN" sz="2800" b="1" kern="100" dirty="0">
                <a:solidFill>
                  <a:srgbClr val="7030A0"/>
                </a:solidFill>
                <a:latin typeface="Arial" panose="020B0604020202020204" pitchFamily="34" charset="0"/>
                <a:ea typeface="Aptos"/>
                <a:cs typeface="Arial" panose="020B0604020202020204" pitchFamily="34" charset="0"/>
              </a:rPr>
              <a:t>Thành</a:t>
            </a:r>
            <a:r>
              <a:rPr lang="vi-VN" sz="2800" b="1" kern="100" spc="10" dirty="0">
                <a:solidFill>
                  <a:srgbClr val="7030A0"/>
                </a:solidFill>
                <a:latin typeface="Arial" panose="020B0604020202020204" pitchFamily="34" charset="0"/>
                <a:ea typeface="Aptos"/>
                <a:cs typeface="Arial" panose="020B0604020202020204" pitchFamily="34" charset="0"/>
              </a:rPr>
              <a:t> </a:t>
            </a:r>
            <a:r>
              <a:rPr lang="vi-VN" sz="2800" b="1" kern="100" dirty="0">
                <a:solidFill>
                  <a:srgbClr val="7030A0"/>
                </a:solidFill>
                <a:latin typeface="Arial" panose="020B0604020202020204" pitchFamily="34" charset="0"/>
                <a:ea typeface="Aptos"/>
                <a:cs typeface="Arial" panose="020B0604020202020204" pitchFamily="34" charset="0"/>
              </a:rPr>
              <a:t>phần</a:t>
            </a:r>
            <a:r>
              <a:rPr lang="vi-VN" sz="2800" b="1" kern="100" spc="10" dirty="0">
                <a:solidFill>
                  <a:srgbClr val="7030A0"/>
                </a:solidFill>
                <a:latin typeface="Arial" panose="020B0604020202020204" pitchFamily="34" charset="0"/>
                <a:ea typeface="Aptos"/>
                <a:cs typeface="Arial" panose="020B0604020202020204" pitchFamily="34" charset="0"/>
              </a:rPr>
              <a:t> </a:t>
            </a:r>
            <a:r>
              <a:rPr lang="vi-VN" sz="2800" b="1" kern="100" spc="-10" dirty="0">
                <a:solidFill>
                  <a:srgbClr val="7030A0"/>
                </a:solidFill>
                <a:latin typeface="Arial" panose="020B0604020202020204" pitchFamily="34" charset="0"/>
                <a:ea typeface="Aptos"/>
                <a:cs typeface="Arial" panose="020B0604020202020204" pitchFamily="34" charset="0"/>
              </a:rPr>
              <a:t>khác?</a:t>
            </a:r>
          </a:p>
          <a:p>
            <a:endParaRPr lang="en-US" sz="2800" b="1" dirty="0" smtClean="0">
              <a:solidFill>
                <a:srgbClr val="7030A0"/>
              </a:solidFill>
              <a:latin typeface="Tahoma" panose="020B0604030504040204" pitchFamily="34" charset="0"/>
              <a:cs typeface="Tahoma" panose="020B0604030504040204" pitchFamily="34" charset="0"/>
            </a:endParaRPr>
          </a:p>
          <a:p>
            <a:r>
              <a:rPr lang="en-US" sz="2800" b="1" dirty="0" smtClean="0">
                <a:solidFill>
                  <a:srgbClr val="7030A0"/>
                </a:solidFill>
                <a:latin typeface="Tahoma" panose="020B0604030504040204" pitchFamily="34" charset="0"/>
                <a:cs typeface="Tahoma" panose="020B0604030504040204" pitchFamily="34" charset="0"/>
              </a:rPr>
              <a:t> - </a:t>
            </a:r>
            <a:r>
              <a:rPr lang="vi-VN" sz="2800" b="1" dirty="0">
                <a:solidFill>
                  <a:srgbClr val="7030A0"/>
                </a:solidFill>
                <a:latin typeface="Arial" panose="020B0604020202020204" pitchFamily="34" charset="0"/>
                <a:ea typeface="Aptos"/>
                <a:cs typeface="Arial" panose="020B0604020202020204" pitchFamily="34" charset="0"/>
              </a:rPr>
              <a:t>Kể</a:t>
            </a:r>
            <a:r>
              <a:rPr lang="vi-VN" sz="2800" b="1" spc="-25" dirty="0">
                <a:solidFill>
                  <a:srgbClr val="7030A0"/>
                </a:solidFill>
                <a:latin typeface="Arial" panose="020B0604020202020204" pitchFamily="34" charset="0"/>
                <a:ea typeface="Aptos"/>
                <a:cs typeface="Arial" panose="020B0604020202020204" pitchFamily="34" charset="0"/>
              </a:rPr>
              <a:t> </a:t>
            </a:r>
            <a:r>
              <a:rPr lang="vi-VN" sz="2800" b="1" dirty="0">
                <a:solidFill>
                  <a:srgbClr val="7030A0"/>
                </a:solidFill>
                <a:latin typeface="Arial" panose="020B0604020202020204" pitchFamily="34" charset="0"/>
                <a:ea typeface="Aptos"/>
                <a:cs typeface="Arial" panose="020B0604020202020204" pitchFamily="34" charset="0"/>
              </a:rPr>
              <a:t>tên</a:t>
            </a:r>
            <a:r>
              <a:rPr lang="vi-VN" sz="2800" b="1" spc="-20" dirty="0">
                <a:solidFill>
                  <a:srgbClr val="7030A0"/>
                </a:solidFill>
                <a:latin typeface="Arial" panose="020B0604020202020204" pitchFamily="34" charset="0"/>
                <a:ea typeface="Aptos"/>
                <a:cs typeface="Arial" panose="020B0604020202020204" pitchFamily="34" charset="0"/>
              </a:rPr>
              <a:t> </a:t>
            </a:r>
            <a:r>
              <a:rPr lang="vi-VN" sz="2800" b="1" dirty="0">
                <a:solidFill>
                  <a:srgbClr val="7030A0"/>
                </a:solidFill>
                <a:latin typeface="Arial" panose="020B0604020202020204" pitchFamily="34" charset="0"/>
                <a:ea typeface="Aptos"/>
                <a:cs typeface="Arial" panose="020B0604020202020204" pitchFamily="34" charset="0"/>
              </a:rPr>
              <a:t>một</a:t>
            </a:r>
            <a:r>
              <a:rPr lang="vi-VN" sz="2800" b="1" spc="-25" dirty="0">
                <a:solidFill>
                  <a:srgbClr val="7030A0"/>
                </a:solidFill>
                <a:latin typeface="Arial" panose="020B0604020202020204" pitchFamily="34" charset="0"/>
                <a:ea typeface="Aptos"/>
                <a:cs typeface="Arial" panose="020B0604020202020204" pitchFamily="34" charset="0"/>
              </a:rPr>
              <a:t> </a:t>
            </a:r>
            <a:r>
              <a:rPr lang="vi-VN" sz="2800" b="1" dirty="0">
                <a:solidFill>
                  <a:srgbClr val="7030A0"/>
                </a:solidFill>
                <a:latin typeface="Arial" panose="020B0604020202020204" pitchFamily="34" charset="0"/>
                <a:ea typeface="Aptos"/>
                <a:cs typeface="Arial" panose="020B0604020202020204" pitchFamily="34" charset="0"/>
              </a:rPr>
              <a:t>số</a:t>
            </a:r>
            <a:r>
              <a:rPr lang="vi-VN" sz="2800" b="1" spc="-20" dirty="0">
                <a:solidFill>
                  <a:srgbClr val="7030A0"/>
                </a:solidFill>
                <a:latin typeface="Arial" panose="020B0604020202020204" pitchFamily="34" charset="0"/>
                <a:ea typeface="Aptos"/>
                <a:cs typeface="Arial" panose="020B0604020202020204" pitchFamily="34" charset="0"/>
              </a:rPr>
              <a:t> </a:t>
            </a:r>
            <a:r>
              <a:rPr lang="vi-VN" sz="2800" b="1" dirty="0">
                <a:solidFill>
                  <a:srgbClr val="7030A0"/>
                </a:solidFill>
                <a:latin typeface="Arial" panose="020B0604020202020204" pitchFamily="34" charset="0"/>
                <a:ea typeface="Aptos"/>
                <a:cs typeface="Arial" panose="020B0604020202020204" pitchFamily="34" charset="0"/>
              </a:rPr>
              <a:t>polymer</a:t>
            </a:r>
            <a:r>
              <a:rPr lang="vi-VN" sz="2800" b="1" spc="-25" dirty="0">
                <a:solidFill>
                  <a:srgbClr val="7030A0"/>
                </a:solidFill>
                <a:latin typeface="Arial" panose="020B0604020202020204" pitchFamily="34" charset="0"/>
                <a:ea typeface="Aptos"/>
                <a:cs typeface="Arial" panose="020B0604020202020204" pitchFamily="34" charset="0"/>
              </a:rPr>
              <a:t> </a:t>
            </a:r>
            <a:r>
              <a:rPr lang="vi-VN" sz="2800" b="1" dirty="0">
                <a:solidFill>
                  <a:srgbClr val="7030A0"/>
                </a:solidFill>
                <a:latin typeface="Arial" panose="020B0604020202020204" pitchFamily="34" charset="0"/>
                <a:ea typeface="Aptos"/>
                <a:cs typeface="Arial" panose="020B0604020202020204" pitchFamily="34" charset="0"/>
              </a:rPr>
              <a:t>dùng</a:t>
            </a:r>
            <a:r>
              <a:rPr lang="vi-VN" sz="2800" b="1" spc="-20" dirty="0">
                <a:solidFill>
                  <a:srgbClr val="7030A0"/>
                </a:solidFill>
                <a:latin typeface="Arial" panose="020B0604020202020204" pitchFamily="34" charset="0"/>
                <a:ea typeface="Aptos"/>
                <a:cs typeface="Arial" panose="020B0604020202020204" pitchFamily="34" charset="0"/>
              </a:rPr>
              <a:t> </a:t>
            </a:r>
            <a:r>
              <a:rPr lang="vi-VN" sz="2800" b="1" dirty="0">
                <a:solidFill>
                  <a:srgbClr val="7030A0"/>
                </a:solidFill>
                <a:latin typeface="Arial" panose="020B0604020202020204" pitchFamily="34" charset="0"/>
                <a:ea typeface="Aptos"/>
                <a:cs typeface="Arial" panose="020B0604020202020204" pitchFamily="34" charset="0"/>
              </a:rPr>
              <a:t>sản</a:t>
            </a:r>
            <a:r>
              <a:rPr lang="vi-VN" sz="2800" b="1" spc="-25" dirty="0">
                <a:solidFill>
                  <a:srgbClr val="7030A0"/>
                </a:solidFill>
                <a:latin typeface="Arial" panose="020B0604020202020204" pitchFamily="34" charset="0"/>
                <a:ea typeface="Aptos"/>
                <a:cs typeface="Arial" panose="020B0604020202020204" pitchFamily="34" charset="0"/>
              </a:rPr>
              <a:t> </a:t>
            </a:r>
            <a:r>
              <a:rPr lang="vi-VN" sz="2800" b="1" dirty="0">
                <a:solidFill>
                  <a:srgbClr val="7030A0"/>
                </a:solidFill>
                <a:latin typeface="Arial" panose="020B0604020202020204" pitchFamily="34" charset="0"/>
                <a:ea typeface="Aptos"/>
                <a:cs typeface="Arial" panose="020B0604020202020204" pitchFamily="34" charset="0"/>
              </a:rPr>
              <a:t>xuất</a:t>
            </a:r>
            <a:r>
              <a:rPr lang="vi-VN" sz="2800" b="1" spc="-20" dirty="0">
                <a:solidFill>
                  <a:srgbClr val="7030A0"/>
                </a:solidFill>
                <a:latin typeface="Arial" panose="020B0604020202020204" pitchFamily="34" charset="0"/>
                <a:ea typeface="Aptos"/>
                <a:cs typeface="Arial" panose="020B0604020202020204" pitchFamily="34" charset="0"/>
              </a:rPr>
              <a:t> </a:t>
            </a:r>
            <a:r>
              <a:rPr lang="vi-VN" sz="2800" b="1" dirty="0">
                <a:solidFill>
                  <a:srgbClr val="7030A0"/>
                </a:solidFill>
                <a:latin typeface="Arial" panose="020B0604020202020204" pitchFamily="34" charset="0"/>
                <a:ea typeface="Aptos"/>
                <a:cs typeface="Arial" panose="020B0604020202020204" pitchFamily="34" charset="0"/>
              </a:rPr>
              <a:t>chất</a:t>
            </a:r>
            <a:r>
              <a:rPr lang="vi-VN" sz="2800" b="1" spc="-20" dirty="0">
                <a:solidFill>
                  <a:srgbClr val="7030A0"/>
                </a:solidFill>
                <a:latin typeface="Arial" panose="020B0604020202020204" pitchFamily="34" charset="0"/>
                <a:ea typeface="Aptos"/>
                <a:cs typeface="Arial" panose="020B0604020202020204" pitchFamily="34" charset="0"/>
              </a:rPr>
              <a:t> </a:t>
            </a:r>
            <a:r>
              <a:rPr lang="vi-VN" sz="2800" b="1" dirty="0">
                <a:solidFill>
                  <a:srgbClr val="7030A0"/>
                </a:solidFill>
                <a:latin typeface="Arial" panose="020B0604020202020204" pitchFamily="34" charset="0"/>
                <a:ea typeface="Aptos"/>
                <a:cs typeface="Arial" panose="020B0604020202020204" pitchFamily="34" charset="0"/>
              </a:rPr>
              <a:t>dẻo</a:t>
            </a:r>
            <a:r>
              <a:rPr lang="vi-VN" sz="2800" b="1" spc="-25" dirty="0">
                <a:solidFill>
                  <a:srgbClr val="7030A0"/>
                </a:solidFill>
                <a:latin typeface="Arial" panose="020B0604020202020204" pitchFamily="34" charset="0"/>
                <a:ea typeface="Aptos"/>
                <a:cs typeface="Arial" panose="020B0604020202020204" pitchFamily="34" charset="0"/>
              </a:rPr>
              <a:t> </a:t>
            </a:r>
            <a:r>
              <a:rPr lang="vi-VN" sz="2800" b="1" dirty="0">
                <a:solidFill>
                  <a:srgbClr val="7030A0"/>
                </a:solidFill>
                <a:latin typeface="Arial" panose="020B0604020202020204" pitchFamily="34" charset="0"/>
                <a:ea typeface="Aptos"/>
                <a:cs typeface="Arial" panose="020B0604020202020204" pitchFamily="34" charset="0"/>
              </a:rPr>
              <a:t>mà</a:t>
            </a:r>
            <a:r>
              <a:rPr lang="vi-VN" sz="2800" b="1" spc="-20" dirty="0">
                <a:solidFill>
                  <a:srgbClr val="7030A0"/>
                </a:solidFill>
                <a:latin typeface="Arial" panose="020B0604020202020204" pitchFamily="34" charset="0"/>
                <a:ea typeface="Aptos"/>
                <a:cs typeface="Arial" panose="020B0604020202020204" pitchFamily="34" charset="0"/>
              </a:rPr>
              <a:t> </a:t>
            </a:r>
            <a:r>
              <a:rPr lang="vi-VN" sz="2800" b="1" dirty="0">
                <a:solidFill>
                  <a:srgbClr val="7030A0"/>
                </a:solidFill>
                <a:latin typeface="Arial" panose="020B0604020202020204" pitchFamily="34" charset="0"/>
                <a:ea typeface="Aptos"/>
                <a:cs typeface="Arial" panose="020B0604020202020204" pitchFamily="34" charset="0"/>
              </a:rPr>
              <a:t>em</a:t>
            </a:r>
            <a:r>
              <a:rPr lang="vi-VN" sz="2800" b="1" spc="-25" dirty="0">
                <a:solidFill>
                  <a:srgbClr val="7030A0"/>
                </a:solidFill>
                <a:latin typeface="Arial" panose="020B0604020202020204" pitchFamily="34" charset="0"/>
                <a:ea typeface="Aptos"/>
                <a:cs typeface="Arial" panose="020B0604020202020204" pitchFamily="34" charset="0"/>
              </a:rPr>
              <a:t> </a:t>
            </a:r>
            <a:r>
              <a:rPr lang="vi-VN" sz="2800" b="1" spc="-10" dirty="0">
                <a:solidFill>
                  <a:srgbClr val="7030A0"/>
                </a:solidFill>
                <a:latin typeface="Arial" panose="020B0604020202020204" pitchFamily="34" charset="0"/>
                <a:ea typeface="Aptos"/>
                <a:cs typeface="Arial" panose="020B0604020202020204" pitchFamily="34" charset="0"/>
              </a:rPr>
              <a:t>biết?</a:t>
            </a:r>
            <a:endParaRPr lang="en-US" sz="28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1045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EB65-6BC8-22D0-15EF-138A0FB8CD1E}"/>
              </a:ext>
            </a:extLst>
          </p:cNvPr>
          <p:cNvSpPr>
            <a:spLocks noGrp="1"/>
          </p:cNvSpPr>
          <p:nvPr>
            <p:ph type="title" idx="4294967295"/>
          </p:nvPr>
        </p:nvSpPr>
        <p:spPr>
          <a:xfrm>
            <a:off x="441208" y="662807"/>
            <a:ext cx="3054350" cy="795337"/>
          </a:xfrm>
          <a:prstGeom prst="roundRect">
            <a:avLst/>
          </a:prstGeom>
        </p:spPr>
        <p:txBody>
          <a:bodyPr>
            <a:normAutofit/>
          </a:bodyPr>
          <a:lstStyle/>
          <a:p>
            <a:r>
              <a:rPr lang="en-US" sz="2800" b="1" dirty="0" smtClean="0">
                <a:solidFill>
                  <a:srgbClr val="0000FF"/>
                </a:solidFill>
                <a:latin typeface="Tahoma" panose="020B0604030504040204" pitchFamily="34" charset="0"/>
                <a:cs typeface="Tahoma" panose="020B0604030504040204" pitchFamily="34" charset="0"/>
              </a:rPr>
              <a:t>I. CHẤT DẺO</a:t>
            </a:r>
            <a:endParaRPr lang="en-US" sz="2800" b="1" dirty="0">
              <a:solidFill>
                <a:srgbClr val="0000FF"/>
              </a:solidFill>
              <a:latin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B7090219-7FED-2494-0849-57BE6FD5ED91}"/>
              </a:ext>
            </a:extLst>
          </p:cNvPr>
          <p:cNvGrpSpPr/>
          <p:nvPr/>
        </p:nvGrpSpPr>
        <p:grpSpPr>
          <a:xfrm>
            <a:off x="-4077754" y="660630"/>
            <a:ext cx="2676413" cy="795790"/>
            <a:chOff x="4867276" y="9361488"/>
            <a:chExt cx="3794125" cy="927101"/>
          </a:xfrm>
        </p:grpSpPr>
        <p:sp>
          <p:nvSpPr>
            <p:cNvPr id="57" name="Freeform 59">
              <a:extLst>
                <a:ext uri="{FF2B5EF4-FFF2-40B4-BE49-F238E27FC236}">
                  <a16:creationId xmlns:a16="http://schemas.microsoft.com/office/drawing/2014/main" id="{B9DB6463-B537-A3EF-684E-4F174905B77E}"/>
                </a:ext>
              </a:extLst>
            </p:cNvPr>
            <p:cNvSpPr/>
            <p:nvPr/>
          </p:nvSpPr>
          <p:spPr bwMode="auto">
            <a:xfrm>
              <a:off x="6351588" y="9713913"/>
              <a:ext cx="322262" cy="427038"/>
            </a:xfrm>
            <a:custGeom>
              <a:avLst/>
              <a:gdLst>
                <a:gd name="T0" fmla="*/ 86 w 86"/>
                <a:gd name="T1" fmla="*/ 8 h 114"/>
                <a:gd name="T2" fmla="*/ 86 w 86"/>
                <a:gd name="T3" fmla="*/ 35 h 114"/>
                <a:gd name="T4" fmla="*/ 54 w 86"/>
                <a:gd name="T5" fmla="*/ 24 h 114"/>
                <a:gd name="T6" fmla="*/ 33 w 86"/>
                <a:gd name="T7" fmla="*/ 33 h 114"/>
                <a:gd name="T8" fmla="*/ 24 w 86"/>
                <a:gd name="T9" fmla="*/ 58 h 114"/>
                <a:gd name="T10" fmla="*/ 33 w 86"/>
                <a:gd name="T11" fmla="*/ 82 h 114"/>
                <a:gd name="T12" fmla="*/ 56 w 86"/>
                <a:gd name="T13" fmla="*/ 91 h 114"/>
                <a:gd name="T14" fmla="*/ 86 w 86"/>
                <a:gd name="T15" fmla="*/ 81 h 114"/>
                <a:gd name="T16" fmla="*/ 86 w 86"/>
                <a:gd name="T17" fmla="*/ 108 h 114"/>
                <a:gd name="T18" fmla="*/ 53 w 86"/>
                <a:gd name="T19" fmla="*/ 114 h 114"/>
                <a:gd name="T20" fmla="*/ 15 w 86"/>
                <a:gd name="T21" fmla="*/ 98 h 114"/>
                <a:gd name="T22" fmla="*/ 0 w 86"/>
                <a:gd name="T23" fmla="*/ 58 h 114"/>
                <a:gd name="T24" fmla="*/ 15 w 86"/>
                <a:gd name="T25" fmla="*/ 17 h 114"/>
                <a:gd name="T26" fmla="*/ 54 w 86"/>
                <a:gd name="T27" fmla="*/ 0 h 114"/>
                <a:gd name="T28" fmla="*/ 86 w 86"/>
                <a:gd name="T2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8"/>
                  </a:moveTo>
                  <a:cubicBezTo>
                    <a:pt x="86" y="35"/>
                    <a:pt x="86" y="35"/>
                    <a:pt x="86" y="35"/>
                  </a:cubicBezTo>
                  <a:cubicBezTo>
                    <a:pt x="74" y="27"/>
                    <a:pt x="63" y="24"/>
                    <a:pt x="54" y="24"/>
                  </a:cubicBezTo>
                  <a:cubicBezTo>
                    <a:pt x="45" y="24"/>
                    <a:pt x="38" y="27"/>
                    <a:pt x="33" y="33"/>
                  </a:cubicBezTo>
                  <a:cubicBezTo>
                    <a:pt x="27" y="39"/>
                    <a:pt x="24" y="48"/>
                    <a:pt x="24" y="58"/>
                  </a:cubicBezTo>
                  <a:cubicBezTo>
                    <a:pt x="24" y="68"/>
                    <a:pt x="27" y="76"/>
                    <a:pt x="33" y="82"/>
                  </a:cubicBezTo>
                  <a:cubicBezTo>
                    <a:pt x="39" y="88"/>
                    <a:pt x="46" y="91"/>
                    <a:pt x="56" y="91"/>
                  </a:cubicBezTo>
                  <a:cubicBezTo>
                    <a:pt x="64" y="91"/>
                    <a:pt x="74" y="87"/>
                    <a:pt x="86" y="81"/>
                  </a:cubicBezTo>
                  <a:cubicBezTo>
                    <a:pt x="86" y="108"/>
                    <a:pt x="86" y="108"/>
                    <a:pt x="86" y="108"/>
                  </a:cubicBezTo>
                  <a:cubicBezTo>
                    <a:pt x="73" y="112"/>
                    <a:pt x="62" y="114"/>
                    <a:pt x="53" y="114"/>
                  </a:cubicBezTo>
                  <a:cubicBezTo>
                    <a:pt x="38" y="114"/>
                    <a:pt x="26" y="109"/>
                    <a:pt x="15" y="98"/>
                  </a:cubicBezTo>
                  <a:cubicBezTo>
                    <a:pt x="5" y="87"/>
                    <a:pt x="0" y="73"/>
                    <a:pt x="0" y="58"/>
                  </a:cubicBezTo>
                  <a:cubicBezTo>
                    <a:pt x="0" y="42"/>
                    <a:pt x="5" y="28"/>
                    <a:pt x="15" y="17"/>
                  </a:cubicBezTo>
                  <a:cubicBezTo>
                    <a:pt x="26" y="6"/>
                    <a:pt x="39" y="0"/>
                    <a:pt x="54" y="0"/>
                  </a:cubicBezTo>
                  <a:cubicBezTo>
                    <a:pt x="64" y="0"/>
                    <a:pt x="74" y="3"/>
                    <a:pt x="86" y="8"/>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8" name="Freeform 60">
              <a:extLst>
                <a:ext uri="{FF2B5EF4-FFF2-40B4-BE49-F238E27FC236}">
                  <a16:creationId xmlns:a16="http://schemas.microsoft.com/office/drawing/2014/main" id="{D40C533E-0224-B9BE-50F4-D1DAB952042C}"/>
                </a:ext>
              </a:extLst>
            </p:cNvPr>
            <p:cNvSpPr/>
            <p:nvPr/>
          </p:nvSpPr>
          <p:spPr bwMode="auto">
            <a:xfrm>
              <a:off x="6738938" y="9721851"/>
              <a:ext cx="325437" cy="415925"/>
            </a:xfrm>
            <a:custGeom>
              <a:avLst/>
              <a:gdLst>
                <a:gd name="T0" fmla="*/ 0 w 205"/>
                <a:gd name="T1" fmla="*/ 0 h 262"/>
                <a:gd name="T2" fmla="*/ 56 w 205"/>
                <a:gd name="T3" fmla="*/ 0 h 262"/>
                <a:gd name="T4" fmla="*/ 56 w 205"/>
                <a:gd name="T5" fmla="*/ 99 h 262"/>
                <a:gd name="T6" fmla="*/ 148 w 205"/>
                <a:gd name="T7" fmla="*/ 99 h 262"/>
                <a:gd name="T8" fmla="*/ 148 w 205"/>
                <a:gd name="T9" fmla="*/ 0 h 262"/>
                <a:gd name="T10" fmla="*/ 205 w 205"/>
                <a:gd name="T11" fmla="*/ 0 h 262"/>
                <a:gd name="T12" fmla="*/ 205 w 205"/>
                <a:gd name="T13" fmla="*/ 262 h 262"/>
                <a:gd name="T14" fmla="*/ 148 w 205"/>
                <a:gd name="T15" fmla="*/ 262 h 262"/>
                <a:gd name="T16" fmla="*/ 148 w 205"/>
                <a:gd name="T17" fmla="*/ 156 h 262"/>
                <a:gd name="T18" fmla="*/ 56 w 205"/>
                <a:gd name="T19" fmla="*/ 156 h 262"/>
                <a:gd name="T20" fmla="*/ 56 w 205"/>
                <a:gd name="T21" fmla="*/ 262 h 262"/>
                <a:gd name="T22" fmla="*/ 0 w 205"/>
                <a:gd name="T23" fmla="*/ 262 h 262"/>
                <a:gd name="T24" fmla="*/ 0 w 205"/>
                <a:gd name="T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2">
                  <a:moveTo>
                    <a:pt x="0" y="0"/>
                  </a:moveTo>
                  <a:lnTo>
                    <a:pt x="56" y="0"/>
                  </a:lnTo>
                  <a:lnTo>
                    <a:pt x="56" y="99"/>
                  </a:lnTo>
                  <a:lnTo>
                    <a:pt x="148" y="99"/>
                  </a:lnTo>
                  <a:lnTo>
                    <a:pt x="148" y="0"/>
                  </a:lnTo>
                  <a:lnTo>
                    <a:pt x="205" y="0"/>
                  </a:lnTo>
                  <a:lnTo>
                    <a:pt x="205" y="262"/>
                  </a:lnTo>
                  <a:lnTo>
                    <a:pt x="148" y="262"/>
                  </a:lnTo>
                  <a:lnTo>
                    <a:pt x="148" y="156"/>
                  </a:lnTo>
                  <a:lnTo>
                    <a:pt x="56" y="156"/>
                  </a:lnTo>
                  <a:lnTo>
                    <a:pt x="56" y="262"/>
                  </a:lnTo>
                  <a:lnTo>
                    <a:pt x="0" y="262"/>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9" name="Freeform 61">
              <a:extLst>
                <a:ext uri="{FF2B5EF4-FFF2-40B4-BE49-F238E27FC236}">
                  <a16:creationId xmlns:a16="http://schemas.microsoft.com/office/drawing/2014/main" id="{878B932A-732F-F76B-84DF-B8BA9BD0D795}"/>
                </a:ext>
              </a:extLst>
            </p:cNvPr>
            <p:cNvSpPr/>
            <p:nvPr/>
          </p:nvSpPr>
          <p:spPr bwMode="auto">
            <a:xfrm>
              <a:off x="7150100" y="9721851"/>
              <a:ext cx="327025" cy="419100"/>
            </a:xfrm>
            <a:custGeom>
              <a:avLst/>
              <a:gdLst>
                <a:gd name="T0" fmla="*/ 0 w 87"/>
                <a:gd name="T1" fmla="*/ 0 h 112"/>
                <a:gd name="T2" fmla="*/ 24 w 87"/>
                <a:gd name="T3" fmla="*/ 0 h 112"/>
                <a:gd name="T4" fmla="*/ 24 w 87"/>
                <a:gd name="T5" fmla="*/ 67 h 112"/>
                <a:gd name="T6" fmla="*/ 29 w 87"/>
                <a:gd name="T7" fmla="*/ 83 h 112"/>
                <a:gd name="T8" fmla="*/ 43 w 87"/>
                <a:gd name="T9" fmla="*/ 88 h 112"/>
                <a:gd name="T10" fmla="*/ 58 w 87"/>
                <a:gd name="T11" fmla="*/ 83 h 112"/>
                <a:gd name="T12" fmla="*/ 63 w 87"/>
                <a:gd name="T13" fmla="*/ 66 h 112"/>
                <a:gd name="T14" fmla="*/ 63 w 87"/>
                <a:gd name="T15" fmla="*/ 0 h 112"/>
                <a:gd name="T16" fmla="*/ 87 w 87"/>
                <a:gd name="T17" fmla="*/ 0 h 112"/>
                <a:gd name="T18" fmla="*/ 87 w 87"/>
                <a:gd name="T19" fmla="*/ 71 h 112"/>
                <a:gd name="T20" fmla="*/ 82 w 87"/>
                <a:gd name="T21" fmla="*/ 91 h 112"/>
                <a:gd name="T22" fmla="*/ 67 w 87"/>
                <a:gd name="T23" fmla="*/ 107 h 112"/>
                <a:gd name="T24" fmla="*/ 44 w 87"/>
                <a:gd name="T25" fmla="*/ 112 h 112"/>
                <a:gd name="T26" fmla="*/ 11 w 87"/>
                <a:gd name="T27" fmla="*/ 99 h 112"/>
                <a:gd name="T28" fmla="*/ 0 w 87"/>
                <a:gd name="T29" fmla="*/ 73 h 112"/>
                <a:gd name="T30" fmla="*/ 0 w 87"/>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12">
                  <a:moveTo>
                    <a:pt x="0" y="0"/>
                  </a:moveTo>
                  <a:cubicBezTo>
                    <a:pt x="24" y="0"/>
                    <a:pt x="24" y="0"/>
                    <a:pt x="24" y="0"/>
                  </a:cubicBezTo>
                  <a:cubicBezTo>
                    <a:pt x="24" y="67"/>
                    <a:pt x="24" y="67"/>
                    <a:pt x="24" y="67"/>
                  </a:cubicBezTo>
                  <a:cubicBezTo>
                    <a:pt x="24" y="74"/>
                    <a:pt x="26" y="79"/>
                    <a:pt x="29" y="83"/>
                  </a:cubicBezTo>
                  <a:cubicBezTo>
                    <a:pt x="33" y="86"/>
                    <a:pt x="37" y="88"/>
                    <a:pt x="43" y="88"/>
                  </a:cubicBezTo>
                  <a:cubicBezTo>
                    <a:pt x="49" y="88"/>
                    <a:pt x="54" y="86"/>
                    <a:pt x="58" y="83"/>
                  </a:cubicBezTo>
                  <a:cubicBezTo>
                    <a:pt x="62" y="79"/>
                    <a:pt x="63" y="73"/>
                    <a:pt x="63" y="66"/>
                  </a:cubicBezTo>
                  <a:cubicBezTo>
                    <a:pt x="63" y="0"/>
                    <a:pt x="63" y="0"/>
                    <a:pt x="63" y="0"/>
                  </a:cubicBezTo>
                  <a:cubicBezTo>
                    <a:pt x="87" y="0"/>
                    <a:pt x="87" y="0"/>
                    <a:pt x="87" y="0"/>
                  </a:cubicBezTo>
                  <a:cubicBezTo>
                    <a:pt x="87" y="71"/>
                    <a:pt x="87" y="71"/>
                    <a:pt x="87" y="71"/>
                  </a:cubicBezTo>
                  <a:cubicBezTo>
                    <a:pt x="87" y="78"/>
                    <a:pt x="85" y="84"/>
                    <a:pt x="82" y="91"/>
                  </a:cubicBezTo>
                  <a:cubicBezTo>
                    <a:pt x="79" y="98"/>
                    <a:pt x="74" y="103"/>
                    <a:pt x="67" y="107"/>
                  </a:cubicBezTo>
                  <a:cubicBezTo>
                    <a:pt x="60" y="110"/>
                    <a:pt x="53" y="112"/>
                    <a:pt x="44" y="112"/>
                  </a:cubicBezTo>
                  <a:cubicBezTo>
                    <a:pt x="29" y="112"/>
                    <a:pt x="18" y="108"/>
                    <a:pt x="11" y="99"/>
                  </a:cubicBezTo>
                  <a:cubicBezTo>
                    <a:pt x="4" y="91"/>
                    <a:pt x="0" y="82"/>
                    <a:pt x="0" y="73"/>
                  </a:cubicBez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0" name="Freeform 62">
              <a:extLst>
                <a:ext uri="{FF2B5EF4-FFF2-40B4-BE49-F238E27FC236}">
                  <a16:creationId xmlns:a16="http://schemas.microsoft.com/office/drawing/2014/main" id="{74C577FA-518F-3883-34B9-6658CD9D6F52}"/>
                </a:ext>
              </a:extLst>
            </p:cNvPr>
            <p:cNvSpPr/>
            <p:nvPr/>
          </p:nvSpPr>
          <p:spPr bwMode="auto">
            <a:xfrm>
              <a:off x="7705725" y="9721851"/>
              <a:ext cx="352425" cy="415925"/>
            </a:xfrm>
            <a:custGeom>
              <a:avLst/>
              <a:gdLst>
                <a:gd name="T0" fmla="*/ 0 w 222"/>
                <a:gd name="T1" fmla="*/ 0 h 262"/>
                <a:gd name="T2" fmla="*/ 62 w 222"/>
                <a:gd name="T3" fmla="*/ 0 h 262"/>
                <a:gd name="T4" fmla="*/ 109 w 222"/>
                <a:gd name="T5" fmla="*/ 80 h 262"/>
                <a:gd name="T6" fmla="*/ 158 w 222"/>
                <a:gd name="T7" fmla="*/ 0 h 262"/>
                <a:gd name="T8" fmla="*/ 222 w 222"/>
                <a:gd name="T9" fmla="*/ 0 h 262"/>
                <a:gd name="T10" fmla="*/ 137 w 222"/>
                <a:gd name="T11" fmla="*/ 139 h 262"/>
                <a:gd name="T12" fmla="*/ 137 w 222"/>
                <a:gd name="T13" fmla="*/ 262 h 262"/>
                <a:gd name="T14" fmla="*/ 83 w 222"/>
                <a:gd name="T15" fmla="*/ 262 h 262"/>
                <a:gd name="T16" fmla="*/ 83 w 222"/>
                <a:gd name="T17" fmla="*/ 139 h 262"/>
                <a:gd name="T18" fmla="*/ 0 w 222"/>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62">
                  <a:moveTo>
                    <a:pt x="0" y="0"/>
                  </a:moveTo>
                  <a:lnTo>
                    <a:pt x="62" y="0"/>
                  </a:lnTo>
                  <a:lnTo>
                    <a:pt x="109" y="80"/>
                  </a:lnTo>
                  <a:lnTo>
                    <a:pt x="158" y="0"/>
                  </a:lnTo>
                  <a:lnTo>
                    <a:pt x="222" y="0"/>
                  </a:lnTo>
                  <a:lnTo>
                    <a:pt x="137" y="139"/>
                  </a:lnTo>
                  <a:lnTo>
                    <a:pt x="137" y="262"/>
                  </a:lnTo>
                  <a:lnTo>
                    <a:pt x="83" y="262"/>
                  </a:lnTo>
                  <a:lnTo>
                    <a:pt x="83" y="139"/>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1" name="Freeform 63">
              <a:extLst>
                <a:ext uri="{FF2B5EF4-FFF2-40B4-BE49-F238E27FC236}">
                  <a16:creationId xmlns:a16="http://schemas.microsoft.com/office/drawing/2014/main" id="{EB8C386C-40C3-F369-E05D-F9922F1DF2DD}"/>
                </a:ext>
              </a:extLst>
            </p:cNvPr>
            <p:cNvSpPr/>
            <p:nvPr/>
          </p:nvSpPr>
          <p:spPr bwMode="auto">
            <a:xfrm>
              <a:off x="7292975" y="9601201"/>
              <a:ext cx="153987" cy="93663"/>
            </a:xfrm>
            <a:custGeom>
              <a:avLst/>
              <a:gdLst>
                <a:gd name="T0" fmla="*/ 36 w 97"/>
                <a:gd name="T1" fmla="*/ 0 h 59"/>
                <a:gd name="T2" fmla="*/ 97 w 97"/>
                <a:gd name="T3" fmla="*/ 0 h 59"/>
                <a:gd name="T4" fmla="*/ 36 w 97"/>
                <a:gd name="T5" fmla="*/ 59 h 59"/>
                <a:gd name="T6" fmla="*/ 0 w 97"/>
                <a:gd name="T7" fmla="*/ 59 h 59"/>
                <a:gd name="T8" fmla="*/ 36 w 97"/>
                <a:gd name="T9" fmla="*/ 0 h 59"/>
              </a:gdLst>
              <a:ahLst/>
              <a:cxnLst>
                <a:cxn ang="0">
                  <a:pos x="T0" y="T1"/>
                </a:cxn>
                <a:cxn ang="0">
                  <a:pos x="T2" y="T3"/>
                </a:cxn>
                <a:cxn ang="0">
                  <a:pos x="T4" y="T5"/>
                </a:cxn>
                <a:cxn ang="0">
                  <a:pos x="T6" y="T7"/>
                </a:cxn>
                <a:cxn ang="0">
                  <a:pos x="T8" y="T9"/>
                </a:cxn>
              </a:cxnLst>
              <a:rect l="0" t="0" r="r" b="b"/>
              <a:pathLst>
                <a:path w="97" h="59">
                  <a:moveTo>
                    <a:pt x="36" y="0"/>
                  </a:moveTo>
                  <a:lnTo>
                    <a:pt x="97" y="0"/>
                  </a:lnTo>
                  <a:lnTo>
                    <a:pt x="36" y="59"/>
                  </a:lnTo>
                  <a:lnTo>
                    <a:pt x="0" y="59"/>
                  </a:lnTo>
                  <a:lnTo>
                    <a:pt x="36"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2" name="Freeform 64">
              <a:extLst>
                <a:ext uri="{FF2B5EF4-FFF2-40B4-BE49-F238E27FC236}">
                  <a16:creationId xmlns:a16="http://schemas.microsoft.com/office/drawing/2014/main" id="{FC66618F-CB2F-7CB0-C1FE-49F913285BF7}"/>
                </a:ext>
              </a:extLst>
            </p:cNvPr>
            <p:cNvSpPr/>
            <p:nvPr/>
          </p:nvSpPr>
          <p:spPr bwMode="auto">
            <a:xfrm>
              <a:off x="7867650" y="9601201"/>
              <a:ext cx="157162" cy="93663"/>
            </a:xfrm>
            <a:custGeom>
              <a:avLst/>
              <a:gdLst>
                <a:gd name="T0" fmla="*/ 35 w 99"/>
                <a:gd name="T1" fmla="*/ 0 h 59"/>
                <a:gd name="T2" fmla="*/ 99 w 99"/>
                <a:gd name="T3" fmla="*/ 0 h 59"/>
                <a:gd name="T4" fmla="*/ 35 w 99"/>
                <a:gd name="T5" fmla="*/ 59 h 59"/>
                <a:gd name="T6" fmla="*/ 0 w 99"/>
                <a:gd name="T7" fmla="*/ 59 h 59"/>
                <a:gd name="T8" fmla="*/ 35 w 99"/>
                <a:gd name="T9" fmla="*/ 0 h 59"/>
              </a:gdLst>
              <a:ahLst/>
              <a:cxnLst>
                <a:cxn ang="0">
                  <a:pos x="T0" y="T1"/>
                </a:cxn>
                <a:cxn ang="0">
                  <a:pos x="T2" y="T3"/>
                </a:cxn>
                <a:cxn ang="0">
                  <a:pos x="T4" y="T5"/>
                </a:cxn>
                <a:cxn ang="0">
                  <a:pos x="T6" y="T7"/>
                </a:cxn>
                <a:cxn ang="0">
                  <a:pos x="T8" y="T9"/>
                </a:cxn>
              </a:cxnLst>
              <a:rect l="0" t="0" r="r" b="b"/>
              <a:pathLst>
                <a:path w="99" h="59">
                  <a:moveTo>
                    <a:pt x="35" y="0"/>
                  </a:moveTo>
                  <a:lnTo>
                    <a:pt x="99" y="0"/>
                  </a:lnTo>
                  <a:lnTo>
                    <a:pt x="35" y="59"/>
                  </a:lnTo>
                  <a:lnTo>
                    <a:pt x="0" y="59"/>
                  </a:lnTo>
                  <a:lnTo>
                    <a:pt x="35"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3" name="Freeform 65">
              <a:extLst>
                <a:ext uri="{FF2B5EF4-FFF2-40B4-BE49-F238E27FC236}">
                  <a16:creationId xmlns:a16="http://schemas.microsoft.com/office/drawing/2014/main" id="{F1A27D3A-85DB-F8C0-53A3-E83E19258D31}"/>
                </a:ext>
              </a:extLst>
            </p:cNvPr>
            <p:cNvSpPr/>
            <p:nvPr/>
          </p:nvSpPr>
          <p:spPr bwMode="auto">
            <a:xfrm>
              <a:off x="4867276" y="9871076"/>
              <a:ext cx="3794125" cy="417513"/>
            </a:xfrm>
            <a:custGeom>
              <a:avLst/>
              <a:gdLst>
                <a:gd name="T0" fmla="*/ 1005 w 1012"/>
                <a:gd name="T1" fmla="*/ 72 h 111"/>
                <a:gd name="T2" fmla="*/ 376 w 1012"/>
                <a:gd name="T3" fmla="*/ 72 h 111"/>
                <a:gd name="T4" fmla="*/ 360 w 1012"/>
                <a:gd name="T5" fmla="*/ 51 h 111"/>
                <a:gd name="T6" fmla="*/ 374 w 1012"/>
                <a:gd name="T7" fmla="*/ 20 h 111"/>
                <a:gd name="T8" fmla="*/ 366 w 1012"/>
                <a:gd name="T9" fmla="*/ 0 h 111"/>
                <a:gd name="T10" fmla="*/ 85 w 1012"/>
                <a:gd name="T11" fmla="*/ 0 h 111"/>
                <a:gd name="T12" fmla="*/ 53 w 1012"/>
                <a:gd name="T13" fmla="*/ 20 h 111"/>
                <a:gd name="T14" fmla="*/ 6 w 1012"/>
                <a:gd name="T15" fmla="*/ 91 h 111"/>
                <a:gd name="T16" fmla="*/ 15 w 1012"/>
                <a:gd name="T17" fmla="*/ 111 h 111"/>
                <a:gd name="T18" fmla="*/ 199 w 1012"/>
                <a:gd name="T19" fmla="*/ 111 h 111"/>
                <a:gd name="T20" fmla="*/ 296 w 1012"/>
                <a:gd name="T21" fmla="*/ 111 h 111"/>
                <a:gd name="T22" fmla="*/ 1005 w 1012"/>
                <a:gd name="T23" fmla="*/ 111 h 111"/>
                <a:gd name="T24" fmla="*/ 1012 w 1012"/>
                <a:gd name="T25" fmla="*/ 102 h 111"/>
                <a:gd name="T26" fmla="*/ 1012 w 1012"/>
                <a:gd name="T27" fmla="*/ 80 h 111"/>
                <a:gd name="T28" fmla="*/ 1005 w 1012"/>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11">
                  <a:moveTo>
                    <a:pt x="1005" y="72"/>
                  </a:moveTo>
                  <a:cubicBezTo>
                    <a:pt x="1005" y="72"/>
                    <a:pt x="423" y="72"/>
                    <a:pt x="376" y="72"/>
                  </a:cubicBezTo>
                  <a:cubicBezTo>
                    <a:pt x="350" y="72"/>
                    <a:pt x="355" y="63"/>
                    <a:pt x="360" y="51"/>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005" y="111"/>
                    <a:pt x="1005" y="111"/>
                    <a:pt x="1005" y="111"/>
                  </a:cubicBezTo>
                  <a:cubicBezTo>
                    <a:pt x="1009" y="111"/>
                    <a:pt x="1012" y="107"/>
                    <a:pt x="1012" y="102"/>
                  </a:cubicBezTo>
                  <a:cubicBezTo>
                    <a:pt x="1012" y="80"/>
                    <a:pt x="1012" y="80"/>
                    <a:pt x="1012" y="80"/>
                  </a:cubicBezTo>
                  <a:cubicBezTo>
                    <a:pt x="1012" y="76"/>
                    <a:pt x="1009" y="72"/>
                    <a:pt x="1005" y="72"/>
                  </a:cubicBezTo>
                  <a:close/>
                </a:path>
              </a:pathLst>
            </a:custGeom>
            <a:solidFill>
              <a:srgbClr val="FCD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4" name="Oval 63">
              <a:extLst>
                <a:ext uri="{FF2B5EF4-FFF2-40B4-BE49-F238E27FC236}">
                  <a16:creationId xmlns:a16="http://schemas.microsoft.com/office/drawing/2014/main" id="{0DE55340-F571-74EE-6514-822C4EE5E57F}"/>
                </a:ext>
              </a:extLst>
            </p:cNvPr>
            <p:cNvSpPr>
              <a:spLocks noChangeArrowheads="1"/>
            </p:cNvSpPr>
            <p:nvPr/>
          </p:nvSpPr>
          <p:spPr bwMode="auto">
            <a:xfrm>
              <a:off x="5497513" y="10044113"/>
              <a:ext cx="179387" cy="179388"/>
            </a:xfrm>
            <a:prstGeom prst="ellipse">
              <a:avLst/>
            </a:pr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5" name="Freeform 67">
              <a:extLst>
                <a:ext uri="{FF2B5EF4-FFF2-40B4-BE49-F238E27FC236}">
                  <a16:creationId xmlns:a16="http://schemas.microsoft.com/office/drawing/2014/main" id="{855651F1-E3B2-2288-6130-9F8D01E65AE2}"/>
                </a:ext>
              </a:extLst>
            </p:cNvPr>
            <p:cNvSpPr/>
            <p:nvPr/>
          </p:nvSpPr>
          <p:spPr bwMode="auto">
            <a:xfrm>
              <a:off x="5475288" y="9361488"/>
              <a:ext cx="220662" cy="649288"/>
            </a:xfrm>
            <a:custGeom>
              <a:avLst/>
              <a:gdLst>
                <a:gd name="T0" fmla="*/ 49 w 59"/>
                <a:gd name="T1" fmla="*/ 156 h 173"/>
                <a:gd name="T2" fmla="*/ 33 w 59"/>
                <a:gd name="T3" fmla="*/ 173 h 173"/>
                <a:gd name="T4" fmla="*/ 29 w 59"/>
                <a:gd name="T5" fmla="*/ 173 h 173"/>
                <a:gd name="T6" fmla="*/ 13 w 59"/>
                <a:gd name="T7" fmla="*/ 156 h 173"/>
                <a:gd name="T8" fmla="*/ 0 w 59"/>
                <a:gd name="T9" fmla="*/ 30 h 173"/>
                <a:gd name="T10" fmla="*/ 29 w 59"/>
                <a:gd name="T11" fmla="*/ 0 h 173"/>
                <a:gd name="T12" fmla="*/ 59 w 59"/>
                <a:gd name="T13" fmla="*/ 30 h 173"/>
                <a:gd name="T14" fmla="*/ 49 w 59"/>
                <a:gd name="T15" fmla="*/ 156 h 173"/>
                <a:gd name="T16" fmla="*/ 49 w 59"/>
                <a:gd name="T17"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73">
                  <a:moveTo>
                    <a:pt x="49" y="156"/>
                  </a:moveTo>
                  <a:cubicBezTo>
                    <a:pt x="49" y="165"/>
                    <a:pt x="42" y="173"/>
                    <a:pt x="33" y="173"/>
                  </a:cubicBezTo>
                  <a:cubicBezTo>
                    <a:pt x="29" y="173"/>
                    <a:pt x="29" y="173"/>
                    <a:pt x="29" y="173"/>
                  </a:cubicBezTo>
                  <a:cubicBezTo>
                    <a:pt x="20" y="173"/>
                    <a:pt x="13" y="165"/>
                    <a:pt x="13" y="156"/>
                  </a:cubicBezTo>
                  <a:cubicBezTo>
                    <a:pt x="0" y="30"/>
                    <a:pt x="0" y="30"/>
                    <a:pt x="0" y="30"/>
                  </a:cubicBezTo>
                  <a:cubicBezTo>
                    <a:pt x="0" y="21"/>
                    <a:pt x="8" y="0"/>
                    <a:pt x="29" y="0"/>
                  </a:cubicBezTo>
                  <a:cubicBezTo>
                    <a:pt x="51" y="0"/>
                    <a:pt x="59" y="21"/>
                    <a:pt x="59" y="30"/>
                  </a:cubicBezTo>
                  <a:cubicBezTo>
                    <a:pt x="49" y="156"/>
                    <a:pt x="49" y="156"/>
                    <a:pt x="49" y="156"/>
                  </a:cubicBezTo>
                  <a:cubicBezTo>
                    <a:pt x="49" y="156"/>
                    <a:pt x="49" y="156"/>
                    <a:pt x="49" y="156"/>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3" name="Picture 22">
            <a:extLst>
              <a:ext uri="{FF2B5EF4-FFF2-40B4-BE49-F238E27FC236}">
                <a16:creationId xmlns:a16="http://schemas.microsoft.com/office/drawing/2014/main" id="{786DA686-0070-2A5C-08A5-4566789F8467}"/>
              </a:ext>
            </a:extLst>
          </p:cNvPr>
          <p:cNvPicPr>
            <a:picLocks noChangeAspect="1"/>
          </p:cNvPicPr>
          <p:nvPr/>
        </p:nvPicPr>
        <p:blipFill>
          <a:blip r:embed="rId2"/>
          <a:stretch>
            <a:fillRect/>
          </a:stretch>
        </p:blipFill>
        <p:spPr>
          <a:xfrm>
            <a:off x="441208" y="3530282"/>
            <a:ext cx="779918" cy="779918"/>
          </a:xfrm>
          <a:prstGeom prst="rect">
            <a:avLst/>
          </a:prstGeom>
        </p:spPr>
      </p:pic>
      <p:sp>
        <p:nvSpPr>
          <p:cNvPr id="3" name="TextBox 2"/>
          <p:cNvSpPr txBox="1"/>
          <p:nvPr/>
        </p:nvSpPr>
        <p:spPr>
          <a:xfrm>
            <a:off x="441207" y="1394076"/>
            <a:ext cx="2901599" cy="523220"/>
          </a:xfrm>
          <a:prstGeom prst="rect">
            <a:avLst/>
          </a:prstGeom>
          <a:noFill/>
        </p:spPr>
        <p:txBody>
          <a:bodyPr wrap="square" rtlCol="0">
            <a:spAutoFit/>
          </a:bodyPr>
          <a:lstStyle/>
          <a:p>
            <a:r>
              <a:rPr lang="en-US" sz="2800" b="1" dirty="0" smtClean="0">
                <a:solidFill>
                  <a:srgbClr val="0000FF"/>
                </a:solidFill>
                <a:latin typeface="Tahoma" panose="020B0604030504040204" pitchFamily="34" charset="0"/>
                <a:cs typeface="Tahoma" panose="020B0604030504040204" pitchFamily="34" charset="0"/>
              </a:rPr>
              <a:t>1. Khái niệm:</a:t>
            </a:r>
            <a:endParaRPr lang="en-US" sz="2800" b="1" dirty="0">
              <a:solidFill>
                <a:srgbClr val="0000FF"/>
              </a:solidFill>
              <a:latin typeface="Tahoma" panose="020B0604030504040204" pitchFamily="34" charset="0"/>
              <a:cs typeface="Tahoma" panose="020B0604030504040204" pitchFamily="34" charset="0"/>
            </a:endParaRPr>
          </a:p>
        </p:txBody>
      </p:sp>
      <p:sp>
        <p:nvSpPr>
          <p:cNvPr id="22" name="TextBox 21"/>
          <p:cNvSpPr txBox="1"/>
          <p:nvPr/>
        </p:nvSpPr>
        <p:spPr>
          <a:xfrm>
            <a:off x="399086" y="1906761"/>
            <a:ext cx="9623869" cy="523220"/>
          </a:xfrm>
          <a:prstGeom prst="rect">
            <a:avLst/>
          </a:prstGeom>
          <a:noFill/>
        </p:spPr>
        <p:txBody>
          <a:bodyPr wrap="square" rtlCol="0">
            <a:spAutoFit/>
          </a:bodyPr>
          <a:lstStyle/>
          <a:p>
            <a:r>
              <a:rPr lang="en-US" sz="2800" b="1" dirty="0" smtClean="0">
                <a:solidFill>
                  <a:srgbClr val="0000FF"/>
                </a:solidFill>
                <a:latin typeface="Tahoma" panose="020B0604030504040204" pitchFamily="34" charset="0"/>
                <a:cs typeface="Tahoma" panose="020B0604030504040204" pitchFamily="34" charset="0"/>
              </a:rPr>
              <a:t>- Chất dẻo là những vật liệu polymer có tính dẻo.</a:t>
            </a:r>
            <a:endParaRPr lang="en-US" sz="2800" b="1" dirty="0">
              <a:solidFill>
                <a:srgbClr val="0000FF"/>
              </a:solidFill>
              <a:latin typeface="Tahoma" panose="020B0604030504040204" pitchFamily="34" charset="0"/>
              <a:cs typeface="Tahoma" panose="020B0604030504040204" pitchFamily="34" charset="0"/>
            </a:endParaRPr>
          </a:p>
        </p:txBody>
      </p:sp>
      <p:sp>
        <p:nvSpPr>
          <p:cNvPr id="24" name="TextBox 23"/>
          <p:cNvSpPr txBox="1"/>
          <p:nvPr/>
        </p:nvSpPr>
        <p:spPr>
          <a:xfrm>
            <a:off x="1221126" y="2648565"/>
            <a:ext cx="10013429" cy="1384995"/>
          </a:xfrm>
          <a:prstGeom prst="rect">
            <a:avLst/>
          </a:prstGeom>
          <a:noFill/>
        </p:spPr>
        <p:txBody>
          <a:bodyPr wrap="square" rtlCol="0">
            <a:spAutoFit/>
          </a:bodyPr>
          <a:lstStyle/>
          <a:p>
            <a:r>
              <a:rPr lang="en-US" sz="2800" b="1" dirty="0" smtClean="0">
                <a:solidFill>
                  <a:srgbClr val="0000FF"/>
                </a:solidFill>
                <a:latin typeface="Tahoma" panose="020B0604030504040204" pitchFamily="34" charset="0"/>
                <a:cs typeface="Tahoma" panose="020B0604030504040204" pitchFamily="34" charset="0"/>
              </a:rPr>
              <a:t>+ Thành phần chính là polymer ;</a:t>
            </a:r>
          </a:p>
          <a:p>
            <a:r>
              <a:rPr lang="en-US" sz="2800" b="1" dirty="0" smtClean="0">
                <a:solidFill>
                  <a:srgbClr val="0000FF"/>
                </a:solidFill>
                <a:latin typeface="Tahoma" panose="020B0604030504040204" pitchFamily="34" charset="0"/>
                <a:cs typeface="Tahoma" panose="020B0604030504040204" pitchFamily="34" charset="0"/>
              </a:rPr>
              <a:t>+ Chất phụ gia như chất hóa dẻo, chất độn, chất màu, </a:t>
            </a:r>
          </a:p>
          <a:p>
            <a:r>
              <a:rPr lang="en-US" sz="2800" b="1" dirty="0">
                <a:solidFill>
                  <a:srgbClr val="0000FF"/>
                </a:solidFill>
                <a:latin typeface="Tahoma" panose="020B0604030504040204" pitchFamily="34" charset="0"/>
                <a:cs typeface="Tahoma" panose="020B0604030504040204" pitchFamily="34" charset="0"/>
              </a:rPr>
              <a:t> </a:t>
            </a:r>
            <a:r>
              <a:rPr lang="en-US" sz="2800" b="1" dirty="0" smtClean="0">
                <a:solidFill>
                  <a:srgbClr val="0000FF"/>
                </a:solidFill>
                <a:latin typeface="Tahoma" panose="020B0604030504040204" pitchFamily="34" charset="0"/>
                <a:cs typeface="Tahoma" panose="020B0604030504040204" pitchFamily="34" charset="0"/>
              </a:rPr>
              <a:t>       chất ổn định, … ).</a:t>
            </a:r>
          </a:p>
        </p:txBody>
      </p:sp>
      <p:sp>
        <p:nvSpPr>
          <p:cNvPr id="17" name="文本框 22">
            <a:extLst>
              <a:ext uri="{FF2B5EF4-FFF2-40B4-BE49-F238E27FC236}">
                <a16:creationId xmlns:a16="http://schemas.microsoft.com/office/drawing/2014/main" id="{41CE5A5D-92EB-FCD8-A8E3-0D24B6C95DEA}"/>
              </a:ext>
            </a:extLst>
          </p:cNvPr>
          <p:cNvSpPr txBox="1"/>
          <p:nvPr/>
        </p:nvSpPr>
        <p:spPr>
          <a:xfrm>
            <a:off x="1734923" y="4423344"/>
            <a:ext cx="8985833" cy="523220"/>
          </a:xfrm>
          <a:prstGeom prst="rect">
            <a:avLst/>
          </a:prstGeom>
          <a:noFill/>
        </p:spPr>
        <p:txBody>
          <a:bodyPr wrap="square" rtlCol="0">
            <a:spAutoFit/>
            <a:scene3d>
              <a:camera prst="orthographicFront"/>
              <a:lightRig rig="threePt" dir="t"/>
            </a:scene3d>
            <a:sp3d contourW="12700"/>
          </a:bodyPr>
          <a:lstStyle/>
          <a:p>
            <a:r>
              <a:rPr lang="en-US" altLang="zh-CN" sz="2800" b="1" dirty="0">
                <a:solidFill>
                  <a:srgbClr val="0000FF"/>
                </a:solidFill>
                <a:latin typeface="Tahoma" panose="020B0604030504040204" pitchFamily="34" charset="0"/>
                <a:cs typeface="Tahoma" panose="020B0604030504040204" pitchFamily="34" charset="0"/>
              </a:rPr>
              <a:t>Ví dụ: </a:t>
            </a:r>
            <a:r>
              <a:rPr lang="en-US" altLang="zh-CN" sz="2800" b="1" dirty="0" smtClean="0">
                <a:solidFill>
                  <a:srgbClr val="0000FF"/>
                </a:solidFill>
                <a:latin typeface="Tahoma" panose="020B0604030504040204" pitchFamily="34" charset="0"/>
                <a:cs typeface="Tahoma" panose="020B0604030504040204" pitchFamily="34" charset="0"/>
              </a:rPr>
              <a:t>chất dẻo PE, PP, PS, PVC,…</a:t>
            </a:r>
            <a:endParaRPr lang="zh-CN" altLang="en-US" sz="2800" b="1" dirty="0">
              <a:solidFill>
                <a:srgbClr val="0000FF"/>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08195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2" grpId="0"/>
      <p:bldP spid="24"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090219-7FED-2494-0849-57BE6FD5ED91}"/>
              </a:ext>
            </a:extLst>
          </p:cNvPr>
          <p:cNvGrpSpPr/>
          <p:nvPr/>
        </p:nvGrpSpPr>
        <p:grpSpPr>
          <a:xfrm>
            <a:off x="-4077754" y="660630"/>
            <a:ext cx="2676413" cy="795790"/>
            <a:chOff x="4867276" y="9361488"/>
            <a:chExt cx="3794125" cy="927101"/>
          </a:xfrm>
        </p:grpSpPr>
        <p:sp>
          <p:nvSpPr>
            <p:cNvPr id="57" name="Freeform 59">
              <a:extLst>
                <a:ext uri="{FF2B5EF4-FFF2-40B4-BE49-F238E27FC236}">
                  <a16:creationId xmlns:a16="http://schemas.microsoft.com/office/drawing/2014/main" id="{B9DB6463-B537-A3EF-684E-4F174905B77E}"/>
                </a:ext>
              </a:extLst>
            </p:cNvPr>
            <p:cNvSpPr/>
            <p:nvPr/>
          </p:nvSpPr>
          <p:spPr bwMode="auto">
            <a:xfrm>
              <a:off x="6351588" y="9713913"/>
              <a:ext cx="322262" cy="427038"/>
            </a:xfrm>
            <a:custGeom>
              <a:avLst/>
              <a:gdLst>
                <a:gd name="T0" fmla="*/ 86 w 86"/>
                <a:gd name="T1" fmla="*/ 8 h 114"/>
                <a:gd name="T2" fmla="*/ 86 w 86"/>
                <a:gd name="T3" fmla="*/ 35 h 114"/>
                <a:gd name="T4" fmla="*/ 54 w 86"/>
                <a:gd name="T5" fmla="*/ 24 h 114"/>
                <a:gd name="T6" fmla="*/ 33 w 86"/>
                <a:gd name="T7" fmla="*/ 33 h 114"/>
                <a:gd name="T8" fmla="*/ 24 w 86"/>
                <a:gd name="T9" fmla="*/ 58 h 114"/>
                <a:gd name="T10" fmla="*/ 33 w 86"/>
                <a:gd name="T11" fmla="*/ 82 h 114"/>
                <a:gd name="T12" fmla="*/ 56 w 86"/>
                <a:gd name="T13" fmla="*/ 91 h 114"/>
                <a:gd name="T14" fmla="*/ 86 w 86"/>
                <a:gd name="T15" fmla="*/ 81 h 114"/>
                <a:gd name="T16" fmla="*/ 86 w 86"/>
                <a:gd name="T17" fmla="*/ 108 h 114"/>
                <a:gd name="T18" fmla="*/ 53 w 86"/>
                <a:gd name="T19" fmla="*/ 114 h 114"/>
                <a:gd name="T20" fmla="*/ 15 w 86"/>
                <a:gd name="T21" fmla="*/ 98 h 114"/>
                <a:gd name="T22" fmla="*/ 0 w 86"/>
                <a:gd name="T23" fmla="*/ 58 h 114"/>
                <a:gd name="T24" fmla="*/ 15 w 86"/>
                <a:gd name="T25" fmla="*/ 17 h 114"/>
                <a:gd name="T26" fmla="*/ 54 w 86"/>
                <a:gd name="T27" fmla="*/ 0 h 114"/>
                <a:gd name="T28" fmla="*/ 86 w 86"/>
                <a:gd name="T2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8"/>
                  </a:moveTo>
                  <a:cubicBezTo>
                    <a:pt x="86" y="35"/>
                    <a:pt x="86" y="35"/>
                    <a:pt x="86" y="35"/>
                  </a:cubicBezTo>
                  <a:cubicBezTo>
                    <a:pt x="74" y="27"/>
                    <a:pt x="63" y="24"/>
                    <a:pt x="54" y="24"/>
                  </a:cubicBezTo>
                  <a:cubicBezTo>
                    <a:pt x="45" y="24"/>
                    <a:pt x="38" y="27"/>
                    <a:pt x="33" y="33"/>
                  </a:cubicBezTo>
                  <a:cubicBezTo>
                    <a:pt x="27" y="39"/>
                    <a:pt x="24" y="48"/>
                    <a:pt x="24" y="58"/>
                  </a:cubicBezTo>
                  <a:cubicBezTo>
                    <a:pt x="24" y="68"/>
                    <a:pt x="27" y="76"/>
                    <a:pt x="33" y="82"/>
                  </a:cubicBezTo>
                  <a:cubicBezTo>
                    <a:pt x="39" y="88"/>
                    <a:pt x="46" y="91"/>
                    <a:pt x="56" y="91"/>
                  </a:cubicBezTo>
                  <a:cubicBezTo>
                    <a:pt x="64" y="91"/>
                    <a:pt x="74" y="87"/>
                    <a:pt x="86" y="81"/>
                  </a:cubicBezTo>
                  <a:cubicBezTo>
                    <a:pt x="86" y="108"/>
                    <a:pt x="86" y="108"/>
                    <a:pt x="86" y="108"/>
                  </a:cubicBezTo>
                  <a:cubicBezTo>
                    <a:pt x="73" y="112"/>
                    <a:pt x="62" y="114"/>
                    <a:pt x="53" y="114"/>
                  </a:cubicBezTo>
                  <a:cubicBezTo>
                    <a:pt x="38" y="114"/>
                    <a:pt x="26" y="109"/>
                    <a:pt x="15" y="98"/>
                  </a:cubicBezTo>
                  <a:cubicBezTo>
                    <a:pt x="5" y="87"/>
                    <a:pt x="0" y="73"/>
                    <a:pt x="0" y="58"/>
                  </a:cubicBezTo>
                  <a:cubicBezTo>
                    <a:pt x="0" y="42"/>
                    <a:pt x="5" y="28"/>
                    <a:pt x="15" y="17"/>
                  </a:cubicBezTo>
                  <a:cubicBezTo>
                    <a:pt x="26" y="6"/>
                    <a:pt x="39" y="0"/>
                    <a:pt x="54" y="0"/>
                  </a:cubicBezTo>
                  <a:cubicBezTo>
                    <a:pt x="64" y="0"/>
                    <a:pt x="74" y="3"/>
                    <a:pt x="86" y="8"/>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8" name="Freeform 60">
              <a:extLst>
                <a:ext uri="{FF2B5EF4-FFF2-40B4-BE49-F238E27FC236}">
                  <a16:creationId xmlns:a16="http://schemas.microsoft.com/office/drawing/2014/main" id="{D40C533E-0224-B9BE-50F4-D1DAB952042C}"/>
                </a:ext>
              </a:extLst>
            </p:cNvPr>
            <p:cNvSpPr/>
            <p:nvPr/>
          </p:nvSpPr>
          <p:spPr bwMode="auto">
            <a:xfrm>
              <a:off x="6738938" y="9721851"/>
              <a:ext cx="325437" cy="415925"/>
            </a:xfrm>
            <a:custGeom>
              <a:avLst/>
              <a:gdLst>
                <a:gd name="T0" fmla="*/ 0 w 205"/>
                <a:gd name="T1" fmla="*/ 0 h 262"/>
                <a:gd name="T2" fmla="*/ 56 w 205"/>
                <a:gd name="T3" fmla="*/ 0 h 262"/>
                <a:gd name="T4" fmla="*/ 56 w 205"/>
                <a:gd name="T5" fmla="*/ 99 h 262"/>
                <a:gd name="T6" fmla="*/ 148 w 205"/>
                <a:gd name="T7" fmla="*/ 99 h 262"/>
                <a:gd name="T8" fmla="*/ 148 w 205"/>
                <a:gd name="T9" fmla="*/ 0 h 262"/>
                <a:gd name="T10" fmla="*/ 205 w 205"/>
                <a:gd name="T11" fmla="*/ 0 h 262"/>
                <a:gd name="T12" fmla="*/ 205 w 205"/>
                <a:gd name="T13" fmla="*/ 262 h 262"/>
                <a:gd name="T14" fmla="*/ 148 w 205"/>
                <a:gd name="T15" fmla="*/ 262 h 262"/>
                <a:gd name="T16" fmla="*/ 148 w 205"/>
                <a:gd name="T17" fmla="*/ 156 h 262"/>
                <a:gd name="T18" fmla="*/ 56 w 205"/>
                <a:gd name="T19" fmla="*/ 156 h 262"/>
                <a:gd name="T20" fmla="*/ 56 w 205"/>
                <a:gd name="T21" fmla="*/ 262 h 262"/>
                <a:gd name="T22" fmla="*/ 0 w 205"/>
                <a:gd name="T23" fmla="*/ 262 h 262"/>
                <a:gd name="T24" fmla="*/ 0 w 205"/>
                <a:gd name="T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2">
                  <a:moveTo>
                    <a:pt x="0" y="0"/>
                  </a:moveTo>
                  <a:lnTo>
                    <a:pt x="56" y="0"/>
                  </a:lnTo>
                  <a:lnTo>
                    <a:pt x="56" y="99"/>
                  </a:lnTo>
                  <a:lnTo>
                    <a:pt x="148" y="99"/>
                  </a:lnTo>
                  <a:lnTo>
                    <a:pt x="148" y="0"/>
                  </a:lnTo>
                  <a:lnTo>
                    <a:pt x="205" y="0"/>
                  </a:lnTo>
                  <a:lnTo>
                    <a:pt x="205" y="262"/>
                  </a:lnTo>
                  <a:lnTo>
                    <a:pt x="148" y="262"/>
                  </a:lnTo>
                  <a:lnTo>
                    <a:pt x="148" y="156"/>
                  </a:lnTo>
                  <a:lnTo>
                    <a:pt x="56" y="156"/>
                  </a:lnTo>
                  <a:lnTo>
                    <a:pt x="56" y="262"/>
                  </a:lnTo>
                  <a:lnTo>
                    <a:pt x="0" y="262"/>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9" name="Freeform 61">
              <a:extLst>
                <a:ext uri="{FF2B5EF4-FFF2-40B4-BE49-F238E27FC236}">
                  <a16:creationId xmlns:a16="http://schemas.microsoft.com/office/drawing/2014/main" id="{878B932A-732F-F76B-84DF-B8BA9BD0D795}"/>
                </a:ext>
              </a:extLst>
            </p:cNvPr>
            <p:cNvSpPr/>
            <p:nvPr/>
          </p:nvSpPr>
          <p:spPr bwMode="auto">
            <a:xfrm>
              <a:off x="7150100" y="9721851"/>
              <a:ext cx="327025" cy="419100"/>
            </a:xfrm>
            <a:custGeom>
              <a:avLst/>
              <a:gdLst>
                <a:gd name="T0" fmla="*/ 0 w 87"/>
                <a:gd name="T1" fmla="*/ 0 h 112"/>
                <a:gd name="T2" fmla="*/ 24 w 87"/>
                <a:gd name="T3" fmla="*/ 0 h 112"/>
                <a:gd name="T4" fmla="*/ 24 w 87"/>
                <a:gd name="T5" fmla="*/ 67 h 112"/>
                <a:gd name="T6" fmla="*/ 29 w 87"/>
                <a:gd name="T7" fmla="*/ 83 h 112"/>
                <a:gd name="T8" fmla="*/ 43 w 87"/>
                <a:gd name="T9" fmla="*/ 88 h 112"/>
                <a:gd name="T10" fmla="*/ 58 w 87"/>
                <a:gd name="T11" fmla="*/ 83 h 112"/>
                <a:gd name="T12" fmla="*/ 63 w 87"/>
                <a:gd name="T13" fmla="*/ 66 h 112"/>
                <a:gd name="T14" fmla="*/ 63 w 87"/>
                <a:gd name="T15" fmla="*/ 0 h 112"/>
                <a:gd name="T16" fmla="*/ 87 w 87"/>
                <a:gd name="T17" fmla="*/ 0 h 112"/>
                <a:gd name="T18" fmla="*/ 87 w 87"/>
                <a:gd name="T19" fmla="*/ 71 h 112"/>
                <a:gd name="T20" fmla="*/ 82 w 87"/>
                <a:gd name="T21" fmla="*/ 91 h 112"/>
                <a:gd name="T22" fmla="*/ 67 w 87"/>
                <a:gd name="T23" fmla="*/ 107 h 112"/>
                <a:gd name="T24" fmla="*/ 44 w 87"/>
                <a:gd name="T25" fmla="*/ 112 h 112"/>
                <a:gd name="T26" fmla="*/ 11 w 87"/>
                <a:gd name="T27" fmla="*/ 99 h 112"/>
                <a:gd name="T28" fmla="*/ 0 w 87"/>
                <a:gd name="T29" fmla="*/ 73 h 112"/>
                <a:gd name="T30" fmla="*/ 0 w 87"/>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12">
                  <a:moveTo>
                    <a:pt x="0" y="0"/>
                  </a:moveTo>
                  <a:cubicBezTo>
                    <a:pt x="24" y="0"/>
                    <a:pt x="24" y="0"/>
                    <a:pt x="24" y="0"/>
                  </a:cubicBezTo>
                  <a:cubicBezTo>
                    <a:pt x="24" y="67"/>
                    <a:pt x="24" y="67"/>
                    <a:pt x="24" y="67"/>
                  </a:cubicBezTo>
                  <a:cubicBezTo>
                    <a:pt x="24" y="74"/>
                    <a:pt x="26" y="79"/>
                    <a:pt x="29" y="83"/>
                  </a:cubicBezTo>
                  <a:cubicBezTo>
                    <a:pt x="33" y="86"/>
                    <a:pt x="37" y="88"/>
                    <a:pt x="43" y="88"/>
                  </a:cubicBezTo>
                  <a:cubicBezTo>
                    <a:pt x="49" y="88"/>
                    <a:pt x="54" y="86"/>
                    <a:pt x="58" y="83"/>
                  </a:cubicBezTo>
                  <a:cubicBezTo>
                    <a:pt x="62" y="79"/>
                    <a:pt x="63" y="73"/>
                    <a:pt x="63" y="66"/>
                  </a:cubicBezTo>
                  <a:cubicBezTo>
                    <a:pt x="63" y="0"/>
                    <a:pt x="63" y="0"/>
                    <a:pt x="63" y="0"/>
                  </a:cubicBezTo>
                  <a:cubicBezTo>
                    <a:pt x="87" y="0"/>
                    <a:pt x="87" y="0"/>
                    <a:pt x="87" y="0"/>
                  </a:cubicBezTo>
                  <a:cubicBezTo>
                    <a:pt x="87" y="71"/>
                    <a:pt x="87" y="71"/>
                    <a:pt x="87" y="71"/>
                  </a:cubicBezTo>
                  <a:cubicBezTo>
                    <a:pt x="87" y="78"/>
                    <a:pt x="85" y="84"/>
                    <a:pt x="82" y="91"/>
                  </a:cubicBezTo>
                  <a:cubicBezTo>
                    <a:pt x="79" y="98"/>
                    <a:pt x="74" y="103"/>
                    <a:pt x="67" y="107"/>
                  </a:cubicBezTo>
                  <a:cubicBezTo>
                    <a:pt x="60" y="110"/>
                    <a:pt x="53" y="112"/>
                    <a:pt x="44" y="112"/>
                  </a:cubicBezTo>
                  <a:cubicBezTo>
                    <a:pt x="29" y="112"/>
                    <a:pt x="18" y="108"/>
                    <a:pt x="11" y="99"/>
                  </a:cubicBezTo>
                  <a:cubicBezTo>
                    <a:pt x="4" y="91"/>
                    <a:pt x="0" y="82"/>
                    <a:pt x="0" y="73"/>
                  </a:cubicBez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0" name="Freeform 62">
              <a:extLst>
                <a:ext uri="{FF2B5EF4-FFF2-40B4-BE49-F238E27FC236}">
                  <a16:creationId xmlns:a16="http://schemas.microsoft.com/office/drawing/2014/main" id="{74C577FA-518F-3883-34B9-6658CD9D6F52}"/>
                </a:ext>
              </a:extLst>
            </p:cNvPr>
            <p:cNvSpPr/>
            <p:nvPr/>
          </p:nvSpPr>
          <p:spPr bwMode="auto">
            <a:xfrm>
              <a:off x="7705725" y="9721851"/>
              <a:ext cx="352425" cy="415925"/>
            </a:xfrm>
            <a:custGeom>
              <a:avLst/>
              <a:gdLst>
                <a:gd name="T0" fmla="*/ 0 w 222"/>
                <a:gd name="T1" fmla="*/ 0 h 262"/>
                <a:gd name="T2" fmla="*/ 62 w 222"/>
                <a:gd name="T3" fmla="*/ 0 h 262"/>
                <a:gd name="T4" fmla="*/ 109 w 222"/>
                <a:gd name="T5" fmla="*/ 80 h 262"/>
                <a:gd name="T6" fmla="*/ 158 w 222"/>
                <a:gd name="T7" fmla="*/ 0 h 262"/>
                <a:gd name="T8" fmla="*/ 222 w 222"/>
                <a:gd name="T9" fmla="*/ 0 h 262"/>
                <a:gd name="T10" fmla="*/ 137 w 222"/>
                <a:gd name="T11" fmla="*/ 139 h 262"/>
                <a:gd name="T12" fmla="*/ 137 w 222"/>
                <a:gd name="T13" fmla="*/ 262 h 262"/>
                <a:gd name="T14" fmla="*/ 83 w 222"/>
                <a:gd name="T15" fmla="*/ 262 h 262"/>
                <a:gd name="T16" fmla="*/ 83 w 222"/>
                <a:gd name="T17" fmla="*/ 139 h 262"/>
                <a:gd name="T18" fmla="*/ 0 w 222"/>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62">
                  <a:moveTo>
                    <a:pt x="0" y="0"/>
                  </a:moveTo>
                  <a:lnTo>
                    <a:pt x="62" y="0"/>
                  </a:lnTo>
                  <a:lnTo>
                    <a:pt x="109" y="80"/>
                  </a:lnTo>
                  <a:lnTo>
                    <a:pt x="158" y="0"/>
                  </a:lnTo>
                  <a:lnTo>
                    <a:pt x="222" y="0"/>
                  </a:lnTo>
                  <a:lnTo>
                    <a:pt x="137" y="139"/>
                  </a:lnTo>
                  <a:lnTo>
                    <a:pt x="137" y="262"/>
                  </a:lnTo>
                  <a:lnTo>
                    <a:pt x="83" y="262"/>
                  </a:lnTo>
                  <a:lnTo>
                    <a:pt x="83" y="139"/>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1" name="Freeform 63">
              <a:extLst>
                <a:ext uri="{FF2B5EF4-FFF2-40B4-BE49-F238E27FC236}">
                  <a16:creationId xmlns:a16="http://schemas.microsoft.com/office/drawing/2014/main" id="{EB8C386C-40C3-F369-E05D-F9922F1DF2DD}"/>
                </a:ext>
              </a:extLst>
            </p:cNvPr>
            <p:cNvSpPr/>
            <p:nvPr/>
          </p:nvSpPr>
          <p:spPr bwMode="auto">
            <a:xfrm>
              <a:off x="7292975" y="9601201"/>
              <a:ext cx="153987" cy="93663"/>
            </a:xfrm>
            <a:custGeom>
              <a:avLst/>
              <a:gdLst>
                <a:gd name="T0" fmla="*/ 36 w 97"/>
                <a:gd name="T1" fmla="*/ 0 h 59"/>
                <a:gd name="T2" fmla="*/ 97 w 97"/>
                <a:gd name="T3" fmla="*/ 0 h 59"/>
                <a:gd name="T4" fmla="*/ 36 w 97"/>
                <a:gd name="T5" fmla="*/ 59 h 59"/>
                <a:gd name="T6" fmla="*/ 0 w 97"/>
                <a:gd name="T7" fmla="*/ 59 h 59"/>
                <a:gd name="T8" fmla="*/ 36 w 97"/>
                <a:gd name="T9" fmla="*/ 0 h 59"/>
              </a:gdLst>
              <a:ahLst/>
              <a:cxnLst>
                <a:cxn ang="0">
                  <a:pos x="T0" y="T1"/>
                </a:cxn>
                <a:cxn ang="0">
                  <a:pos x="T2" y="T3"/>
                </a:cxn>
                <a:cxn ang="0">
                  <a:pos x="T4" y="T5"/>
                </a:cxn>
                <a:cxn ang="0">
                  <a:pos x="T6" y="T7"/>
                </a:cxn>
                <a:cxn ang="0">
                  <a:pos x="T8" y="T9"/>
                </a:cxn>
              </a:cxnLst>
              <a:rect l="0" t="0" r="r" b="b"/>
              <a:pathLst>
                <a:path w="97" h="59">
                  <a:moveTo>
                    <a:pt x="36" y="0"/>
                  </a:moveTo>
                  <a:lnTo>
                    <a:pt x="97" y="0"/>
                  </a:lnTo>
                  <a:lnTo>
                    <a:pt x="36" y="59"/>
                  </a:lnTo>
                  <a:lnTo>
                    <a:pt x="0" y="59"/>
                  </a:lnTo>
                  <a:lnTo>
                    <a:pt x="36"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2" name="Freeform 64">
              <a:extLst>
                <a:ext uri="{FF2B5EF4-FFF2-40B4-BE49-F238E27FC236}">
                  <a16:creationId xmlns:a16="http://schemas.microsoft.com/office/drawing/2014/main" id="{FC66618F-CB2F-7CB0-C1FE-49F913285BF7}"/>
                </a:ext>
              </a:extLst>
            </p:cNvPr>
            <p:cNvSpPr/>
            <p:nvPr/>
          </p:nvSpPr>
          <p:spPr bwMode="auto">
            <a:xfrm>
              <a:off x="7867650" y="9601201"/>
              <a:ext cx="157162" cy="93663"/>
            </a:xfrm>
            <a:custGeom>
              <a:avLst/>
              <a:gdLst>
                <a:gd name="T0" fmla="*/ 35 w 99"/>
                <a:gd name="T1" fmla="*/ 0 h 59"/>
                <a:gd name="T2" fmla="*/ 99 w 99"/>
                <a:gd name="T3" fmla="*/ 0 h 59"/>
                <a:gd name="T4" fmla="*/ 35 w 99"/>
                <a:gd name="T5" fmla="*/ 59 h 59"/>
                <a:gd name="T6" fmla="*/ 0 w 99"/>
                <a:gd name="T7" fmla="*/ 59 h 59"/>
                <a:gd name="T8" fmla="*/ 35 w 99"/>
                <a:gd name="T9" fmla="*/ 0 h 59"/>
              </a:gdLst>
              <a:ahLst/>
              <a:cxnLst>
                <a:cxn ang="0">
                  <a:pos x="T0" y="T1"/>
                </a:cxn>
                <a:cxn ang="0">
                  <a:pos x="T2" y="T3"/>
                </a:cxn>
                <a:cxn ang="0">
                  <a:pos x="T4" y="T5"/>
                </a:cxn>
                <a:cxn ang="0">
                  <a:pos x="T6" y="T7"/>
                </a:cxn>
                <a:cxn ang="0">
                  <a:pos x="T8" y="T9"/>
                </a:cxn>
              </a:cxnLst>
              <a:rect l="0" t="0" r="r" b="b"/>
              <a:pathLst>
                <a:path w="99" h="59">
                  <a:moveTo>
                    <a:pt x="35" y="0"/>
                  </a:moveTo>
                  <a:lnTo>
                    <a:pt x="99" y="0"/>
                  </a:lnTo>
                  <a:lnTo>
                    <a:pt x="35" y="59"/>
                  </a:lnTo>
                  <a:lnTo>
                    <a:pt x="0" y="59"/>
                  </a:lnTo>
                  <a:lnTo>
                    <a:pt x="35"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3" name="Freeform 65">
              <a:extLst>
                <a:ext uri="{FF2B5EF4-FFF2-40B4-BE49-F238E27FC236}">
                  <a16:creationId xmlns:a16="http://schemas.microsoft.com/office/drawing/2014/main" id="{F1A27D3A-85DB-F8C0-53A3-E83E19258D31}"/>
                </a:ext>
              </a:extLst>
            </p:cNvPr>
            <p:cNvSpPr/>
            <p:nvPr/>
          </p:nvSpPr>
          <p:spPr bwMode="auto">
            <a:xfrm>
              <a:off x="4867276" y="9871076"/>
              <a:ext cx="3794125" cy="417513"/>
            </a:xfrm>
            <a:custGeom>
              <a:avLst/>
              <a:gdLst>
                <a:gd name="T0" fmla="*/ 1005 w 1012"/>
                <a:gd name="T1" fmla="*/ 72 h 111"/>
                <a:gd name="T2" fmla="*/ 376 w 1012"/>
                <a:gd name="T3" fmla="*/ 72 h 111"/>
                <a:gd name="T4" fmla="*/ 360 w 1012"/>
                <a:gd name="T5" fmla="*/ 51 h 111"/>
                <a:gd name="T6" fmla="*/ 374 w 1012"/>
                <a:gd name="T7" fmla="*/ 20 h 111"/>
                <a:gd name="T8" fmla="*/ 366 w 1012"/>
                <a:gd name="T9" fmla="*/ 0 h 111"/>
                <a:gd name="T10" fmla="*/ 85 w 1012"/>
                <a:gd name="T11" fmla="*/ 0 h 111"/>
                <a:gd name="T12" fmla="*/ 53 w 1012"/>
                <a:gd name="T13" fmla="*/ 20 h 111"/>
                <a:gd name="T14" fmla="*/ 6 w 1012"/>
                <a:gd name="T15" fmla="*/ 91 h 111"/>
                <a:gd name="T16" fmla="*/ 15 w 1012"/>
                <a:gd name="T17" fmla="*/ 111 h 111"/>
                <a:gd name="T18" fmla="*/ 199 w 1012"/>
                <a:gd name="T19" fmla="*/ 111 h 111"/>
                <a:gd name="T20" fmla="*/ 296 w 1012"/>
                <a:gd name="T21" fmla="*/ 111 h 111"/>
                <a:gd name="T22" fmla="*/ 1005 w 1012"/>
                <a:gd name="T23" fmla="*/ 111 h 111"/>
                <a:gd name="T24" fmla="*/ 1012 w 1012"/>
                <a:gd name="T25" fmla="*/ 102 h 111"/>
                <a:gd name="T26" fmla="*/ 1012 w 1012"/>
                <a:gd name="T27" fmla="*/ 80 h 111"/>
                <a:gd name="T28" fmla="*/ 1005 w 1012"/>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11">
                  <a:moveTo>
                    <a:pt x="1005" y="72"/>
                  </a:moveTo>
                  <a:cubicBezTo>
                    <a:pt x="1005" y="72"/>
                    <a:pt x="423" y="72"/>
                    <a:pt x="376" y="72"/>
                  </a:cubicBezTo>
                  <a:cubicBezTo>
                    <a:pt x="350" y="72"/>
                    <a:pt x="355" y="63"/>
                    <a:pt x="360" y="51"/>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005" y="111"/>
                    <a:pt x="1005" y="111"/>
                    <a:pt x="1005" y="111"/>
                  </a:cubicBezTo>
                  <a:cubicBezTo>
                    <a:pt x="1009" y="111"/>
                    <a:pt x="1012" y="107"/>
                    <a:pt x="1012" y="102"/>
                  </a:cubicBezTo>
                  <a:cubicBezTo>
                    <a:pt x="1012" y="80"/>
                    <a:pt x="1012" y="80"/>
                    <a:pt x="1012" y="80"/>
                  </a:cubicBezTo>
                  <a:cubicBezTo>
                    <a:pt x="1012" y="76"/>
                    <a:pt x="1009" y="72"/>
                    <a:pt x="1005" y="72"/>
                  </a:cubicBezTo>
                  <a:close/>
                </a:path>
              </a:pathLst>
            </a:custGeom>
            <a:solidFill>
              <a:srgbClr val="FCD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4" name="Oval 63">
              <a:extLst>
                <a:ext uri="{FF2B5EF4-FFF2-40B4-BE49-F238E27FC236}">
                  <a16:creationId xmlns:a16="http://schemas.microsoft.com/office/drawing/2014/main" id="{0DE55340-F571-74EE-6514-822C4EE5E57F}"/>
                </a:ext>
              </a:extLst>
            </p:cNvPr>
            <p:cNvSpPr>
              <a:spLocks noChangeArrowheads="1"/>
            </p:cNvSpPr>
            <p:nvPr/>
          </p:nvSpPr>
          <p:spPr bwMode="auto">
            <a:xfrm>
              <a:off x="5497513" y="10044113"/>
              <a:ext cx="179387" cy="179388"/>
            </a:xfrm>
            <a:prstGeom prst="ellipse">
              <a:avLst/>
            </a:pr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5" name="Freeform 67">
              <a:extLst>
                <a:ext uri="{FF2B5EF4-FFF2-40B4-BE49-F238E27FC236}">
                  <a16:creationId xmlns:a16="http://schemas.microsoft.com/office/drawing/2014/main" id="{855651F1-E3B2-2288-6130-9F8D01E65AE2}"/>
                </a:ext>
              </a:extLst>
            </p:cNvPr>
            <p:cNvSpPr/>
            <p:nvPr/>
          </p:nvSpPr>
          <p:spPr bwMode="auto">
            <a:xfrm>
              <a:off x="5475288" y="9361488"/>
              <a:ext cx="220662" cy="649288"/>
            </a:xfrm>
            <a:custGeom>
              <a:avLst/>
              <a:gdLst>
                <a:gd name="T0" fmla="*/ 49 w 59"/>
                <a:gd name="T1" fmla="*/ 156 h 173"/>
                <a:gd name="T2" fmla="*/ 33 w 59"/>
                <a:gd name="T3" fmla="*/ 173 h 173"/>
                <a:gd name="T4" fmla="*/ 29 w 59"/>
                <a:gd name="T5" fmla="*/ 173 h 173"/>
                <a:gd name="T6" fmla="*/ 13 w 59"/>
                <a:gd name="T7" fmla="*/ 156 h 173"/>
                <a:gd name="T8" fmla="*/ 0 w 59"/>
                <a:gd name="T9" fmla="*/ 30 h 173"/>
                <a:gd name="T10" fmla="*/ 29 w 59"/>
                <a:gd name="T11" fmla="*/ 0 h 173"/>
                <a:gd name="T12" fmla="*/ 59 w 59"/>
                <a:gd name="T13" fmla="*/ 30 h 173"/>
                <a:gd name="T14" fmla="*/ 49 w 59"/>
                <a:gd name="T15" fmla="*/ 156 h 173"/>
                <a:gd name="T16" fmla="*/ 49 w 59"/>
                <a:gd name="T17"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73">
                  <a:moveTo>
                    <a:pt x="49" y="156"/>
                  </a:moveTo>
                  <a:cubicBezTo>
                    <a:pt x="49" y="165"/>
                    <a:pt x="42" y="173"/>
                    <a:pt x="33" y="173"/>
                  </a:cubicBezTo>
                  <a:cubicBezTo>
                    <a:pt x="29" y="173"/>
                    <a:pt x="29" y="173"/>
                    <a:pt x="29" y="173"/>
                  </a:cubicBezTo>
                  <a:cubicBezTo>
                    <a:pt x="20" y="173"/>
                    <a:pt x="13" y="165"/>
                    <a:pt x="13" y="156"/>
                  </a:cubicBezTo>
                  <a:cubicBezTo>
                    <a:pt x="0" y="30"/>
                    <a:pt x="0" y="30"/>
                    <a:pt x="0" y="30"/>
                  </a:cubicBezTo>
                  <a:cubicBezTo>
                    <a:pt x="0" y="21"/>
                    <a:pt x="8" y="0"/>
                    <a:pt x="29" y="0"/>
                  </a:cubicBezTo>
                  <a:cubicBezTo>
                    <a:pt x="51" y="0"/>
                    <a:pt x="59" y="21"/>
                    <a:pt x="59" y="30"/>
                  </a:cubicBezTo>
                  <a:cubicBezTo>
                    <a:pt x="49" y="156"/>
                    <a:pt x="49" y="156"/>
                    <a:pt x="49" y="156"/>
                  </a:cubicBezTo>
                  <a:cubicBezTo>
                    <a:pt x="49" y="156"/>
                    <a:pt x="49" y="156"/>
                    <a:pt x="49" y="156"/>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3" name="TextBox 2"/>
          <p:cNvSpPr txBox="1"/>
          <p:nvPr/>
        </p:nvSpPr>
        <p:spPr>
          <a:xfrm>
            <a:off x="713562" y="610546"/>
            <a:ext cx="7419059" cy="461665"/>
          </a:xfrm>
          <a:prstGeom prst="rect">
            <a:avLst/>
          </a:prstGeom>
          <a:noFill/>
        </p:spPr>
        <p:txBody>
          <a:bodyPr wrap="square" rtlCol="0">
            <a:spAutoFit/>
          </a:bodyPr>
          <a:lstStyle/>
          <a:p>
            <a:r>
              <a:rPr lang="en-US" sz="2400" b="1" dirty="0" smtClean="0">
                <a:solidFill>
                  <a:srgbClr val="0000FF"/>
                </a:solidFill>
                <a:latin typeface="Tahoma" panose="020B0604030504040204" pitchFamily="34" charset="0"/>
                <a:cs typeface="Tahoma" panose="020B0604030504040204" pitchFamily="34" charset="0"/>
              </a:rPr>
              <a:t>2. Một số polymer được dùng làm chất dẻo:</a:t>
            </a:r>
            <a:endParaRPr lang="en-US" sz="2400" b="1" dirty="0">
              <a:solidFill>
                <a:srgbClr val="0000FF"/>
              </a:solidFill>
              <a:latin typeface="Tahoma" panose="020B0604030504040204" pitchFamily="34" charset="0"/>
              <a:cs typeface="Tahoma" panose="020B0604030504040204" pitchFamily="34" charset="0"/>
            </a:endParaRPr>
          </a:p>
        </p:txBody>
      </p:sp>
      <p:graphicFrame>
        <p:nvGraphicFramePr>
          <p:cNvPr id="5" name="Table 4"/>
          <p:cNvGraphicFramePr>
            <a:graphicFrameLocks noGrp="1"/>
          </p:cNvGraphicFramePr>
          <p:nvPr>
            <p:extLst/>
          </p:nvPr>
        </p:nvGraphicFramePr>
        <p:xfrm>
          <a:off x="820083" y="1104508"/>
          <a:ext cx="10917215" cy="5753490"/>
        </p:xfrm>
        <a:graphic>
          <a:graphicData uri="http://schemas.openxmlformats.org/drawingml/2006/table">
            <a:tbl>
              <a:tblPr firstRow="1" bandRow="1">
                <a:tableStyleId>{5C22544A-7EE6-4342-B048-85BDC9FD1C3A}</a:tableStyleId>
              </a:tblPr>
              <a:tblGrid>
                <a:gridCol w="3810481">
                  <a:extLst>
                    <a:ext uri="{9D8B030D-6E8A-4147-A177-3AD203B41FA5}">
                      <a16:colId xmlns:a16="http://schemas.microsoft.com/office/drawing/2014/main" val="152959856"/>
                    </a:ext>
                  </a:extLst>
                </a:gridCol>
                <a:gridCol w="7106734">
                  <a:extLst>
                    <a:ext uri="{9D8B030D-6E8A-4147-A177-3AD203B41FA5}">
                      <a16:colId xmlns:a16="http://schemas.microsoft.com/office/drawing/2014/main" val="1425441433"/>
                    </a:ext>
                  </a:extLst>
                </a:gridCol>
              </a:tblGrid>
              <a:tr h="466411">
                <a:tc>
                  <a:txBody>
                    <a:bodyPr/>
                    <a:lstStyle/>
                    <a:p>
                      <a:pPr algn="ctr"/>
                      <a:r>
                        <a:rPr lang="en-US" sz="2400" dirty="0" smtClean="0">
                          <a:solidFill>
                            <a:srgbClr val="0000FF"/>
                          </a:solidFill>
                          <a:latin typeface="Arial" panose="020B0604020202020204" pitchFamily="34" charset="0"/>
                          <a:cs typeface="Arial" panose="020B0604020202020204" pitchFamily="34" charset="0"/>
                        </a:rPr>
                        <a:t>Tên</a:t>
                      </a:r>
                      <a:r>
                        <a:rPr lang="en-US" sz="2400" baseline="0" dirty="0" smtClean="0">
                          <a:solidFill>
                            <a:srgbClr val="0000FF"/>
                          </a:solidFill>
                          <a:latin typeface="Arial" panose="020B0604020202020204" pitchFamily="34" charset="0"/>
                          <a:cs typeface="Arial" panose="020B0604020202020204" pitchFamily="34" charset="0"/>
                        </a:rPr>
                        <a:t> Polymer</a:t>
                      </a:r>
                      <a:endParaRPr lang="en-US" sz="2400" dirty="0">
                        <a:solidFill>
                          <a:srgbClr val="0000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smtClean="0">
                          <a:solidFill>
                            <a:srgbClr val="0000FF"/>
                          </a:solidFill>
                          <a:latin typeface="Arial" panose="020B0604020202020204" pitchFamily="34" charset="0"/>
                          <a:cs typeface="Arial" panose="020B0604020202020204" pitchFamily="34" charset="0"/>
                        </a:rPr>
                        <a:t>Phản</a:t>
                      </a:r>
                      <a:r>
                        <a:rPr lang="en-US" sz="2400" baseline="0" dirty="0" smtClean="0">
                          <a:solidFill>
                            <a:srgbClr val="0000FF"/>
                          </a:solidFill>
                          <a:latin typeface="Arial" panose="020B0604020202020204" pitchFamily="34" charset="0"/>
                          <a:cs typeface="Arial" panose="020B0604020202020204" pitchFamily="34" charset="0"/>
                        </a:rPr>
                        <a:t> ứng điều chế</a:t>
                      </a:r>
                      <a:endParaRPr lang="en-US" sz="2400" dirty="0">
                        <a:solidFill>
                          <a:srgbClr val="0000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2069394"/>
                  </a:ext>
                </a:extLst>
              </a:tr>
              <a:tr h="764451">
                <a:tc>
                  <a:txBody>
                    <a:bodyPr/>
                    <a:lstStyle/>
                    <a:p>
                      <a:pPr algn="ctr"/>
                      <a:r>
                        <a:rPr lang="en-US" sz="2400" b="1" dirty="0" smtClean="0">
                          <a:solidFill>
                            <a:srgbClr val="0000FF"/>
                          </a:solidFill>
                          <a:latin typeface="Arial" panose="020B0604020202020204" pitchFamily="34" charset="0"/>
                          <a:cs typeface="Arial" panose="020B0604020202020204" pitchFamily="34" charset="0"/>
                        </a:rPr>
                        <a:t>Polyethylene</a:t>
                      </a:r>
                      <a:r>
                        <a:rPr lang="en-US" sz="2400" b="1" baseline="0" dirty="0" smtClean="0">
                          <a:solidFill>
                            <a:srgbClr val="0000FF"/>
                          </a:solidFill>
                          <a:latin typeface="Arial" panose="020B0604020202020204" pitchFamily="34" charset="0"/>
                          <a:cs typeface="Arial" panose="020B0604020202020204" pitchFamily="34" charset="0"/>
                        </a:rPr>
                        <a:t> (PE)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122569"/>
                  </a:ext>
                </a:extLst>
              </a:tr>
              <a:tr h="8395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FF"/>
                          </a:solidFill>
                          <a:latin typeface="Arial" panose="020B0604020202020204" pitchFamily="34" charset="0"/>
                          <a:cs typeface="Arial" panose="020B0604020202020204" pitchFamily="34" charset="0"/>
                        </a:rPr>
                        <a:t>Polypropylene</a:t>
                      </a:r>
                      <a:r>
                        <a:rPr lang="en-US" sz="2400" b="1" baseline="0" dirty="0" smtClean="0">
                          <a:solidFill>
                            <a:srgbClr val="0000FF"/>
                          </a:solidFill>
                          <a:latin typeface="Arial" panose="020B0604020202020204" pitchFamily="34" charset="0"/>
                          <a:cs typeface="Arial" panose="020B0604020202020204" pitchFamily="34" charset="0"/>
                        </a:rPr>
                        <a:t> (PP)</a:t>
                      </a:r>
                      <a:endParaRPr lang="en-US" sz="2400" b="1" dirty="0" smtClean="0">
                        <a:solidFill>
                          <a:srgbClr val="0000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9820390"/>
                  </a:ext>
                </a:extLst>
              </a:tr>
              <a:tr h="7913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FF"/>
                          </a:solidFill>
                          <a:latin typeface="Arial" panose="020B0604020202020204" pitchFamily="34" charset="0"/>
                          <a:cs typeface="Arial" panose="020B0604020202020204" pitchFamily="34" charset="0"/>
                        </a:rPr>
                        <a:t>Polystyrene</a:t>
                      </a:r>
                      <a:r>
                        <a:rPr lang="en-US" sz="2400" b="1" baseline="0" dirty="0" smtClean="0">
                          <a:solidFill>
                            <a:srgbClr val="0000FF"/>
                          </a:solidFill>
                          <a:latin typeface="Arial" panose="020B0604020202020204" pitchFamily="34" charset="0"/>
                          <a:cs typeface="Arial" panose="020B0604020202020204" pitchFamily="34" charset="0"/>
                        </a:rPr>
                        <a:t> (PS)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6100296"/>
                  </a:ext>
                </a:extLst>
              </a:tr>
              <a:tr h="8395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FF"/>
                          </a:solidFill>
                          <a:latin typeface="Arial" panose="020B0604020202020204" pitchFamily="34" charset="0"/>
                          <a:cs typeface="Arial" panose="020B0604020202020204" pitchFamily="34" charset="0"/>
                        </a:rPr>
                        <a:t>Poly(vinyl</a:t>
                      </a:r>
                      <a:r>
                        <a:rPr lang="en-US" sz="2400" b="1" baseline="0" dirty="0" smtClean="0">
                          <a:solidFill>
                            <a:srgbClr val="0000FF"/>
                          </a:solidFill>
                          <a:latin typeface="Arial" panose="020B0604020202020204" pitchFamily="34" charset="0"/>
                          <a:cs typeface="Arial" panose="020B0604020202020204" pitchFamily="34" charset="0"/>
                        </a:rPr>
                        <a:t> chloride)</a:t>
                      </a:r>
                      <a:r>
                        <a:rPr lang="en-US" sz="2400" b="1" dirty="0" smtClean="0">
                          <a:solidFill>
                            <a:srgbClr val="0000FF"/>
                          </a:solidFill>
                          <a:latin typeface="Arial" panose="020B0604020202020204" pitchFamily="34" charset="0"/>
                          <a:cs typeface="Arial" panose="020B0604020202020204" pitchFamily="34" charset="0"/>
                        </a:rPr>
                        <a:t> </a:t>
                      </a:r>
                      <a:r>
                        <a:rPr lang="en-US" sz="2400" b="1" baseline="0" dirty="0" smtClean="0">
                          <a:solidFill>
                            <a:srgbClr val="0000FF"/>
                          </a:solidFill>
                          <a:latin typeface="Arial" panose="020B0604020202020204" pitchFamily="34" charset="0"/>
                          <a:cs typeface="Arial" panose="020B0604020202020204" pitchFamily="34" charset="0"/>
                        </a:rPr>
                        <a:t>(PVC)</a:t>
                      </a:r>
                      <a:endParaRPr lang="en-US" sz="2400" b="1" dirty="0" smtClean="0">
                        <a:solidFill>
                          <a:srgbClr val="0000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0176421"/>
                  </a:ext>
                </a:extLst>
              </a:tr>
              <a:tr h="8395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FF"/>
                          </a:solidFill>
                          <a:latin typeface="Arial" panose="020B0604020202020204" pitchFamily="34" charset="0"/>
                          <a:cs typeface="Arial" panose="020B0604020202020204" pitchFamily="34" charset="0"/>
                        </a:rPr>
                        <a:t>Poly(methyl methacrylate)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8559806"/>
                  </a:ext>
                </a:extLst>
              </a:tr>
              <a:tr h="1212669">
                <a:tc>
                  <a:txBody>
                    <a:bodyPr/>
                    <a:lstStyle/>
                    <a:p>
                      <a:pPr algn="ctr"/>
                      <a:r>
                        <a:rPr lang="en-US" sz="2400" b="1" dirty="0" smtClean="0">
                          <a:solidFill>
                            <a:srgbClr val="0000FF"/>
                          </a:solidFill>
                          <a:latin typeface="Arial" panose="020B0604020202020204" pitchFamily="34" charset="0"/>
                          <a:cs typeface="Arial" panose="020B0604020202020204" pitchFamily="34" charset="0"/>
                        </a:rPr>
                        <a:t>Poly(phenol</a:t>
                      </a:r>
                      <a:r>
                        <a:rPr lang="en-US" sz="2400" b="1" baseline="0" dirty="0" smtClean="0">
                          <a:solidFill>
                            <a:srgbClr val="0000FF"/>
                          </a:solidFill>
                          <a:latin typeface="Arial" panose="020B0604020202020204" pitchFamily="34" charset="0"/>
                          <a:cs typeface="Arial" panose="020B0604020202020204" pitchFamily="34" charset="0"/>
                        </a:rPr>
                        <a:t> formaldehyde) (PPF)</a:t>
                      </a:r>
                      <a:endParaRPr lang="en-US" sz="2400" b="1" dirty="0">
                        <a:solidFill>
                          <a:srgbClr val="0000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686659"/>
                  </a:ext>
                </a:extLst>
              </a:tr>
            </a:tbl>
          </a:graphicData>
        </a:graphic>
      </p:graphicFrame>
      <p:pic>
        <p:nvPicPr>
          <p:cNvPr id="10" name="Picture 9"/>
          <p:cNvPicPr>
            <a:picLocks noChangeAspect="1"/>
          </p:cNvPicPr>
          <p:nvPr/>
        </p:nvPicPr>
        <p:blipFill>
          <a:blip r:embed="rId2"/>
          <a:stretch>
            <a:fillRect/>
          </a:stretch>
        </p:blipFill>
        <p:spPr>
          <a:xfrm>
            <a:off x="4948623" y="1708879"/>
            <a:ext cx="3792716" cy="485444"/>
          </a:xfrm>
          <a:prstGeom prst="rect">
            <a:avLst/>
          </a:prstGeom>
        </p:spPr>
      </p:pic>
      <p:pic>
        <p:nvPicPr>
          <p:cNvPr id="11" name="Picture 10"/>
          <p:cNvPicPr>
            <a:picLocks noChangeAspect="1"/>
          </p:cNvPicPr>
          <p:nvPr/>
        </p:nvPicPr>
        <p:blipFill>
          <a:blip r:embed="rId3"/>
          <a:stretch>
            <a:fillRect/>
          </a:stretch>
        </p:blipFill>
        <p:spPr>
          <a:xfrm>
            <a:off x="4894945" y="4153160"/>
            <a:ext cx="3429000" cy="581025"/>
          </a:xfrm>
          <a:prstGeom prst="rect">
            <a:avLst/>
          </a:prstGeom>
        </p:spPr>
      </p:pic>
      <p:pic>
        <p:nvPicPr>
          <p:cNvPr id="13" name="Picture 12"/>
          <p:cNvPicPr>
            <a:picLocks noChangeAspect="1"/>
          </p:cNvPicPr>
          <p:nvPr/>
        </p:nvPicPr>
        <p:blipFill>
          <a:blip r:embed="rId4"/>
          <a:stretch>
            <a:fillRect/>
          </a:stretch>
        </p:blipFill>
        <p:spPr>
          <a:xfrm>
            <a:off x="4912352" y="4886304"/>
            <a:ext cx="4531451" cy="720811"/>
          </a:xfrm>
          <a:prstGeom prst="rect">
            <a:avLst/>
          </a:prstGeom>
        </p:spPr>
      </p:pic>
      <p:pic>
        <p:nvPicPr>
          <p:cNvPr id="14" name="Picture 13"/>
          <p:cNvPicPr>
            <a:picLocks noChangeAspect="1"/>
          </p:cNvPicPr>
          <p:nvPr/>
        </p:nvPicPr>
        <p:blipFill>
          <a:blip r:embed="rId5"/>
          <a:stretch>
            <a:fillRect/>
          </a:stretch>
        </p:blipFill>
        <p:spPr>
          <a:xfrm>
            <a:off x="4894944" y="3244957"/>
            <a:ext cx="3846395" cy="736296"/>
          </a:xfrm>
          <a:prstGeom prst="rect">
            <a:avLst/>
          </a:prstGeom>
        </p:spPr>
      </p:pic>
      <p:pic>
        <p:nvPicPr>
          <p:cNvPr id="15" name="Picture 14"/>
          <p:cNvPicPr>
            <a:picLocks noChangeAspect="1"/>
          </p:cNvPicPr>
          <p:nvPr/>
        </p:nvPicPr>
        <p:blipFill>
          <a:blip r:embed="rId6"/>
          <a:stretch>
            <a:fillRect/>
          </a:stretch>
        </p:blipFill>
        <p:spPr>
          <a:xfrm>
            <a:off x="4848273" y="2335518"/>
            <a:ext cx="4475609" cy="821495"/>
          </a:xfrm>
          <a:prstGeom prst="rect">
            <a:avLst/>
          </a:prstGeom>
        </p:spPr>
      </p:pic>
      <p:pic>
        <p:nvPicPr>
          <p:cNvPr id="16" name="Picture 15"/>
          <p:cNvPicPr>
            <a:picLocks noChangeAspect="1"/>
          </p:cNvPicPr>
          <p:nvPr/>
        </p:nvPicPr>
        <p:blipFill>
          <a:blip r:embed="rId7"/>
          <a:stretch>
            <a:fillRect/>
          </a:stretch>
        </p:blipFill>
        <p:spPr>
          <a:xfrm>
            <a:off x="4848272" y="5631606"/>
            <a:ext cx="5000265" cy="1201901"/>
          </a:xfrm>
          <a:prstGeom prst="rect">
            <a:avLst/>
          </a:prstGeom>
        </p:spPr>
      </p:pic>
    </p:spTree>
    <p:extLst>
      <p:ext uri="{BB962C8B-B14F-4D97-AF65-F5344CB8AC3E}">
        <p14:creationId xmlns:p14="http://schemas.microsoft.com/office/powerpoint/2010/main" val="3724799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EB65-6BC8-22D0-15EF-138A0FB8CD1E}"/>
              </a:ext>
            </a:extLst>
          </p:cNvPr>
          <p:cNvSpPr>
            <a:spLocks noGrp="1"/>
          </p:cNvSpPr>
          <p:nvPr>
            <p:ph type="title" idx="4294967295"/>
          </p:nvPr>
        </p:nvSpPr>
        <p:spPr>
          <a:xfrm>
            <a:off x="727024" y="800992"/>
            <a:ext cx="2458387" cy="445579"/>
          </a:xfrm>
          <a:prstGeom prst="roundRect">
            <a:avLst/>
          </a:prstGeom>
        </p:spPr>
        <p:txBody>
          <a:bodyPr>
            <a:normAutofit fontScale="90000"/>
          </a:bodyPr>
          <a:lstStyle/>
          <a:p>
            <a:r>
              <a:rPr lang="en-US" sz="2800" b="1" dirty="0" smtClean="0">
                <a:solidFill>
                  <a:srgbClr val="0000FF"/>
                </a:solidFill>
                <a:latin typeface="Tahoma" panose="020B0604030504040204" pitchFamily="34" charset="0"/>
                <a:cs typeface="Tahoma" panose="020B0604030504040204" pitchFamily="34" charset="0"/>
              </a:rPr>
              <a:t>I. CHẤT DẺO</a:t>
            </a:r>
            <a:endParaRPr lang="en-US" sz="2800" b="1" dirty="0">
              <a:solidFill>
                <a:srgbClr val="0000FF"/>
              </a:solidFill>
              <a:latin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B7090219-7FED-2494-0849-57BE6FD5ED91}"/>
              </a:ext>
            </a:extLst>
          </p:cNvPr>
          <p:cNvGrpSpPr/>
          <p:nvPr/>
        </p:nvGrpSpPr>
        <p:grpSpPr>
          <a:xfrm>
            <a:off x="-4077754" y="660630"/>
            <a:ext cx="2676413" cy="795790"/>
            <a:chOff x="4867276" y="9361488"/>
            <a:chExt cx="3794125" cy="927101"/>
          </a:xfrm>
        </p:grpSpPr>
        <p:sp>
          <p:nvSpPr>
            <p:cNvPr id="57" name="Freeform 59">
              <a:extLst>
                <a:ext uri="{FF2B5EF4-FFF2-40B4-BE49-F238E27FC236}">
                  <a16:creationId xmlns:a16="http://schemas.microsoft.com/office/drawing/2014/main" id="{B9DB6463-B537-A3EF-684E-4F174905B77E}"/>
                </a:ext>
              </a:extLst>
            </p:cNvPr>
            <p:cNvSpPr/>
            <p:nvPr/>
          </p:nvSpPr>
          <p:spPr bwMode="auto">
            <a:xfrm>
              <a:off x="6351588" y="9713913"/>
              <a:ext cx="322262" cy="427038"/>
            </a:xfrm>
            <a:custGeom>
              <a:avLst/>
              <a:gdLst>
                <a:gd name="T0" fmla="*/ 86 w 86"/>
                <a:gd name="T1" fmla="*/ 8 h 114"/>
                <a:gd name="T2" fmla="*/ 86 w 86"/>
                <a:gd name="T3" fmla="*/ 35 h 114"/>
                <a:gd name="T4" fmla="*/ 54 w 86"/>
                <a:gd name="T5" fmla="*/ 24 h 114"/>
                <a:gd name="T6" fmla="*/ 33 w 86"/>
                <a:gd name="T7" fmla="*/ 33 h 114"/>
                <a:gd name="T8" fmla="*/ 24 w 86"/>
                <a:gd name="T9" fmla="*/ 58 h 114"/>
                <a:gd name="T10" fmla="*/ 33 w 86"/>
                <a:gd name="T11" fmla="*/ 82 h 114"/>
                <a:gd name="T12" fmla="*/ 56 w 86"/>
                <a:gd name="T13" fmla="*/ 91 h 114"/>
                <a:gd name="T14" fmla="*/ 86 w 86"/>
                <a:gd name="T15" fmla="*/ 81 h 114"/>
                <a:gd name="T16" fmla="*/ 86 w 86"/>
                <a:gd name="T17" fmla="*/ 108 h 114"/>
                <a:gd name="T18" fmla="*/ 53 w 86"/>
                <a:gd name="T19" fmla="*/ 114 h 114"/>
                <a:gd name="T20" fmla="*/ 15 w 86"/>
                <a:gd name="T21" fmla="*/ 98 h 114"/>
                <a:gd name="T22" fmla="*/ 0 w 86"/>
                <a:gd name="T23" fmla="*/ 58 h 114"/>
                <a:gd name="T24" fmla="*/ 15 w 86"/>
                <a:gd name="T25" fmla="*/ 17 h 114"/>
                <a:gd name="T26" fmla="*/ 54 w 86"/>
                <a:gd name="T27" fmla="*/ 0 h 114"/>
                <a:gd name="T28" fmla="*/ 86 w 86"/>
                <a:gd name="T2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8"/>
                  </a:moveTo>
                  <a:cubicBezTo>
                    <a:pt x="86" y="35"/>
                    <a:pt x="86" y="35"/>
                    <a:pt x="86" y="35"/>
                  </a:cubicBezTo>
                  <a:cubicBezTo>
                    <a:pt x="74" y="27"/>
                    <a:pt x="63" y="24"/>
                    <a:pt x="54" y="24"/>
                  </a:cubicBezTo>
                  <a:cubicBezTo>
                    <a:pt x="45" y="24"/>
                    <a:pt x="38" y="27"/>
                    <a:pt x="33" y="33"/>
                  </a:cubicBezTo>
                  <a:cubicBezTo>
                    <a:pt x="27" y="39"/>
                    <a:pt x="24" y="48"/>
                    <a:pt x="24" y="58"/>
                  </a:cubicBezTo>
                  <a:cubicBezTo>
                    <a:pt x="24" y="68"/>
                    <a:pt x="27" y="76"/>
                    <a:pt x="33" y="82"/>
                  </a:cubicBezTo>
                  <a:cubicBezTo>
                    <a:pt x="39" y="88"/>
                    <a:pt x="46" y="91"/>
                    <a:pt x="56" y="91"/>
                  </a:cubicBezTo>
                  <a:cubicBezTo>
                    <a:pt x="64" y="91"/>
                    <a:pt x="74" y="87"/>
                    <a:pt x="86" y="81"/>
                  </a:cubicBezTo>
                  <a:cubicBezTo>
                    <a:pt x="86" y="108"/>
                    <a:pt x="86" y="108"/>
                    <a:pt x="86" y="108"/>
                  </a:cubicBezTo>
                  <a:cubicBezTo>
                    <a:pt x="73" y="112"/>
                    <a:pt x="62" y="114"/>
                    <a:pt x="53" y="114"/>
                  </a:cubicBezTo>
                  <a:cubicBezTo>
                    <a:pt x="38" y="114"/>
                    <a:pt x="26" y="109"/>
                    <a:pt x="15" y="98"/>
                  </a:cubicBezTo>
                  <a:cubicBezTo>
                    <a:pt x="5" y="87"/>
                    <a:pt x="0" y="73"/>
                    <a:pt x="0" y="58"/>
                  </a:cubicBezTo>
                  <a:cubicBezTo>
                    <a:pt x="0" y="42"/>
                    <a:pt x="5" y="28"/>
                    <a:pt x="15" y="17"/>
                  </a:cubicBezTo>
                  <a:cubicBezTo>
                    <a:pt x="26" y="6"/>
                    <a:pt x="39" y="0"/>
                    <a:pt x="54" y="0"/>
                  </a:cubicBezTo>
                  <a:cubicBezTo>
                    <a:pt x="64" y="0"/>
                    <a:pt x="74" y="3"/>
                    <a:pt x="86" y="8"/>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8" name="Freeform 60">
              <a:extLst>
                <a:ext uri="{FF2B5EF4-FFF2-40B4-BE49-F238E27FC236}">
                  <a16:creationId xmlns:a16="http://schemas.microsoft.com/office/drawing/2014/main" id="{D40C533E-0224-B9BE-50F4-D1DAB952042C}"/>
                </a:ext>
              </a:extLst>
            </p:cNvPr>
            <p:cNvSpPr/>
            <p:nvPr/>
          </p:nvSpPr>
          <p:spPr bwMode="auto">
            <a:xfrm>
              <a:off x="6738938" y="9721851"/>
              <a:ext cx="325437" cy="415925"/>
            </a:xfrm>
            <a:custGeom>
              <a:avLst/>
              <a:gdLst>
                <a:gd name="T0" fmla="*/ 0 w 205"/>
                <a:gd name="T1" fmla="*/ 0 h 262"/>
                <a:gd name="T2" fmla="*/ 56 w 205"/>
                <a:gd name="T3" fmla="*/ 0 h 262"/>
                <a:gd name="T4" fmla="*/ 56 w 205"/>
                <a:gd name="T5" fmla="*/ 99 h 262"/>
                <a:gd name="T6" fmla="*/ 148 w 205"/>
                <a:gd name="T7" fmla="*/ 99 h 262"/>
                <a:gd name="T8" fmla="*/ 148 w 205"/>
                <a:gd name="T9" fmla="*/ 0 h 262"/>
                <a:gd name="T10" fmla="*/ 205 w 205"/>
                <a:gd name="T11" fmla="*/ 0 h 262"/>
                <a:gd name="T12" fmla="*/ 205 w 205"/>
                <a:gd name="T13" fmla="*/ 262 h 262"/>
                <a:gd name="T14" fmla="*/ 148 w 205"/>
                <a:gd name="T15" fmla="*/ 262 h 262"/>
                <a:gd name="T16" fmla="*/ 148 w 205"/>
                <a:gd name="T17" fmla="*/ 156 h 262"/>
                <a:gd name="T18" fmla="*/ 56 w 205"/>
                <a:gd name="T19" fmla="*/ 156 h 262"/>
                <a:gd name="T20" fmla="*/ 56 w 205"/>
                <a:gd name="T21" fmla="*/ 262 h 262"/>
                <a:gd name="T22" fmla="*/ 0 w 205"/>
                <a:gd name="T23" fmla="*/ 262 h 262"/>
                <a:gd name="T24" fmla="*/ 0 w 205"/>
                <a:gd name="T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2">
                  <a:moveTo>
                    <a:pt x="0" y="0"/>
                  </a:moveTo>
                  <a:lnTo>
                    <a:pt x="56" y="0"/>
                  </a:lnTo>
                  <a:lnTo>
                    <a:pt x="56" y="99"/>
                  </a:lnTo>
                  <a:lnTo>
                    <a:pt x="148" y="99"/>
                  </a:lnTo>
                  <a:lnTo>
                    <a:pt x="148" y="0"/>
                  </a:lnTo>
                  <a:lnTo>
                    <a:pt x="205" y="0"/>
                  </a:lnTo>
                  <a:lnTo>
                    <a:pt x="205" y="262"/>
                  </a:lnTo>
                  <a:lnTo>
                    <a:pt x="148" y="262"/>
                  </a:lnTo>
                  <a:lnTo>
                    <a:pt x="148" y="156"/>
                  </a:lnTo>
                  <a:lnTo>
                    <a:pt x="56" y="156"/>
                  </a:lnTo>
                  <a:lnTo>
                    <a:pt x="56" y="262"/>
                  </a:lnTo>
                  <a:lnTo>
                    <a:pt x="0" y="262"/>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9" name="Freeform 61">
              <a:extLst>
                <a:ext uri="{FF2B5EF4-FFF2-40B4-BE49-F238E27FC236}">
                  <a16:creationId xmlns:a16="http://schemas.microsoft.com/office/drawing/2014/main" id="{878B932A-732F-F76B-84DF-B8BA9BD0D795}"/>
                </a:ext>
              </a:extLst>
            </p:cNvPr>
            <p:cNvSpPr/>
            <p:nvPr/>
          </p:nvSpPr>
          <p:spPr bwMode="auto">
            <a:xfrm>
              <a:off x="7150100" y="9721851"/>
              <a:ext cx="327025" cy="419100"/>
            </a:xfrm>
            <a:custGeom>
              <a:avLst/>
              <a:gdLst>
                <a:gd name="T0" fmla="*/ 0 w 87"/>
                <a:gd name="T1" fmla="*/ 0 h 112"/>
                <a:gd name="T2" fmla="*/ 24 w 87"/>
                <a:gd name="T3" fmla="*/ 0 h 112"/>
                <a:gd name="T4" fmla="*/ 24 w 87"/>
                <a:gd name="T5" fmla="*/ 67 h 112"/>
                <a:gd name="T6" fmla="*/ 29 w 87"/>
                <a:gd name="T7" fmla="*/ 83 h 112"/>
                <a:gd name="T8" fmla="*/ 43 w 87"/>
                <a:gd name="T9" fmla="*/ 88 h 112"/>
                <a:gd name="T10" fmla="*/ 58 w 87"/>
                <a:gd name="T11" fmla="*/ 83 h 112"/>
                <a:gd name="T12" fmla="*/ 63 w 87"/>
                <a:gd name="T13" fmla="*/ 66 h 112"/>
                <a:gd name="T14" fmla="*/ 63 w 87"/>
                <a:gd name="T15" fmla="*/ 0 h 112"/>
                <a:gd name="T16" fmla="*/ 87 w 87"/>
                <a:gd name="T17" fmla="*/ 0 h 112"/>
                <a:gd name="T18" fmla="*/ 87 w 87"/>
                <a:gd name="T19" fmla="*/ 71 h 112"/>
                <a:gd name="T20" fmla="*/ 82 w 87"/>
                <a:gd name="T21" fmla="*/ 91 h 112"/>
                <a:gd name="T22" fmla="*/ 67 w 87"/>
                <a:gd name="T23" fmla="*/ 107 h 112"/>
                <a:gd name="T24" fmla="*/ 44 w 87"/>
                <a:gd name="T25" fmla="*/ 112 h 112"/>
                <a:gd name="T26" fmla="*/ 11 w 87"/>
                <a:gd name="T27" fmla="*/ 99 h 112"/>
                <a:gd name="T28" fmla="*/ 0 w 87"/>
                <a:gd name="T29" fmla="*/ 73 h 112"/>
                <a:gd name="T30" fmla="*/ 0 w 87"/>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12">
                  <a:moveTo>
                    <a:pt x="0" y="0"/>
                  </a:moveTo>
                  <a:cubicBezTo>
                    <a:pt x="24" y="0"/>
                    <a:pt x="24" y="0"/>
                    <a:pt x="24" y="0"/>
                  </a:cubicBezTo>
                  <a:cubicBezTo>
                    <a:pt x="24" y="67"/>
                    <a:pt x="24" y="67"/>
                    <a:pt x="24" y="67"/>
                  </a:cubicBezTo>
                  <a:cubicBezTo>
                    <a:pt x="24" y="74"/>
                    <a:pt x="26" y="79"/>
                    <a:pt x="29" y="83"/>
                  </a:cubicBezTo>
                  <a:cubicBezTo>
                    <a:pt x="33" y="86"/>
                    <a:pt x="37" y="88"/>
                    <a:pt x="43" y="88"/>
                  </a:cubicBezTo>
                  <a:cubicBezTo>
                    <a:pt x="49" y="88"/>
                    <a:pt x="54" y="86"/>
                    <a:pt x="58" y="83"/>
                  </a:cubicBezTo>
                  <a:cubicBezTo>
                    <a:pt x="62" y="79"/>
                    <a:pt x="63" y="73"/>
                    <a:pt x="63" y="66"/>
                  </a:cubicBezTo>
                  <a:cubicBezTo>
                    <a:pt x="63" y="0"/>
                    <a:pt x="63" y="0"/>
                    <a:pt x="63" y="0"/>
                  </a:cubicBezTo>
                  <a:cubicBezTo>
                    <a:pt x="87" y="0"/>
                    <a:pt x="87" y="0"/>
                    <a:pt x="87" y="0"/>
                  </a:cubicBezTo>
                  <a:cubicBezTo>
                    <a:pt x="87" y="71"/>
                    <a:pt x="87" y="71"/>
                    <a:pt x="87" y="71"/>
                  </a:cubicBezTo>
                  <a:cubicBezTo>
                    <a:pt x="87" y="78"/>
                    <a:pt x="85" y="84"/>
                    <a:pt x="82" y="91"/>
                  </a:cubicBezTo>
                  <a:cubicBezTo>
                    <a:pt x="79" y="98"/>
                    <a:pt x="74" y="103"/>
                    <a:pt x="67" y="107"/>
                  </a:cubicBezTo>
                  <a:cubicBezTo>
                    <a:pt x="60" y="110"/>
                    <a:pt x="53" y="112"/>
                    <a:pt x="44" y="112"/>
                  </a:cubicBezTo>
                  <a:cubicBezTo>
                    <a:pt x="29" y="112"/>
                    <a:pt x="18" y="108"/>
                    <a:pt x="11" y="99"/>
                  </a:cubicBezTo>
                  <a:cubicBezTo>
                    <a:pt x="4" y="91"/>
                    <a:pt x="0" y="82"/>
                    <a:pt x="0" y="73"/>
                  </a:cubicBez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0" name="Freeform 62">
              <a:extLst>
                <a:ext uri="{FF2B5EF4-FFF2-40B4-BE49-F238E27FC236}">
                  <a16:creationId xmlns:a16="http://schemas.microsoft.com/office/drawing/2014/main" id="{74C577FA-518F-3883-34B9-6658CD9D6F52}"/>
                </a:ext>
              </a:extLst>
            </p:cNvPr>
            <p:cNvSpPr/>
            <p:nvPr/>
          </p:nvSpPr>
          <p:spPr bwMode="auto">
            <a:xfrm>
              <a:off x="7705725" y="9721851"/>
              <a:ext cx="352425" cy="415925"/>
            </a:xfrm>
            <a:custGeom>
              <a:avLst/>
              <a:gdLst>
                <a:gd name="T0" fmla="*/ 0 w 222"/>
                <a:gd name="T1" fmla="*/ 0 h 262"/>
                <a:gd name="T2" fmla="*/ 62 w 222"/>
                <a:gd name="T3" fmla="*/ 0 h 262"/>
                <a:gd name="T4" fmla="*/ 109 w 222"/>
                <a:gd name="T5" fmla="*/ 80 h 262"/>
                <a:gd name="T6" fmla="*/ 158 w 222"/>
                <a:gd name="T7" fmla="*/ 0 h 262"/>
                <a:gd name="T8" fmla="*/ 222 w 222"/>
                <a:gd name="T9" fmla="*/ 0 h 262"/>
                <a:gd name="T10" fmla="*/ 137 w 222"/>
                <a:gd name="T11" fmla="*/ 139 h 262"/>
                <a:gd name="T12" fmla="*/ 137 w 222"/>
                <a:gd name="T13" fmla="*/ 262 h 262"/>
                <a:gd name="T14" fmla="*/ 83 w 222"/>
                <a:gd name="T15" fmla="*/ 262 h 262"/>
                <a:gd name="T16" fmla="*/ 83 w 222"/>
                <a:gd name="T17" fmla="*/ 139 h 262"/>
                <a:gd name="T18" fmla="*/ 0 w 222"/>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62">
                  <a:moveTo>
                    <a:pt x="0" y="0"/>
                  </a:moveTo>
                  <a:lnTo>
                    <a:pt x="62" y="0"/>
                  </a:lnTo>
                  <a:lnTo>
                    <a:pt x="109" y="80"/>
                  </a:lnTo>
                  <a:lnTo>
                    <a:pt x="158" y="0"/>
                  </a:lnTo>
                  <a:lnTo>
                    <a:pt x="222" y="0"/>
                  </a:lnTo>
                  <a:lnTo>
                    <a:pt x="137" y="139"/>
                  </a:lnTo>
                  <a:lnTo>
                    <a:pt x="137" y="262"/>
                  </a:lnTo>
                  <a:lnTo>
                    <a:pt x="83" y="262"/>
                  </a:lnTo>
                  <a:lnTo>
                    <a:pt x="83" y="139"/>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1" name="Freeform 63">
              <a:extLst>
                <a:ext uri="{FF2B5EF4-FFF2-40B4-BE49-F238E27FC236}">
                  <a16:creationId xmlns:a16="http://schemas.microsoft.com/office/drawing/2014/main" id="{EB8C386C-40C3-F369-E05D-F9922F1DF2DD}"/>
                </a:ext>
              </a:extLst>
            </p:cNvPr>
            <p:cNvSpPr/>
            <p:nvPr/>
          </p:nvSpPr>
          <p:spPr bwMode="auto">
            <a:xfrm>
              <a:off x="7292975" y="9601201"/>
              <a:ext cx="153987" cy="93663"/>
            </a:xfrm>
            <a:custGeom>
              <a:avLst/>
              <a:gdLst>
                <a:gd name="T0" fmla="*/ 36 w 97"/>
                <a:gd name="T1" fmla="*/ 0 h 59"/>
                <a:gd name="T2" fmla="*/ 97 w 97"/>
                <a:gd name="T3" fmla="*/ 0 h 59"/>
                <a:gd name="T4" fmla="*/ 36 w 97"/>
                <a:gd name="T5" fmla="*/ 59 h 59"/>
                <a:gd name="T6" fmla="*/ 0 w 97"/>
                <a:gd name="T7" fmla="*/ 59 h 59"/>
                <a:gd name="T8" fmla="*/ 36 w 97"/>
                <a:gd name="T9" fmla="*/ 0 h 59"/>
              </a:gdLst>
              <a:ahLst/>
              <a:cxnLst>
                <a:cxn ang="0">
                  <a:pos x="T0" y="T1"/>
                </a:cxn>
                <a:cxn ang="0">
                  <a:pos x="T2" y="T3"/>
                </a:cxn>
                <a:cxn ang="0">
                  <a:pos x="T4" y="T5"/>
                </a:cxn>
                <a:cxn ang="0">
                  <a:pos x="T6" y="T7"/>
                </a:cxn>
                <a:cxn ang="0">
                  <a:pos x="T8" y="T9"/>
                </a:cxn>
              </a:cxnLst>
              <a:rect l="0" t="0" r="r" b="b"/>
              <a:pathLst>
                <a:path w="97" h="59">
                  <a:moveTo>
                    <a:pt x="36" y="0"/>
                  </a:moveTo>
                  <a:lnTo>
                    <a:pt x="97" y="0"/>
                  </a:lnTo>
                  <a:lnTo>
                    <a:pt x="36" y="59"/>
                  </a:lnTo>
                  <a:lnTo>
                    <a:pt x="0" y="59"/>
                  </a:lnTo>
                  <a:lnTo>
                    <a:pt x="36"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2" name="Freeform 64">
              <a:extLst>
                <a:ext uri="{FF2B5EF4-FFF2-40B4-BE49-F238E27FC236}">
                  <a16:creationId xmlns:a16="http://schemas.microsoft.com/office/drawing/2014/main" id="{FC66618F-CB2F-7CB0-C1FE-49F913285BF7}"/>
                </a:ext>
              </a:extLst>
            </p:cNvPr>
            <p:cNvSpPr/>
            <p:nvPr/>
          </p:nvSpPr>
          <p:spPr bwMode="auto">
            <a:xfrm>
              <a:off x="7867650" y="9601201"/>
              <a:ext cx="157162" cy="93663"/>
            </a:xfrm>
            <a:custGeom>
              <a:avLst/>
              <a:gdLst>
                <a:gd name="T0" fmla="*/ 35 w 99"/>
                <a:gd name="T1" fmla="*/ 0 h 59"/>
                <a:gd name="T2" fmla="*/ 99 w 99"/>
                <a:gd name="T3" fmla="*/ 0 h 59"/>
                <a:gd name="T4" fmla="*/ 35 w 99"/>
                <a:gd name="T5" fmla="*/ 59 h 59"/>
                <a:gd name="T6" fmla="*/ 0 w 99"/>
                <a:gd name="T7" fmla="*/ 59 h 59"/>
                <a:gd name="T8" fmla="*/ 35 w 99"/>
                <a:gd name="T9" fmla="*/ 0 h 59"/>
              </a:gdLst>
              <a:ahLst/>
              <a:cxnLst>
                <a:cxn ang="0">
                  <a:pos x="T0" y="T1"/>
                </a:cxn>
                <a:cxn ang="0">
                  <a:pos x="T2" y="T3"/>
                </a:cxn>
                <a:cxn ang="0">
                  <a:pos x="T4" y="T5"/>
                </a:cxn>
                <a:cxn ang="0">
                  <a:pos x="T6" y="T7"/>
                </a:cxn>
                <a:cxn ang="0">
                  <a:pos x="T8" y="T9"/>
                </a:cxn>
              </a:cxnLst>
              <a:rect l="0" t="0" r="r" b="b"/>
              <a:pathLst>
                <a:path w="99" h="59">
                  <a:moveTo>
                    <a:pt x="35" y="0"/>
                  </a:moveTo>
                  <a:lnTo>
                    <a:pt x="99" y="0"/>
                  </a:lnTo>
                  <a:lnTo>
                    <a:pt x="35" y="59"/>
                  </a:lnTo>
                  <a:lnTo>
                    <a:pt x="0" y="59"/>
                  </a:lnTo>
                  <a:lnTo>
                    <a:pt x="35"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3" name="Freeform 65">
              <a:extLst>
                <a:ext uri="{FF2B5EF4-FFF2-40B4-BE49-F238E27FC236}">
                  <a16:creationId xmlns:a16="http://schemas.microsoft.com/office/drawing/2014/main" id="{F1A27D3A-85DB-F8C0-53A3-E83E19258D31}"/>
                </a:ext>
              </a:extLst>
            </p:cNvPr>
            <p:cNvSpPr/>
            <p:nvPr/>
          </p:nvSpPr>
          <p:spPr bwMode="auto">
            <a:xfrm>
              <a:off x="4867276" y="9871076"/>
              <a:ext cx="3794125" cy="417513"/>
            </a:xfrm>
            <a:custGeom>
              <a:avLst/>
              <a:gdLst>
                <a:gd name="T0" fmla="*/ 1005 w 1012"/>
                <a:gd name="T1" fmla="*/ 72 h 111"/>
                <a:gd name="T2" fmla="*/ 376 w 1012"/>
                <a:gd name="T3" fmla="*/ 72 h 111"/>
                <a:gd name="T4" fmla="*/ 360 w 1012"/>
                <a:gd name="T5" fmla="*/ 51 h 111"/>
                <a:gd name="T6" fmla="*/ 374 w 1012"/>
                <a:gd name="T7" fmla="*/ 20 h 111"/>
                <a:gd name="T8" fmla="*/ 366 w 1012"/>
                <a:gd name="T9" fmla="*/ 0 h 111"/>
                <a:gd name="T10" fmla="*/ 85 w 1012"/>
                <a:gd name="T11" fmla="*/ 0 h 111"/>
                <a:gd name="T12" fmla="*/ 53 w 1012"/>
                <a:gd name="T13" fmla="*/ 20 h 111"/>
                <a:gd name="T14" fmla="*/ 6 w 1012"/>
                <a:gd name="T15" fmla="*/ 91 h 111"/>
                <a:gd name="T16" fmla="*/ 15 w 1012"/>
                <a:gd name="T17" fmla="*/ 111 h 111"/>
                <a:gd name="T18" fmla="*/ 199 w 1012"/>
                <a:gd name="T19" fmla="*/ 111 h 111"/>
                <a:gd name="T20" fmla="*/ 296 w 1012"/>
                <a:gd name="T21" fmla="*/ 111 h 111"/>
                <a:gd name="T22" fmla="*/ 1005 w 1012"/>
                <a:gd name="T23" fmla="*/ 111 h 111"/>
                <a:gd name="T24" fmla="*/ 1012 w 1012"/>
                <a:gd name="T25" fmla="*/ 102 h 111"/>
                <a:gd name="T26" fmla="*/ 1012 w 1012"/>
                <a:gd name="T27" fmla="*/ 80 h 111"/>
                <a:gd name="T28" fmla="*/ 1005 w 1012"/>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11">
                  <a:moveTo>
                    <a:pt x="1005" y="72"/>
                  </a:moveTo>
                  <a:cubicBezTo>
                    <a:pt x="1005" y="72"/>
                    <a:pt x="423" y="72"/>
                    <a:pt x="376" y="72"/>
                  </a:cubicBezTo>
                  <a:cubicBezTo>
                    <a:pt x="350" y="72"/>
                    <a:pt x="355" y="63"/>
                    <a:pt x="360" y="51"/>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005" y="111"/>
                    <a:pt x="1005" y="111"/>
                    <a:pt x="1005" y="111"/>
                  </a:cubicBezTo>
                  <a:cubicBezTo>
                    <a:pt x="1009" y="111"/>
                    <a:pt x="1012" y="107"/>
                    <a:pt x="1012" y="102"/>
                  </a:cubicBezTo>
                  <a:cubicBezTo>
                    <a:pt x="1012" y="80"/>
                    <a:pt x="1012" y="80"/>
                    <a:pt x="1012" y="80"/>
                  </a:cubicBezTo>
                  <a:cubicBezTo>
                    <a:pt x="1012" y="76"/>
                    <a:pt x="1009" y="72"/>
                    <a:pt x="1005" y="72"/>
                  </a:cubicBezTo>
                  <a:close/>
                </a:path>
              </a:pathLst>
            </a:custGeom>
            <a:solidFill>
              <a:srgbClr val="FCD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4" name="Oval 63">
              <a:extLst>
                <a:ext uri="{FF2B5EF4-FFF2-40B4-BE49-F238E27FC236}">
                  <a16:creationId xmlns:a16="http://schemas.microsoft.com/office/drawing/2014/main" id="{0DE55340-F571-74EE-6514-822C4EE5E57F}"/>
                </a:ext>
              </a:extLst>
            </p:cNvPr>
            <p:cNvSpPr>
              <a:spLocks noChangeArrowheads="1"/>
            </p:cNvSpPr>
            <p:nvPr/>
          </p:nvSpPr>
          <p:spPr bwMode="auto">
            <a:xfrm>
              <a:off x="5497513" y="10044113"/>
              <a:ext cx="179387" cy="179388"/>
            </a:xfrm>
            <a:prstGeom prst="ellipse">
              <a:avLst/>
            </a:pr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5" name="Freeform 67">
              <a:extLst>
                <a:ext uri="{FF2B5EF4-FFF2-40B4-BE49-F238E27FC236}">
                  <a16:creationId xmlns:a16="http://schemas.microsoft.com/office/drawing/2014/main" id="{855651F1-E3B2-2288-6130-9F8D01E65AE2}"/>
                </a:ext>
              </a:extLst>
            </p:cNvPr>
            <p:cNvSpPr/>
            <p:nvPr/>
          </p:nvSpPr>
          <p:spPr bwMode="auto">
            <a:xfrm>
              <a:off x="5475288" y="9361488"/>
              <a:ext cx="220662" cy="649288"/>
            </a:xfrm>
            <a:custGeom>
              <a:avLst/>
              <a:gdLst>
                <a:gd name="T0" fmla="*/ 49 w 59"/>
                <a:gd name="T1" fmla="*/ 156 h 173"/>
                <a:gd name="T2" fmla="*/ 33 w 59"/>
                <a:gd name="T3" fmla="*/ 173 h 173"/>
                <a:gd name="T4" fmla="*/ 29 w 59"/>
                <a:gd name="T5" fmla="*/ 173 h 173"/>
                <a:gd name="T6" fmla="*/ 13 w 59"/>
                <a:gd name="T7" fmla="*/ 156 h 173"/>
                <a:gd name="T8" fmla="*/ 0 w 59"/>
                <a:gd name="T9" fmla="*/ 30 h 173"/>
                <a:gd name="T10" fmla="*/ 29 w 59"/>
                <a:gd name="T11" fmla="*/ 0 h 173"/>
                <a:gd name="T12" fmla="*/ 59 w 59"/>
                <a:gd name="T13" fmla="*/ 30 h 173"/>
                <a:gd name="T14" fmla="*/ 49 w 59"/>
                <a:gd name="T15" fmla="*/ 156 h 173"/>
                <a:gd name="T16" fmla="*/ 49 w 59"/>
                <a:gd name="T17"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73">
                  <a:moveTo>
                    <a:pt x="49" y="156"/>
                  </a:moveTo>
                  <a:cubicBezTo>
                    <a:pt x="49" y="165"/>
                    <a:pt x="42" y="173"/>
                    <a:pt x="33" y="173"/>
                  </a:cubicBezTo>
                  <a:cubicBezTo>
                    <a:pt x="29" y="173"/>
                    <a:pt x="29" y="173"/>
                    <a:pt x="29" y="173"/>
                  </a:cubicBezTo>
                  <a:cubicBezTo>
                    <a:pt x="20" y="173"/>
                    <a:pt x="13" y="165"/>
                    <a:pt x="13" y="156"/>
                  </a:cubicBezTo>
                  <a:cubicBezTo>
                    <a:pt x="0" y="30"/>
                    <a:pt x="0" y="30"/>
                    <a:pt x="0" y="30"/>
                  </a:cubicBezTo>
                  <a:cubicBezTo>
                    <a:pt x="0" y="21"/>
                    <a:pt x="8" y="0"/>
                    <a:pt x="29" y="0"/>
                  </a:cubicBezTo>
                  <a:cubicBezTo>
                    <a:pt x="51" y="0"/>
                    <a:pt x="59" y="21"/>
                    <a:pt x="59" y="30"/>
                  </a:cubicBezTo>
                  <a:cubicBezTo>
                    <a:pt x="49" y="156"/>
                    <a:pt x="49" y="156"/>
                    <a:pt x="49" y="156"/>
                  </a:cubicBezTo>
                  <a:cubicBezTo>
                    <a:pt x="49" y="156"/>
                    <a:pt x="49" y="156"/>
                    <a:pt x="49" y="156"/>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3" name="TextBox 2"/>
          <p:cNvSpPr txBox="1"/>
          <p:nvPr/>
        </p:nvSpPr>
        <p:spPr>
          <a:xfrm>
            <a:off x="494016" y="1372469"/>
            <a:ext cx="5247878" cy="523220"/>
          </a:xfrm>
          <a:prstGeom prst="rect">
            <a:avLst/>
          </a:prstGeom>
          <a:noFill/>
        </p:spPr>
        <p:txBody>
          <a:bodyPr wrap="square" rtlCol="0">
            <a:spAutoFit/>
          </a:bodyPr>
          <a:lstStyle/>
          <a:p>
            <a:r>
              <a:rPr lang="en-US" sz="2800" b="1" dirty="0" smtClean="0">
                <a:solidFill>
                  <a:srgbClr val="0000FF"/>
                </a:solidFill>
                <a:latin typeface="Arial" panose="020B0604020202020204" pitchFamily="34" charset="0"/>
                <a:cs typeface="Arial" panose="020B0604020202020204" pitchFamily="34" charset="0"/>
              </a:rPr>
              <a:t>3. Ứng dụng của chất dẻo</a:t>
            </a:r>
            <a:endParaRPr lang="en-US" sz="2800" b="1" dirty="0">
              <a:solidFill>
                <a:srgbClr val="0000FF"/>
              </a:solidFill>
              <a:latin typeface="Arial" panose="020B0604020202020204" pitchFamily="34" charset="0"/>
              <a:cs typeface="Arial" panose="020B0604020202020204" pitchFamily="34" charset="0"/>
            </a:endParaRPr>
          </a:p>
        </p:txBody>
      </p:sp>
      <p:sp>
        <p:nvSpPr>
          <p:cNvPr id="8" name="Freeform 7"/>
          <p:cNvSpPr/>
          <p:nvPr/>
        </p:nvSpPr>
        <p:spPr>
          <a:xfrm>
            <a:off x="0" y="2172896"/>
            <a:ext cx="5441430" cy="1133290"/>
          </a:xfrm>
          <a:custGeom>
            <a:avLst/>
            <a:gdLst>
              <a:gd name="connsiteX0" fmla="*/ 0 w 6439040"/>
              <a:gd name="connsiteY0" fmla="*/ 0 h 1133290"/>
              <a:gd name="connsiteX1" fmla="*/ 6439040 w 6439040"/>
              <a:gd name="connsiteY1" fmla="*/ 0 h 1133290"/>
              <a:gd name="connsiteX2" fmla="*/ 6439040 w 6439040"/>
              <a:gd name="connsiteY2" fmla="*/ 1133290 h 1133290"/>
              <a:gd name="connsiteX3" fmla="*/ 0 w 6439040"/>
              <a:gd name="connsiteY3" fmla="*/ 1133290 h 1133290"/>
              <a:gd name="connsiteX4" fmla="*/ 0 w 6439040"/>
              <a:gd name="connsiteY4" fmla="*/ 0 h 1133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9040" h="1133290">
                <a:moveTo>
                  <a:pt x="0" y="0"/>
                </a:moveTo>
                <a:lnTo>
                  <a:pt x="6439040" y="0"/>
                </a:lnTo>
                <a:lnTo>
                  <a:pt x="6439040" y="1133290"/>
                </a:lnTo>
                <a:lnTo>
                  <a:pt x="0" y="1133290"/>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91440" rIns="91440" bIns="91440" numCol="1" spcCol="1270" anchor="ctr" anchorCtr="0">
            <a:noAutofit/>
          </a:bodyPr>
          <a:lstStyle/>
          <a:p>
            <a:pPr lvl="0" algn="l" defTabSz="1066800">
              <a:lnSpc>
                <a:spcPct val="90000"/>
              </a:lnSpc>
              <a:spcBef>
                <a:spcPct val="0"/>
              </a:spcBef>
              <a:spcAft>
                <a:spcPct val="35000"/>
              </a:spcAft>
            </a:pPr>
            <a:r>
              <a:rPr lang="en-US" sz="2800" b="1" kern="1200" dirty="0" smtClean="0">
                <a:solidFill>
                  <a:srgbClr val="C00000"/>
                </a:solidFill>
                <a:latin typeface="Tahoma" panose="020B0604030504040204" pitchFamily="34" charset="0"/>
                <a:cs typeface="Tahoma" panose="020B0604030504040204" pitchFamily="34" charset="0"/>
              </a:rPr>
              <a:t>Chất dẻo có những ứng dụng gì trong đời sống và sản xuất ?</a:t>
            </a:r>
            <a:endParaRPr lang="en-US" sz="2800" b="1" kern="1200" dirty="0">
              <a:solidFill>
                <a:srgbClr val="C00000"/>
              </a:solidFill>
              <a:latin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2"/>
          <a:stretch>
            <a:fillRect/>
          </a:stretch>
        </p:blipFill>
        <p:spPr>
          <a:xfrm>
            <a:off x="5741894" y="2354960"/>
            <a:ext cx="2533250" cy="2132644"/>
          </a:xfrm>
          <a:prstGeom prst="rect">
            <a:avLst/>
          </a:prstGeom>
        </p:spPr>
      </p:pic>
      <p:pic>
        <p:nvPicPr>
          <p:cNvPr id="17" name="Picture 16"/>
          <p:cNvPicPr>
            <a:picLocks noChangeAspect="1"/>
          </p:cNvPicPr>
          <p:nvPr/>
        </p:nvPicPr>
        <p:blipFill>
          <a:blip r:embed="rId3"/>
          <a:stretch>
            <a:fillRect/>
          </a:stretch>
        </p:blipFill>
        <p:spPr>
          <a:xfrm>
            <a:off x="8748804" y="2354960"/>
            <a:ext cx="2637444" cy="2038603"/>
          </a:xfrm>
          <a:prstGeom prst="rect">
            <a:avLst/>
          </a:prstGeom>
        </p:spPr>
      </p:pic>
      <p:pic>
        <p:nvPicPr>
          <p:cNvPr id="18" name="Picture 17"/>
          <p:cNvPicPr>
            <a:picLocks noChangeAspect="1"/>
          </p:cNvPicPr>
          <p:nvPr/>
        </p:nvPicPr>
        <p:blipFill>
          <a:blip r:embed="rId4"/>
          <a:stretch>
            <a:fillRect/>
          </a:stretch>
        </p:blipFill>
        <p:spPr>
          <a:xfrm>
            <a:off x="8748804" y="4393563"/>
            <a:ext cx="2583760" cy="1994481"/>
          </a:xfrm>
          <a:prstGeom prst="rect">
            <a:avLst/>
          </a:prstGeom>
        </p:spPr>
      </p:pic>
      <p:pic>
        <p:nvPicPr>
          <p:cNvPr id="19" name="Picture 18"/>
          <p:cNvPicPr>
            <a:picLocks noChangeAspect="1"/>
          </p:cNvPicPr>
          <p:nvPr/>
        </p:nvPicPr>
        <p:blipFill>
          <a:blip r:embed="rId5"/>
          <a:stretch>
            <a:fillRect/>
          </a:stretch>
        </p:blipFill>
        <p:spPr>
          <a:xfrm>
            <a:off x="6059365" y="4756984"/>
            <a:ext cx="2215779" cy="1631060"/>
          </a:xfrm>
          <a:prstGeom prst="rect">
            <a:avLst/>
          </a:prstGeom>
        </p:spPr>
      </p:pic>
    </p:spTree>
    <p:extLst>
      <p:ext uri="{BB962C8B-B14F-4D97-AF65-F5344CB8AC3E}">
        <p14:creationId xmlns:p14="http://schemas.microsoft.com/office/powerpoint/2010/main" val="1423084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EB65-6BC8-22D0-15EF-138A0FB8CD1E}"/>
              </a:ext>
            </a:extLst>
          </p:cNvPr>
          <p:cNvSpPr>
            <a:spLocks noGrp="1"/>
          </p:cNvSpPr>
          <p:nvPr>
            <p:ph type="title" idx="4294967295"/>
          </p:nvPr>
        </p:nvSpPr>
        <p:spPr>
          <a:xfrm>
            <a:off x="284813" y="683294"/>
            <a:ext cx="2458387" cy="445579"/>
          </a:xfrm>
          <a:prstGeom prst="roundRect">
            <a:avLst/>
          </a:prstGeom>
        </p:spPr>
        <p:txBody>
          <a:bodyPr>
            <a:normAutofit fontScale="90000"/>
          </a:bodyPr>
          <a:lstStyle/>
          <a:p>
            <a:r>
              <a:rPr lang="en-US" sz="2800" b="1" dirty="0" smtClean="0">
                <a:solidFill>
                  <a:srgbClr val="0000FF"/>
                </a:solidFill>
                <a:latin typeface="Tahoma" panose="020B0604030504040204" pitchFamily="34" charset="0"/>
                <a:cs typeface="Tahoma" panose="020B0604030504040204" pitchFamily="34" charset="0"/>
              </a:rPr>
              <a:t>I. CHẤT DẺO</a:t>
            </a:r>
            <a:endParaRPr lang="en-US" sz="2800" b="1" dirty="0">
              <a:solidFill>
                <a:srgbClr val="0000FF"/>
              </a:solidFill>
              <a:latin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B7090219-7FED-2494-0849-57BE6FD5ED91}"/>
              </a:ext>
            </a:extLst>
          </p:cNvPr>
          <p:cNvGrpSpPr/>
          <p:nvPr/>
        </p:nvGrpSpPr>
        <p:grpSpPr>
          <a:xfrm>
            <a:off x="-4077754" y="660630"/>
            <a:ext cx="2676413" cy="795790"/>
            <a:chOff x="4867276" y="9361488"/>
            <a:chExt cx="3794125" cy="927101"/>
          </a:xfrm>
        </p:grpSpPr>
        <p:sp>
          <p:nvSpPr>
            <p:cNvPr id="57" name="Freeform 59">
              <a:extLst>
                <a:ext uri="{FF2B5EF4-FFF2-40B4-BE49-F238E27FC236}">
                  <a16:creationId xmlns:a16="http://schemas.microsoft.com/office/drawing/2014/main" id="{B9DB6463-B537-A3EF-684E-4F174905B77E}"/>
                </a:ext>
              </a:extLst>
            </p:cNvPr>
            <p:cNvSpPr/>
            <p:nvPr/>
          </p:nvSpPr>
          <p:spPr bwMode="auto">
            <a:xfrm>
              <a:off x="6351588" y="9713913"/>
              <a:ext cx="322262" cy="427038"/>
            </a:xfrm>
            <a:custGeom>
              <a:avLst/>
              <a:gdLst>
                <a:gd name="T0" fmla="*/ 86 w 86"/>
                <a:gd name="T1" fmla="*/ 8 h 114"/>
                <a:gd name="T2" fmla="*/ 86 w 86"/>
                <a:gd name="T3" fmla="*/ 35 h 114"/>
                <a:gd name="T4" fmla="*/ 54 w 86"/>
                <a:gd name="T5" fmla="*/ 24 h 114"/>
                <a:gd name="T6" fmla="*/ 33 w 86"/>
                <a:gd name="T7" fmla="*/ 33 h 114"/>
                <a:gd name="T8" fmla="*/ 24 w 86"/>
                <a:gd name="T9" fmla="*/ 58 h 114"/>
                <a:gd name="T10" fmla="*/ 33 w 86"/>
                <a:gd name="T11" fmla="*/ 82 h 114"/>
                <a:gd name="T12" fmla="*/ 56 w 86"/>
                <a:gd name="T13" fmla="*/ 91 h 114"/>
                <a:gd name="T14" fmla="*/ 86 w 86"/>
                <a:gd name="T15" fmla="*/ 81 h 114"/>
                <a:gd name="T16" fmla="*/ 86 w 86"/>
                <a:gd name="T17" fmla="*/ 108 h 114"/>
                <a:gd name="T18" fmla="*/ 53 w 86"/>
                <a:gd name="T19" fmla="*/ 114 h 114"/>
                <a:gd name="T20" fmla="*/ 15 w 86"/>
                <a:gd name="T21" fmla="*/ 98 h 114"/>
                <a:gd name="T22" fmla="*/ 0 w 86"/>
                <a:gd name="T23" fmla="*/ 58 h 114"/>
                <a:gd name="T24" fmla="*/ 15 w 86"/>
                <a:gd name="T25" fmla="*/ 17 h 114"/>
                <a:gd name="T26" fmla="*/ 54 w 86"/>
                <a:gd name="T27" fmla="*/ 0 h 114"/>
                <a:gd name="T28" fmla="*/ 86 w 86"/>
                <a:gd name="T2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8"/>
                  </a:moveTo>
                  <a:cubicBezTo>
                    <a:pt x="86" y="35"/>
                    <a:pt x="86" y="35"/>
                    <a:pt x="86" y="35"/>
                  </a:cubicBezTo>
                  <a:cubicBezTo>
                    <a:pt x="74" y="27"/>
                    <a:pt x="63" y="24"/>
                    <a:pt x="54" y="24"/>
                  </a:cubicBezTo>
                  <a:cubicBezTo>
                    <a:pt x="45" y="24"/>
                    <a:pt x="38" y="27"/>
                    <a:pt x="33" y="33"/>
                  </a:cubicBezTo>
                  <a:cubicBezTo>
                    <a:pt x="27" y="39"/>
                    <a:pt x="24" y="48"/>
                    <a:pt x="24" y="58"/>
                  </a:cubicBezTo>
                  <a:cubicBezTo>
                    <a:pt x="24" y="68"/>
                    <a:pt x="27" y="76"/>
                    <a:pt x="33" y="82"/>
                  </a:cubicBezTo>
                  <a:cubicBezTo>
                    <a:pt x="39" y="88"/>
                    <a:pt x="46" y="91"/>
                    <a:pt x="56" y="91"/>
                  </a:cubicBezTo>
                  <a:cubicBezTo>
                    <a:pt x="64" y="91"/>
                    <a:pt x="74" y="87"/>
                    <a:pt x="86" y="81"/>
                  </a:cubicBezTo>
                  <a:cubicBezTo>
                    <a:pt x="86" y="108"/>
                    <a:pt x="86" y="108"/>
                    <a:pt x="86" y="108"/>
                  </a:cubicBezTo>
                  <a:cubicBezTo>
                    <a:pt x="73" y="112"/>
                    <a:pt x="62" y="114"/>
                    <a:pt x="53" y="114"/>
                  </a:cubicBezTo>
                  <a:cubicBezTo>
                    <a:pt x="38" y="114"/>
                    <a:pt x="26" y="109"/>
                    <a:pt x="15" y="98"/>
                  </a:cubicBezTo>
                  <a:cubicBezTo>
                    <a:pt x="5" y="87"/>
                    <a:pt x="0" y="73"/>
                    <a:pt x="0" y="58"/>
                  </a:cubicBezTo>
                  <a:cubicBezTo>
                    <a:pt x="0" y="42"/>
                    <a:pt x="5" y="28"/>
                    <a:pt x="15" y="17"/>
                  </a:cubicBezTo>
                  <a:cubicBezTo>
                    <a:pt x="26" y="6"/>
                    <a:pt x="39" y="0"/>
                    <a:pt x="54" y="0"/>
                  </a:cubicBezTo>
                  <a:cubicBezTo>
                    <a:pt x="64" y="0"/>
                    <a:pt x="74" y="3"/>
                    <a:pt x="86" y="8"/>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8" name="Freeform 60">
              <a:extLst>
                <a:ext uri="{FF2B5EF4-FFF2-40B4-BE49-F238E27FC236}">
                  <a16:creationId xmlns:a16="http://schemas.microsoft.com/office/drawing/2014/main" id="{D40C533E-0224-B9BE-50F4-D1DAB952042C}"/>
                </a:ext>
              </a:extLst>
            </p:cNvPr>
            <p:cNvSpPr/>
            <p:nvPr/>
          </p:nvSpPr>
          <p:spPr bwMode="auto">
            <a:xfrm>
              <a:off x="6738938" y="9721851"/>
              <a:ext cx="325437" cy="415925"/>
            </a:xfrm>
            <a:custGeom>
              <a:avLst/>
              <a:gdLst>
                <a:gd name="T0" fmla="*/ 0 w 205"/>
                <a:gd name="T1" fmla="*/ 0 h 262"/>
                <a:gd name="T2" fmla="*/ 56 w 205"/>
                <a:gd name="T3" fmla="*/ 0 h 262"/>
                <a:gd name="T4" fmla="*/ 56 w 205"/>
                <a:gd name="T5" fmla="*/ 99 h 262"/>
                <a:gd name="T6" fmla="*/ 148 w 205"/>
                <a:gd name="T7" fmla="*/ 99 h 262"/>
                <a:gd name="T8" fmla="*/ 148 w 205"/>
                <a:gd name="T9" fmla="*/ 0 h 262"/>
                <a:gd name="T10" fmla="*/ 205 w 205"/>
                <a:gd name="T11" fmla="*/ 0 h 262"/>
                <a:gd name="T12" fmla="*/ 205 w 205"/>
                <a:gd name="T13" fmla="*/ 262 h 262"/>
                <a:gd name="T14" fmla="*/ 148 w 205"/>
                <a:gd name="T15" fmla="*/ 262 h 262"/>
                <a:gd name="T16" fmla="*/ 148 w 205"/>
                <a:gd name="T17" fmla="*/ 156 h 262"/>
                <a:gd name="T18" fmla="*/ 56 w 205"/>
                <a:gd name="T19" fmla="*/ 156 h 262"/>
                <a:gd name="T20" fmla="*/ 56 w 205"/>
                <a:gd name="T21" fmla="*/ 262 h 262"/>
                <a:gd name="T22" fmla="*/ 0 w 205"/>
                <a:gd name="T23" fmla="*/ 262 h 262"/>
                <a:gd name="T24" fmla="*/ 0 w 205"/>
                <a:gd name="T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2">
                  <a:moveTo>
                    <a:pt x="0" y="0"/>
                  </a:moveTo>
                  <a:lnTo>
                    <a:pt x="56" y="0"/>
                  </a:lnTo>
                  <a:lnTo>
                    <a:pt x="56" y="99"/>
                  </a:lnTo>
                  <a:lnTo>
                    <a:pt x="148" y="99"/>
                  </a:lnTo>
                  <a:lnTo>
                    <a:pt x="148" y="0"/>
                  </a:lnTo>
                  <a:lnTo>
                    <a:pt x="205" y="0"/>
                  </a:lnTo>
                  <a:lnTo>
                    <a:pt x="205" y="262"/>
                  </a:lnTo>
                  <a:lnTo>
                    <a:pt x="148" y="262"/>
                  </a:lnTo>
                  <a:lnTo>
                    <a:pt x="148" y="156"/>
                  </a:lnTo>
                  <a:lnTo>
                    <a:pt x="56" y="156"/>
                  </a:lnTo>
                  <a:lnTo>
                    <a:pt x="56" y="262"/>
                  </a:lnTo>
                  <a:lnTo>
                    <a:pt x="0" y="262"/>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9" name="Freeform 61">
              <a:extLst>
                <a:ext uri="{FF2B5EF4-FFF2-40B4-BE49-F238E27FC236}">
                  <a16:creationId xmlns:a16="http://schemas.microsoft.com/office/drawing/2014/main" id="{878B932A-732F-F76B-84DF-B8BA9BD0D795}"/>
                </a:ext>
              </a:extLst>
            </p:cNvPr>
            <p:cNvSpPr/>
            <p:nvPr/>
          </p:nvSpPr>
          <p:spPr bwMode="auto">
            <a:xfrm>
              <a:off x="7150100" y="9721851"/>
              <a:ext cx="327025" cy="419100"/>
            </a:xfrm>
            <a:custGeom>
              <a:avLst/>
              <a:gdLst>
                <a:gd name="T0" fmla="*/ 0 w 87"/>
                <a:gd name="T1" fmla="*/ 0 h 112"/>
                <a:gd name="T2" fmla="*/ 24 w 87"/>
                <a:gd name="T3" fmla="*/ 0 h 112"/>
                <a:gd name="T4" fmla="*/ 24 w 87"/>
                <a:gd name="T5" fmla="*/ 67 h 112"/>
                <a:gd name="T6" fmla="*/ 29 w 87"/>
                <a:gd name="T7" fmla="*/ 83 h 112"/>
                <a:gd name="T8" fmla="*/ 43 w 87"/>
                <a:gd name="T9" fmla="*/ 88 h 112"/>
                <a:gd name="T10" fmla="*/ 58 w 87"/>
                <a:gd name="T11" fmla="*/ 83 h 112"/>
                <a:gd name="T12" fmla="*/ 63 w 87"/>
                <a:gd name="T13" fmla="*/ 66 h 112"/>
                <a:gd name="T14" fmla="*/ 63 w 87"/>
                <a:gd name="T15" fmla="*/ 0 h 112"/>
                <a:gd name="T16" fmla="*/ 87 w 87"/>
                <a:gd name="T17" fmla="*/ 0 h 112"/>
                <a:gd name="T18" fmla="*/ 87 w 87"/>
                <a:gd name="T19" fmla="*/ 71 h 112"/>
                <a:gd name="T20" fmla="*/ 82 w 87"/>
                <a:gd name="T21" fmla="*/ 91 h 112"/>
                <a:gd name="T22" fmla="*/ 67 w 87"/>
                <a:gd name="T23" fmla="*/ 107 h 112"/>
                <a:gd name="T24" fmla="*/ 44 w 87"/>
                <a:gd name="T25" fmla="*/ 112 h 112"/>
                <a:gd name="T26" fmla="*/ 11 w 87"/>
                <a:gd name="T27" fmla="*/ 99 h 112"/>
                <a:gd name="T28" fmla="*/ 0 w 87"/>
                <a:gd name="T29" fmla="*/ 73 h 112"/>
                <a:gd name="T30" fmla="*/ 0 w 87"/>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12">
                  <a:moveTo>
                    <a:pt x="0" y="0"/>
                  </a:moveTo>
                  <a:cubicBezTo>
                    <a:pt x="24" y="0"/>
                    <a:pt x="24" y="0"/>
                    <a:pt x="24" y="0"/>
                  </a:cubicBezTo>
                  <a:cubicBezTo>
                    <a:pt x="24" y="67"/>
                    <a:pt x="24" y="67"/>
                    <a:pt x="24" y="67"/>
                  </a:cubicBezTo>
                  <a:cubicBezTo>
                    <a:pt x="24" y="74"/>
                    <a:pt x="26" y="79"/>
                    <a:pt x="29" y="83"/>
                  </a:cubicBezTo>
                  <a:cubicBezTo>
                    <a:pt x="33" y="86"/>
                    <a:pt x="37" y="88"/>
                    <a:pt x="43" y="88"/>
                  </a:cubicBezTo>
                  <a:cubicBezTo>
                    <a:pt x="49" y="88"/>
                    <a:pt x="54" y="86"/>
                    <a:pt x="58" y="83"/>
                  </a:cubicBezTo>
                  <a:cubicBezTo>
                    <a:pt x="62" y="79"/>
                    <a:pt x="63" y="73"/>
                    <a:pt x="63" y="66"/>
                  </a:cubicBezTo>
                  <a:cubicBezTo>
                    <a:pt x="63" y="0"/>
                    <a:pt x="63" y="0"/>
                    <a:pt x="63" y="0"/>
                  </a:cubicBezTo>
                  <a:cubicBezTo>
                    <a:pt x="87" y="0"/>
                    <a:pt x="87" y="0"/>
                    <a:pt x="87" y="0"/>
                  </a:cubicBezTo>
                  <a:cubicBezTo>
                    <a:pt x="87" y="71"/>
                    <a:pt x="87" y="71"/>
                    <a:pt x="87" y="71"/>
                  </a:cubicBezTo>
                  <a:cubicBezTo>
                    <a:pt x="87" y="78"/>
                    <a:pt x="85" y="84"/>
                    <a:pt x="82" y="91"/>
                  </a:cubicBezTo>
                  <a:cubicBezTo>
                    <a:pt x="79" y="98"/>
                    <a:pt x="74" y="103"/>
                    <a:pt x="67" y="107"/>
                  </a:cubicBezTo>
                  <a:cubicBezTo>
                    <a:pt x="60" y="110"/>
                    <a:pt x="53" y="112"/>
                    <a:pt x="44" y="112"/>
                  </a:cubicBezTo>
                  <a:cubicBezTo>
                    <a:pt x="29" y="112"/>
                    <a:pt x="18" y="108"/>
                    <a:pt x="11" y="99"/>
                  </a:cubicBezTo>
                  <a:cubicBezTo>
                    <a:pt x="4" y="91"/>
                    <a:pt x="0" y="82"/>
                    <a:pt x="0" y="73"/>
                  </a:cubicBez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0" name="Freeform 62">
              <a:extLst>
                <a:ext uri="{FF2B5EF4-FFF2-40B4-BE49-F238E27FC236}">
                  <a16:creationId xmlns:a16="http://schemas.microsoft.com/office/drawing/2014/main" id="{74C577FA-518F-3883-34B9-6658CD9D6F52}"/>
                </a:ext>
              </a:extLst>
            </p:cNvPr>
            <p:cNvSpPr/>
            <p:nvPr/>
          </p:nvSpPr>
          <p:spPr bwMode="auto">
            <a:xfrm>
              <a:off x="7705725" y="9721851"/>
              <a:ext cx="352425" cy="415925"/>
            </a:xfrm>
            <a:custGeom>
              <a:avLst/>
              <a:gdLst>
                <a:gd name="T0" fmla="*/ 0 w 222"/>
                <a:gd name="T1" fmla="*/ 0 h 262"/>
                <a:gd name="T2" fmla="*/ 62 w 222"/>
                <a:gd name="T3" fmla="*/ 0 h 262"/>
                <a:gd name="T4" fmla="*/ 109 w 222"/>
                <a:gd name="T5" fmla="*/ 80 h 262"/>
                <a:gd name="T6" fmla="*/ 158 w 222"/>
                <a:gd name="T7" fmla="*/ 0 h 262"/>
                <a:gd name="T8" fmla="*/ 222 w 222"/>
                <a:gd name="T9" fmla="*/ 0 h 262"/>
                <a:gd name="T10" fmla="*/ 137 w 222"/>
                <a:gd name="T11" fmla="*/ 139 h 262"/>
                <a:gd name="T12" fmla="*/ 137 w 222"/>
                <a:gd name="T13" fmla="*/ 262 h 262"/>
                <a:gd name="T14" fmla="*/ 83 w 222"/>
                <a:gd name="T15" fmla="*/ 262 h 262"/>
                <a:gd name="T16" fmla="*/ 83 w 222"/>
                <a:gd name="T17" fmla="*/ 139 h 262"/>
                <a:gd name="T18" fmla="*/ 0 w 222"/>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62">
                  <a:moveTo>
                    <a:pt x="0" y="0"/>
                  </a:moveTo>
                  <a:lnTo>
                    <a:pt x="62" y="0"/>
                  </a:lnTo>
                  <a:lnTo>
                    <a:pt x="109" y="80"/>
                  </a:lnTo>
                  <a:lnTo>
                    <a:pt x="158" y="0"/>
                  </a:lnTo>
                  <a:lnTo>
                    <a:pt x="222" y="0"/>
                  </a:lnTo>
                  <a:lnTo>
                    <a:pt x="137" y="139"/>
                  </a:lnTo>
                  <a:lnTo>
                    <a:pt x="137" y="262"/>
                  </a:lnTo>
                  <a:lnTo>
                    <a:pt x="83" y="262"/>
                  </a:lnTo>
                  <a:lnTo>
                    <a:pt x="83" y="139"/>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1" name="Freeform 63">
              <a:extLst>
                <a:ext uri="{FF2B5EF4-FFF2-40B4-BE49-F238E27FC236}">
                  <a16:creationId xmlns:a16="http://schemas.microsoft.com/office/drawing/2014/main" id="{EB8C386C-40C3-F369-E05D-F9922F1DF2DD}"/>
                </a:ext>
              </a:extLst>
            </p:cNvPr>
            <p:cNvSpPr/>
            <p:nvPr/>
          </p:nvSpPr>
          <p:spPr bwMode="auto">
            <a:xfrm>
              <a:off x="7292975" y="9601201"/>
              <a:ext cx="153987" cy="93663"/>
            </a:xfrm>
            <a:custGeom>
              <a:avLst/>
              <a:gdLst>
                <a:gd name="T0" fmla="*/ 36 w 97"/>
                <a:gd name="T1" fmla="*/ 0 h 59"/>
                <a:gd name="T2" fmla="*/ 97 w 97"/>
                <a:gd name="T3" fmla="*/ 0 h 59"/>
                <a:gd name="T4" fmla="*/ 36 w 97"/>
                <a:gd name="T5" fmla="*/ 59 h 59"/>
                <a:gd name="T6" fmla="*/ 0 w 97"/>
                <a:gd name="T7" fmla="*/ 59 h 59"/>
                <a:gd name="T8" fmla="*/ 36 w 97"/>
                <a:gd name="T9" fmla="*/ 0 h 59"/>
              </a:gdLst>
              <a:ahLst/>
              <a:cxnLst>
                <a:cxn ang="0">
                  <a:pos x="T0" y="T1"/>
                </a:cxn>
                <a:cxn ang="0">
                  <a:pos x="T2" y="T3"/>
                </a:cxn>
                <a:cxn ang="0">
                  <a:pos x="T4" y="T5"/>
                </a:cxn>
                <a:cxn ang="0">
                  <a:pos x="T6" y="T7"/>
                </a:cxn>
                <a:cxn ang="0">
                  <a:pos x="T8" y="T9"/>
                </a:cxn>
              </a:cxnLst>
              <a:rect l="0" t="0" r="r" b="b"/>
              <a:pathLst>
                <a:path w="97" h="59">
                  <a:moveTo>
                    <a:pt x="36" y="0"/>
                  </a:moveTo>
                  <a:lnTo>
                    <a:pt x="97" y="0"/>
                  </a:lnTo>
                  <a:lnTo>
                    <a:pt x="36" y="59"/>
                  </a:lnTo>
                  <a:lnTo>
                    <a:pt x="0" y="59"/>
                  </a:lnTo>
                  <a:lnTo>
                    <a:pt x="36"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2" name="Freeform 64">
              <a:extLst>
                <a:ext uri="{FF2B5EF4-FFF2-40B4-BE49-F238E27FC236}">
                  <a16:creationId xmlns:a16="http://schemas.microsoft.com/office/drawing/2014/main" id="{FC66618F-CB2F-7CB0-C1FE-49F913285BF7}"/>
                </a:ext>
              </a:extLst>
            </p:cNvPr>
            <p:cNvSpPr/>
            <p:nvPr/>
          </p:nvSpPr>
          <p:spPr bwMode="auto">
            <a:xfrm>
              <a:off x="7867650" y="9601201"/>
              <a:ext cx="157162" cy="93663"/>
            </a:xfrm>
            <a:custGeom>
              <a:avLst/>
              <a:gdLst>
                <a:gd name="T0" fmla="*/ 35 w 99"/>
                <a:gd name="T1" fmla="*/ 0 h 59"/>
                <a:gd name="T2" fmla="*/ 99 w 99"/>
                <a:gd name="T3" fmla="*/ 0 h 59"/>
                <a:gd name="T4" fmla="*/ 35 w 99"/>
                <a:gd name="T5" fmla="*/ 59 h 59"/>
                <a:gd name="T6" fmla="*/ 0 w 99"/>
                <a:gd name="T7" fmla="*/ 59 h 59"/>
                <a:gd name="T8" fmla="*/ 35 w 99"/>
                <a:gd name="T9" fmla="*/ 0 h 59"/>
              </a:gdLst>
              <a:ahLst/>
              <a:cxnLst>
                <a:cxn ang="0">
                  <a:pos x="T0" y="T1"/>
                </a:cxn>
                <a:cxn ang="0">
                  <a:pos x="T2" y="T3"/>
                </a:cxn>
                <a:cxn ang="0">
                  <a:pos x="T4" y="T5"/>
                </a:cxn>
                <a:cxn ang="0">
                  <a:pos x="T6" y="T7"/>
                </a:cxn>
                <a:cxn ang="0">
                  <a:pos x="T8" y="T9"/>
                </a:cxn>
              </a:cxnLst>
              <a:rect l="0" t="0" r="r" b="b"/>
              <a:pathLst>
                <a:path w="99" h="59">
                  <a:moveTo>
                    <a:pt x="35" y="0"/>
                  </a:moveTo>
                  <a:lnTo>
                    <a:pt x="99" y="0"/>
                  </a:lnTo>
                  <a:lnTo>
                    <a:pt x="35" y="59"/>
                  </a:lnTo>
                  <a:lnTo>
                    <a:pt x="0" y="59"/>
                  </a:lnTo>
                  <a:lnTo>
                    <a:pt x="35"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3" name="Freeform 65">
              <a:extLst>
                <a:ext uri="{FF2B5EF4-FFF2-40B4-BE49-F238E27FC236}">
                  <a16:creationId xmlns:a16="http://schemas.microsoft.com/office/drawing/2014/main" id="{F1A27D3A-85DB-F8C0-53A3-E83E19258D31}"/>
                </a:ext>
              </a:extLst>
            </p:cNvPr>
            <p:cNvSpPr/>
            <p:nvPr/>
          </p:nvSpPr>
          <p:spPr bwMode="auto">
            <a:xfrm>
              <a:off x="4867276" y="9871076"/>
              <a:ext cx="3794125" cy="417513"/>
            </a:xfrm>
            <a:custGeom>
              <a:avLst/>
              <a:gdLst>
                <a:gd name="T0" fmla="*/ 1005 w 1012"/>
                <a:gd name="T1" fmla="*/ 72 h 111"/>
                <a:gd name="T2" fmla="*/ 376 w 1012"/>
                <a:gd name="T3" fmla="*/ 72 h 111"/>
                <a:gd name="T4" fmla="*/ 360 w 1012"/>
                <a:gd name="T5" fmla="*/ 51 h 111"/>
                <a:gd name="T6" fmla="*/ 374 w 1012"/>
                <a:gd name="T7" fmla="*/ 20 h 111"/>
                <a:gd name="T8" fmla="*/ 366 w 1012"/>
                <a:gd name="T9" fmla="*/ 0 h 111"/>
                <a:gd name="T10" fmla="*/ 85 w 1012"/>
                <a:gd name="T11" fmla="*/ 0 h 111"/>
                <a:gd name="T12" fmla="*/ 53 w 1012"/>
                <a:gd name="T13" fmla="*/ 20 h 111"/>
                <a:gd name="T14" fmla="*/ 6 w 1012"/>
                <a:gd name="T15" fmla="*/ 91 h 111"/>
                <a:gd name="T16" fmla="*/ 15 w 1012"/>
                <a:gd name="T17" fmla="*/ 111 h 111"/>
                <a:gd name="T18" fmla="*/ 199 w 1012"/>
                <a:gd name="T19" fmla="*/ 111 h 111"/>
                <a:gd name="T20" fmla="*/ 296 w 1012"/>
                <a:gd name="T21" fmla="*/ 111 h 111"/>
                <a:gd name="T22" fmla="*/ 1005 w 1012"/>
                <a:gd name="T23" fmla="*/ 111 h 111"/>
                <a:gd name="T24" fmla="*/ 1012 w 1012"/>
                <a:gd name="T25" fmla="*/ 102 h 111"/>
                <a:gd name="T26" fmla="*/ 1012 w 1012"/>
                <a:gd name="T27" fmla="*/ 80 h 111"/>
                <a:gd name="T28" fmla="*/ 1005 w 1012"/>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11">
                  <a:moveTo>
                    <a:pt x="1005" y="72"/>
                  </a:moveTo>
                  <a:cubicBezTo>
                    <a:pt x="1005" y="72"/>
                    <a:pt x="423" y="72"/>
                    <a:pt x="376" y="72"/>
                  </a:cubicBezTo>
                  <a:cubicBezTo>
                    <a:pt x="350" y="72"/>
                    <a:pt x="355" y="63"/>
                    <a:pt x="360" y="51"/>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005" y="111"/>
                    <a:pt x="1005" y="111"/>
                    <a:pt x="1005" y="111"/>
                  </a:cubicBezTo>
                  <a:cubicBezTo>
                    <a:pt x="1009" y="111"/>
                    <a:pt x="1012" y="107"/>
                    <a:pt x="1012" y="102"/>
                  </a:cubicBezTo>
                  <a:cubicBezTo>
                    <a:pt x="1012" y="80"/>
                    <a:pt x="1012" y="80"/>
                    <a:pt x="1012" y="80"/>
                  </a:cubicBezTo>
                  <a:cubicBezTo>
                    <a:pt x="1012" y="76"/>
                    <a:pt x="1009" y="72"/>
                    <a:pt x="1005" y="72"/>
                  </a:cubicBezTo>
                  <a:close/>
                </a:path>
              </a:pathLst>
            </a:custGeom>
            <a:solidFill>
              <a:srgbClr val="FCD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4" name="Oval 63">
              <a:extLst>
                <a:ext uri="{FF2B5EF4-FFF2-40B4-BE49-F238E27FC236}">
                  <a16:creationId xmlns:a16="http://schemas.microsoft.com/office/drawing/2014/main" id="{0DE55340-F571-74EE-6514-822C4EE5E57F}"/>
                </a:ext>
              </a:extLst>
            </p:cNvPr>
            <p:cNvSpPr>
              <a:spLocks noChangeArrowheads="1"/>
            </p:cNvSpPr>
            <p:nvPr/>
          </p:nvSpPr>
          <p:spPr bwMode="auto">
            <a:xfrm>
              <a:off x="5497513" y="10044113"/>
              <a:ext cx="179387" cy="179388"/>
            </a:xfrm>
            <a:prstGeom prst="ellipse">
              <a:avLst/>
            </a:pr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5" name="Freeform 67">
              <a:extLst>
                <a:ext uri="{FF2B5EF4-FFF2-40B4-BE49-F238E27FC236}">
                  <a16:creationId xmlns:a16="http://schemas.microsoft.com/office/drawing/2014/main" id="{855651F1-E3B2-2288-6130-9F8D01E65AE2}"/>
                </a:ext>
              </a:extLst>
            </p:cNvPr>
            <p:cNvSpPr/>
            <p:nvPr/>
          </p:nvSpPr>
          <p:spPr bwMode="auto">
            <a:xfrm>
              <a:off x="5475288" y="9361488"/>
              <a:ext cx="220662" cy="649288"/>
            </a:xfrm>
            <a:custGeom>
              <a:avLst/>
              <a:gdLst>
                <a:gd name="T0" fmla="*/ 49 w 59"/>
                <a:gd name="T1" fmla="*/ 156 h 173"/>
                <a:gd name="T2" fmla="*/ 33 w 59"/>
                <a:gd name="T3" fmla="*/ 173 h 173"/>
                <a:gd name="T4" fmla="*/ 29 w 59"/>
                <a:gd name="T5" fmla="*/ 173 h 173"/>
                <a:gd name="T6" fmla="*/ 13 w 59"/>
                <a:gd name="T7" fmla="*/ 156 h 173"/>
                <a:gd name="T8" fmla="*/ 0 w 59"/>
                <a:gd name="T9" fmla="*/ 30 h 173"/>
                <a:gd name="T10" fmla="*/ 29 w 59"/>
                <a:gd name="T11" fmla="*/ 0 h 173"/>
                <a:gd name="T12" fmla="*/ 59 w 59"/>
                <a:gd name="T13" fmla="*/ 30 h 173"/>
                <a:gd name="T14" fmla="*/ 49 w 59"/>
                <a:gd name="T15" fmla="*/ 156 h 173"/>
                <a:gd name="T16" fmla="*/ 49 w 59"/>
                <a:gd name="T17"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73">
                  <a:moveTo>
                    <a:pt x="49" y="156"/>
                  </a:moveTo>
                  <a:cubicBezTo>
                    <a:pt x="49" y="165"/>
                    <a:pt x="42" y="173"/>
                    <a:pt x="33" y="173"/>
                  </a:cubicBezTo>
                  <a:cubicBezTo>
                    <a:pt x="29" y="173"/>
                    <a:pt x="29" y="173"/>
                    <a:pt x="29" y="173"/>
                  </a:cubicBezTo>
                  <a:cubicBezTo>
                    <a:pt x="20" y="173"/>
                    <a:pt x="13" y="165"/>
                    <a:pt x="13" y="156"/>
                  </a:cubicBezTo>
                  <a:cubicBezTo>
                    <a:pt x="0" y="30"/>
                    <a:pt x="0" y="30"/>
                    <a:pt x="0" y="30"/>
                  </a:cubicBezTo>
                  <a:cubicBezTo>
                    <a:pt x="0" y="21"/>
                    <a:pt x="8" y="0"/>
                    <a:pt x="29" y="0"/>
                  </a:cubicBezTo>
                  <a:cubicBezTo>
                    <a:pt x="51" y="0"/>
                    <a:pt x="59" y="21"/>
                    <a:pt x="59" y="30"/>
                  </a:cubicBezTo>
                  <a:cubicBezTo>
                    <a:pt x="49" y="156"/>
                    <a:pt x="49" y="156"/>
                    <a:pt x="49" y="156"/>
                  </a:cubicBezTo>
                  <a:cubicBezTo>
                    <a:pt x="49" y="156"/>
                    <a:pt x="49" y="156"/>
                    <a:pt x="49" y="156"/>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3" name="TextBox 2"/>
          <p:cNvSpPr txBox="1"/>
          <p:nvPr/>
        </p:nvSpPr>
        <p:spPr>
          <a:xfrm>
            <a:off x="652752" y="1172900"/>
            <a:ext cx="5247878" cy="523220"/>
          </a:xfrm>
          <a:prstGeom prst="rect">
            <a:avLst/>
          </a:prstGeom>
          <a:noFill/>
        </p:spPr>
        <p:txBody>
          <a:bodyPr wrap="square" rtlCol="0">
            <a:spAutoFit/>
          </a:bodyPr>
          <a:lstStyle/>
          <a:p>
            <a:r>
              <a:rPr lang="en-US" sz="2800" b="1" dirty="0" smtClean="0">
                <a:solidFill>
                  <a:srgbClr val="0000FF"/>
                </a:solidFill>
                <a:latin typeface="Arial" panose="020B0604020202020204" pitchFamily="34" charset="0"/>
                <a:cs typeface="Arial" panose="020B0604020202020204" pitchFamily="34" charset="0"/>
              </a:rPr>
              <a:t>3. Ứng dụng của chất dẻo</a:t>
            </a:r>
            <a:endParaRPr lang="en-US" sz="2800" b="1" dirty="0">
              <a:solidFill>
                <a:srgbClr val="0000FF"/>
              </a:solidFill>
              <a:latin typeface="Arial" panose="020B0604020202020204" pitchFamily="34" charset="0"/>
              <a:cs typeface="Arial" panose="020B0604020202020204" pitchFamily="34" charset="0"/>
            </a:endParaRPr>
          </a:p>
        </p:txBody>
      </p:sp>
      <p:sp>
        <p:nvSpPr>
          <p:cNvPr id="8" name="Freeform 7"/>
          <p:cNvSpPr/>
          <p:nvPr/>
        </p:nvSpPr>
        <p:spPr>
          <a:xfrm>
            <a:off x="0" y="1860078"/>
            <a:ext cx="5741894" cy="1133290"/>
          </a:xfrm>
          <a:custGeom>
            <a:avLst/>
            <a:gdLst>
              <a:gd name="connsiteX0" fmla="*/ 0 w 6439040"/>
              <a:gd name="connsiteY0" fmla="*/ 0 h 1133290"/>
              <a:gd name="connsiteX1" fmla="*/ 6439040 w 6439040"/>
              <a:gd name="connsiteY1" fmla="*/ 0 h 1133290"/>
              <a:gd name="connsiteX2" fmla="*/ 6439040 w 6439040"/>
              <a:gd name="connsiteY2" fmla="*/ 1133290 h 1133290"/>
              <a:gd name="connsiteX3" fmla="*/ 0 w 6439040"/>
              <a:gd name="connsiteY3" fmla="*/ 1133290 h 1133290"/>
              <a:gd name="connsiteX4" fmla="*/ 0 w 6439040"/>
              <a:gd name="connsiteY4" fmla="*/ 0 h 1133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9040" h="1133290">
                <a:moveTo>
                  <a:pt x="0" y="0"/>
                </a:moveTo>
                <a:lnTo>
                  <a:pt x="6439040" y="0"/>
                </a:lnTo>
                <a:lnTo>
                  <a:pt x="6439040" y="1133290"/>
                </a:lnTo>
                <a:lnTo>
                  <a:pt x="0" y="1133290"/>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solidFill>
                  <a:srgbClr val="7030A0"/>
                </a:solidFill>
                <a:latin typeface="Tahoma" panose="020B0604030504040204" pitchFamily="34" charset="0"/>
                <a:cs typeface="Tahoma" panose="020B0604030504040204" pitchFamily="34" charset="0"/>
              </a:rPr>
              <a:t>Đồ gia dụng: </a:t>
            </a:r>
            <a:r>
              <a:rPr lang="en-US" sz="2400" b="1" kern="1200" dirty="0" smtClean="0">
                <a:solidFill>
                  <a:srgbClr val="0000FF"/>
                </a:solidFill>
                <a:latin typeface="Tahoma" panose="020B0604030504040204" pitchFamily="34" charset="0"/>
                <a:cs typeface="Tahoma" panose="020B0604030504040204" pitchFamily="34" charset="0"/>
              </a:rPr>
              <a:t>Sản xuất bao bì đóng gói, bàn ghế, tủ quần áo, văn phòng phẩm,…</a:t>
            </a:r>
            <a:endParaRPr lang="en-US" sz="2400" b="1" kern="1200" dirty="0">
              <a:solidFill>
                <a:srgbClr val="0000FF"/>
              </a:solidFill>
              <a:latin typeface="Tahoma" panose="020B0604030504040204" pitchFamily="34" charset="0"/>
              <a:cs typeface="Tahoma" panose="020B0604030504040204" pitchFamily="34" charset="0"/>
            </a:endParaRPr>
          </a:p>
        </p:txBody>
      </p:sp>
      <p:sp>
        <p:nvSpPr>
          <p:cNvPr id="10" name="Freeform 9"/>
          <p:cNvSpPr/>
          <p:nvPr/>
        </p:nvSpPr>
        <p:spPr>
          <a:xfrm>
            <a:off x="6059365" y="3084255"/>
            <a:ext cx="6009731" cy="1037821"/>
          </a:xfrm>
          <a:custGeom>
            <a:avLst/>
            <a:gdLst>
              <a:gd name="connsiteX0" fmla="*/ 0 w 6009731"/>
              <a:gd name="connsiteY0" fmla="*/ 0 h 1037821"/>
              <a:gd name="connsiteX1" fmla="*/ 6009731 w 6009731"/>
              <a:gd name="connsiteY1" fmla="*/ 0 h 1037821"/>
              <a:gd name="connsiteX2" fmla="*/ 6009731 w 6009731"/>
              <a:gd name="connsiteY2" fmla="*/ 1037821 h 1037821"/>
              <a:gd name="connsiteX3" fmla="*/ 0 w 6009731"/>
              <a:gd name="connsiteY3" fmla="*/ 1037821 h 1037821"/>
              <a:gd name="connsiteX4" fmla="*/ 0 w 6009731"/>
              <a:gd name="connsiteY4" fmla="*/ 0 h 1037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9731" h="1037821">
                <a:moveTo>
                  <a:pt x="0" y="0"/>
                </a:moveTo>
                <a:lnTo>
                  <a:pt x="6009731" y="0"/>
                </a:lnTo>
                <a:lnTo>
                  <a:pt x="6009731" y="1037821"/>
                </a:lnTo>
                <a:lnTo>
                  <a:pt x="0" y="103782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solidFill>
                  <a:srgbClr val="7030A0"/>
                </a:solidFill>
                <a:latin typeface="Tahoma" panose="020B0604030504040204" pitchFamily="34" charset="0"/>
                <a:cs typeface="Tahoma" panose="020B0604030504040204" pitchFamily="34" charset="0"/>
              </a:rPr>
              <a:t>Xây dựng: </a:t>
            </a:r>
            <a:r>
              <a:rPr lang="en-US" sz="2400" b="1" kern="1200" dirty="0" smtClean="0">
                <a:solidFill>
                  <a:srgbClr val="0000FF"/>
                </a:solidFill>
                <a:latin typeface="Tahoma" panose="020B0604030504040204" pitchFamily="34" charset="0"/>
                <a:cs typeface="Tahoma" panose="020B0604030504040204" pitchFamily="34" charset="0"/>
              </a:rPr>
              <a:t>Sản xuất đồ nội thất-ngoại thất (cửa nhà, thảm trải sàn, đường ống, dây cáp…)</a:t>
            </a:r>
            <a:endParaRPr lang="en-US" sz="2400" b="1" kern="1200" dirty="0">
              <a:solidFill>
                <a:srgbClr val="0000FF"/>
              </a:solidFill>
              <a:latin typeface="Tahoma" panose="020B0604030504040204" pitchFamily="34" charset="0"/>
              <a:cs typeface="Tahoma" panose="020B0604030504040204" pitchFamily="34" charset="0"/>
            </a:endParaRPr>
          </a:p>
        </p:txBody>
      </p:sp>
      <p:sp>
        <p:nvSpPr>
          <p:cNvPr id="13" name="Freeform 12"/>
          <p:cNvSpPr/>
          <p:nvPr/>
        </p:nvSpPr>
        <p:spPr>
          <a:xfrm>
            <a:off x="6609680" y="5649765"/>
            <a:ext cx="5432483" cy="1037821"/>
          </a:xfrm>
          <a:custGeom>
            <a:avLst/>
            <a:gdLst>
              <a:gd name="connsiteX0" fmla="*/ 0 w 5945701"/>
              <a:gd name="connsiteY0" fmla="*/ 0 h 1037821"/>
              <a:gd name="connsiteX1" fmla="*/ 5945701 w 5945701"/>
              <a:gd name="connsiteY1" fmla="*/ 0 h 1037821"/>
              <a:gd name="connsiteX2" fmla="*/ 5945701 w 5945701"/>
              <a:gd name="connsiteY2" fmla="*/ 1037821 h 1037821"/>
              <a:gd name="connsiteX3" fmla="*/ 0 w 5945701"/>
              <a:gd name="connsiteY3" fmla="*/ 1037821 h 1037821"/>
              <a:gd name="connsiteX4" fmla="*/ 0 w 5945701"/>
              <a:gd name="connsiteY4" fmla="*/ 0 h 1037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5701" h="1037821">
                <a:moveTo>
                  <a:pt x="0" y="0"/>
                </a:moveTo>
                <a:lnTo>
                  <a:pt x="5945701" y="0"/>
                </a:lnTo>
                <a:lnTo>
                  <a:pt x="5945701" y="1037821"/>
                </a:lnTo>
                <a:lnTo>
                  <a:pt x="0" y="103782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solidFill>
                  <a:srgbClr val="7030A0"/>
                </a:solidFill>
                <a:latin typeface="Tahoma" panose="020B0604030504040204" pitchFamily="34" charset="0"/>
                <a:cs typeface="Tahoma" panose="020B0604030504040204" pitchFamily="34" charset="0"/>
              </a:rPr>
              <a:t>Y tế: </a:t>
            </a:r>
            <a:r>
              <a:rPr lang="en-US" sz="2400" b="1" kern="1200" dirty="0" smtClean="0">
                <a:solidFill>
                  <a:srgbClr val="0000FF"/>
                </a:solidFill>
                <a:latin typeface="Tahoma" panose="020B0604030504040204" pitchFamily="34" charset="0"/>
                <a:cs typeface="Tahoma" panose="020B0604030504040204" pitchFamily="34" charset="0"/>
              </a:rPr>
              <a:t>thiết bị y tế, mắt kính,… </a:t>
            </a:r>
            <a:endParaRPr lang="en-US" sz="2400" b="1" kern="1200" dirty="0">
              <a:solidFill>
                <a:srgbClr val="0000FF"/>
              </a:solidFill>
              <a:latin typeface="Tahoma" panose="020B0604030504040204" pitchFamily="34" charset="0"/>
              <a:cs typeface="Tahoma" panose="020B0604030504040204" pitchFamily="34" charset="0"/>
            </a:endParaRPr>
          </a:p>
        </p:txBody>
      </p:sp>
      <p:sp>
        <p:nvSpPr>
          <p:cNvPr id="15" name="Freeform 14"/>
          <p:cNvSpPr/>
          <p:nvPr/>
        </p:nvSpPr>
        <p:spPr>
          <a:xfrm>
            <a:off x="-203807" y="4457948"/>
            <a:ext cx="5945701" cy="1037821"/>
          </a:xfrm>
          <a:custGeom>
            <a:avLst/>
            <a:gdLst>
              <a:gd name="connsiteX0" fmla="*/ 0 w 5701074"/>
              <a:gd name="connsiteY0" fmla="*/ 0 h 1037821"/>
              <a:gd name="connsiteX1" fmla="*/ 5701074 w 5701074"/>
              <a:gd name="connsiteY1" fmla="*/ 0 h 1037821"/>
              <a:gd name="connsiteX2" fmla="*/ 5701074 w 5701074"/>
              <a:gd name="connsiteY2" fmla="*/ 1037821 h 1037821"/>
              <a:gd name="connsiteX3" fmla="*/ 0 w 5701074"/>
              <a:gd name="connsiteY3" fmla="*/ 1037821 h 1037821"/>
              <a:gd name="connsiteX4" fmla="*/ 0 w 5701074"/>
              <a:gd name="connsiteY4" fmla="*/ 0 h 1037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1074" h="1037821">
                <a:moveTo>
                  <a:pt x="0" y="0"/>
                </a:moveTo>
                <a:lnTo>
                  <a:pt x="5701074" y="0"/>
                </a:lnTo>
                <a:lnTo>
                  <a:pt x="5701074" y="1037821"/>
                </a:lnTo>
                <a:lnTo>
                  <a:pt x="0" y="103782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solidFill>
                  <a:srgbClr val="7030A0"/>
                </a:solidFill>
                <a:latin typeface="Tahoma" panose="020B0604030504040204" pitchFamily="34" charset="0"/>
                <a:cs typeface="Tahoma" panose="020B0604030504040204" pitchFamily="34" charset="0"/>
              </a:rPr>
              <a:t>Điện- điện tử: </a:t>
            </a:r>
            <a:r>
              <a:rPr lang="en-US" sz="2400" b="1" kern="1200" dirty="0" smtClean="0">
                <a:solidFill>
                  <a:srgbClr val="0000FF"/>
                </a:solidFill>
                <a:latin typeface="Tahoma" panose="020B0604030504040204" pitchFamily="34" charset="0"/>
                <a:cs typeface="Tahoma" panose="020B0604030504040204" pitchFamily="34" charset="0"/>
              </a:rPr>
              <a:t>Sản xuất vỏ bọc dây điện, bảng điện, điện thoại, máy tính, loa, màn hình…… </a:t>
            </a:r>
            <a:endParaRPr lang="en-US" sz="2400" b="1" kern="1200" dirty="0">
              <a:solidFill>
                <a:srgbClr val="0000FF"/>
              </a:solidFill>
              <a:latin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2"/>
          <a:stretch>
            <a:fillRect/>
          </a:stretch>
        </p:blipFill>
        <p:spPr>
          <a:xfrm>
            <a:off x="6059365" y="1407764"/>
            <a:ext cx="1704295" cy="1434779"/>
          </a:xfrm>
          <a:prstGeom prst="rect">
            <a:avLst/>
          </a:prstGeom>
        </p:spPr>
      </p:pic>
      <p:pic>
        <p:nvPicPr>
          <p:cNvPr id="17" name="Picture 16"/>
          <p:cNvPicPr>
            <a:picLocks noChangeAspect="1"/>
          </p:cNvPicPr>
          <p:nvPr/>
        </p:nvPicPr>
        <p:blipFill>
          <a:blip r:embed="rId3"/>
          <a:stretch>
            <a:fillRect/>
          </a:stretch>
        </p:blipFill>
        <p:spPr>
          <a:xfrm>
            <a:off x="4734746" y="2975653"/>
            <a:ext cx="1704294" cy="1317328"/>
          </a:xfrm>
          <a:prstGeom prst="rect">
            <a:avLst/>
          </a:prstGeom>
        </p:spPr>
      </p:pic>
      <p:pic>
        <p:nvPicPr>
          <p:cNvPr id="18" name="Picture 17"/>
          <p:cNvPicPr>
            <a:picLocks noChangeAspect="1"/>
          </p:cNvPicPr>
          <p:nvPr/>
        </p:nvPicPr>
        <p:blipFill>
          <a:blip r:embed="rId4"/>
          <a:stretch>
            <a:fillRect/>
          </a:stretch>
        </p:blipFill>
        <p:spPr>
          <a:xfrm>
            <a:off x="5361027" y="5495769"/>
            <a:ext cx="1628775" cy="1257300"/>
          </a:xfrm>
          <a:prstGeom prst="rect">
            <a:avLst/>
          </a:prstGeom>
        </p:spPr>
      </p:pic>
      <p:pic>
        <p:nvPicPr>
          <p:cNvPr id="19" name="Picture 18"/>
          <p:cNvPicPr>
            <a:picLocks noChangeAspect="1"/>
          </p:cNvPicPr>
          <p:nvPr/>
        </p:nvPicPr>
        <p:blipFill>
          <a:blip r:embed="rId5"/>
          <a:stretch>
            <a:fillRect/>
          </a:stretch>
        </p:blipFill>
        <p:spPr>
          <a:xfrm>
            <a:off x="5923880" y="4401583"/>
            <a:ext cx="1371600" cy="1009650"/>
          </a:xfrm>
          <a:prstGeom prst="rect">
            <a:avLst/>
          </a:prstGeom>
        </p:spPr>
      </p:pic>
    </p:spTree>
    <p:extLst>
      <p:ext uri="{BB962C8B-B14F-4D97-AF65-F5344CB8AC3E}">
        <p14:creationId xmlns:p14="http://schemas.microsoft.com/office/powerpoint/2010/main" val="3104608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10" grpId="0" animBg="1"/>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EB65-6BC8-22D0-15EF-138A0FB8CD1E}"/>
              </a:ext>
            </a:extLst>
          </p:cNvPr>
          <p:cNvSpPr>
            <a:spLocks noGrp="1"/>
          </p:cNvSpPr>
          <p:nvPr>
            <p:ph type="title" idx="4294967295"/>
          </p:nvPr>
        </p:nvSpPr>
        <p:spPr>
          <a:xfrm>
            <a:off x="349623" y="606938"/>
            <a:ext cx="3054350" cy="795337"/>
          </a:xfrm>
          <a:prstGeom prst="roundRect">
            <a:avLst/>
          </a:prstGeom>
        </p:spPr>
        <p:txBody>
          <a:bodyPr>
            <a:normAutofit/>
          </a:bodyPr>
          <a:lstStyle/>
          <a:p>
            <a:r>
              <a:rPr lang="en-US" sz="2800" b="1" dirty="0" smtClean="0">
                <a:solidFill>
                  <a:srgbClr val="0000FF"/>
                </a:solidFill>
                <a:latin typeface="Tahoma" panose="020B0604030504040204" pitchFamily="34" charset="0"/>
                <a:cs typeface="Tahoma" panose="020B0604030504040204" pitchFamily="34" charset="0"/>
              </a:rPr>
              <a:t>I. CHẤT DẺO</a:t>
            </a:r>
            <a:endParaRPr lang="en-US" sz="2800" b="1" dirty="0">
              <a:solidFill>
                <a:srgbClr val="0000FF"/>
              </a:solidFill>
              <a:latin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B7090219-7FED-2494-0849-57BE6FD5ED91}"/>
              </a:ext>
            </a:extLst>
          </p:cNvPr>
          <p:cNvGrpSpPr/>
          <p:nvPr/>
        </p:nvGrpSpPr>
        <p:grpSpPr>
          <a:xfrm>
            <a:off x="-4077754" y="660630"/>
            <a:ext cx="2676413" cy="795790"/>
            <a:chOff x="4867276" y="9361488"/>
            <a:chExt cx="3794125" cy="927101"/>
          </a:xfrm>
        </p:grpSpPr>
        <p:sp>
          <p:nvSpPr>
            <p:cNvPr id="57" name="Freeform 59">
              <a:extLst>
                <a:ext uri="{FF2B5EF4-FFF2-40B4-BE49-F238E27FC236}">
                  <a16:creationId xmlns:a16="http://schemas.microsoft.com/office/drawing/2014/main" id="{B9DB6463-B537-A3EF-684E-4F174905B77E}"/>
                </a:ext>
              </a:extLst>
            </p:cNvPr>
            <p:cNvSpPr/>
            <p:nvPr/>
          </p:nvSpPr>
          <p:spPr bwMode="auto">
            <a:xfrm>
              <a:off x="6351588" y="9713913"/>
              <a:ext cx="322262" cy="427038"/>
            </a:xfrm>
            <a:custGeom>
              <a:avLst/>
              <a:gdLst>
                <a:gd name="T0" fmla="*/ 86 w 86"/>
                <a:gd name="T1" fmla="*/ 8 h 114"/>
                <a:gd name="T2" fmla="*/ 86 w 86"/>
                <a:gd name="T3" fmla="*/ 35 h 114"/>
                <a:gd name="T4" fmla="*/ 54 w 86"/>
                <a:gd name="T5" fmla="*/ 24 h 114"/>
                <a:gd name="T6" fmla="*/ 33 w 86"/>
                <a:gd name="T7" fmla="*/ 33 h 114"/>
                <a:gd name="T8" fmla="*/ 24 w 86"/>
                <a:gd name="T9" fmla="*/ 58 h 114"/>
                <a:gd name="T10" fmla="*/ 33 w 86"/>
                <a:gd name="T11" fmla="*/ 82 h 114"/>
                <a:gd name="T12" fmla="*/ 56 w 86"/>
                <a:gd name="T13" fmla="*/ 91 h 114"/>
                <a:gd name="T14" fmla="*/ 86 w 86"/>
                <a:gd name="T15" fmla="*/ 81 h 114"/>
                <a:gd name="T16" fmla="*/ 86 w 86"/>
                <a:gd name="T17" fmla="*/ 108 h 114"/>
                <a:gd name="T18" fmla="*/ 53 w 86"/>
                <a:gd name="T19" fmla="*/ 114 h 114"/>
                <a:gd name="T20" fmla="*/ 15 w 86"/>
                <a:gd name="T21" fmla="*/ 98 h 114"/>
                <a:gd name="T22" fmla="*/ 0 w 86"/>
                <a:gd name="T23" fmla="*/ 58 h 114"/>
                <a:gd name="T24" fmla="*/ 15 w 86"/>
                <a:gd name="T25" fmla="*/ 17 h 114"/>
                <a:gd name="T26" fmla="*/ 54 w 86"/>
                <a:gd name="T27" fmla="*/ 0 h 114"/>
                <a:gd name="T28" fmla="*/ 86 w 86"/>
                <a:gd name="T2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8"/>
                  </a:moveTo>
                  <a:cubicBezTo>
                    <a:pt x="86" y="35"/>
                    <a:pt x="86" y="35"/>
                    <a:pt x="86" y="35"/>
                  </a:cubicBezTo>
                  <a:cubicBezTo>
                    <a:pt x="74" y="27"/>
                    <a:pt x="63" y="24"/>
                    <a:pt x="54" y="24"/>
                  </a:cubicBezTo>
                  <a:cubicBezTo>
                    <a:pt x="45" y="24"/>
                    <a:pt x="38" y="27"/>
                    <a:pt x="33" y="33"/>
                  </a:cubicBezTo>
                  <a:cubicBezTo>
                    <a:pt x="27" y="39"/>
                    <a:pt x="24" y="48"/>
                    <a:pt x="24" y="58"/>
                  </a:cubicBezTo>
                  <a:cubicBezTo>
                    <a:pt x="24" y="68"/>
                    <a:pt x="27" y="76"/>
                    <a:pt x="33" y="82"/>
                  </a:cubicBezTo>
                  <a:cubicBezTo>
                    <a:pt x="39" y="88"/>
                    <a:pt x="46" y="91"/>
                    <a:pt x="56" y="91"/>
                  </a:cubicBezTo>
                  <a:cubicBezTo>
                    <a:pt x="64" y="91"/>
                    <a:pt x="74" y="87"/>
                    <a:pt x="86" y="81"/>
                  </a:cubicBezTo>
                  <a:cubicBezTo>
                    <a:pt x="86" y="108"/>
                    <a:pt x="86" y="108"/>
                    <a:pt x="86" y="108"/>
                  </a:cubicBezTo>
                  <a:cubicBezTo>
                    <a:pt x="73" y="112"/>
                    <a:pt x="62" y="114"/>
                    <a:pt x="53" y="114"/>
                  </a:cubicBezTo>
                  <a:cubicBezTo>
                    <a:pt x="38" y="114"/>
                    <a:pt x="26" y="109"/>
                    <a:pt x="15" y="98"/>
                  </a:cubicBezTo>
                  <a:cubicBezTo>
                    <a:pt x="5" y="87"/>
                    <a:pt x="0" y="73"/>
                    <a:pt x="0" y="58"/>
                  </a:cubicBezTo>
                  <a:cubicBezTo>
                    <a:pt x="0" y="42"/>
                    <a:pt x="5" y="28"/>
                    <a:pt x="15" y="17"/>
                  </a:cubicBezTo>
                  <a:cubicBezTo>
                    <a:pt x="26" y="6"/>
                    <a:pt x="39" y="0"/>
                    <a:pt x="54" y="0"/>
                  </a:cubicBezTo>
                  <a:cubicBezTo>
                    <a:pt x="64" y="0"/>
                    <a:pt x="74" y="3"/>
                    <a:pt x="86" y="8"/>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8" name="Freeform 60">
              <a:extLst>
                <a:ext uri="{FF2B5EF4-FFF2-40B4-BE49-F238E27FC236}">
                  <a16:creationId xmlns:a16="http://schemas.microsoft.com/office/drawing/2014/main" id="{D40C533E-0224-B9BE-50F4-D1DAB952042C}"/>
                </a:ext>
              </a:extLst>
            </p:cNvPr>
            <p:cNvSpPr/>
            <p:nvPr/>
          </p:nvSpPr>
          <p:spPr bwMode="auto">
            <a:xfrm>
              <a:off x="6738938" y="9721851"/>
              <a:ext cx="325437" cy="415925"/>
            </a:xfrm>
            <a:custGeom>
              <a:avLst/>
              <a:gdLst>
                <a:gd name="T0" fmla="*/ 0 w 205"/>
                <a:gd name="T1" fmla="*/ 0 h 262"/>
                <a:gd name="T2" fmla="*/ 56 w 205"/>
                <a:gd name="T3" fmla="*/ 0 h 262"/>
                <a:gd name="T4" fmla="*/ 56 w 205"/>
                <a:gd name="T5" fmla="*/ 99 h 262"/>
                <a:gd name="T6" fmla="*/ 148 w 205"/>
                <a:gd name="T7" fmla="*/ 99 h 262"/>
                <a:gd name="T8" fmla="*/ 148 w 205"/>
                <a:gd name="T9" fmla="*/ 0 h 262"/>
                <a:gd name="T10" fmla="*/ 205 w 205"/>
                <a:gd name="T11" fmla="*/ 0 h 262"/>
                <a:gd name="T12" fmla="*/ 205 w 205"/>
                <a:gd name="T13" fmla="*/ 262 h 262"/>
                <a:gd name="T14" fmla="*/ 148 w 205"/>
                <a:gd name="T15" fmla="*/ 262 h 262"/>
                <a:gd name="T16" fmla="*/ 148 w 205"/>
                <a:gd name="T17" fmla="*/ 156 h 262"/>
                <a:gd name="T18" fmla="*/ 56 w 205"/>
                <a:gd name="T19" fmla="*/ 156 h 262"/>
                <a:gd name="T20" fmla="*/ 56 w 205"/>
                <a:gd name="T21" fmla="*/ 262 h 262"/>
                <a:gd name="T22" fmla="*/ 0 w 205"/>
                <a:gd name="T23" fmla="*/ 262 h 262"/>
                <a:gd name="T24" fmla="*/ 0 w 205"/>
                <a:gd name="T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2">
                  <a:moveTo>
                    <a:pt x="0" y="0"/>
                  </a:moveTo>
                  <a:lnTo>
                    <a:pt x="56" y="0"/>
                  </a:lnTo>
                  <a:lnTo>
                    <a:pt x="56" y="99"/>
                  </a:lnTo>
                  <a:lnTo>
                    <a:pt x="148" y="99"/>
                  </a:lnTo>
                  <a:lnTo>
                    <a:pt x="148" y="0"/>
                  </a:lnTo>
                  <a:lnTo>
                    <a:pt x="205" y="0"/>
                  </a:lnTo>
                  <a:lnTo>
                    <a:pt x="205" y="262"/>
                  </a:lnTo>
                  <a:lnTo>
                    <a:pt x="148" y="262"/>
                  </a:lnTo>
                  <a:lnTo>
                    <a:pt x="148" y="156"/>
                  </a:lnTo>
                  <a:lnTo>
                    <a:pt x="56" y="156"/>
                  </a:lnTo>
                  <a:lnTo>
                    <a:pt x="56" y="262"/>
                  </a:lnTo>
                  <a:lnTo>
                    <a:pt x="0" y="262"/>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9" name="Freeform 61">
              <a:extLst>
                <a:ext uri="{FF2B5EF4-FFF2-40B4-BE49-F238E27FC236}">
                  <a16:creationId xmlns:a16="http://schemas.microsoft.com/office/drawing/2014/main" id="{878B932A-732F-F76B-84DF-B8BA9BD0D795}"/>
                </a:ext>
              </a:extLst>
            </p:cNvPr>
            <p:cNvSpPr/>
            <p:nvPr/>
          </p:nvSpPr>
          <p:spPr bwMode="auto">
            <a:xfrm>
              <a:off x="7150100" y="9721851"/>
              <a:ext cx="327025" cy="419100"/>
            </a:xfrm>
            <a:custGeom>
              <a:avLst/>
              <a:gdLst>
                <a:gd name="T0" fmla="*/ 0 w 87"/>
                <a:gd name="T1" fmla="*/ 0 h 112"/>
                <a:gd name="T2" fmla="*/ 24 w 87"/>
                <a:gd name="T3" fmla="*/ 0 h 112"/>
                <a:gd name="T4" fmla="*/ 24 w 87"/>
                <a:gd name="T5" fmla="*/ 67 h 112"/>
                <a:gd name="T6" fmla="*/ 29 w 87"/>
                <a:gd name="T7" fmla="*/ 83 h 112"/>
                <a:gd name="T8" fmla="*/ 43 w 87"/>
                <a:gd name="T9" fmla="*/ 88 h 112"/>
                <a:gd name="T10" fmla="*/ 58 w 87"/>
                <a:gd name="T11" fmla="*/ 83 h 112"/>
                <a:gd name="T12" fmla="*/ 63 w 87"/>
                <a:gd name="T13" fmla="*/ 66 h 112"/>
                <a:gd name="T14" fmla="*/ 63 w 87"/>
                <a:gd name="T15" fmla="*/ 0 h 112"/>
                <a:gd name="T16" fmla="*/ 87 w 87"/>
                <a:gd name="T17" fmla="*/ 0 h 112"/>
                <a:gd name="T18" fmla="*/ 87 w 87"/>
                <a:gd name="T19" fmla="*/ 71 h 112"/>
                <a:gd name="T20" fmla="*/ 82 w 87"/>
                <a:gd name="T21" fmla="*/ 91 h 112"/>
                <a:gd name="T22" fmla="*/ 67 w 87"/>
                <a:gd name="T23" fmla="*/ 107 h 112"/>
                <a:gd name="T24" fmla="*/ 44 w 87"/>
                <a:gd name="T25" fmla="*/ 112 h 112"/>
                <a:gd name="T26" fmla="*/ 11 w 87"/>
                <a:gd name="T27" fmla="*/ 99 h 112"/>
                <a:gd name="T28" fmla="*/ 0 w 87"/>
                <a:gd name="T29" fmla="*/ 73 h 112"/>
                <a:gd name="T30" fmla="*/ 0 w 87"/>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12">
                  <a:moveTo>
                    <a:pt x="0" y="0"/>
                  </a:moveTo>
                  <a:cubicBezTo>
                    <a:pt x="24" y="0"/>
                    <a:pt x="24" y="0"/>
                    <a:pt x="24" y="0"/>
                  </a:cubicBezTo>
                  <a:cubicBezTo>
                    <a:pt x="24" y="67"/>
                    <a:pt x="24" y="67"/>
                    <a:pt x="24" y="67"/>
                  </a:cubicBezTo>
                  <a:cubicBezTo>
                    <a:pt x="24" y="74"/>
                    <a:pt x="26" y="79"/>
                    <a:pt x="29" y="83"/>
                  </a:cubicBezTo>
                  <a:cubicBezTo>
                    <a:pt x="33" y="86"/>
                    <a:pt x="37" y="88"/>
                    <a:pt x="43" y="88"/>
                  </a:cubicBezTo>
                  <a:cubicBezTo>
                    <a:pt x="49" y="88"/>
                    <a:pt x="54" y="86"/>
                    <a:pt x="58" y="83"/>
                  </a:cubicBezTo>
                  <a:cubicBezTo>
                    <a:pt x="62" y="79"/>
                    <a:pt x="63" y="73"/>
                    <a:pt x="63" y="66"/>
                  </a:cubicBezTo>
                  <a:cubicBezTo>
                    <a:pt x="63" y="0"/>
                    <a:pt x="63" y="0"/>
                    <a:pt x="63" y="0"/>
                  </a:cubicBezTo>
                  <a:cubicBezTo>
                    <a:pt x="87" y="0"/>
                    <a:pt x="87" y="0"/>
                    <a:pt x="87" y="0"/>
                  </a:cubicBezTo>
                  <a:cubicBezTo>
                    <a:pt x="87" y="71"/>
                    <a:pt x="87" y="71"/>
                    <a:pt x="87" y="71"/>
                  </a:cubicBezTo>
                  <a:cubicBezTo>
                    <a:pt x="87" y="78"/>
                    <a:pt x="85" y="84"/>
                    <a:pt x="82" y="91"/>
                  </a:cubicBezTo>
                  <a:cubicBezTo>
                    <a:pt x="79" y="98"/>
                    <a:pt x="74" y="103"/>
                    <a:pt x="67" y="107"/>
                  </a:cubicBezTo>
                  <a:cubicBezTo>
                    <a:pt x="60" y="110"/>
                    <a:pt x="53" y="112"/>
                    <a:pt x="44" y="112"/>
                  </a:cubicBezTo>
                  <a:cubicBezTo>
                    <a:pt x="29" y="112"/>
                    <a:pt x="18" y="108"/>
                    <a:pt x="11" y="99"/>
                  </a:cubicBezTo>
                  <a:cubicBezTo>
                    <a:pt x="4" y="91"/>
                    <a:pt x="0" y="82"/>
                    <a:pt x="0" y="73"/>
                  </a:cubicBez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0" name="Freeform 62">
              <a:extLst>
                <a:ext uri="{FF2B5EF4-FFF2-40B4-BE49-F238E27FC236}">
                  <a16:creationId xmlns:a16="http://schemas.microsoft.com/office/drawing/2014/main" id="{74C577FA-518F-3883-34B9-6658CD9D6F52}"/>
                </a:ext>
              </a:extLst>
            </p:cNvPr>
            <p:cNvSpPr/>
            <p:nvPr/>
          </p:nvSpPr>
          <p:spPr bwMode="auto">
            <a:xfrm>
              <a:off x="7705725" y="9721851"/>
              <a:ext cx="352425" cy="415925"/>
            </a:xfrm>
            <a:custGeom>
              <a:avLst/>
              <a:gdLst>
                <a:gd name="T0" fmla="*/ 0 w 222"/>
                <a:gd name="T1" fmla="*/ 0 h 262"/>
                <a:gd name="T2" fmla="*/ 62 w 222"/>
                <a:gd name="T3" fmla="*/ 0 h 262"/>
                <a:gd name="T4" fmla="*/ 109 w 222"/>
                <a:gd name="T5" fmla="*/ 80 h 262"/>
                <a:gd name="T6" fmla="*/ 158 w 222"/>
                <a:gd name="T7" fmla="*/ 0 h 262"/>
                <a:gd name="T8" fmla="*/ 222 w 222"/>
                <a:gd name="T9" fmla="*/ 0 h 262"/>
                <a:gd name="T10" fmla="*/ 137 w 222"/>
                <a:gd name="T11" fmla="*/ 139 h 262"/>
                <a:gd name="T12" fmla="*/ 137 w 222"/>
                <a:gd name="T13" fmla="*/ 262 h 262"/>
                <a:gd name="T14" fmla="*/ 83 w 222"/>
                <a:gd name="T15" fmla="*/ 262 h 262"/>
                <a:gd name="T16" fmla="*/ 83 w 222"/>
                <a:gd name="T17" fmla="*/ 139 h 262"/>
                <a:gd name="T18" fmla="*/ 0 w 222"/>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62">
                  <a:moveTo>
                    <a:pt x="0" y="0"/>
                  </a:moveTo>
                  <a:lnTo>
                    <a:pt x="62" y="0"/>
                  </a:lnTo>
                  <a:lnTo>
                    <a:pt x="109" y="80"/>
                  </a:lnTo>
                  <a:lnTo>
                    <a:pt x="158" y="0"/>
                  </a:lnTo>
                  <a:lnTo>
                    <a:pt x="222" y="0"/>
                  </a:lnTo>
                  <a:lnTo>
                    <a:pt x="137" y="139"/>
                  </a:lnTo>
                  <a:lnTo>
                    <a:pt x="137" y="262"/>
                  </a:lnTo>
                  <a:lnTo>
                    <a:pt x="83" y="262"/>
                  </a:lnTo>
                  <a:lnTo>
                    <a:pt x="83" y="139"/>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1" name="Freeform 63">
              <a:extLst>
                <a:ext uri="{FF2B5EF4-FFF2-40B4-BE49-F238E27FC236}">
                  <a16:creationId xmlns:a16="http://schemas.microsoft.com/office/drawing/2014/main" id="{EB8C386C-40C3-F369-E05D-F9922F1DF2DD}"/>
                </a:ext>
              </a:extLst>
            </p:cNvPr>
            <p:cNvSpPr/>
            <p:nvPr/>
          </p:nvSpPr>
          <p:spPr bwMode="auto">
            <a:xfrm>
              <a:off x="7292975" y="9601201"/>
              <a:ext cx="153987" cy="93663"/>
            </a:xfrm>
            <a:custGeom>
              <a:avLst/>
              <a:gdLst>
                <a:gd name="T0" fmla="*/ 36 w 97"/>
                <a:gd name="T1" fmla="*/ 0 h 59"/>
                <a:gd name="T2" fmla="*/ 97 w 97"/>
                <a:gd name="T3" fmla="*/ 0 h 59"/>
                <a:gd name="T4" fmla="*/ 36 w 97"/>
                <a:gd name="T5" fmla="*/ 59 h 59"/>
                <a:gd name="T6" fmla="*/ 0 w 97"/>
                <a:gd name="T7" fmla="*/ 59 h 59"/>
                <a:gd name="T8" fmla="*/ 36 w 97"/>
                <a:gd name="T9" fmla="*/ 0 h 59"/>
              </a:gdLst>
              <a:ahLst/>
              <a:cxnLst>
                <a:cxn ang="0">
                  <a:pos x="T0" y="T1"/>
                </a:cxn>
                <a:cxn ang="0">
                  <a:pos x="T2" y="T3"/>
                </a:cxn>
                <a:cxn ang="0">
                  <a:pos x="T4" y="T5"/>
                </a:cxn>
                <a:cxn ang="0">
                  <a:pos x="T6" y="T7"/>
                </a:cxn>
                <a:cxn ang="0">
                  <a:pos x="T8" y="T9"/>
                </a:cxn>
              </a:cxnLst>
              <a:rect l="0" t="0" r="r" b="b"/>
              <a:pathLst>
                <a:path w="97" h="59">
                  <a:moveTo>
                    <a:pt x="36" y="0"/>
                  </a:moveTo>
                  <a:lnTo>
                    <a:pt x="97" y="0"/>
                  </a:lnTo>
                  <a:lnTo>
                    <a:pt x="36" y="59"/>
                  </a:lnTo>
                  <a:lnTo>
                    <a:pt x="0" y="59"/>
                  </a:lnTo>
                  <a:lnTo>
                    <a:pt x="36"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2" name="Freeform 64">
              <a:extLst>
                <a:ext uri="{FF2B5EF4-FFF2-40B4-BE49-F238E27FC236}">
                  <a16:creationId xmlns:a16="http://schemas.microsoft.com/office/drawing/2014/main" id="{FC66618F-CB2F-7CB0-C1FE-49F913285BF7}"/>
                </a:ext>
              </a:extLst>
            </p:cNvPr>
            <p:cNvSpPr/>
            <p:nvPr/>
          </p:nvSpPr>
          <p:spPr bwMode="auto">
            <a:xfrm>
              <a:off x="7867650" y="9601201"/>
              <a:ext cx="157162" cy="93663"/>
            </a:xfrm>
            <a:custGeom>
              <a:avLst/>
              <a:gdLst>
                <a:gd name="T0" fmla="*/ 35 w 99"/>
                <a:gd name="T1" fmla="*/ 0 h 59"/>
                <a:gd name="T2" fmla="*/ 99 w 99"/>
                <a:gd name="T3" fmla="*/ 0 h 59"/>
                <a:gd name="T4" fmla="*/ 35 w 99"/>
                <a:gd name="T5" fmla="*/ 59 h 59"/>
                <a:gd name="T6" fmla="*/ 0 w 99"/>
                <a:gd name="T7" fmla="*/ 59 h 59"/>
                <a:gd name="T8" fmla="*/ 35 w 99"/>
                <a:gd name="T9" fmla="*/ 0 h 59"/>
              </a:gdLst>
              <a:ahLst/>
              <a:cxnLst>
                <a:cxn ang="0">
                  <a:pos x="T0" y="T1"/>
                </a:cxn>
                <a:cxn ang="0">
                  <a:pos x="T2" y="T3"/>
                </a:cxn>
                <a:cxn ang="0">
                  <a:pos x="T4" y="T5"/>
                </a:cxn>
                <a:cxn ang="0">
                  <a:pos x="T6" y="T7"/>
                </a:cxn>
                <a:cxn ang="0">
                  <a:pos x="T8" y="T9"/>
                </a:cxn>
              </a:cxnLst>
              <a:rect l="0" t="0" r="r" b="b"/>
              <a:pathLst>
                <a:path w="99" h="59">
                  <a:moveTo>
                    <a:pt x="35" y="0"/>
                  </a:moveTo>
                  <a:lnTo>
                    <a:pt x="99" y="0"/>
                  </a:lnTo>
                  <a:lnTo>
                    <a:pt x="35" y="59"/>
                  </a:lnTo>
                  <a:lnTo>
                    <a:pt x="0" y="59"/>
                  </a:lnTo>
                  <a:lnTo>
                    <a:pt x="35"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3" name="Freeform 65">
              <a:extLst>
                <a:ext uri="{FF2B5EF4-FFF2-40B4-BE49-F238E27FC236}">
                  <a16:creationId xmlns:a16="http://schemas.microsoft.com/office/drawing/2014/main" id="{F1A27D3A-85DB-F8C0-53A3-E83E19258D31}"/>
                </a:ext>
              </a:extLst>
            </p:cNvPr>
            <p:cNvSpPr/>
            <p:nvPr/>
          </p:nvSpPr>
          <p:spPr bwMode="auto">
            <a:xfrm>
              <a:off x="4867276" y="9871076"/>
              <a:ext cx="3794125" cy="417513"/>
            </a:xfrm>
            <a:custGeom>
              <a:avLst/>
              <a:gdLst>
                <a:gd name="T0" fmla="*/ 1005 w 1012"/>
                <a:gd name="T1" fmla="*/ 72 h 111"/>
                <a:gd name="T2" fmla="*/ 376 w 1012"/>
                <a:gd name="T3" fmla="*/ 72 h 111"/>
                <a:gd name="T4" fmla="*/ 360 w 1012"/>
                <a:gd name="T5" fmla="*/ 51 h 111"/>
                <a:gd name="T6" fmla="*/ 374 w 1012"/>
                <a:gd name="T7" fmla="*/ 20 h 111"/>
                <a:gd name="T8" fmla="*/ 366 w 1012"/>
                <a:gd name="T9" fmla="*/ 0 h 111"/>
                <a:gd name="T10" fmla="*/ 85 w 1012"/>
                <a:gd name="T11" fmla="*/ 0 h 111"/>
                <a:gd name="T12" fmla="*/ 53 w 1012"/>
                <a:gd name="T13" fmla="*/ 20 h 111"/>
                <a:gd name="T14" fmla="*/ 6 w 1012"/>
                <a:gd name="T15" fmla="*/ 91 h 111"/>
                <a:gd name="T16" fmla="*/ 15 w 1012"/>
                <a:gd name="T17" fmla="*/ 111 h 111"/>
                <a:gd name="T18" fmla="*/ 199 w 1012"/>
                <a:gd name="T19" fmla="*/ 111 h 111"/>
                <a:gd name="T20" fmla="*/ 296 w 1012"/>
                <a:gd name="T21" fmla="*/ 111 h 111"/>
                <a:gd name="T22" fmla="*/ 1005 w 1012"/>
                <a:gd name="T23" fmla="*/ 111 h 111"/>
                <a:gd name="T24" fmla="*/ 1012 w 1012"/>
                <a:gd name="T25" fmla="*/ 102 h 111"/>
                <a:gd name="T26" fmla="*/ 1012 w 1012"/>
                <a:gd name="T27" fmla="*/ 80 h 111"/>
                <a:gd name="T28" fmla="*/ 1005 w 1012"/>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11">
                  <a:moveTo>
                    <a:pt x="1005" y="72"/>
                  </a:moveTo>
                  <a:cubicBezTo>
                    <a:pt x="1005" y="72"/>
                    <a:pt x="423" y="72"/>
                    <a:pt x="376" y="72"/>
                  </a:cubicBezTo>
                  <a:cubicBezTo>
                    <a:pt x="350" y="72"/>
                    <a:pt x="355" y="63"/>
                    <a:pt x="360" y="51"/>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005" y="111"/>
                    <a:pt x="1005" y="111"/>
                    <a:pt x="1005" y="111"/>
                  </a:cubicBezTo>
                  <a:cubicBezTo>
                    <a:pt x="1009" y="111"/>
                    <a:pt x="1012" y="107"/>
                    <a:pt x="1012" y="102"/>
                  </a:cubicBezTo>
                  <a:cubicBezTo>
                    <a:pt x="1012" y="80"/>
                    <a:pt x="1012" y="80"/>
                    <a:pt x="1012" y="80"/>
                  </a:cubicBezTo>
                  <a:cubicBezTo>
                    <a:pt x="1012" y="76"/>
                    <a:pt x="1009" y="72"/>
                    <a:pt x="1005" y="72"/>
                  </a:cubicBezTo>
                  <a:close/>
                </a:path>
              </a:pathLst>
            </a:custGeom>
            <a:solidFill>
              <a:srgbClr val="FCD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4" name="Oval 63">
              <a:extLst>
                <a:ext uri="{FF2B5EF4-FFF2-40B4-BE49-F238E27FC236}">
                  <a16:creationId xmlns:a16="http://schemas.microsoft.com/office/drawing/2014/main" id="{0DE55340-F571-74EE-6514-822C4EE5E57F}"/>
                </a:ext>
              </a:extLst>
            </p:cNvPr>
            <p:cNvSpPr>
              <a:spLocks noChangeArrowheads="1"/>
            </p:cNvSpPr>
            <p:nvPr/>
          </p:nvSpPr>
          <p:spPr bwMode="auto">
            <a:xfrm>
              <a:off x="5497513" y="10044113"/>
              <a:ext cx="179387" cy="179388"/>
            </a:xfrm>
            <a:prstGeom prst="ellipse">
              <a:avLst/>
            </a:pr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5" name="Freeform 67">
              <a:extLst>
                <a:ext uri="{FF2B5EF4-FFF2-40B4-BE49-F238E27FC236}">
                  <a16:creationId xmlns:a16="http://schemas.microsoft.com/office/drawing/2014/main" id="{855651F1-E3B2-2288-6130-9F8D01E65AE2}"/>
                </a:ext>
              </a:extLst>
            </p:cNvPr>
            <p:cNvSpPr/>
            <p:nvPr/>
          </p:nvSpPr>
          <p:spPr bwMode="auto">
            <a:xfrm>
              <a:off x="5475288" y="9361488"/>
              <a:ext cx="220662" cy="649288"/>
            </a:xfrm>
            <a:custGeom>
              <a:avLst/>
              <a:gdLst>
                <a:gd name="T0" fmla="*/ 49 w 59"/>
                <a:gd name="T1" fmla="*/ 156 h 173"/>
                <a:gd name="T2" fmla="*/ 33 w 59"/>
                <a:gd name="T3" fmla="*/ 173 h 173"/>
                <a:gd name="T4" fmla="*/ 29 w 59"/>
                <a:gd name="T5" fmla="*/ 173 h 173"/>
                <a:gd name="T6" fmla="*/ 13 w 59"/>
                <a:gd name="T7" fmla="*/ 156 h 173"/>
                <a:gd name="T8" fmla="*/ 0 w 59"/>
                <a:gd name="T9" fmla="*/ 30 h 173"/>
                <a:gd name="T10" fmla="*/ 29 w 59"/>
                <a:gd name="T11" fmla="*/ 0 h 173"/>
                <a:gd name="T12" fmla="*/ 59 w 59"/>
                <a:gd name="T13" fmla="*/ 30 h 173"/>
                <a:gd name="T14" fmla="*/ 49 w 59"/>
                <a:gd name="T15" fmla="*/ 156 h 173"/>
                <a:gd name="T16" fmla="*/ 49 w 59"/>
                <a:gd name="T17"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73">
                  <a:moveTo>
                    <a:pt x="49" y="156"/>
                  </a:moveTo>
                  <a:cubicBezTo>
                    <a:pt x="49" y="165"/>
                    <a:pt x="42" y="173"/>
                    <a:pt x="33" y="173"/>
                  </a:cubicBezTo>
                  <a:cubicBezTo>
                    <a:pt x="29" y="173"/>
                    <a:pt x="29" y="173"/>
                    <a:pt x="29" y="173"/>
                  </a:cubicBezTo>
                  <a:cubicBezTo>
                    <a:pt x="20" y="173"/>
                    <a:pt x="13" y="165"/>
                    <a:pt x="13" y="156"/>
                  </a:cubicBezTo>
                  <a:cubicBezTo>
                    <a:pt x="0" y="30"/>
                    <a:pt x="0" y="30"/>
                    <a:pt x="0" y="30"/>
                  </a:cubicBezTo>
                  <a:cubicBezTo>
                    <a:pt x="0" y="21"/>
                    <a:pt x="8" y="0"/>
                    <a:pt x="29" y="0"/>
                  </a:cubicBezTo>
                  <a:cubicBezTo>
                    <a:pt x="51" y="0"/>
                    <a:pt x="59" y="21"/>
                    <a:pt x="59" y="30"/>
                  </a:cubicBezTo>
                  <a:cubicBezTo>
                    <a:pt x="49" y="156"/>
                    <a:pt x="49" y="156"/>
                    <a:pt x="49" y="156"/>
                  </a:cubicBezTo>
                  <a:cubicBezTo>
                    <a:pt x="49" y="156"/>
                    <a:pt x="49" y="156"/>
                    <a:pt x="49" y="156"/>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3" name="TextBox 2"/>
          <p:cNvSpPr txBox="1"/>
          <p:nvPr/>
        </p:nvSpPr>
        <p:spPr>
          <a:xfrm>
            <a:off x="176201" y="1217955"/>
            <a:ext cx="7188379" cy="523220"/>
          </a:xfrm>
          <a:prstGeom prst="rect">
            <a:avLst/>
          </a:prstGeom>
          <a:noFill/>
        </p:spPr>
        <p:txBody>
          <a:bodyPr wrap="square" rtlCol="0">
            <a:spAutoFit/>
          </a:bodyPr>
          <a:lstStyle/>
          <a:p>
            <a:r>
              <a:rPr lang="en-US" sz="2800" b="1" dirty="0" smtClean="0">
                <a:solidFill>
                  <a:srgbClr val="0000FF"/>
                </a:solidFill>
                <a:latin typeface="Tahoma" panose="020B0604030504040204" pitchFamily="34" charset="0"/>
                <a:cs typeface="Tahoma" panose="020B0604030504040204" pitchFamily="34" charset="0"/>
              </a:rPr>
              <a:t>4. Tác hại của việc lạm dụng chất dẻo</a:t>
            </a:r>
            <a:endParaRPr lang="en-US" sz="2800" b="1" dirty="0">
              <a:solidFill>
                <a:srgbClr val="0000FF"/>
              </a:solidFill>
              <a:latin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2"/>
          <a:stretch>
            <a:fillRect/>
          </a:stretch>
        </p:blipFill>
        <p:spPr>
          <a:xfrm>
            <a:off x="7538002" y="1400550"/>
            <a:ext cx="4649635" cy="5457449"/>
          </a:xfrm>
          <a:prstGeom prst="rect">
            <a:avLst/>
          </a:prstGeom>
        </p:spPr>
      </p:pic>
      <p:grpSp>
        <p:nvGrpSpPr>
          <p:cNvPr id="11" name="Group 10"/>
          <p:cNvGrpSpPr/>
          <p:nvPr/>
        </p:nvGrpSpPr>
        <p:grpSpPr>
          <a:xfrm>
            <a:off x="0" y="1925537"/>
            <a:ext cx="7364580" cy="4932463"/>
            <a:chOff x="0" y="1925537"/>
            <a:chExt cx="7364580" cy="4932463"/>
          </a:xfrm>
        </p:grpSpPr>
        <p:pic>
          <p:nvPicPr>
            <p:cNvPr id="10" name="Picture 9"/>
            <p:cNvPicPr>
              <a:picLocks noChangeAspect="1"/>
            </p:cNvPicPr>
            <p:nvPr/>
          </p:nvPicPr>
          <p:blipFill>
            <a:blip r:embed="rId3"/>
            <a:stretch>
              <a:fillRect/>
            </a:stretch>
          </p:blipFill>
          <p:spPr>
            <a:xfrm>
              <a:off x="0" y="1925537"/>
              <a:ext cx="7364580" cy="4932463"/>
            </a:xfrm>
            <a:prstGeom prst="rect">
              <a:avLst/>
            </a:prstGeom>
          </p:spPr>
        </p:pic>
        <p:pic>
          <p:nvPicPr>
            <p:cNvPr id="6" name="Picture 5"/>
            <p:cNvPicPr>
              <a:picLocks noChangeAspect="1"/>
            </p:cNvPicPr>
            <p:nvPr/>
          </p:nvPicPr>
          <p:blipFill>
            <a:blip r:embed="rId4"/>
            <a:stretch>
              <a:fillRect/>
            </a:stretch>
          </p:blipFill>
          <p:spPr>
            <a:xfrm>
              <a:off x="5481233" y="1940880"/>
              <a:ext cx="1883347" cy="1618776"/>
            </a:xfrm>
            <a:prstGeom prst="rect">
              <a:avLst/>
            </a:prstGeom>
          </p:spPr>
        </p:pic>
      </p:grpSp>
    </p:spTree>
    <p:extLst>
      <p:ext uri="{BB962C8B-B14F-4D97-AF65-F5344CB8AC3E}">
        <p14:creationId xmlns:p14="http://schemas.microsoft.com/office/powerpoint/2010/main" val="2831865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Calibri"/>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Calibri"/>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Calibri"/>
        <a:font script="Hant" typeface="新細明體"/>
        <a:font script="Arab" typeface="Calibri"/>
        <a:font script="Hebr" typeface="Calibri"/>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Calibri"/>
        <a:font script="Laoo" typeface="DokChampa"/>
        <a:font script="Sinh" typeface="Iskoola Pota"/>
        <a:font script="Mong" typeface="Mongolian Baiti"/>
        <a:font script="Viet" typeface="Calibri"/>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Calibri"/>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Calibri"/>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Calibri"/>
        <a:font script="Hant" typeface="新細明體"/>
        <a:font script="Arab" typeface="Calibri"/>
        <a:font script="Hebr" typeface="Calibri"/>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Calibri"/>
        <a:font script="Laoo" typeface="DokChampa"/>
        <a:font script="Sinh" typeface="Iskoola Pota"/>
        <a:font script="Mong" typeface="Mongolian Baiti"/>
        <a:font script="Viet" typeface="Calibri"/>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1581</TotalTime>
  <Words>1119</Words>
  <Application>Microsoft Office PowerPoint</Application>
  <PresentationFormat>Widescreen</PresentationFormat>
  <Paragraphs>135</Paragraphs>
  <Slides>21</Slides>
  <Notes>1</Notes>
  <HiddenSlides>0</HiddenSlides>
  <MMClips>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6" baseType="lpstr">
      <vt:lpstr>Calibri Light</vt:lpstr>
      <vt:lpstr>Times New Roman</vt:lpstr>
      <vt:lpstr>Tahoma</vt:lpstr>
      <vt:lpstr>Calibri</vt:lpstr>
      <vt:lpstr>Questrial</vt:lpstr>
      <vt:lpstr>Verdana</vt:lpstr>
      <vt:lpstr>Arial</vt:lpstr>
      <vt:lpstr>Stencil</vt:lpstr>
      <vt:lpstr>宋体</vt:lpstr>
      <vt:lpstr>Courier New</vt:lpstr>
      <vt:lpstr>#9Slide03 Sofia Pro Soft Bold</vt:lpstr>
      <vt:lpstr>Aptos</vt:lpstr>
      <vt:lpstr>Segoe UI Symbol</vt:lpstr>
      <vt:lpstr>Metropolitan</vt:lpstr>
      <vt:lpstr>Equation</vt:lpstr>
      <vt:lpstr>PowerPoint Presentation</vt:lpstr>
      <vt:lpstr>PowerPoint Presentation</vt:lpstr>
      <vt:lpstr>PowerPoint Presentation</vt:lpstr>
      <vt:lpstr>I. CHẤT DẺO</vt:lpstr>
      <vt:lpstr>I. CHẤT DẺO</vt:lpstr>
      <vt:lpstr>PowerPoint Presentation</vt:lpstr>
      <vt:lpstr>I. CHẤT DẺO</vt:lpstr>
      <vt:lpstr>I. CHẤT DẺO</vt:lpstr>
      <vt:lpstr>I. CHẤT DẺO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TGDD</dc:creator>
  <dc:description>9Slide.vn</dc:description>
  <cp:lastModifiedBy>MAYTINH</cp:lastModifiedBy>
  <cp:revision>250</cp:revision>
  <dcterms:created xsi:type="dcterms:W3CDTF">2018-03-12T09:20:00Z</dcterms:created>
  <dcterms:modified xsi:type="dcterms:W3CDTF">2025-11-24T03:12:13Z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1033-12.2.0.13489</vt:lpwstr>
  </property>
  <property fmtid="{D5CDD505-2E9C-101B-9397-08002B2CF9AE}" pid="3" name="ICV">
    <vt:lpwstr>188AE3FB7FFC4403850F92F3FBF5FDCA_13</vt:lpwstr>
  </property>
</Properties>
</file>