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7" r:id="rId1"/>
  </p:sldMasterIdLst>
  <p:notesMasterIdLst>
    <p:notesMasterId r:id="rId27"/>
  </p:notesMasterIdLst>
  <p:sldIdLst>
    <p:sldId id="256" r:id="rId2"/>
    <p:sldId id="257" r:id="rId3"/>
    <p:sldId id="262" r:id="rId4"/>
    <p:sldId id="258" r:id="rId5"/>
    <p:sldId id="259" r:id="rId6"/>
    <p:sldId id="261" r:id="rId7"/>
    <p:sldId id="260" r:id="rId8"/>
    <p:sldId id="266" r:id="rId9"/>
    <p:sldId id="308" r:id="rId10"/>
    <p:sldId id="263" r:id="rId11"/>
    <p:sldId id="275" r:id="rId12"/>
    <p:sldId id="267" r:id="rId13"/>
    <p:sldId id="265" r:id="rId14"/>
    <p:sldId id="268" r:id="rId15"/>
    <p:sldId id="277" r:id="rId16"/>
    <p:sldId id="309" r:id="rId17"/>
    <p:sldId id="271" r:id="rId18"/>
    <p:sldId id="272" r:id="rId19"/>
    <p:sldId id="270" r:id="rId20"/>
    <p:sldId id="273" r:id="rId21"/>
    <p:sldId id="280" r:id="rId22"/>
    <p:sldId id="311" r:id="rId23"/>
    <p:sldId id="310" r:id="rId24"/>
    <p:sldId id="274" r:id="rId25"/>
    <p:sldId id="320" r:id="rId26"/>
  </p:sldIdLst>
  <p:sldSz cx="9144000" cy="5143500" type="screen16x9"/>
  <p:notesSz cx="6858000" cy="9144000"/>
  <p:embeddedFontLst>
    <p:embeddedFont>
      <p:font typeface="Anaheim" panose="02000503000000000000" pitchFamily="2" charset="77"/>
      <p:regular r:id="rId28"/>
    </p:embeddedFont>
    <p:embeddedFont>
      <p:font typeface="Epilogue"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4E3ECE-6AC4-4182-8AC7-DAC12D939A96}">
  <a:tblStyle styleId="{124E3ECE-6AC4-4182-8AC7-DAC12D939A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5"/>
    <p:restoredTop sz="89246" autoAdjust="0"/>
  </p:normalViewPr>
  <p:slideViewPr>
    <p:cSldViewPr snapToGrid="0">
      <p:cViewPr varScale="1">
        <p:scale>
          <a:sx n="127" d="100"/>
          <a:sy n="127" d="100"/>
        </p:scale>
        <p:origin x="1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9006710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49006710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3cefee4b8d_3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3cefee4b8d_3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13d23634475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13d23634475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13cefee4b8d_3_1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13cefee4b8d_3_1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13cefee4b8d_3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13cefee4b8d_3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3cefee4b8d_3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3cefee4b8d_3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13cefee4b8d_3_1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13cefee4b8d_3_1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13cefee4b8d_3_1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13cefee4b8d_3_1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197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3d23634475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3d23634475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3cefee4b8d_3_1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3cefee4b8d_3_1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13d23634475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13d23634475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3cfa8e9fc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3cfa8e9fc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13cefee4b8d_3_2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13cefee4b8d_3_2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13d23634475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13d23634475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13cefee4b8d_3_2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13cefee4b8d_3_2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9006710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49006710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710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3cefee4b8d_3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3cefee4b8d_3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6a5c595a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6a5c595a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36a5c595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36a5c595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3cefee4b8d_3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3cefee4b8d_3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48b116f733_0_1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48b116f733_0_1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3cefee4b8d_3_2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3cefee4b8d_3_2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3cefee4b8d_3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3cefee4b8d_3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78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680900"/>
            <a:ext cx="5342100" cy="3226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4249475"/>
            <a:ext cx="3780000" cy="359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rgbClr val="091F4E"/>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54"/>
        <p:cNvGrpSpPr/>
        <p:nvPr/>
      </p:nvGrpSpPr>
      <p:grpSpPr>
        <a:xfrm>
          <a:off x="0" y="0"/>
          <a:ext cx="0" cy="0"/>
          <a:chOff x="0" y="0"/>
          <a:chExt cx="0" cy="0"/>
        </a:xfrm>
      </p:grpSpPr>
      <p:sp>
        <p:nvSpPr>
          <p:cNvPr id="55" name="Google Shape;55;p13"/>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title"/>
          </p:nvPr>
        </p:nvSpPr>
        <p:spPr>
          <a:xfrm>
            <a:off x="1518525" y="1901675"/>
            <a:ext cx="3032100" cy="385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 name="Google Shape;57;p13"/>
          <p:cNvSpPr txBox="1">
            <a:spLocks noGrp="1"/>
          </p:cNvSpPr>
          <p:nvPr>
            <p:ph type="subTitle" idx="1"/>
          </p:nvPr>
        </p:nvSpPr>
        <p:spPr>
          <a:xfrm>
            <a:off x="1518525" y="2287175"/>
            <a:ext cx="3032100" cy="462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400"/>
              <a:buNone/>
              <a:defRPr sz="14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58" name="Google Shape;58;p13"/>
          <p:cNvSpPr txBox="1">
            <a:spLocks noGrp="1"/>
          </p:cNvSpPr>
          <p:nvPr>
            <p:ph type="title" idx="2"/>
          </p:nvPr>
        </p:nvSpPr>
        <p:spPr>
          <a:xfrm>
            <a:off x="5398625" y="1901675"/>
            <a:ext cx="3032100" cy="385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2000"/>
              <a:buNone/>
              <a:defRPr sz="2000">
                <a:solidFill>
                  <a:schemeClr val="accent4"/>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59" name="Google Shape;59;p13"/>
          <p:cNvSpPr txBox="1">
            <a:spLocks noGrp="1"/>
          </p:cNvSpPr>
          <p:nvPr>
            <p:ph type="subTitle" idx="3"/>
          </p:nvPr>
        </p:nvSpPr>
        <p:spPr>
          <a:xfrm>
            <a:off x="5398625" y="2287175"/>
            <a:ext cx="3032100" cy="462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4"/>
          </p:nvPr>
        </p:nvSpPr>
        <p:spPr>
          <a:xfrm>
            <a:off x="1518525" y="3150600"/>
            <a:ext cx="3032100" cy="385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2000"/>
              <a:buNone/>
              <a:defRPr sz="2000">
                <a:solidFill>
                  <a:schemeClr val="accent4"/>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61" name="Google Shape;61;p13"/>
          <p:cNvSpPr txBox="1">
            <a:spLocks noGrp="1"/>
          </p:cNvSpPr>
          <p:nvPr>
            <p:ph type="subTitle" idx="5"/>
          </p:nvPr>
        </p:nvSpPr>
        <p:spPr>
          <a:xfrm>
            <a:off x="1518525" y="3536100"/>
            <a:ext cx="3032100" cy="462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3"/>
          <p:cNvSpPr txBox="1">
            <a:spLocks noGrp="1"/>
          </p:cNvSpPr>
          <p:nvPr>
            <p:ph type="title" idx="6"/>
          </p:nvPr>
        </p:nvSpPr>
        <p:spPr>
          <a:xfrm>
            <a:off x="5398625" y="3150600"/>
            <a:ext cx="3032100" cy="385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2000"/>
              <a:buNone/>
              <a:defRPr sz="2000">
                <a:solidFill>
                  <a:schemeClr val="accent4"/>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63" name="Google Shape;63;p13"/>
          <p:cNvSpPr txBox="1">
            <a:spLocks noGrp="1"/>
          </p:cNvSpPr>
          <p:nvPr>
            <p:ph type="subTitle" idx="7"/>
          </p:nvPr>
        </p:nvSpPr>
        <p:spPr>
          <a:xfrm>
            <a:off x="5398625" y="3536100"/>
            <a:ext cx="3032100" cy="462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400"/>
              <a:buNone/>
              <a:defRPr sz="14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64" name="Google Shape;64;p13"/>
          <p:cNvSpPr txBox="1">
            <a:spLocks noGrp="1"/>
          </p:cNvSpPr>
          <p:nvPr>
            <p:ph type="title" idx="8"/>
          </p:nvPr>
        </p:nvSpPr>
        <p:spPr>
          <a:xfrm>
            <a:off x="763138" y="2000375"/>
            <a:ext cx="660900" cy="674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65" name="Google Shape;65;p13"/>
          <p:cNvSpPr txBox="1">
            <a:spLocks noGrp="1"/>
          </p:cNvSpPr>
          <p:nvPr>
            <p:ph type="title" idx="9"/>
          </p:nvPr>
        </p:nvSpPr>
        <p:spPr>
          <a:xfrm>
            <a:off x="4656063" y="2000375"/>
            <a:ext cx="660900" cy="674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3"/>
          <p:cNvSpPr txBox="1">
            <a:spLocks noGrp="1"/>
          </p:cNvSpPr>
          <p:nvPr>
            <p:ph type="title" idx="13"/>
          </p:nvPr>
        </p:nvSpPr>
        <p:spPr>
          <a:xfrm>
            <a:off x="763138" y="3235750"/>
            <a:ext cx="660900" cy="674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67" name="Google Shape;67;p13"/>
          <p:cNvSpPr txBox="1">
            <a:spLocks noGrp="1"/>
          </p:cNvSpPr>
          <p:nvPr>
            <p:ph type="title" idx="14"/>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3"/>
          <p:cNvSpPr txBox="1">
            <a:spLocks noGrp="1"/>
          </p:cNvSpPr>
          <p:nvPr>
            <p:ph type="title" idx="15"/>
          </p:nvPr>
        </p:nvSpPr>
        <p:spPr>
          <a:xfrm>
            <a:off x="4656063" y="3235750"/>
            <a:ext cx="660900" cy="674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3"/>
          <p:cNvSpPr/>
          <p:nvPr/>
        </p:nvSpPr>
        <p:spPr>
          <a:xfrm>
            <a:off x="8469771" y="167475"/>
            <a:ext cx="924100" cy="2424200"/>
          </a:xfrm>
          <a:custGeom>
            <a:avLst/>
            <a:gdLst/>
            <a:ahLst/>
            <a:cxnLst/>
            <a:rect l="l" t="t" r="r" b="b"/>
            <a:pathLst>
              <a:path w="36964" h="96968" extrusionOk="0">
                <a:moveTo>
                  <a:pt x="32817" y="0"/>
                </a:moveTo>
                <a:cubicBezTo>
                  <a:pt x="27118" y="0"/>
                  <a:pt x="21108" y="212"/>
                  <a:pt x="15911" y="2551"/>
                </a:cubicBezTo>
                <a:cubicBezTo>
                  <a:pt x="7247" y="6450"/>
                  <a:pt x="-3014" y="18145"/>
                  <a:pt x="919" y="26794"/>
                </a:cubicBezTo>
                <a:cubicBezTo>
                  <a:pt x="2757" y="30837"/>
                  <a:pt x="10180" y="31328"/>
                  <a:pt x="10808" y="35725"/>
                </a:cubicBezTo>
                <a:cubicBezTo>
                  <a:pt x="11982" y="43941"/>
                  <a:pt x="6979" y="53824"/>
                  <a:pt x="11764" y="60605"/>
                </a:cubicBezTo>
                <a:cubicBezTo>
                  <a:pt x="20267" y="72654"/>
                  <a:pt x="36964" y="82221"/>
                  <a:pt x="36964" y="96968"/>
                </a:cubicBezTo>
              </a:path>
            </a:pathLst>
          </a:custGeom>
          <a:noFill/>
          <a:ln w="9525" cap="flat" cmpd="sng">
            <a:solidFill>
              <a:schemeClr val="accent1"/>
            </a:solidFill>
            <a:prstDash val="lgDash"/>
            <a:round/>
            <a:headEnd type="none" w="med" len="med"/>
            <a:tailEnd type="none" w="med" len="med"/>
          </a:ln>
        </p:spPr>
      </p:sp>
      <p:grpSp>
        <p:nvGrpSpPr>
          <p:cNvPr id="70" name="Google Shape;70;p13"/>
          <p:cNvGrpSpPr/>
          <p:nvPr/>
        </p:nvGrpSpPr>
        <p:grpSpPr>
          <a:xfrm>
            <a:off x="95700" y="4198700"/>
            <a:ext cx="1159900" cy="944800"/>
            <a:chOff x="339875" y="3409400"/>
            <a:chExt cx="1159900" cy="944800"/>
          </a:xfrm>
        </p:grpSpPr>
        <p:sp>
          <p:nvSpPr>
            <p:cNvPr id="71" name="Google Shape;71;p13"/>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13"/>
          <p:cNvGrpSpPr/>
          <p:nvPr/>
        </p:nvGrpSpPr>
        <p:grpSpPr>
          <a:xfrm flipH="1">
            <a:off x="7927475" y="4198700"/>
            <a:ext cx="1159900" cy="944800"/>
            <a:chOff x="339875" y="3409400"/>
            <a:chExt cx="1159900" cy="944800"/>
          </a:xfrm>
        </p:grpSpPr>
        <p:sp>
          <p:nvSpPr>
            <p:cNvPr id="78" name="Google Shape;78;p13"/>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3"/>
          <p:cNvSpPr/>
          <p:nvPr/>
        </p:nvSpPr>
        <p:spPr>
          <a:xfrm>
            <a:off x="3285475" y="4317056"/>
            <a:ext cx="2376375" cy="993925"/>
          </a:xfrm>
          <a:custGeom>
            <a:avLst/>
            <a:gdLst/>
            <a:ahLst/>
            <a:cxnLst/>
            <a:rect l="l" t="t" r="r" b="b"/>
            <a:pathLst>
              <a:path w="95055" h="39757" extrusionOk="0">
                <a:moveTo>
                  <a:pt x="0" y="38481"/>
                </a:moveTo>
                <a:cubicBezTo>
                  <a:pt x="10256" y="38481"/>
                  <a:pt x="20231" y="33550"/>
                  <a:pt x="29026" y="28274"/>
                </a:cubicBezTo>
                <a:cubicBezTo>
                  <a:pt x="34123" y="25216"/>
                  <a:pt x="40084" y="21043"/>
                  <a:pt x="41148" y="15195"/>
                </a:cubicBezTo>
                <a:cubicBezTo>
                  <a:pt x="42085" y="10043"/>
                  <a:pt x="38326" y="3492"/>
                  <a:pt x="33492" y="1479"/>
                </a:cubicBezTo>
                <a:cubicBezTo>
                  <a:pt x="27370" y="-1070"/>
                  <a:pt x="16779" y="-411"/>
                  <a:pt x="14035" y="5626"/>
                </a:cubicBezTo>
                <a:cubicBezTo>
                  <a:pt x="11418" y="11384"/>
                  <a:pt x="14251" y="20217"/>
                  <a:pt x="19457" y="23808"/>
                </a:cubicBezTo>
                <a:cubicBezTo>
                  <a:pt x="29223" y="30543"/>
                  <a:pt x="42254" y="30519"/>
                  <a:pt x="53907" y="32739"/>
                </a:cubicBezTo>
                <a:cubicBezTo>
                  <a:pt x="67575" y="35343"/>
                  <a:pt x="81141" y="39757"/>
                  <a:pt x="95055" y="39757"/>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_AND_TWO_COLUMNS_2">
    <p:spTree>
      <p:nvGrpSpPr>
        <p:cNvPr id="1" name="Shape 85"/>
        <p:cNvGrpSpPr/>
        <p:nvPr/>
      </p:nvGrpSpPr>
      <p:grpSpPr>
        <a:xfrm>
          <a:off x="0" y="0"/>
          <a:ext cx="0" cy="0"/>
          <a:chOff x="0" y="0"/>
          <a:chExt cx="0" cy="0"/>
        </a:xfrm>
      </p:grpSpPr>
      <p:sp>
        <p:nvSpPr>
          <p:cNvPr id="86" name="Google Shape;86;p14"/>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txBox="1">
            <a:spLocks noGrp="1"/>
          </p:cNvSpPr>
          <p:nvPr>
            <p:ph type="body" idx="1"/>
          </p:nvPr>
        </p:nvSpPr>
        <p:spPr>
          <a:xfrm>
            <a:off x="713225" y="1578950"/>
            <a:ext cx="4438200" cy="2145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8" name="Google Shape;88;p1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4"/>
          <p:cNvSpPr/>
          <p:nvPr/>
        </p:nvSpPr>
        <p:spPr>
          <a:xfrm>
            <a:off x="-366825" y="4137625"/>
            <a:ext cx="4880350" cy="1515150"/>
          </a:xfrm>
          <a:custGeom>
            <a:avLst/>
            <a:gdLst/>
            <a:ahLst/>
            <a:cxnLst/>
            <a:rect l="l" t="t" r="r" b="b"/>
            <a:pathLst>
              <a:path w="195214" h="60606" extrusionOk="0">
                <a:moveTo>
                  <a:pt x="0" y="0"/>
                </a:moveTo>
                <a:cubicBezTo>
                  <a:pt x="10472" y="10472"/>
                  <a:pt x="26658" y="15949"/>
                  <a:pt x="41467" y="15949"/>
                </a:cubicBezTo>
                <a:cubicBezTo>
                  <a:pt x="46783" y="15949"/>
                  <a:pt x="54400" y="16239"/>
                  <a:pt x="56778" y="11484"/>
                </a:cubicBezTo>
                <a:cubicBezTo>
                  <a:pt x="57734" y="9573"/>
                  <a:pt x="58052" y="6060"/>
                  <a:pt x="56140" y="5104"/>
                </a:cubicBezTo>
                <a:cubicBezTo>
                  <a:pt x="53858" y="3963"/>
                  <a:pt x="50906" y="4297"/>
                  <a:pt x="48485" y="5104"/>
                </a:cubicBezTo>
                <a:cubicBezTo>
                  <a:pt x="43225" y="6858"/>
                  <a:pt x="42595" y="18615"/>
                  <a:pt x="47209" y="21691"/>
                </a:cubicBezTo>
                <a:cubicBezTo>
                  <a:pt x="54286" y="26409"/>
                  <a:pt x="64829" y="24850"/>
                  <a:pt x="72727" y="21691"/>
                </a:cubicBezTo>
                <a:cubicBezTo>
                  <a:pt x="81557" y="18159"/>
                  <a:pt x="88808" y="10112"/>
                  <a:pt x="98245" y="8932"/>
                </a:cubicBezTo>
                <a:cubicBezTo>
                  <a:pt x="101680" y="8503"/>
                  <a:pt x="106531" y="7966"/>
                  <a:pt x="108452" y="10846"/>
                </a:cubicBezTo>
                <a:cubicBezTo>
                  <a:pt x="112202" y="16468"/>
                  <a:pt x="110190" y="27706"/>
                  <a:pt x="116746" y="29346"/>
                </a:cubicBezTo>
                <a:cubicBezTo>
                  <a:pt x="132566" y="33303"/>
                  <a:pt x="148771" y="15184"/>
                  <a:pt x="164592" y="19139"/>
                </a:cubicBezTo>
                <a:cubicBezTo>
                  <a:pt x="174001" y="21491"/>
                  <a:pt x="178118" y="33431"/>
                  <a:pt x="182455" y="42105"/>
                </a:cubicBezTo>
                <a:cubicBezTo>
                  <a:pt x="185805" y="48805"/>
                  <a:pt x="191864" y="53906"/>
                  <a:pt x="195214" y="60606"/>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3">
    <p:spTree>
      <p:nvGrpSpPr>
        <p:cNvPr id="1" name="Shape 94"/>
        <p:cNvGrpSpPr/>
        <p:nvPr/>
      </p:nvGrpSpPr>
      <p:grpSpPr>
        <a:xfrm>
          <a:off x="0" y="0"/>
          <a:ext cx="0" cy="0"/>
          <a:chOff x="0" y="0"/>
          <a:chExt cx="0" cy="0"/>
        </a:xfrm>
      </p:grpSpPr>
      <p:sp>
        <p:nvSpPr>
          <p:cNvPr id="95" name="Google Shape;95;p16"/>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txBox="1">
            <a:spLocks noGrp="1"/>
          </p:cNvSpPr>
          <p:nvPr>
            <p:ph type="title"/>
          </p:nvPr>
        </p:nvSpPr>
        <p:spPr>
          <a:xfrm>
            <a:off x="713225" y="539500"/>
            <a:ext cx="77175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97" name="Google Shape;97;p16"/>
          <p:cNvSpPr txBox="1">
            <a:spLocks noGrp="1"/>
          </p:cNvSpPr>
          <p:nvPr>
            <p:ph type="body" idx="1"/>
          </p:nvPr>
        </p:nvSpPr>
        <p:spPr>
          <a:xfrm>
            <a:off x="4605525" y="1873425"/>
            <a:ext cx="3685800" cy="715200"/>
          </a:xfrm>
          <a:prstGeom prst="rect">
            <a:avLst/>
          </a:prstGeom>
          <a:ln>
            <a:noFill/>
          </a:ln>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8" name="Google Shape;98;p16"/>
          <p:cNvSpPr txBox="1">
            <a:spLocks noGrp="1"/>
          </p:cNvSpPr>
          <p:nvPr>
            <p:ph type="body" idx="2"/>
          </p:nvPr>
        </p:nvSpPr>
        <p:spPr>
          <a:xfrm>
            <a:off x="4605525" y="3310825"/>
            <a:ext cx="3685800" cy="715200"/>
          </a:xfrm>
          <a:prstGeom prst="rect">
            <a:avLst/>
          </a:prstGeom>
          <a:ln>
            <a:noFill/>
          </a:ln>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9" name="Google Shape;99;p16"/>
          <p:cNvSpPr txBox="1">
            <a:spLocks noGrp="1"/>
          </p:cNvSpPr>
          <p:nvPr>
            <p:ph type="title" idx="3"/>
          </p:nvPr>
        </p:nvSpPr>
        <p:spPr>
          <a:xfrm>
            <a:off x="4605524" y="1487925"/>
            <a:ext cx="36858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000">
                <a:solidFill>
                  <a:schemeClr val="accent4"/>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100" name="Google Shape;100;p16"/>
          <p:cNvSpPr txBox="1">
            <a:spLocks noGrp="1"/>
          </p:cNvSpPr>
          <p:nvPr>
            <p:ph type="title" idx="4"/>
          </p:nvPr>
        </p:nvSpPr>
        <p:spPr>
          <a:xfrm>
            <a:off x="4605524" y="2925325"/>
            <a:ext cx="36858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000">
                <a:solidFill>
                  <a:schemeClr val="accent4"/>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_2">
    <p:spTree>
      <p:nvGrpSpPr>
        <p:cNvPr id="1" name="Shape 101"/>
        <p:cNvGrpSpPr/>
        <p:nvPr/>
      </p:nvGrpSpPr>
      <p:grpSpPr>
        <a:xfrm>
          <a:off x="0" y="0"/>
          <a:ext cx="0" cy="0"/>
          <a:chOff x="0" y="0"/>
          <a:chExt cx="0" cy="0"/>
        </a:xfrm>
      </p:grpSpPr>
      <p:sp>
        <p:nvSpPr>
          <p:cNvPr id="102" name="Google Shape;102;p17"/>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body" idx="1"/>
          </p:nvPr>
        </p:nvSpPr>
        <p:spPr>
          <a:xfrm>
            <a:off x="714150" y="1279725"/>
            <a:ext cx="3768000" cy="2922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17"/>
          <p:cNvSpPr txBox="1">
            <a:spLocks noGrp="1"/>
          </p:cNvSpPr>
          <p:nvPr>
            <p:ph type="body" idx="2"/>
          </p:nvPr>
        </p:nvSpPr>
        <p:spPr>
          <a:xfrm>
            <a:off x="4655850" y="1279725"/>
            <a:ext cx="3768000" cy="2922900"/>
          </a:xfrm>
          <a:prstGeom prst="rect">
            <a:avLst/>
          </a:prstGeom>
        </p:spPr>
        <p:txBody>
          <a:bodyPr spcFirstLastPara="1" wrap="square" lIns="91425" tIns="91425" rIns="91425" bIns="91425" anchor="t" anchorCtr="0">
            <a:noAutofit/>
          </a:bodyPr>
          <a:lstStyle>
            <a:lvl1pPr marL="457200" marR="50800" lvl="0" indent="-317500" rtl="0">
              <a:spcBef>
                <a:spcPts val="0"/>
              </a:spcBef>
              <a:spcAft>
                <a:spcPts val="0"/>
              </a:spcAft>
              <a:buClr>
                <a:schemeClr val="lt2"/>
              </a:buClr>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5" name="Google Shape;105;p17"/>
          <p:cNvSpPr txBox="1">
            <a:spLocks noGrp="1"/>
          </p:cNvSpPr>
          <p:nvPr>
            <p:ph type="title"/>
          </p:nvPr>
        </p:nvSpPr>
        <p:spPr>
          <a:xfrm>
            <a:off x="713225" y="539500"/>
            <a:ext cx="77175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TITLE_ONLY_1_1_2">
    <p:spTree>
      <p:nvGrpSpPr>
        <p:cNvPr id="1" name="Shape 106"/>
        <p:cNvGrpSpPr/>
        <p:nvPr/>
      </p:nvGrpSpPr>
      <p:grpSpPr>
        <a:xfrm>
          <a:off x="0" y="0"/>
          <a:ext cx="0" cy="0"/>
          <a:chOff x="0" y="0"/>
          <a:chExt cx="0" cy="0"/>
        </a:xfrm>
      </p:grpSpPr>
      <p:sp>
        <p:nvSpPr>
          <p:cNvPr id="107" name="Google Shape;107;p18"/>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txBox="1">
            <a:spLocks noGrp="1"/>
          </p:cNvSpPr>
          <p:nvPr>
            <p:ph type="title"/>
          </p:nvPr>
        </p:nvSpPr>
        <p:spPr>
          <a:xfrm>
            <a:off x="721400" y="2586075"/>
            <a:ext cx="2151300" cy="442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b="1"/>
            </a:lvl2pPr>
            <a:lvl3pPr lvl="2" algn="ctr" rtl="0">
              <a:spcBef>
                <a:spcPts val="0"/>
              </a:spcBef>
              <a:spcAft>
                <a:spcPts val="0"/>
              </a:spcAft>
              <a:buSzPts val="2000"/>
              <a:buNone/>
              <a:defRPr sz="2000" b="1"/>
            </a:lvl3pPr>
            <a:lvl4pPr lvl="3" algn="ctr" rtl="0">
              <a:spcBef>
                <a:spcPts val="0"/>
              </a:spcBef>
              <a:spcAft>
                <a:spcPts val="0"/>
              </a:spcAft>
              <a:buSzPts val="2000"/>
              <a:buNone/>
              <a:defRPr sz="2000" b="1"/>
            </a:lvl4pPr>
            <a:lvl5pPr lvl="4" algn="ctr" rtl="0">
              <a:spcBef>
                <a:spcPts val="0"/>
              </a:spcBef>
              <a:spcAft>
                <a:spcPts val="0"/>
              </a:spcAft>
              <a:buSzPts val="2000"/>
              <a:buNone/>
              <a:defRPr sz="2000" b="1"/>
            </a:lvl5pPr>
            <a:lvl6pPr lvl="5" algn="ctr" rtl="0">
              <a:spcBef>
                <a:spcPts val="0"/>
              </a:spcBef>
              <a:spcAft>
                <a:spcPts val="0"/>
              </a:spcAft>
              <a:buSzPts val="2000"/>
              <a:buNone/>
              <a:defRPr sz="2000" b="1"/>
            </a:lvl6pPr>
            <a:lvl7pPr lvl="6" algn="ctr" rtl="0">
              <a:spcBef>
                <a:spcPts val="0"/>
              </a:spcBef>
              <a:spcAft>
                <a:spcPts val="0"/>
              </a:spcAft>
              <a:buSzPts val="2000"/>
              <a:buNone/>
              <a:defRPr sz="2000" b="1"/>
            </a:lvl7pPr>
            <a:lvl8pPr lvl="7" algn="ctr" rtl="0">
              <a:spcBef>
                <a:spcPts val="0"/>
              </a:spcBef>
              <a:spcAft>
                <a:spcPts val="0"/>
              </a:spcAft>
              <a:buSzPts val="2000"/>
              <a:buNone/>
              <a:defRPr sz="2000" b="1"/>
            </a:lvl8pPr>
            <a:lvl9pPr lvl="8" algn="ctr" rtl="0">
              <a:spcBef>
                <a:spcPts val="0"/>
              </a:spcBef>
              <a:spcAft>
                <a:spcPts val="0"/>
              </a:spcAft>
              <a:buSzPts val="2000"/>
              <a:buNone/>
              <a:defRPr sz="2000" b="1"/>
            </a:lvl9pPr>
          </a:lstStyle>
          <a:p>
            <a:endParaRPr/>
          </a:p>
        </p:txBody>
      </p:sp>
      <p:sp>
        <p:nvSpPr>
          <p:cNvPr id="109" name="Google Shape;109;p18"/>
          <p:cNvSpPr txBox="1">
            <a:spLocks noGrp="1"/>
          </p:cNvSpPr>
          <p:nvPr>
            <p:ph type="subTitle" idx="1"/>
          </p:nvPr>
        </p:nvSpPr>
        <p:spPr>
          <a:xfrm>
            <a:off x="721425" y="3028575"/>
            <a:ext cx="2151300" cy="506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8"/>
          <p:cNvSpPr txBox="1">
            <a:spLocks noGrp="1"/>
          </p:cNvSpPr>
          <p:nvPr>
            <p:ph type="title" idx="2"/>
          </p:nvPr>
        </p:nvSpPr>
        <p:spPr>
          <a:xfrm>
            <a:off x="3502175" y="2586075"/>
            <a:ext cx="2147400" cy="442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b="1"/>
            </a:lvl2pPr>
            <a:lvl3pPr lvl="2" algn="ctr" rtl="0">
              <a:spcBef>
                <a:spcPts val="0"/>
              </a:spcBef>
              <a:spcAft>
                <a:spcPts val="0"/>
              </a:spcAft>
              <a:buSzPts val="2000"/>
              <a:buNone/>
              <a:defRPr sz="2000" b="1"/>
            </a:lvl3pPr>
            <a:lvl4pPr lvl="3" algn="ctr" rtl="0">
              <a:spcBef>
                <a:spcPts val="0"/>
              </a:spcBef>
              <a:spcAft>
                <a:spcPts val="0"/>
              </a:spcAft>
              <a:buSzPts val="2000"/>
              <a:buNone/>
              <a:defRPr sz="2000" b="1"/>
            </a:lvl4pPr>
            <a:lvl5pPr lvl="4" algn="ctr" rtl="0">
              <a:spcBef>
                <a:spcPts val="0"/>
              </a:spcBef>
              <a:spcAft>
                <a:spcPts val="0"/>
              </a:spcAft>
              <a:buSzPts val="2000"/>
              <a:buNone/>
              <a:defRPr sz="2000" b="1"/>
            </a:lvl5pPr>
            <a:lvl6pPr lvl="5" algn="ctr" rtl="0">
              <a:spcBef>
                <a:spcPts val="0"/>
              </a:spcBef>
              <a:spcAft>
                <a:spcPts val="0"/>
              </a:spcAft>
              <a:buSzPts val="2000"/>
              <a:buNone/>
              <a:defRPr sz="2000" b="1"/>
            </a:lvl6pPr>
            <a:lvl7pPr lvl="6" algn="ctr" rtl="0">
              <a:spcBef>
                <a:spcPts val="0"/>
              </a:spcBef>
              <a:spcAft>
                <a:spcPts val="0"/>
              </a:spcAft>
              <a:buSzPts val="2000"/>
              <a:buNone/>
              <a:defRPr sz="2000" b="1"/>
            </a:lvl7pPr>
            <a:lvl8pPr lvl="7" algn="ctr" rtl="0">
              <a:spcBef>
                <a:spcPts val="0"/>
              </a:spcBef>
              <a:spcAft>
                <a:spcPts val="0"/>
              </a:spcAft>
              <a:buSzPts val="2000"/>
              <a:buNone/>
              <a:defRPr sz="2000" b="1"/>
            </a:lvl8pPr>
            <a:lvl9pPr lvl="8" algn="ctr" rtl="0">
              <a:spcBef>
                <a:spcPts val="0"/>
              </a:spcBef>
              <a:spcAft>
                <a:spcPts val="0"/>
              </a:spcAft>
              <a:buSzPts val="2000"/>
              <a:buNone/>
              <a:defRPr sz="2000" b="1"/>
            </a:lvl9pPr>
          </a:lstStyle>
          <a:p>
            <a:endParaRPr/>
          </a:p>
        </p:txBody>
      </p:sp>
      <p:sp>
        <p:nvSpPr>
          <p:cNvPr id="111" name="Google Shape;111;p18"/>
          <p:cNvSpPr txBox="1">
            <a:spLocks noGrp="1"/>
          </p:cNvSpPr>
          <p:nvPr>
            <p:ph type="subTitle" idx="3"/>
          </p:nvPr>
        </p:nvSpPr>
        <p:spPr>
          <a:xfrm>
            <a:off x="3502200" y="3028575"/>
            <a:ext cx="2147400" cy="506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8"/>
          <p:cNvSpPr txBox="1">
            <a:spLocks noGrp="1"/>
          </p:cNvSpPr>
          <p:nvPr>
            <p:ph type="title" idx="4"/>
          </p:nvPr>
        </p:nvSpPr>
        <p:spPr>
          <a:xfrm>
            <a:off x="6279050" y="2586075"/>
            <a:ext cx="2143500" cy="442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b="1"/>
            </a:lvl2pPr>
            <a:lvl3pPr lvl="2" algn="ctr" rtl="0">
              <a:spcBef>
                <a:spcPts val="0"/>
              </a:spcBef>
              <a:spcAft>
                <a:spcPts val="0"/>
              </a:spcAft>
              <a:buSzPts val="2000"/>
              <a:buNone/>
              <a:defRPr sz="2000" b="1"/>
            </a:lvl3pPr>
            <a:lvl4pPr lvl="3" algn="ctr" rtl="0">
              <a:spcBef>
                <a:spcPts val="0"/>
              </a:spcBef>
              <a:spcAft>
                <a:spcPts val="0"/>
              </a:spcAft>
              <a:buSzPts val="2000"/>
              <a:buNone/>
              <a:defRPr sz="2000" b="1"/>
            </a:lvl4pPr>
            <a:lvl5pPr lvl="4" algn="ctr" rtl="0">
              <a:spcBef>
                <a:spcPts val="0"/>
              </a:spcBef>
              <a:spcAft>
                <a:spcPts val="0"/>
              </a:spcAft>
              <a:buSzPts val="2000"/>
              <a:buNone/>
              <a:defRPr sz="2000" b="1"/>
            </a:lvl5pPr>
            <a:lvl6pPr lvl="5" algn="ctr" rtl="0">
              <a:spcBef>
                <a:spcPts val="0"/>
              </a:spcBef>
              <a:spcAft>
                <a:spcPts val="0"/>
              </a:spcAft>
              <a:buSzPts val="2000"/>
              <a:buNone/>
              <a:defRPr sz="2000" b="1"/>
            </a:lvl6pPr>
            <a:lvl7pPr lvl="6" algn="ctr" rtl="0">
              <a:spcBef>
                <a:spcPts val="0"/>
              </a:spcBef>
              <a:spcAft>
                <a:spcPts val="0"/>
              </a:spcAft>
              <a:buSzPts val="2000"/>
              <a:buNone/>
              <a:defRPr sz="2000" b="1"/>
            </a:lvl7pPr>
            <a:lvl8pPr lvl="7" algn="ctr" rtl="0">
              <a:spcBef>
                <a:spcPts val="0"/>
              </a:spcBef>
              <a:spcAft>
                <a:spcPts val="0"/>
              </a:spcAft>
              <a:buSzPts val="2000"/>
              <a:buNone/>
              <a:defRPr sz="2000" b="1"/>
            </a:lvl8pPr>
            <a:lvl9pPr lvl="8" algn="ctr" rtl="0">
              <a:spcBef>
                <a:spcPts val="0"/>
              </a:spcBef>
              <a:spcAft>
                <a:spcPts val="0"/>
              </a:spcAft>
              <a:buSzPts val="2000"/>
              <a:buNone/>
              <a:defRPr sz="2000" b="1"/>
            </a:lvl9pPr>
          </a:lstStyle>
          <a:p>
            <a:endParaRPr/>
          </a:p>
        </p:txBody>
      </p:sp>
      <p:sp>
        <p:nvSpPr>
          <p:cNvPr id="113" name="Google Shape;113;p18"/>
          <p:cNvSpPr txBox="1">
            <a:spLocks noGrp="1"/>
          </p:cNvSpPr>
          <p:nvPr>
            <p:ph type="subTitle" idx="5"/>
          </p:nvPr>
        </p:nvSpPr>
        <p:spPr>
          <a:xfrm>
            <a:off x="6279075" y="3028575"/>
            <a:ext cx="2143500" cy="506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8"/>
          <p:cNvSpPr txBox="1">
            <a:spLocks noGrp="1"/>
          </p:cNvSpPr>
          <p:nvPr>
            <p:ph type="title" idx="6"/>
          </p:nvPr>
        </p:nvSpPr>
        <p:spPr>
          <a:xfrm>
            <a:off x="726888" y="539500"/>
            <a:ext cx="77175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115" name="Google Shape;115;p18"/>
          <p:cNvSpPr/>
          <p:nvPr/>
        </p:nvSpPr>
        <p:spPr>
          <a:xfrm>
            <a:off x="7783050" y="-295050"/>
            <a:ext cx="1562975" cy="2105250"/>
          </a:xfrm>
          <a:custGeom>
            <a:avLst/>
            <a:gdLst/>
            <a:ahLst/>
            <a:cxnLst/>
            <a:rect l="l" t="t" r="r" b="b"/>
            <a:pathLst>
              <a:path w="62519" h="84210" extrusionOk="0">
                <a:moveTo>
                  <a:pt x="0" y="0"/>
                </a:moveTo>
                <a:cubicBezTo>
                  <a:pt x="0" y="9628"/>
                  <a:pt x="9219" y="16946"/>
                  <a:pt x="14673" y="24880"/>
                </a:cubicBezTo>
                <a:cubicBezTo>
                  <a:pt x="21273" y="34480"/>
                  <a:pt x="20970" y="47723"/>
                  <a:pt x="27432" y="57416"/>
                </a:cubicBezTo>
                <a:cubicBezTo>
                  <a:pt x="31822" y="64001"/>
                  <a:pt x="40975" y="65611"/>
                  <a:pt x="47846" y="69537"/>
                </a:cubicBezTo>
                <a:cubicBezTo>
                  <a:pt x="53852" y="72969"/>
                  <a:pt x="57628" y="79319"/>
                  <a:pt x="62519" y="84210"/>
                </a:cubicBezTo>
              </a:path>
            </a:pathLst>
          </a:custGeom>
          <a:noFill/>
          <a:ln w="9525" cap="flat" cmpd="sng">
            <a:solidFill>
              <a:schemeClr val="accent1"/>
            </a:solidFill>
            <a:prstDash val="lgDash"/>
            <a:round/>
            <a:headEnd type="none" w="med" len="med"/>
            <a:tailEnd type="none" w="med" len="med"/>
          </a:ln>
        </p:spPr>
      </p:sp>
      <p:sp>
        <p:nvSpPr>
          <p:cNvPr id="116" name="Google Shape;116;p18"/>
          <p:cNvSpPr/>
          <p:nvPr/>
        </p:nvSpPr>
        <p:spPr>
          <a:xfrm>
            <a:off x="-382775" y="-157275"/>
            <a:ext cx="2280675" cy="1706525"/>
          </a:xfrm>
          <a:custGeom>
            <a:avLst/>
            <a:gdLst/>
            <a:ahLst/>
            <a:cxnLst/>
            <a:rect l="l" t="t" r="r" b="b"/>
            <a:pathLst>
              <a:path w="91227" h="68261" extrusionOk="0">
                <a:moveTo>
                  <a:pt x="0" y="68261"/>
                </a:moveTo>
                <a:cubicBezTo>
                  <a:pt x="7479" y="68261"/>
                  <a:pt x="15277" y="66367"/>
                  <a:pt x="21690" y="62519"/>
                </a:cubicBezTo>
                <a:cubicBezTo>
                  <a:pt x="30262" y="57376"/>
                  <a:pt x="32602" y="45422"/>
                  <a:pt x="40191" y="38915"/>
                </a:cubicBezTo>
                <a:cubicBezTo>
                  <a:pt x="50493" y="30083"/>
                  <a:pt x="62503" y="23293"/>
                  <a:pt x="74640" y="17224"/>
                </a:cubicBezTo>
                <a:cubicBezTo>
                  <a:pt x="81769" y="13659"/>
                  <a:pt x="85591" y="5636"/>
                  <a:pt x="91227" y="0"/>
                </a:cubicBezTo>
              </a:path>
            </a:pathLst>
          </a:custGeom>
          <a:noFill/>
          <a:ln w="9525" cap="flat" cmpd="sng">
            <a:solidFill>
              <a:schemeClr val="accent1"/>
            </a:solidFill>
            <a:prstDash val="lgDash"/>
            <a:round/>
            <a:headEnd type="none" w="med" len="med"/>
            <a:tailEnd type="none" w="med" len="med"/>
          </a:ln>
        </p:spPr>
      </p:sp>
      <p:grpSp>
        <p:nvGrpSpPr>
          <p:cNvPr id="117" name="Google Shape;117;p18"/>
          <p:cNvGrpSpPr/>
          <p:nvPr/>
        </p:nvGrpSpPr>
        <p:grpSpPr>
          <a:xfrm flipH="1">
            <a:off x="2568766" y="4086243"/>
            <a:ext cx="1282501" cy="1044665"/>
            <a:chOff x="339875" y="3409400"/>
            <a:chExt cx="1159900" cy="944800"/>
          </a:xfrm>
        </p:grpSpPr>
        <p:sp>
          <p:nvSpPr>
            <p:cNvPr id="118" name="Google Shape;118;p1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18"/>
          <p:cNvGrpSpPr/>
          <p:nvPr/>
        </p:nvGrpSpPr>
        <p:grpSpPr>
          <a:xfrm>
            <a:off x="5480316" y="4098843"/>
            <a:ext cx="1282501" cy="1044665"/>
            <a:chOff x="339875" y="3409400"/>
            <a:chExt cx="1159900" cy="944800"/>
          </a:xfrm>
        </p:grpSpPr>
        <p:sp>
          <p:nvSpPr>
            <p:cNvPr id="125" name="Google Shape;125;p1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8"/>
          <p:cNvSpPr/>
          <p:nvPr/>
        </p:nvSpPr>
        <p:spPr>
          <a:xfrm>
            <a:off x="-542250" y="3753300"/>
            <a:ext cx="2711300" cy="2216875"/>
          </a:xfrm>
          <a:custGeom>
            <a:avLst/>
            <a:gdLst/>
            <a:ahLst/>
            <a:cxnLst/>
            <a:rect l="l" t="t" r="r" b="b"/>
            <a:pathLst>
              <a:path w="108452" h="88675" extrusionOk="0">
                <a:moveTo>
                  <a:pt x="0" y="0"/>
                </a:moveTo>
                <a:cubicBezTo>
                  <a:pt x="8926" y="0"/>
                  <a:pt x="19185" y="166"/>
                  <a:pt x="26156" y="5741"/>
                </a:cubicBezTo>
                <a:cubicBezTo>
                  <a:pt x="33666" y="11748"/>
                  <a:pt x="34742" y="24010"/>
                  <a:pt x="42742" y="29346"/>
                </a:cubicBezTo>
                <a:cubicBezTo>
                  <a:pt x="49024" y="33536"/>
                  <a:pt x="57687" y="34755"/>
                  <a:pt x="65071" y="33173"/>
                </a:cubicBezTo>
                <a:cubicBezTo>
                  <a:pt x="73145" y="31443"/>
                  <a:pt x="83687" y="19630"/>
                  <a:pt x="79106" y="12759"/>
                </a:cubicBezTo>
                <a:cubicBezTo>
                  <a:pt x="77204" y="9906"/>
                  <a:pt x="71323" y="9058"/>
                  <a:pt x="68899" y="11483"/>
                </a:cubicBezTo>
                <a:cubicBezTo>
                  <a:pt x="64268" y="16116"/>
                  <a:pt x="61503" y="24762"/>
                  <a:pt x="64433" y="30621"/>
                </a:cubicBezTo>
                <a:cubicBezTo>
                  <a:pt x="68900" y="39552"/>
                  <a:pt x="83100" y="38216"/>
                  <a:pt x="91227" y="44019"/>
                </a:cubicBezTo>
                <a:cubicBezTo>
                  <a:pt x="104211" y="53290"/>
                  <a:pt x="108452" y="72721"/>
                  <a:pt x="108452" y="88675"/>
                </a:cubicBezTo>
              </a:path>
            </a:pathLst>
          </a:custGeom>
          <a:noFill/>
          <a:ln w="9525" cap="flat" cmpd="sng">
            <a:solidFill>
              <a:schemeClr val="accent1"/>
            </a:solidFill>
            <a:prstDash val="lgDash"/>
            <a:round/>
            <a:headEnd type="none" w="med" len="med"/>
            <a:tailEnd type="none" w="med" len="med"/>
          </a:ln>
        </p:spPr>
      </p:sp>
      <p:sp>
        <p:nvSpPr>
          <p:cNvPr id="132" name="Google Shape;132;p18"/>
          <p:cNvSpPr/>
          <p:nvPr/>
        </p:nvSpPr>
        <p:spPr>
          <a:xfrm>
            <a:off x="7065325" y="3317350"/>
            <a:ext cx="2695375" cy="2886750"/>
          </a:xfrm>
          <a:custGeom>
            <a:avLst/>
            <a:gdLst/>
            <a:ahLst/>
            <a:cxnLst/>
            <a:rect l="l" t="t" r="r" b="b"/>
            <a:pathLst>
              <a:path w="107815" h="115470" extrusionOk="0">
                <a:moveTo>
                  <a:pt x="0" y="115470"/>
                </a:moveTo>
                <a:cubicBezTo>
                  <a:pt x="6306" y="96552"/>
                  <a:pt x="22329" y="79910"/>
                  <a:pt x="22329" y="59968"/>
                </a:cubicBezTo>
                <a:cubicBezTo>
                  <a:pt x="22329" y="52054"/>
                  <a:pt x="22716" y="43712"/>
                  <a:pt x="19777" y="36364"/>
                </a:cubicBezTo>
                <a:cubicBezTo>
                  <a:pt x="18221" y="32475"/>
                  <a:pt x="11256" y="28298"/>
                  <a:pt x="8294" y="31260"/>
                </a:cubicBezTo>
                <a:cubicBezTo>
                  <a:pt x="5888" y="33666"/>
                  <a:pt x="5251" y="39945"/>
                  <a:pt x="8294" y="41467"/>
                </a:cubicBezTo>
                <a:cubicBezTo>
                  <a:pt x="12141" y="43390"/>
                  <a:pt x="16836" y="44224"/>
                  <a:pt x="21053" y="43381"/>
                </a:cubicBezTo>
                <a:cubicBezTo>
                  <a:pt x="29150" y="41762"/>
                  <a:pt x="34387" y="33596"/>
                  <a:pt x="41467" y="29346"/>
                </a:cubicBezTo>
                <a:cubicBezTo>
                  <a:pt x="47128" y="25948"/>
                  <a:pt x="54201" y="22642"/>
                  <a:pt x="60606" y="24243"/>
                </a:cubicBezTo>
                <a:cubicBezTo>
                  <a:pt x="64209" y="25144"/>
                  <a:pt x="67848" y="27695"/>
                  <a:pt x="71451" y="26794"/>
                </a:cubicBezTo>
                <a:cubicBezTo>
                  <a:pt x="79475" y="24788"/>
                  <a:pt x="82827" y="14781"/>
                  <a:pt x="88676" y="8932"/>
                </a:cubicBezTo>
                <a:cubicBezTo>
                  <a:pt x="93654" y="3954"/>
                  <a:pt x="102837" y="4978"/>
                  <a:pt x="107815" y="0"/>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
  <p:cSld name="CUSTOM_9">
    <p:spTree>
      <p:nvGrpSpPr>
        <p:cNvPr id="1" name="Shape 133"/>
        <p:cNvGrpSpPr/>
        <p:nvPr/>
      </p:nvGrpSpPr>
      <p:grpSpPr>
        <a:xfrm>
          <a:off x="0" y="0"/>
          <a:ext cx="0" cy="0"/>
          <a:chOff x="0" y="0"/>
          <a:chExt cx="0" cy="0"/>
        </a:xfrm>
      </p:grpSpPr>
      <p:sp>
        <p:nvSpPr>
          <p:cNvPr id="134" name="Google Shape;134;p19"/>
          <p:cNvSpPr/>
          <p:nvPr/>
        </p:nvSpPr>
        <p:spPr>
          <a:xfrm>
            <a:off x="713225" y="539500"/>
            <a:ext cx="5909345"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txBox="1">
            <a:spLocks noGrp="1"/>
          </p:cNvSpPr>
          <p:nvPr>
            <p:ph type="title"/>
          </p:nvPr>
        </p:nvSpPr>
        <p:spPr>
          <a:xfrm>
            <a:off x="713225" y="1831425"/>
            <a:ext cx="26244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rtl="0">
              <a:spcBef>
                <a:spcPts val="0"/>
              </a:spcBef>
              <a:spcAft>
                <a:spcPts val="0"/>
              </a:spcAft>
              <a:buClr>
                <a:schemeClr val="accent4"/>
              </a:buClr>
              <a:buSzPts val="2000"/>
              <a:buNone/>
              <a:defRPr sz="2000" b="1">
                <a:solidFill>
                  <a:schemeClr val="accent4"/>
                </a:solidFill>
              </a:defRPr>
            </a:lvl2pPr>
            <a:lvl3pPr lvl="2" rtl="0">
              <a:spcBef>
                <a:spcPts val="0"/>
              </a:spcBef>
              <a:spcAft>
                <a:spcPts val="0"/>
              </a:spcAft>
              <a:buClr>
                <a:schemeClr val="accent4"/>
              </a:buClr>
              <a:buSzPts val="2000"/>
              <a:buNone/>
              <a:defRPr sz="2000" b="1">
                <a:solidFill>
                  <a:schemeClr val="accent4"/>
                </a:solidFill>
              </a:defRPr>
            </a:lvl3pPr>
            <a:lvl4pPr lvl="3" rtl="0">
              <a:spcBef>
                <a:spcPts val="0"/>
              </a:spcBef>
              <a:spcAft>
                <a:spcPts val="0"/>
              </a:spcAft>
              <a:buClr>
                <a:schemeClr val="accent4"/>
              </a:buClr>
              <a:buSzPts val="2000"/>
              <a:buNone/>
              <a:defRPr sz="2000" b="1">
                <a:solidFill>
                  <a:schemeClr val="accent4"/>
                </a:solidFill>
              </a:defRPr>
            </a:lvl4pPr>
            <a:lvl5pPr lvl="4" rtl="0">
              <a:spcBef>
                <a:spcPts val="0"/>
              </a:spcBef>
              <a:spcAft>
                <a:spcPts val="0"/>
              </a:spcAft>
              <a:buClr>
                <a:schemeClr val="accent4"/>
              </a:buClr>
              <a:buSzPts val="2000"/>
              <a:buNone/>
              <a:defRPr sz="2000" b="1">
                <a:solidFill>
                  <a:schemeClr val="accent4"/>
                </a:solidFill>
              </a:defRPr>
            </a:lvl5pPr>
            <a:lvl6pPr lvl="5" rtl="0">
              <a:spcBef>
                <a:spcPts val="0"/>
              </a:spcBef>
              <a:spcAft>
                <a:spcPts val="0"/>
              </a:spcAft>
              <a:buClr>
                <a:schemeClr val="accent4"/>
              </a:buClr>
              <a:buSzPts val="2000"/>
              <a:buNone/>
              <a:defRPr sz="2000" b="1">
                <a:solidFill>
                  <a:schemeClr val="accent4"/>
                </a:solidFill>
              </a:defRPr>
            </a:lvl6pPr>
            <a:lvl7pPr lvl="6" rtl="0">
              <a:spcBef>
                <a:spcPts val="0"/>
              </a:spcBef>
              <a:spcAft>
                <a:spcPts val="0"/>
              </a:spcAft>
              <a:buClr>
                <a:schemeClr val="accent4"/>
              </a:buClr>
              <a:buSzPts val="2000"/>
              <a:buNone/>
              <a:defRPr sz="2000" b="1">
                <a:solidFill>
                  <a:schemeClr val="accent4"/>
                </a:solidFill>
              </a:defRPr>
            </a:lvl7pPr>
            <a:lvl8pPr lvl="7" rtl="0">
              <a:spcBef>
                <a:spcPts val="0"/>
              </a:spcBef>
              <a:spcAft>
                <a:spcPts val="0"/>
              </a:spcAft>
              <a:buClr>
                <a:schemeClr val="accent4"/>
              </a:buClr>
              <a:buSzPts val="2000"/>
              <a:buNone/>
              <a:defRPr sz="2000" b="1">
                <a:solidFill>
                  <a:schemeClr val="accent4"/>
                </a:solidFill>
              </a:defRPr>
            </a:lvl8pPr>
            <a:lvl9pPr lvl="8" rtl="0">
              <a:spcBef>
                <a:spcPts val="0"/>
              </a:spcBef>
              <a:spcAft>
                <a:spcPts val="0"/>
              </a:spcAft>
              <a:buClr>
                <a:schemeClr val="accent4"/>
              </a:buClr>
              <a:buSzPts val="2000"/>
              <a:buNone/>
              <a:defRPr sz="2000" b="1">
                <a:solidFill>
                  <a:schemeClr val="accent4"/>
                </a:solidFill>
              </a:defRPr>
            </a:lvl9pPr>
          </a:lstStyle>
          <a:p>
            <a:endParaRPr/>
          </a:p>
        </p:txBody>
      </p:sp>
      <p:sp>
        <p:nvSpPr>
          <p:cNvPr id="136" name="Google Shape;136;p19"/>
          <p:cNvSpPr txBox="1">
            <a:spLocks noGrp="1"/>
          </p:cNvSpPr>
          <p:nvPr>
            <p:ph type="subTitle" idx="1"/>
          </p:nvPr>
        </p:nvSpPr>
        <p:spPr>
          <a:xfrm>
            <a:off x="713250" y="2216925"/>
            <a:ext cx="2624400" cy="48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19"/>
          <p:cNvSpPr txBox="1">
            <a:spLocks noGrp="1"/>
          </p:cNvSpPr>
          <p:nvPr>
            <p:ph type="title" idx="2"/>
          </p:nvPr>
        </p:nvSpPr>
        <p:spPr>
          <a:xfrm>
            <a:off x="3806450" y="3064950"/>
            <a:ext cx="26271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rtl="0">
              <a:spcBef>
                <a:spcPts val="0"/>
              </a:spcBef>
              <a:spcAft>
                <a:spcPts val="0"/>
              </a:spcAft>
              <a:buClr>
                <a:schemeClr val="accent4"/>
              </a:buClr>
              <a:buSzPts val="2000"/>
              <a:buNone/>
              <a:defRPr sz="2000" b="1">
                <a:solidFill>
                  <a:schemeClr val="accent4"/>
                </a:solidFill>
              </a:defRPr>
            </a:lvl2pPr>
            <a:lvl3pPr lvl="2" rtl="0">
              <a:spcBef>
                <a:spcPts val="0"/>
              </a:spcBef>
              <a:spcAft>
                <a:spcPts val="0"/>
              </a:spcAft>
              <a:buClr>
                <a:schemeClr val="accent4"/>
              </a:buClr>
              <a:buSzPts val="2000"/>
              <a:buNone/>
              <a:defRPr sz="2000" b="1">
                <a:solidFill>
                  <a:schemeClr val="accent4"/>
                </a:solidFill>
              </a:defRPr>
            </a:lvl3pPr>
            <a:lvl4pPr lvl="3" rtl="0">
              <a:spcBef>
                <a:spcPts val="0"/>
              </a:spcBef>
              <a:spcAft>
                <a:spcPts val="0"/>
              </a:spcAft>
              <a:buClr>
                <a:schemeClr val="accent4"/>
              </a:buClr>
              <a:buSzPts val="2000"/>
              <a:buNone/>
              <a:defRPr sz="2000" b="1">
                <a:solidFill>
                  <a:schemeClr val="accent4"/>
                </a:solidFill>
              </a:defRPr>
            </a:lvl4pPr>
            <a:lvl5pPr lvl="4" rtl="0">
              <a:spcBef>
                <a:spcPts val="0"/>
              </a:spcBef>
              <a:spcAft>
                <a:spcPts val="0"/>
              </a:spcAft>
              <a:buClr>
                <a:schemeClr val="accent4"/>
              </a:buClr>
              <a:buSzPts val="2000"/>
              <a:buNone/>
              <a:defRPr sz="2000" b="1">
                <a:solidFill>
                  <a:schemeClr val="accent4"/>
                </a:solidFill>
              </a:defRPr>
            </a:lvl5pPr>
            <a:lvl6pPr lvl="5" rtl="0">
              <a:spcBef>
                <a:spcPts val="0"/>
              </a:spcBef>
              <a:spcAft>
                <a:spcPts val="0"/>
              </a:spcAft>
              <a:buClr>
                <a:schemeClr val="accent4"/>
              </a:buClr>
              <a:buSzPts val="2000"/>
              <a:buNone/>
              <a:defRPr sz="2000" b="1">
                <a:solidFill>
                  <a:schemeClr val="accent4"/>
                </a:solidFill>
              </a:defRPr>
            </a:lvl6pPr>
            <a:lvl7pPr lvl="6" rtl="0">
              <a:spcBef>
                <a:spcPts val="0"/>
              </a:spcBef>
              <a:spcAft>
                <a:spcPts val="0"/>
              </a:spcAft>
              <a:buClr>
                <a:schemeClr val="accent4"/>
              </a:buClr>
              <a:buSzPts val="2000"/>
              <a:buNone/>
              <a:defRPr sz="2000" b="1">
                <a:solidFill>
                  <a:schemeClr val="accent4"/>
                </a:solidFill>
              </a:defRPr>
            </a:lvl7pPr>
            <a:lvl8pPr lvl="7" rtl="0">
              <a:spcBef>
                <a:spcPts val="0"/>
              </a:spcBef>
              <a:spcAft>
                <a:spcPts val="0"/>
              </a:spcAft>
              <a:buClr>
                <a:schemeClr val="accent4"/>
              </a:buClr>
              <a:buSzPts val="2000"/>
              <a:buNone/>
              <a:defRPr sz="2000" b="1">
                <a:solidFill>
                  <a:schemeClr val="accent4"/>
                </a:solidFill>
              </a:defRPr>
            </a:lvl8pPr>
            <a:lvl9pPr lvl="8" rtl="0">
              <a:spcBef>
                <a:spcPts val="0"/>
              </a:spcBef>
              <a:spcAft>
                <a:spcPts val="0"/>
              </a:spcAft>
              <a:buClr>
                <a:schemeClr val="accent4"/>
              </a:buClr>
              <a:buSzPts val="2000"/>
              <a:buNone/>
              <a:defRPr sz="2000" b="1">
                <a:solidFill>
                  <a:schemeClr val="accent4"/>
                </a:solidFill>
              </a:defRPr>
            </a:lvl9pPr>
          </a:lstStyle>
          <a:p>
            <a:endParaRPr/>
          </a:p>
        </p:txBody>
      </p:sp>
      <p:sp>
        <p:nvSpPr>
          <p:cNvPr id="138" name="Google Shape;138;p19"/>
          <p:cNvSpPr txBox="1">
            <a:spLocks noGrp="1"/>
          </p:cNvSpPr>
          <p:nvPr>
            <p:ph type="subTitle" idx="3"/>
          </p:nvPr>
        </p:nvSpPr>
        <p:spPr>
          <a:xfrm>
            <a:off x="3806330" y="3437870"/>
            <a:ext cx="2627100" cy="487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 name="Google Shape;139;p19"/>
          <p:cNvSpPr txBox="1">
            <a:spLocks noGrp="1"/>
          </p:cNvSpPr>
          <p:nvPr>
            <p:ph type="title" idx="4"/>
          </p:nvPr>
        </p:nvSpPr>
        <p:spPr>
          <a:xfrm>
            <a:off x="3806375" y="1831425"/>
            <a:ext cx="26271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rtl="0">
              <a:spcBef>
                <a:spcPts val="0"/>
              </a:spcBef>
              <a:spcAft>
                <a:spcPts val="0"/>
              </a:spcAft>
              <a:buClr>
                <a:schemeClr val="accent4"/>
              </a:buClr>
              <a:buSzPts val="2000"/>
              <a:buNone/>
              <a:defRPr sz="2000" b="1">
                <a:solidFill>
                  <a:schemeClr val="accent4"/>
                </a:solidFill>
              </a:defRPr>
            </a:lvl2pPr>
            <a:lvl3pPr lvl="2" rtl="0">
              <a:spcBef>
                <a:spcPts val="0"/>
              </a:spcBef>
              <a:spcAft>
                <a:spcPts val="0"/>
              </a:spcAft>
              <a:buClr>
                <a:schemeClr val="accent4"/>
              </a:buClr>
              <a:buSzPts val="2000"/>
              <a:buNone/>
              <a:defRPr sz="2000" b="1">
                <a:solidFill>
                  <a:schemeClr val="accent4"/>
                </a:solidFill>
              </a:defRPr>
            </a:lvl3pPr>
            <a:lvl4pPr lvl="3" rtl="0">
              <a:spcBef>
                <a:spcPts val="0"/>
              </a:spcBef>
              <a:spcAft>
                <a:spcPts val="0"/>
              </a:spcAft>
              <a:buClr>
                <a:schemeClr val="accent4"/>
              </a:buClr>
              <a:buSzPts val="2000"/>
              <a:buNone/>
              <a:defRPr sz="2000" b="1">
                <a:solidFill>
                  <a:schemeClr val="accent4"/>
                </a:solidFill>
              </a:defRPr>
            </a:lvl4pPr>
            <a:lvl5pPr lvl="4" rtl="0">
              <a:spcBef>
                <a:spcPts val="0"/>
              </a:spcBef>
              <a:spcAft>
                <a:spcPts val="0"/>
              </a:spcAft>
              <a:buClr>
                <a:schemeClr val="accent4"/>
              </a:buClr>
              <a:buSzPts val="2000"/>
              <a:buNone/>
              <a:defRPr sz="2000" b="1">
                <a:solidFill>
                  <a:schemeClr val="accent4"/>
                </a:solidFill>
              </a:defRPr>
            </a:lvl5pPr>
            <a:lvl6pPr lvl="5" rtl="0">
              <a:spcBef>
                <a:spcPts val="0"/>
              </a:spcBef>
              <a:spcAft>
                <a:spcPts val="0"/>
              </a:spcAft>
              <a:buClr>
                <a:schemeClr val="accent4"/>
              </a:buClr>
              <a:buSzPts val="2000"/>
              <a:buNone/>
              <a:defRPr sz="2000" b="1">
                <a:solidFill>
                  <a:schemeClr val="accent4"/>
                </a:solidFill>
              </a:defRPr>
            </a:lvl6pPr>
            <a:lvl7pPr lvl="6" rtl="0">
              <a:spcBef>
                <a:spcPts val="0"/>
              </a:spcBef>
              <a:spcAft>
                <a:spcPts val="0"/>
              </a:spcAft>
              <a:buClr>
                <a:schemeClr val="accent4"/>
              </a:buClr>
              <a:buSzPts val="2000"/>
              <a:buNone/>
              <a:defRPr sz="2000" b="1">
                <a:solidFill>
                  <a:schemeClr val="accent4"/>
                </a:solidFill>
              </a:defRPr>
            </a:lvl7pPr>
            <a:lvl8pPr lvl="7" rtl="0">
              <a:spcBef>
                <a:spcPts val="0"/>
              </a:spcBef>
              <a:spcAft>
                <a:spcPts val="0"/>
              </a:spcAft>
              <a:buClr>
                <a:schemeClr val="accent4"/>
              </a:buClr>
              <a:buSzPts val="2000"/>
              <a:buNone/>
              <a:defRPr sz="2000" b="1">
                <a:solidFill>
                  <a:schemeClr val="accent4"/>
                </a:solidFill>
              </a:defRPr>
            </a:lvl8pPr>
            <a:lvl9pPr lvl="8" rtl="0">
              <a:spcBef>
                <a:spcPts val="0"/>
              </a:spcBef>
              <a:spcAft>
                <a:spcPts val="0"/>
              </a:spcAft>
              <a:buClr>
                <a:schemeClr val="accent4"/>
              </a:buClr>
              <a:buSzPts val="2000"/>
              <a:buNone/>
              <a:defRPr sz="2000" b="1">
                <a:solidFill>
                  <a:schemeClr val="accent4"/>
                </a:solidFill>
              </a:defRPr>
            </a:lvl9pPr>
          </a:lstStyle>
          <a:p>
            <a:endParaRPr/>
          </a:p>
        </p:txBody>
      </p:sp>
      <p:sp>
        <p:nvSpPr>
          <p:cNvPr id="140" name="Google Shape;140;p19"/>
          <p:cNvSpPr txBox="1">
            <a:spLocks noGrp="1"/>
          </p:cNvSpPr>
          <p:nvPr>
            <p:ph type="subTitle" idx="5"/>
          </p:nvPr>
        </p:nvSpPr>
        <p:spPr>
          <a:xfrm>
            <a:off x="3806316" y="2216925"/>
            <a:ext cx="2627100" cy="48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1" name="Google Shape;141;p19"/>
          <p:cNvSpPr txBox="1">
            <a:spLocks noGrp="1"/>
          </p:cNvSpPr>
          <p:nvPr>
            <p:ph type="title" idx="6"/>
          </p:nvPr>
        </p:nvSpPr>
        <p:spPr>
          <a:xfrm>
            <a:off x="713225" y="3064950"/>
            <a:ext cx="26217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rtl="0">
              <a:spcBef>
                <a:spcPts val="0"/>
              </a:spcBef>
              <a:spcAft>
                <a:spcPts val="0"/>
              </a:spcAft>
              <a:buClr>
                <a:schemeClr val="accent4"/>
              </a:buClr>
              <a:buSzPts val="2000"/>
              <a:buNone/>
              <a:defRPr sz="2000" b="1">
                <a:solidFill>
                  <a:schemeClr val="accent4"/>
                </a:solidFill>
              </a:defRPr>
            </a:lvl2pPr>
            <a:lvl3pPr lvl="2" rtl="0">
              <a:spcBef>
                <a:spcPts val="0"/>
              </a:spcBef>
              <a:spcAft>
                <a:spcPts val="0"/>
              </a:spcAft>
              <a:buClr>
                <a:schemeClr val="accent4"/>
              </a:buClr>
              <a:buSzPts val="2000"/>
              <a:buNone/>
              <a:defRPr sz="2000" b="1">
                <a:solidFill>
                  <a:schemeClr val="accent4"/>
                </a:solidFill>
              </a:defRPr>
            </a:lvl3pPr>
            <a:lvl4pPr lvl="3" rtl="0">
              <a:spcBef>
                <a:spcPts val="0"/>
              </a:spcBef>
              <a:spcAft>
                <a:spcPts val="0"/>
              </a:spcAft>
              <a:buClr>
                <a:schemeClr val="accent4"/>
              </a:buClr>
              <a:buSzPts val="2000"/>
              <a:buNone/>
              <a:defRPr sz="2000" b="1">
                <a:solidFill>
                  <a:schemeClr val="accent4"/>
                </a:solidFill>
              </a:defRPr>
            </a:lvl4pPr>
            <a:lvl5pPr lvl="4" rtl="0">
              <a:spcBef>
                <a:spcPts val="0"/>
              </a:spcBef>
              <a:spcAft>
                <a:spcPts val="0"/>
              </a:spcAft>
              <a:buClr>
                <a:schemeClr val="accent4"/>
              </a:buClr>
              <a:buSzPts val="2000"/>
              <a:buNone/>
              <a:defRPr sz="2000" b="1">
                <a:solidFill>
                  <a:schemeClr val="accent4"/>
                </a:solidFill>
              </a:defRPr>
            </a:lvl5pPr>
            <a:lvl6pPr lvl="5" rtl="0">
              <a:spcBef>
                <a:spcPts val="0"/>
              </a:spcBef>
              <a:spcAft>
                <a:spcPts val="0"/>
              </a:spcAft>
              <a:buClr>
                <a:schemeClr val="accent4"/>
              </a:buClr>
              <a:buSzPts val="2000"/>
              <a:buNone/>
              <a:defRPr sz="2000" b="1">
                <a:solidFill>
                  <a:schemeClr val="accent4"/>
                </a:solidFill>
              </a:defRPr>
            </a:lvl6pPr>
            <a:lvl7pPr lvl="6" rtl="0">
              <a:spcBef>
                <a:spcPts val="0"/>
              </a:spcBef>
              <a:spcAft>
                <a:spcPts val="0"/>
              </a:spcAft>
              <a:buClr>
                <a:schemeClr val="accent4"/>
              </a:buClr>
              <a:buSzPts val="2000"/>
              <a:buNone/>
              <a:defRPr sz="2000" b="1">
                <a:solidFill>
                  <a:schemeClr val="accent4"/>
                </a:solidFill>
              </a:defRPr>
            </a:lvl7pPr>
            <a:lvl8pPr lvl="7" rtl="0">
              <a:spcBef>
                <a:spcPts val="0"/>
              </a:spcBef>
              <a:spcAft>
                <a:spcPts val="0"/>
              </a:spcAft>
              <a:buClr>
                <a:schemeClr val="accent4"/>
              </a:buClr>
              <a:buSzPts val="2000"/>
              <a:buNone/>
              <a:defRPr sz="2000" b="1">
                <a:solidFill>
                  <a:schemeClr val="accent4"/>
                </a:solidFill>
              </a:defRPr>
            </a:lvl8pPr>
            <a:lvl9pPr lvl="8" rtl="0">
              <a:spcBef>
                <a:spcPts val="0"/>
              </a:spcBef>
              <a:spcAft>
                <a:spcPts val="0"/>
              </a:spcAft>
              <a:buClr>
                <a:schemeClr val="accent4"/>
              </a:buClr>
              <a:buSzPts val="2000"/>
              <a:buNone/>
              <a:defRPr sz="2000" b="1">
                <a:solidFill>
                  <a:schemeClr val="accent4"/>
                </a:solidFill>
              </a:defRPr>
            </a:lvl9pPr>
          </a:lstStyle>
          <a:p>
            <a:endParaRPr/>
          </a:p>
        </p:txBody>
      </p:sp>
      <p:sp>
        <p:nvSpPr>
          <p:cNvPr id="142" name="Google Shape;142;p19"/>
          <p:cNvSpPr txBox="1">
            <a:spLocks noGrp="1"/>
          </p:cNvSpPr>
          <p:nvPr>
            <p:ph type="subTitle" idx="7"/>
          </p:nvPr>
        </p:nvSpPr>
        <p:spPr>
          <a:xfrm>
            <a:off x="713250" y="3436375"/>
            <a:ext cx="2621700" cy="487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19"/>
          <p:cNvSpPr txBox="1">
            <a:spLocks noGrp="1"/>
          </p:cNvSpPr>
          <p:nvPr>
            <p:ph type="title" idx="8"/>
          </p:nvPr>
        </p:nvSpPr>
        <p:spPr>
          <a:xfrm>
            <a:off x="805425" y="539500"/>
            <a:ext cx="59241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144" name="Google Shape;144;p19"/>
          <p:cNvSpPr/>
          <p:nvPr/>
        </p:nvSpPr>
        <p:spPr>
          <a:xfrm>
            <a:off x="-255175" y="-382775"/>
            <a:ext cx="729000" cy="4003150"/>
          </a:xfrm>
          <a:custGeom>
            <a:avLst/>
            <a:gdLst/>
            <a:ahLst/>
            <a:cxnLst/>
            <a:rect l="l" t="t" r="r" b="b"/>
            <a:pathLst>
              <a:path w="29160" h="160126" extrusionOk="0">
                <a:moveTo>
                  <a:pt x="27432" y="0"/>
                </a:moveTo>
                <a:cubicBezTo>
                  <a:pt x="26220" y="13335"/>
                  <a:pt x="19081" y="26229"/>
                  <a:pt x="20414" y="39553"/>
                </a:cubicBezTo>
                <a:cubicBezTo>
                  <a:pt x="21507" y="50485"/>
                  <a:pt x="30514" y="60614"/>
                  <a:pt x="28708" y="71451"/>
                </a:cubicBezTo>
                <a:cubicBezTo>
                  <a:pt x="27365" y="79510"/>
                  <a:pt x="14740" y="82531"/>
                  <a:pt x="13397" y="90590"/>
                </a:cubicBezTo>
                <a:cubicBezTo>
                  <a:pt x="11246" y="103495"/>
                  <a:pt x="22094" y="116926"/>
                  <a:pt x="18500" y="129505"/>
                </a:cubicBezTo>
                <a:cubicBezTo>
                  <a:pt x="15224" y="140971"/>
                  <a:pt x="3773" y="148813"/>
                  <a:pt x="0" y="160126"/>
                </a:cubicBezTo>
              </a:path>
            </a:pathLst>
          </a:custGeom>
          <a:noFill/>
          <a:ln w="9525" cap="flat" cmpd="sng">
            <a:solidFill>
              <a:schemeClr val="accent1"/>
            </a:solidFill>
            <a:prstDash val="lgDash"/>
            <a:round/>
            <a:headEnd type="none" w="med" len="med"/>
            <a:tailEnd type="none" w="med" len="med"/>
          </a:ln>
        </p:spPr>
      </p:sp>
      <p:grpSp>
        <p:nvGrpSpPr>
          <p:cNvPr id="145" name="Google Shape;145;p19"/>
          <p:cNvGrpSpPr/>
          <p:nvPr/>
        </p:nvGrpSpPr>
        <p:grpSpPr>
          <a:xfrm flipH="1">
            <a:off x="7424227" y="3992938"/>
            <a:ext cx="1412410" cy="1150483"/>
            <a:chOff x="339875" y="3409400"/>
            <a:chExt cx="1159900" cy="944800"/>
          </a:xfrm>
        </p:grpSpPr>
        <p:sp>
          <p:nvSpPr>
            <p:cNvPr id="146" name="Google Shape;146;p19"/>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ive columns">
  <p:cSld name="TITLE_ONLY_1_3">
    <p:spTree>
      <p:nvGrpSpPr>
        <p:cNvPr id="1" name="Shape 152"/>
        <p:cNvGrpSpPr/>
        <p:nvPr/>
      </p:nvGrpSpPr>
      <p:grpSpPr>
        <a:xfrm>
          <a:off x="0" y="0"/>
          <a:ext cx="0" cy="0"/>
          <a:chOff x="0" y="0"/>
          <a:chExt cx="0" cy="0"/>
        </a:xfrm>
      </p:grpSpPr>
      <p:sp>
        <p:nvSpPr>
          <p:cNvPr id="153" name="Google Shape;153;p20"/>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txBox="1">
            <a:spLocks noGrp="1"/>
          </p:cNvSpPr>
          <p:nvPr>
            <p:ph type="title"/>
          </p:nvPr>
        </p:nvSpPr>
        <p:spPr>
          <a:xfrm>
            <a:off x="708272" y="1561575"/>
            <a:ext cx="2020200" cy="385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5" name="Google Shape;155;p20"/>
          <p:cNvSpPr txBox="1">
            <a:spLocks noGrp="1"/>
          </p:cNvSpPr>
          <p:nvPr>
            <p:ph type="subTitle" idx="1"/>
          </p:nvPr>
        </p:nvSpPr>
        <p:spPr>
          <a:xfrm>
            <a:off x="708272" y="1947056"/>
            <a:ext cx="2020200" cy="4701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400"/>
              <a:buNone/>
              <a:defRPr sz="14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56" name="Google Shape;156;p20"/>
          <p:cNvSpPr txBox="1">
            <a:spLocks noGrp="1"/>
          </p:cNvSpPr>
          <p:nvPr>
            <p:ph type="title" idx="2"/>
          </p:nvPr>
        </p:nvSpPr>
        <p:spPr>
          <a:xfrm>
            <a:off x="6420682" y="1561575"/>
            <a:ext cx="2020200" cy="385500"/>
          </a:xfrm>
          <a:prstGeom prst="rect">
            <a:avLst/>
          </a:prstGeom>
          <a:noFill/>
          <a:ln>
            <a:noFill/>
          </a:ln>
        </p:spPr>
        <p:txBody>
          <a:bodyPr spcFirstLastPara="1" wrap="square" lIns="91425" tIns="91425" rIns="91425" bIns="91425" anchor="ctr" anchorCtr="0">
            <a:noAutofit/>
          </a:bodyPr>
          <a:lstStyle>
            <a:lvl1pPr marR="38100" lvl="0" algn="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7" name="Google Shape;157;p20"/>
          <p:cNvSpPr txBox="1">
            <a:spLocks noGrp="1"/>
          </p:cNvSpPr>
          <p:nvPr>
            <p:ph type="subTitle" idx="3"/>
          </p:nvPr>
        </p:nvSpPr>
        <p:spPr>
          <a:xfrm>
            <a:off x="6420682" y="1947075"/>
            <a:ext cx="2020200" cy="4701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3"/>
              </a:buClr>
              <a:buSzPts val="1400"/>
              <a:buNone/>
              <a:defRPr sz="14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58" name="Google Shape;158;p20"/>
          <p:cNvSpPr txBox="1">
            <a:spLocks noGrp="1"/>
          </p:cNvSpPr>
          <p:nvPr>
            <p:ph type="title" idx="4"/>
          </p:nvPr>
        </p:nvSpPr>
        <p:spPr>
          <a:xfrm>
            <a:off x="708272" y="2918220"/>
            <a:ext cx="2020200" cy="385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9" name="Google Shape;159;p20"/>
          <p:cNvSpPr txBox="1">
            <a:spLocks noGrp="1"/>
          </p:cNvSpPr>
          <p:nvPr>
            <p:ph type="subTitle" idx="5"/>
          </p:nvPr>
        </p:nvSpPr>
        <p:spPr>
          <a:xfrm>
            <a:off x="708272" y="3303725"/>
            <a:ext cx="2020200" cy="4701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20"/>
          <p:cNvSpPr txBox="1">
            <a:spLocks noGrp="1"/>
          </p:cNvSpPr>
          <p:nvPr>
            <p:ph type="title" idx="6"/>
          </p:nvPr>
        </p:nvSpPr>
        <p:spPr>
          <a:xfrm>
            <a:off x="3564473" y="1561563"/>
            <a:ext cx="2020200" cy="385500"/>
          </a:xfrm>
          <a:prstGeom prst="rect">
            <a:avLst/>
          </a:prstGeom>
          <a:noFill/>
          <a:ln>
            <a:noFill/>
          </a:ln>
        </p:spPr>
        <p:txBody>
          <a:bodyPr spcFirstLastPara="1" wrap="square" lIns="91425" tIns="91425" rIns="91425" bIns="91425" anchor="ctr" anchorCtr="0">
            <a:noAutofit/>
          </a:bodyPr>
          <a:lstStyle>
            <a:lvl1pPr marR="38100" lvl="0" algn="ct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61" name="Google Shape;161;p20"/>
          <p:cNvSpPr txBox="1">
            <a:spLocks noGrp="1"/>
          </p:cNvSpPr>
          <p:nvPr>
            <p:ph type="subTitle" idx="7"/>
          </p:nvPr>
        </p:nvSpPr>
        <p:spPr>
          <a:xfrm>
            <a:off x="3564473" y="1947059"/>
            <a:ext cx="2020200" cy="470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400"/>
              <a:buNone/>
              <a:defRPr sz="14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62" name="Google Shape;162;p20"/>
          <p:cNvSpPr txBox="1">
            <a:spLocks noGrp="1"/>
          </p:cNvSpPr>
          <p:nvPr>
            <p:ph type="title" idx="8"/>
          </p:nvPr>
        </p:nvSpPr>
        <p:spPr>
          <a:xfrm>
            <a:off x="6415845" y="2918242"/>
            <a:ext cx="2019900" cy="3855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63" name="Google Shape;163;p20"/>
          <p:cNvSpPr txBox="1">
            <a:spLocks noGrp="1"/>
          </p:cNvSpPr>
          <p:nvPr>
            <p:ph type="subTitle" idx="9"/>
          </p:nvPr>
        </p:nvSpPr>
        <p:spPr>
          <a:xfrm>
            <a:off x="6415845" y="3303750"/>
            <a:ext cx="2019900" cy="4701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20"/>
          <p:cNvSpPr txBox="1">
            <a:spLocks noGrp="1"/>
          </p:cNvSpPr>
          <p:nvPr>
            <p:ph type="title" idx="13"/>
          </p:nvPr>
        </p:nvSpPr>
        <p:spPr>
          <a:xfrm>
            <a:off x="713400" y="539500"/>
            <a:ext cx="77172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165" name="Google Shape;165;p20"/>
          <p:cNvSpPr/>
          <p:nvPr/>
        </p:nvSpPr>
        <p:spPr>
          <a:xfrm>
            <a:off x="-1317275" y="3701192"/>
            <a:ext cx="2791050" cy="2133675"/>
          </a:xfrm>
          <a:custGeom>
            <a:avLst/>
            <a:gdLst/>
            <a:ahLst/>
            <a:cxnLst/>
            <a:rect l="l" t="t" r="r" b="b"/>
            <a:pathLst>
              <a:path w="111642" h="85347" extrusionOk="0">
                <a:moveTo>
                  <a:pt x="0" y="499"/>
                </a:moveTo>
                <a:cubicBezTo>
                  <a:pt x="8356" y="8855"/>
                  <a:pt x="18942" y="20159"/>
                  <a:pt x="30622" y="18362"/>
                </a:cubicBezTo>
                <a:cubicBezTo>
                  <a:pt x="35675" y="17585"/>
                  <a:pt x="39351" y="12171"/>
                  <a:pt x="41467" y="7517"/>
                </a:cubicBezTo>
                <a:cubicBezTo>
                  <a:pt x="42470" y="5310"/>
                  <a:pt x="45096" y="2214"/>
                  <a:pt x="43381" y="499"/>
                </a:cubicBezTo>
                <a:cubicBezTo>
                  <a:pt x="41754" y="-1128"/>
                  <a:pt x="38668" y="2270"/>
                  <a:pt x="37639" y="4327"/>
                </a:cubicBezTo>
                <a:cubicBezTo>
                  <a:pt x="32744" y="14118"/>
                  <a:pt x="24174" y="30631"/>
                  <a:pt x="33174" y="36862"/>
                </a:cubicBezTo>
                <a:cubicBezTo>
                  <a:pt x="40619" y="42016"/>
                  <a:pt x="52898" y="26740"/>
                  <a:pt x="59968" y="32397"/>
                </a:cubicBezTo>
                <a:cubicBezTo>
                  <a:pt x="64158" y="35750"/>
                  <a:pt x="63728" y="44357"/>
                  <a:pt x="68899" y="45794"/>
                </a:cubicBezTo>
                <a:cubicBezTo>
                  <a:pt x="77719" y="48244"/>
                  <a:pt x="89007" y="41578"/>
                  <a:pt x="96331" y="47070"/>
                </a:cubicBezTo>
                <a:cubicBezTo>
                  <a:pt x="107325" y="55314"/>
                  <a:pt x="103397" y="74353"/>
                  <a:pt x="111642" y="85347"/>
                </a:cubicBezTo>
              </a:path>
            </a:pathLst>
          </a:custGeom>
          <a:noFill/>
          <a:ln w="9525" cap="flat" cmpd="sng">
            <a:solidFill>
              <a:schemeClr val="accent1"/>
            </a:solidFill>
            <a:prstDash val="lgDash"/>
            <a:round/>
            <a:headEnd type="none" w="med" len="med"/>
            <a:tailEnd type="none" w="med" len="med"/>
          </a:ln>
        </p:spPr>
      </p:sp>
      <p:sp>
        <p:nvSpPr>
          <p:cNvPr id="166" name="Google Shape;166;p20"/>
          <p:cNvSpPr/>
          <p:nvPr/>
        </p:nvSpPr>
        <p:spPr>
          <a:xfrm>
            <a:off x="6586875" y="3157875"/>
            <a:ext cx="2998375" cy="2535850"/>
          </a:xfrm>
          <a:custGeom>
            <a:avLst/>
            <a:gdLst/>
            <a:ahLst/>
            <a:cxnLst/>
            <a:rect l="l" t="t" r="r" b="b"/>
            <a:pathLst>
              <a:path w="119935" h="101434" extrusionOk="0">
                <a:moveTo>
                  <a:pt x="119935" y="0"/>
                </a:moveTo>
                <a:cubicBezTo>
                  <a:pt x="111279" y="0"/>
                  <a:pt x="101423" y="4698"/>
                  <a:pt x="96969" y="12121"/>
                </a:cubicBezTo>
                <a:cubicBezTo>
                  <a:pt x="92162" y="20132"/>
                  <a:pt x="94181" y="30690"/>
                  <a:pt x="91227" y="39553"/>
                </a:cubicBezTo>
                <a:cubicBezTo>
                  <a:pt x="89958" y="43359"/>
                  <a:pt x="84745" y="44442"/>
                  <a:pt x="81020" y="45932"/>
                </a:cubicBezTo>
                <a:cubicBezTo>
                  <a:pt x="76636" y="47686"/>
                  <a:pt x="70914" y="50465"/>
                  <a:pt x="66985" y="47846"/>
                </a:cubicBezTo>
                <a:cubicBezTo>
                  <a:pt x="65559" y="46895"/>
                  <a:pt x="65135" y="43955"/>
                  <a:pt x="66347" y="42743"/>
                </a:cubicBezTo>
                <a:cubicBezTo>
                  <a:pt x="68457" y="40633"/>
                  <a:pt x="72447" y="41161"/>
                  <a:pt x="75278" y="42105"/>
                </a:cubicBezTo>
                <a:cubicBezTo>
                  <a:pt x="78981" y="43339"/>
                  <a:pt x="84143" y="49970"/>
                  <a:pt x="81020" y="52312"/>
                </a:cubicBezTo>
                <a:cubicBezTo>
                  <a:pt x="74580" y="57142"/>
                  <a:pt x="65385" y="58555"/>
                  <a:pt x="57416" y="57416"/>
                </a:cubicBezTo>
                <a:cubicBezTo>
                  <a:pt x="48037" y="56076"/>
                  <a:pt x="38636" y="51092"/>
                  <a:pt x="29346" y="52950"/>
                </a:cubicBezTo>
                <a:cubicBezTo>
                  <a:pt x="22377" y="54344"/>
                  <a:pt x="16831" y="62485"/>
                  <a:pt x="15949" y="69537"/>
                </a:cubicBezTo>
                <a:cubicBezTo>
                  <a:pt x="15421" y="73762"/>
                  <a:pt x="17215" y="78487"/>
                  <a:pt x="15311" y="82296"/>
                </a:cubicBezTo>
                <a:cubicBezTo>
                  <a:pt x="11657" y="89603"/>
                  <a:pt x="3654" y="94127"/>
                  <a:pt x="0" y="101434"/>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
  <p:cSld name="TITLE_ONLY_1_3_1">
    <p:spTree>
      <p:nvGrpSpPr>
        <p:cNvPr id="1" name="Shape 167"/>
        <p:cNvGrpSpPr/>
        <p:nvPr/>
      </p:nvGrpSpPr>
      <p:grpSpPr>
        <a:xfrm>
          <a:off x="0" y="0"/>
          <a:ext cx="0" cy="0"/>
          <a:chOff x="0" y="0"/>
          <a:chExt cx="0" cy="0"/>
        </a:xfrm>
      </p:grpSpPr>
      <p:sp>
        <p:nvSpPr>
          <p:cNvPr id="168" name="Google Shape;168;p21"/>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txBox="1">
            <a:spLocks noGrp="1"/>
          </p:cNvSpPr>
          <p:nvPr>
            <p:ph type="title"/>
          </p:nvPr>
        </p:nvSpPr>
        <p:spPr>
          <a:xfrm>
            <a:off x="713675" y="1769791"/>
            <a:ext cx="25257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0" name="Google Shape;170;p21"/>
          <p:cNvSpPr txBox="1">
            <a:spLocks noGrp="1"/>
          </p:cNvSpPr>
          <p:nvPr>
            <p:ph type="subTitle" idx="1"/>
          </p:nvPr>
        </p:nvSpPr>
        <p:spPr>
          <a:xfrm>
            <a:off x="713350" y="2155275"/>
            <a:ext cx="2525700" cy="483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400"/>
              <a:buNone/>
              <a:defRPr sz="14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71" name="Google Shape;171;p21"/>
          <p:cNvSpPr txBox="1">
            <a:spLocks noGrp="1"/>
          </p:cNvSpPr>
          <p:nvPr>
            <p:ph type="title" idx="2"/>
          </p:nvPr>
        </p:nvSpPr>
        <p:spPr>
          <a:xfrm>
            <a:off x="3309115" y="1769774"/>
            <a:ext cx="25260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2" name="Google Shape;172;p21"/>
          <p:cNvSpPr txBox="1">
            <a:spLocks noGrp="1"/>
          </p:cNvSpPr>
          <p:nvPr>
            <p:ph type="subTitle" idx="3"/>
          </p:nvPr>
        </p:nvSpPr>
        <p:spPr>
          <a:xfrm>
            <a:off x="3309114" y="2155276"/>
            <a:ext cx="2526000" cy="483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1"/>
          <p:cNvSpPr txBox="1">
            <a:spLocks noGrp="1"/>
          </p:cNvSpPr>
          <p:nvPr>
            <p:ph type="title" idx="4"/>
          </p:nvPr>
        </p:nvSpPr>
        <p:spPr>
          <a:xfrm>
            <a:off x="5905050" y="1769774"/>
            <a:ext cx="2526000" cy="385500"/>
          </a:xfrm>
          <a:prstGeom prst="rect">
            <a:avLst/>
          </a:prstGeom>
          <a:noFill/>
          <a:ln>
            <a:noFill/>
          </a:ln>
        </p:spPr>
        <p:txBody>
          <a:bodyPr spcFirstLastPara="1" wrap="square" lIns="91425" tIns="91425" rIns="91425" bIns="91425" anchor="ctr" anchorCtr="0">
            <a:noAutofit/>
          </a:bodyPr>
          <a:lstStyle>
            <a:lvl1pPr marR="38100" lvl="0" algn="ct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4" name="Google Shape;174;p21"/>
          <p:cNvSpPr txBox="1">
            <a:spLocks noGrp="1"/>
          </p:cNvSpPr>
          <p:nvPr>
            <p:ph type="subTitle" idx="5"/>
          </p:nvPr>
        </p:nvSpPr>
        <p:spPr>
          <a:xfrm>
            <a:off x="5904900" y="2155276"/>
            <a:ext cx="2526000" cy="483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400"/>
              <a:buNone/>
              <a:defRPr sz="14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75" name="Google Shape;175;p21"/>
          <p:cNvSpPr txBox="1">
            <a:spLocks noGrp="1"/>
          </p:cNvSpPr>
          <p:nvPr>
            <p:ph type="title" idx="6"/>
          </p:nvPr>
        </p:nvSpPr>
        <p:spPr>
          <a:xfrm>
            <a:off x="713550" y="3244342"/>
            <a:ext cx="25257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6" name="Google Shape;176;p21"/>
          <p:cNvSpPr txBox="1">
            <a:spLocks noGrp="1"/>
          </p:cNvSpPr>
          <p:nvPr>
            <p:ph type="subTitle" idx="7"/>
          </p:nvPr>
        </p:nvSpPr>
        <p:spPr>
          <a:xfrm>
            <a:off x="713525" y="3629850"/>
            <a:ext cx="2525700" cy="483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21"/>
          <p:cNvSpPr txBox="1">
            <a:spLocks noGrp="1"/>
          </p:cNvSpPr>
          <p:nvPr>
            <p:ph type="title" idx="8"/>
          </p:nvPr>
        </p:nvSpPr>
        <p:spPr>
          <a:xfrm>
            <a:off x="3309175" y="3244325"/>
            <a:ext cx="2526000" cy="385500"/>
          </a:xfrm>
          <a:prstGeom prst="rect">
            <a:avLst/>
          </a:prstGeom>
          <a:noFill/>
          <a:ln>
            <a:noFill/>
          </a:ln>
        </p:spPr>
        <p:txBody>
          <a:bodyPr spcFirstLastPara="1" wrap="square" lIns="91425" tIns="91425" rIns="91425" bIns="91425" anchor="ctr" anchorCtr="0">
            <a:noAutofit/>
          </a:bodyPr>
          <a:lstStyle>
            <a:lvl1pPr marR="38100" lvl="0" algn="ct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8" name="Google Shape;178;p21"/>
          <p:cNvSpPr txBox="1">
            <a:spLocks noGrp="1"/>
          </p:cNvSpPr>
          <p:nvPr>
            <p:ph type="subTitle" idx="9"/>
          </p:nvPr>
        </p:nvSpPr>
        <p:spPr>
          <a:xfrm>
            <a:off x="3309136" y="3629850"/>
            <a:ext cx="2526000" cy="483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400"/>
              <a:buNone/>
              <a:defRPr sz="14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79" name="Google Shape;179;p21"/>
          <p:cNvSpPr txBox="1">
            <a:spLocks noGrp="1"/>
          </p:cNvSpPr>
          <p:nvPr>
            <p:ph type="title" idx="13"/>
          </p:nvPr>
        </p:nvSpPr>
        <p:spPr>
          <a:xfrm>
            <a:off x="5905275" y="3244342"/>
            <a:ext cx="25257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80" name="Google Shape;180;p21"/>
          <p:cNvSpPr txBox="1">
            <a:spLocks noGrp="1"/>
          </p:cNvSpPr>
          <p:nvPr>
            <p:ph type="subTitle" idx="14"/>
          </p:nvPr>
        </p:nvSpPr>
        <p:spPr>
          <a:xfrm>
            <a:off x="5905224" y="3629850"/>
            <a:ext cx="2525700" cy="483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1"/>
          <p:cNvSpPr txBox="1">
            <a:spLocks noGrp="1"/>
          </p:cNvSpPr>
          <p:nvPr>
            <p:ph type="title" idx="15"/>
          </p:nvPr>
        </p:nvSpPr>
        <p:spPr>
          <a:xfrm>
            <a:off x="713450" y="539500"/>
            <a:ext cx="77175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1"/>
          <p:cNvSpPr/>
          <p:nvPr/>
        </p:nvSpPr>
        <p:spPr>
          <a:xfrm>
            <a:off x="-215300" y="3205725"/>
            <a:ext cx="2224850" cy="1977650"/>
          </a:xfrm>
          <a:custGeom>
            <a:avLst/>
            <a:gdLst/>
            <a:ahLst/>
            <a:cxnLst/>
            <a:rect l="l" t="t" r="r" b="b"/>
            <a:pathLst>
              <a:path w="88994" h="79106" extrusionOk="0">
                <a:moveTo>
                  <a:pt x="0" y="0"/>
                </a:moveTo>
                <a:cubicBezTo>
                  <a:pt x="7935" y="0"/>
                  <a:pt x="15908" y="6619"/>
                  <a:pt x="19457" y="13716"/>
                </a:cubicBezTo>
                <a:cubicBezTo>
                  <a:pt x="23042" y="20886"/>
                  <a:pt x="21907" y="31328"/>
                  <a:pt x="28389" y="36044"/>
                </a:cubicBezTo>
                <a:cubicBezTo>
                  <a:pt x="35186" y="40989"/>
                  <a:pt x="45014" y="39848"/>
                  <a:pt x="52312" y="44018"/>
                </a:cubicBezTo>
                <a:cubicBezTo>
                  <a:pt x="57442" y="46949"/>
                  <a:pt x="56078" y="56460"/>
                  <a:pt x="61243" y="59329"/>
                </a:cubicBezTo>
                <a:cubicBezTo>
                  <a:pt x="66622" y="62317"/>
                  <a:pt x="73769" y="60095"/>
                  <a:pt x="79425" y="62519"/>
                </a:cubicBezTo>
                <a:cubicBezTo>
                  <a:pt x="85292" y="65033"/>
                  <a:pt x="87446" y="72913"/>
                  <a:pt x="88994" y="79106"/>
                </a:cubicBezTo>
              </a:path>
            </a:pathLst>
          </a:custGeom>
          <a:noFill/>
          <a:ln w="9525" cap="flat" cmpd="sng">
            <a:solidFill>
              <a:schemeClr val="accent1"/>
            </a:solidFill>
            <a:prstDash val="lgDash"/>
            <a:round/>
            <a:headEnd type="none" w="med" len="med"/>
            <a:tailEnd type="none" w="med" len="med"/>
          </a:ln>
        </p:spPr>
      </p:sp>
      <p:sp>
        <p:nvSpPr>
          <p:cNvPr id="183" name="Google Shape;183;p21"/>
          <p:cNvSpPr/>
          <p:nvPr/>
        </p:nvSpPr>
        <p:spPr>
          <a:xfrm>
            <a:off x="6730400" y="3508750"/>
            <a:ext cx="2838900" cy="2073350"/>
          </a:xfrm>
          <a:custGeom>
            <a:avLst/>
            <a:gdLst/>
            <a:ahLst/>
            <a:cxnLst/>
            <a:rect l="l" t="t" r="r" b="b"/>
            <a:pathLst>
              <a:path w="113556" h="82934" extrusionOk="0">
                <a:moveTo>
                  <a:pt x="0" y="82934"/>
                </a:moveTo>
                <a:cubicBezTo>
                  <a:pt x="0" y="71138"/>
                  <a:pt x="8998" y="58379"/>
                  <a:pt x="19777" y="53588"/>
                </a:cubicBezTo>
                <a:cubicBezTo>
                  <a:pt x="33106" y="47664"/>
                  <a:pt x="48855" y="50707"/>
                  <a:pt x="63158" y="47846"/>
                </a:cubicBezTo>
                <a:cubicBezTo>
                  <a:pt x="69947" y="46488"/>
                  <a:pt x="71874" y="36967"/>
                  <a:pt x="77193" y="32535"/>
                </a:cubicBezTo>
                <a:cubicBezTo>
                  <a:pt x="83049" y="27655"/>
                  <a:pt x="91903" y="27832"/>
                  <a:pt x="98245" y="23604"/>
                </a:cubicBezTo>
                <a:cubicBezTo>
                  <a:pt x="106048" y="18402"/>
                  <a:pt x="106925" y="6631"/>
                  <a:pt x="113556" y="0"/>
                </a:cubicBezTo>
              </a:path>
            </a:pathLst>
          </a:custGeom>
          <a:noFill/>
          <a:ln w="9525" cap="flat" cmpd="sng">
            <a:solidFill>
              <a:schemeClr val="accent1"/>
            </a:solidFill>
            <a:prstDash val="lgDash"/>
            <a:round/>
            <a:headEnd type="none" w="med" len="med"/>
            <a:tailEnd type="none" w="med" len="med"/>
          </a:ln>
        </p:spPr>
      </p:sp>
      <p:grpSp>
        <p:nvGrpSpPr>
          <p:cNvPr id="184" name="Google Shape;184;p21"/>
          <p:cNvGrpSpPr/>
          <p:nvPr/>
        </p:nvGrpSpPr>
        <p:grpSpPr>
          <a:xfrm>
            <a:off x="4064631" y="4356484"/>
            <a:ext cx="1015144" cy="826889"/>
            <a:chOff x="339875" y="3409400"/>
            <a:chExt cx="1159900" cy="944800"/>
          </a:xfrm>
        </p:grpSpPr>
        <p:sp>
          <p:nvSpPr>
            <p:cNvPr id="185" name="Google Shape;185;p21"/>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191"/>
        <p:cNvGrpSpPr/>
        <p:nvPr/>
      </p:nvGrpSpPr>
      <p:grpSpPr>
        <a:xfrm>
          <a:off x="0" y="0"/>
          <a:ext cx="0" cy="0"/>
          <a:chOff x="0" y="0"/>
          <a:chExt cx="0" cy="0"/>
        </a:xfrm>
      </p:grpSpPr>
      <p:sp>
        <p:nvSpPr>
          <p:cNvPr id="192" name="Google Shape;192;p22"/>
          <p:cNvSpPr txBox="1">
            <a:spLocks noGrp="1"/>
          </p:cNvSpPr>
          <p:nvPr>
            <p:ph type="title" hasCustomPrompt="1"/>
          </p:nvPr>
        </p:nvSpPr>
        <p:spPr>
          <a:xfrm>
            <a:off x="732901" y="539500"/>
            <a:ext cx="4173000" cy="6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7000"/>
              <a:buNone/>
              <a:defRPr sz="3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3" name="Google Shape;193;p22"/>
          <p:cNvSpPr txBox="1">
            <a:spLocks noGrp="1"/>
          </p:cNvSpPr>
          <p:nvPr>
            <p:ph type="subTitle" idx="1"/>
          </p:nvPr>
        </p:nvSpPr>
        <p:spPr>
          <a:xfrm>
            <a:off x="732901" y="1203124"/>
            <a:ext cx="4173000" cy="453600"/>
          </a:xfrm>
          <a:prstGeom prst="rect">
            <a:avLst/>
          </a:prstGeom>
          <a:noFill/>
          <a:ln>
            <a:noFill/>
          </a:ln>
        </p:spPr>
        <p:txBody>
          <a:bodyPr spcFirstLastPara="1" wrap="square" lIns="91425" tIns="91425" rIns="91425" bIns="91425" anchor="ctr" anchorCtr="0">
            <a:noAutofit/>
          </a:bodyPr>
          <a:lstStyle>
            <a:lvl1pPr marR="38100" lvl="0" algn="ctr"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22"/>
          <p:cNvSpPr txBox="1">
            <a:spLocks noGrp="1"/>
          </p:cNvSpPr>
          <p:nvPr>
            <p:ph type="title" idx="2" hasCustomPrompt="1"/>
          </p:nvPr>
        </p:nvSpPr>
        <p:spPr>
          <a:xfrm>
            <a:off x="732900" y="3177950"/>
            <a:ext cx="4173000" cy="6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7000"/>
              <a:buNone/>
              <a:defRPr sz="3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5" name="Google Shape;195;p22"/>
          <p:cNvSpPr txBox="1">
            <a:spLocks noGrp="1"/>
          </p:cNvSpPr>
          <p:nvPr>
            <p:ph type="subTitle" idx="3"/>
          </p:nvPr>
        </p:nvSpPr>
        <p:spPr>
          <a:xfrm>
            <a:off x="732901" y="3841550"/>
            <a:ext cx="4173000" cy="453600"/>
          </a:xfrm>
          <a:prstGeom prst="rect">
            <a:avLst/>
          </a:prstGeom>
          <a:noFill/>
          <a:ln>
            <a:noFill/>
          </a:ln>
        </p:spPr>
        <p:txBody>
          <a:bodyPr spcFirstLastPara="1" wrap="square" lIns="91425" tIns="91425" rIns="91425" bIns="91425" anchor="ctr" anchorCtr="0">
            <a:noAutofit/>
          </a:bodyPr>
          <a:lstStyle>
            <a:lvl1pPr marR="38100" lvl="0" algn="ctr"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22"/>
          <p:cNvSpPr txBox="1">
            <a:spLocks noGrp="1"/>
          </p:cNvSpPr>
          <p:nvPr>
            <p:ph type="title" idx="4" hasCustomPrompt="1"/>
          </p:nvPr>
        </p:nvSpPr>
        <p:spPr>
          <a:xfrm>
            <a:off x="732901" y="1858724"/>
            <a:ext cx="4173000" cy="6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7000"/>
              <a:buNone/>
              <a:defRPr sz="3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7" name="Google Shape;197;p22"/>
          <p:cNvSpPr txBox="1">
            <a:spLocks noGrp="1"/>
          </p:cNvSpPr>
          <p:nvPr>
            <p:ph type="subTitle" idx="5"/>
          </p:nvPr>
        </p:nvSpPr>
        <p:spPr>
          <a:xfrm>
            <a:off x="732901" y="2522325"/>
            <a:ext cx="4173000" cy="453600"/>
          </a:xfrm>
          <a:prstGeom prst="rect">
            <a:avLst/>
          </a:prstGeom>
          <a:noFill/>
          <a:ln>
            <a:noFill/>
          </a:ln>
        </p:spPr>
        <p:txBody>
          <a:bodyPr spcFirstLastPara="1" wrap="square" lIns="91425" tIns="91425" rIns="91425" bIns="91425" anchor="ctr" anchorCtr="0">
            <a:noAutofit/>
          </a:bodyPr>
          <a:lstStyle>
            <a:lvl1pPr marR="38100" lvl="0" algn="ctr"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22"/>
          <p:cNvSpPr/>
          <p:nvPr/>
        </p:nvSpPr>
        <p:spPr>
          <a:xfrm>
            <a:off x="-390750" y="-58475"/>
            <a:ext cx="1658475" cy="1411475"/>
          </a:xfrm>
          <a:custGeom>
            <a:avLst/>
            <a:gdLst/>
            <a:ahLst/>
            <a:cxnLst/>
            <a:rect l="l" t="t" r="r" b="b"/>
            <a:pathLst>
              <a:path w="66339" h="56459" extrusionOk="0">
                <a:moveTo>
                  <a:pt x="0" y="56459"/>
                </a:moveTo>
                <a:cubicBezTo>
                  <a:pt x="6180" y="42039"/>
                  <a:pt x="23226" y="29984"/>
                  <a:pt x="38915" y="29984"/>
                </a:cubicBezTo>
                <a:cubicBezTo>
                  <a:pt x="42028" y="29984"/>
                  <a:pt x="46621" y="28558"/>
                  <a:pt x="48166" y="31260"/>
                </a:cubicBezTo>
                <a:cubicBezTo>
                  <a:pt x="49644" y="33846"/>
                  <a:pt x="46011" y="39017"/>
                  <a:pt x="43062" y="38596"/>
                </a:cubicBezTo>
                <a:cubicBezTo>
                  <a:pt x="40329" y="38206"/>
                  <a:pt x="39956" y="33241"/>
                  <a:pt x="40829" y="30622"/>
                </a:cubicBezTo>
                <a:cubicBezTo>
                  <a:pt x="43805" y="21697"/>
                  <a:pt x="57005" y="20835"/>
                  <a:pt x="64114" y="14673"/>
                </a:cubicBezTo>
                <a:cubicBezTo>
                  <a:pt x="67832" y="11450"/>
                  <a:pt x="65709" y="4920"/>
                  <a:pt x="65709" y="0"/>
                </a:cubicBezTo>
              </a:path>
            </a:pathLst>
          </a:custGeom>
          <a:noFill/>
          <a:ln w="9525" cap="flat" cmpd="sng">
            <a:solidFill>
              <a:schemeClr val="accent1"/>
            </a:solidFill>
            <a:prstDash val="lgDash"/>
            <a:round/>
            <a:headEnd type="none" w="med" len="med"/>
            <a:tailEnd type="none" w="med" len="med"/>
          </a:ln>
        </p:spPr>
      </p:sp>
      <p:sp>
        <p:nvSpPr>
          <p:cNvPr id="199" name="Google Shape;199;p22"/>
          <p:cNvSpPr/>
          <p:nvPr/>
        </p:nvSpPr>
        <p:spPr>
          <a:xfrm>
            <a:off x="3261525" y="4548474"/>
            <a:ext cx="3127075" cy="711975"/>
          </a:xfrm>
          <a:custGeom>
            <a:avLst/>
            <a:gdLst/>
            <a:ahLst/>
            <a:cxnLst/>
            <a:rect l="l" t="t" r="r" b="b"/>
            <a:pathLst>
              <a:path w="125083" h="28479" extrusionOk="0">
                <a:moveTo>
                  <a:pt x="0" y="26565"/>
                </a:moveTo>
                <a:cubicBezTo>
                  <a:pt x="3911" y="18749"/>
                  <a:pt x="12401" y="12172"/>
                  <a:pt x="21053" y="10936"/>
                </a:cubicBezTo>
                <a:cubicBezTo>
                  <a:pt x="27647" y="9994"/>
                  <a:pt x="34246" y="14819"/>
                  <a:pt x="40830" y="13806"/>
                </a:cubicBezTo>
                <a:cubicBezTo>
                  <a:pt x="54226" y="11745"/>
                  <a:pt x="65584" y="992"/>
                  <a:pt x="79107" y="90"/>
                </a:cubicBezTo>
                <a:cubicBezTo>
                  <a:pt x="84509" y="-270"/>
                  <a:pt x="90117" y="2224"/>
                  <a:pt x="94418" y="5513"/>
                </a:cubicBezTo>
                <a:cubicBezTo>
                  <a:pt x="97584" y="7934"/>
                  <a:pt x="98930" y="12865"/>
                  <a:pt x="102711" y="14125"/>
                </a:cubicBezTo>
                <a:cubicBezTo>
                  <a:pt x="106377" y="15347"/>
                  <a:pt x="110335" y="15923"/>
                  <a:pt x="114194" y="15720"/>
                </a:cubicBezTo>
                <a:cubicBezTo>
                  <a:pt x="116963" y="15574"/>
                  <a:pt x="120232" y="13470"/>
                  <a:pt x="122488" y="15082"/>
                </a:cubicBezTo>
                <a:cubicBezTo>
                  <a:pt x="126172" y="17713"/>
                  <a:pt x="124720" y="23952"/>
                  <a:pt x="124720" y="28479"/>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03876" y="1733525"/>
            <a:ext cx="5226900" cy="841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5000"/>
              <a:buNone/>
              <a:defRPr sz="5500"/>
            </a:lvl1pPr>
            <a:lvl2pPr lvl="1" algn="r" rtl="0">
              <a:lnSpc>
                <a:spcPct val="80000"/>
              </a:lnSpc>
              <a:spcBef>
                <a:spcPts val="0"/>
              </a:spcBef>
              <a:spcAft>
                <a:spcPts val="0"/>
              </a:spcAft>
              <a:buClr>
                <a:schemeClr val="accent4"/>
              </a:buClr>
              <a:buSzPts val="5000"/>
              <a:buNone/>
              <a:defRPr sz="5000">
                <a:solidFill>
                  <a:schemeClr val="accent4"/>
                </a:solidFill>
              </a:defRPr>
            </a:lvl2pPr>
            <a:lvl3pPr lvl="2" algn="r" rtl="0">
              <a:lnSpc>
                <a:spcPct val="80000"/>
              </a:lnSpc>
              <a:spcBef>
                <a:spcPts val="0"/>
              </a:spcBef>
              <a:spcAft>
                <a:spcPts val="0"/>
              </a:spcAft>
              <a:buClr>
                <a:schemeClr val="accent4"/>
              </a:buClr>
              <a:buSzPts val="5000"/>
              <a:buNone/>
              <a:defRPr sz="5000">
                <a:solidFill>
                  <a:schemeClr val="accent4"/>
                </a:solidFill>
              </a:defRPr>
            </a:lvl3pPr>
            <a:lvl4pPr lvl="3" algn="r" rtl="0">
              <a:lnSpc>
                <a:spcPct val="80000"/>
              </a:lnSpc>
              <a:spcBef>
                <a:spcPts val="0"/>
              </a:spcBef>
              <a:spcAft>
                <a:spcPts val="0"/>
              </a:spcAft>
              <a:buClr>
                <a:schemeClr val="accent4"/>
              </a:buClr>
              <a:buSzPts val="5000"/>
              <a:buNone/>
              <a:defRPr sz="5000">
                <a:solidFill>
                  <a:schemeClr val="accent4"/>
                </a:solidFill>
              </a:defRPr>
            </a:lvl4pPr>
            <a:lvl5pPr lvl="4" algn="r" rtl="0">
              <a:lnSpc>
                <a:spcPct val="80000"/>
              </a:lnSpc>
              <a:spcBef>
                <a:spcPts val="0"/>
              </a:spcBef>
              <a:spcAft>
                <a:spcPts val="0"/>
              </a:spcAft>
              <a:buClr>
                <a:schemeClr val="accent4"/>
              </a:buClr>
              <a:buSzPts val="5000"/>
              <a:buNone/>
              <a:defRPr sz="5000">
                <a:solidFill>
                  <a:schemeClr val="accent4"/>
                </a:solidFill>
              </a:defRPr>
            </a:lvl5pPr>
            <a:lvl6pPr lvl="5" algn="r" rtl="0">
              <a:lnSpc>
                <a:spcPct val="80000"/>
              </a:lnSpc>
              <a:spcBef>
                <a:spcPts val="0"/>
              </a:spcBef>
              <a:spcAft>
                <a:spcPts val="0"/>
              </a:spcAft>
              <a:buClr>
                <a:schemeClr val="accent4"/>
              </a:buClr>
              <a:buSzPts val="5000"/>
              <a:buNone/>
              <a:defRPr sz="5000">
                <a:solidFill>
                  <a:schemeClr val="accent4"/>
                </a:solidFill>
              </a:defRPr>
            </a:lvl6pPr>
            <a:lvl7pPr lvl="6" algn="r" rtl="0">
              <a:lnSpc>
                <a:spcPct val="80000"/>
              </a:lnSpc>
              <a:spcBef>
                <a:spcPts val="0"/>
              </a:spcBef>
              <a:spcAft>
                <a:spcPts val="0"/>
              </a:spcAft>
              <a:buClr>
                <a:schemeClr val="accent4"/>
              </a:buClr>
              <a:buSzPts val="5000"/>
              <a:buNone/>
              <a:defRPr sz="5000">
                <a:solidFill>
                  <a:schemeClr val="accent4"/>
                </a:solidFill>
              </a:defRPr>
            </a:lvl7pPr>
            <a:lvl8pPr lvl="7" algn="r" rtl="0">
              <a:lnSpc>
                <a:spcPct val="80000"/>
              </a:lnSpc>
              <a:spcBef>
                <a:spcPts val="0"/>
              </a:spcBef>
              <a:spcAft>
                <a:spcPts val="0"/>
              </a:spcAft>
              <a:buClr>
                <a:schemeClr val="accent4"/>
              </a:buClr>
              <a:buSzPts val="5000"/>
              <a:buNone/>
              <a:defRPr sz="5000">
                <a:solidFill>
                  <a:schemeClr val="accent4"/>
                </a:solidFill>
              </a:defRPr>
            </a:lvl8pPr>
            <a:lvl9pPr lvl="8" algn="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3" name="Google Shape;13;p3"/>
          <p:cNvSpPr txBox="1">
            <a:spLocks noGrp="1"/>
          </p:cNvSpPr>
          <p:nvPr>
            <p:ph type="title" idx="2" hasCustomPrompt="1"/>
          </p:nvPr>
        </p:nvSpPr>
        <p:spPr>
          <a:xfrm>
            <a:off x="1217150" y="1179075"/>
            <a:ext cx="1605900" cy="12846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7200"/>
              <a:buNone/>
              <a:defRPr sz="10000">
                <a:solidFill>
                  <a:schemeClr val="lt2"/>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14" name="Google Shape;14;p3"/>
          <p:cNvSpPr txBox="1">
            <a:spLocks noGrp="1"/>
          </p:cNvSpPr>
          <p:nvPr>
            <p:ph type="subTitle" idx="1"/>
          </p:nvPr>
        </p:nvSpPr>
        <p:spPr>
          <a:xfrm>
            <a:off x="3405075" y="2724575"/>
            <a:ext cx="5025600" cy="496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200"/>
              <a:buNone/>
              <a:defRPr sz="1600">
                <a:solidFill>
                  <a:schemeClr val="lt1"/>
                </a:solidFill>
              </a:defRPr>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15" name="Google Shape;15;p3"/>
          <p:cNvSpPr/>
          <p:nvPr/>
        </p:nvSpPr>
        <p:spPr>
          <a:xfrm>
            <a:off x="-374800" y="-114300"/>
            <a:ext cx="2767125" cy="1168000"/>
          </a:xfrm>
          <a:custGeom>
            <a:avLst/>
            <a:gdLst/>
            <a:ahLst/>
            <a:cxnLst/>
            <a:rect l="l" t="t" r="r" b="b"/>
            <a:pathLst>
              <a:path w="110685" h="46720" extrusionOk="0">
                <a:moveTo>
                  <a:pt x="0" y="45295"/>
                </a:moveTo>
                <a:cubicBezTo>
                  <a:pt x="10422" y="45295"/>
                  <a:pt x="21662" y="48718"/>
                  <a:pt x="31260" y="44657"/>
                </a:cubicBezTo>
                <a:cubicBezTo>
                  <a:pt x="41391" y="40370"/>
                  <a:pt x="48628" y="30428"/>
                  <a:pt x="59011" y="26794"/>
                </a:cubicBezTo>
                <a:cubicBezTo>
                  <a:pt x="70580" y="22745"/>
                  <a:pt x="84427" y="29070"/>
                  <a:pt x="95693" y="24242"/>
                </a:cubicBezTo>
                <a:cubicBezTo>
                  <a:pt x="104426" y="20499"/>
                  <a:pt x="107438" y="8929"/>
                  <a:pt x="110685" y="0"/>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00"/>
        <p:cNvGrpSpPr/>
        <p:nvPr/>
      </p:nvGrpSpPr>
      <p:grpSpPr>
        <a:xfrm>
          <a:off x="0" y="0"/>
          <a:ext cx="0" cy="0"/>
          <a:chOff x="0" y="0"/>
          <a:chExt cx="0" cy="0"/>
        </a:xfrm>
      </p:grpSpPr>
      <p:sp>
        <p:nvSpPr>
          <p:cNvPr id="201" name="Google Shape;201;p23"/>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3" name="Google Shape;203;p23"/>
          <p:cNvSpPr/>
          <p:nvPr/>
        </p:nvSpPr>
        <p:spPr>
          <a:xfrm>
            <a:off x="-446575" y="3825636"/>
            <a:ext cx="2567775" cy="1979750"/>
          </a:xfrm>
          <a:custGeom>
            <a:avLst/>
            <a:gdLst/>
            <a:ahLst/>
            <a:cxnLst/>
            <a:rect l="l" t="t" r="r" b="b"/>
            <a:pathLst>
              <a:path w="102711" h="79190" extrusionOk="0">
                <a:moveTo>
                  <a:pt x="0" y="7739"/>
                </a:moveTo>
                <a:cubicBezTo>
                  <a:pt x="4735" y="1426"/>
                  <a:pt x="16401" y="-2379"/>
                  <a:pt x="22967" y="1998"/>
                </a:cubicBezTo>
                <a:cubicBezTo>
                  <a:pt x="29297" y="6218"/>
                  <a:pt x="25957" y="20006"/>
                  <a:pt x="33174" y="22412"/>
                </a:cubicBezTo>
                <a:cubicBezTo>
                  <a:pt x="39680" y="24581"/>
                  <a:pt x="48739" y="20115"/>
                  <a:pt x="53588" y="24964"/>
                </a:cubicBezTo>
                <a:cubicBezTo>
                  <a:pt x="57544" y="28920"/>
                  <a:pt x="52184" y="37595"/>
                  <a:pt x="56140" y="41551"/>
                </a:cubicBezTo>
                <a:cubicBezTo>
                  <a:pt x="63832" y="49243"/>
                  <a:pt x="78122" y="36361"/>
                  <a:pt x="88676" y="38999"/>
                </a:cubicBezTo>
                <a:cubicBezTo>
                  <a:pt x="95873" y="40798"/>
                  <a:pt x="97663" y="51458"/>
                  <a:pt x="98883" y="58776"/>
                </a:cubicBezTo>
                <a:cubicBezTo>
                  <a:pt x="100021" y="65605"/>
                  <a:pt x="102711" y="72267"/>
                  <a:pt x="102711" y="79190"/>
                </a:cubicBezTo>
              </a:path>
            </a:pathLst>
          </a:custGeom>
          <a:noFill/>
          <a:ln w="9525" cap="flat" cmpd="sng">
            <a:solidFill>
              <a:schemeClr val="accent1"/>
            </a:solidFill>
            <a:prstDash val="lgDash"/>
            <a:round/>
            <a:headEnd type="none" w="med" len="med"/>
            <a:tailEnd type="none" w="med" len="med"/>
          </a:ln>
        </p:spPr>
      </p:sp>
      <p:sp>
        <p:nvSpPr>
          <p:cNvPr id="204" name="Google Shape;204;p23"/>
          <p:cNvSpPr/>
          <p:nvPr/>
        </p:nvSpPr>
        <p:spPr>
          <a:xfrm>
            <a:off x="8712706" y="136995"/>
            <a:ext cx="952300" cy="2542400"/>
          </a:xfrm>
          <a:custGeom>
            <a:avLst/>
            <a:gdLst/>
            <a:ahLst/>
            <a:cxnLst/>
            <a:rect l="l" t="t" r="r" b="b"/>
            <a:pathLst>
              <a:path w="38092" h="101696" extrusionOk="0">
                <a:moveTo>
                  <a:pt x="30436" y="262"/>
                </a:moveTo>
                <a:cubicBezTo>
                  <a:pt x="23813" y="262"/>
                  <a:pt x="16584" y="-787"/>
                  <a:pt x="10660" y="2175"/>
                </a:cubicBezTo>
                <a:cubicBezTo>
                  <a:pt x="2824" y="6093"/>
                  <a:pt x="9549" y="19691"/>
                  <a:pt x="8108" y="28332"/>
                </a:cubicBezTo>
                <a:cubicBezTo>
                  <a:pt x="6880" y="35697"/>
                  <a:pt x="-1358" y="42140"/>
                  <a:pt x="453" y="49384"/>
                </a:cubicBezTo>
                <a:cubicBezTo>
                  <a:pt x="2652" y="58180"/>
                  <a:pt x="11264" y="64027"/>
                  <a:pt x="17677" y="70436"/>
                </a:cubicBezTo>
                <a:cubicBezTo>
                  <a:pt x="21625" y="74382"/>
                  <a:pt x="20582" y="81255"/>
                  <a:pt x="22781" y="86385"/>
                </a:cubicBezTo>
                <a:cubicBezTo>
                  <a:pt x="25625" y="93019"/>
                  <a:pt x="31636" y="98468"/>
                  <a:pt x="38092" y="101696"/>
                </a:cubicBezTo>
              </a:path>
            </a:pathLst>
          </a:custGeom>
          <a:noFill/>
          <a:ln w="9525" cap="flat" cmpd="sng">
            <a:solidFill>
              <a:schemeClr val="accent1"/>
            </a:solidFill>
            <a:prstDash val="lgDash"/>
            <a:round/>
            <a:headEnd type="none" w="med" len="med"/>
            <a:tailEnd type="none" w="med" len="med"/>
          </a:ln>
        </p:spPr>
      </p:sp>
      <p:sp>
        <p:nvSpPr>
          <p:cNvPr id="205" name="Google Shape;205;p23"/>
          <p:cNvSpPr/>
          <p:nvPr/>
        </p:nvSpPr>
        <p:spPr>
          <a:xfrm>
            <a:off x="-99675" y="-43850"/>
            <a:ext cx="909075" cy="976850"/>
          </a:xfrm>
          <a:custGeom>
            <a:avLst/>
            <a:gdLst/>
            <a:ahLst/>
            <a:cxnLst/>
            <a:rect l="l" t="t" r="r" b="b"/>
            <a:pathLst>
              <a:path w="36363" h="39074" extrusionOk="0">
                <a:moveTo>
                  <a:pt x="0" y="39074"/>
                </a:moveTo>
                <a:cubicBezTo>
                  <a:pt x="4590" y="39074"/>
                  <a:pt x="10211" y="38352"/>
                  <a:pt x="13078" y="34768"/>
                </a:cubicBezTo>
                <a:cubicBezTo>
                  <a:pt x="17371" y="29403"/>
                  <a:pt x="17729" y="21511"/>
                  <a:pt x="22169" y="16267"/>
                </a:cubicBezTo>
                <a:cubicBezTo>
                  <a:pt x="26819" y="10775"/>
                  <a:pt x="36363" y="7196"/>
                  <a:pt x="36363" y="0"/>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06"/>
        <p:cNvGrpSpPr/>
        <p:nvPr/>
      </p:nvGrpSpPr>
      <p:grpSpPr>
        <a:xfrm>
          <a:off x="0" y="0"/>
          <a:ext cx="0" cy="0"/>
          <a:chOff x="0" y="0"/>
          <a:chExt cx="0" cy="0"/>
        </a:xfrm>
      </p:grpSpPr>
      <p:sp>
        <p:nvSpPr>
          <p:cNvPr id="207" name="Google Shape;207;p24"/>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9" name="Google Shape;209;p24"/>
          <p:cNvGrpSpPr/>
          <p:nvPr/>
        </p:nvGrpSpPr>
        <p:grpSpPr>
          <a:xfrm flipH="1">
            <a:off x="95700" y="4198700"/>
            <a:ext cx="1159900" cy="944800"/>
            <a:chOff x="339875" y="3409400"/>
            <a:chExt cx="1159900" cy="944800"/>
          </a:xfrm>
        </p:grpSpPr>
        <p:sp>
          <p:nvSpPr>
            <p:cNvPr id="210" name="Google Shape;210;p24"/>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4"/>
          <p:cNvGrpSpPr/>
          <p:nvPr/>
        </p:nvGrpSpPr>
        <p:grpSpPr>
          <a:xfrm>
            <a:off x="7927475" y="4198700"/>
            <a:ext cx="1159900" cy="944800"/>
            <a:chOff x="339875" y="3409400"/>
            <a:chExt cx="1159900" cy="944800"/>
          </a:xfrm>
        </p:grpSpPr>
        <p:sp>
          <p:nvSpPr>
            <p:cNvPr id="217" name="Google Shape;217;p24"/>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24"/>
          <p:cNvSpPr/>
          <p:nvPr/>
        </p:nvSpPr>
        <p:spPr>
          <a:xfrm>
            <a:off x="3269500" y="4441641"/>
            <a:ext cx="3668250" cy="1012850"/>
          </a:xfrm>
          <a:custGeom>
            <a:avLst/>
            <a:gdLst/>
            <a:ahLst/>
            <a:cxnLst/>
            <a:rect l="l" t="t" r="r" b="b"/>
            <a:pathLst>
              <a:path w="146730" h="40514" extrusionOk="0">
                <a:moveTo>
                  <a:pt x="146730" y="39238"/>
                </a:moveTo>
                <a:cubicBezTo>
                  <a:pt x="132668" y="39238"/>
                  <a:pt x="117119" y="34510"/>
                  <a:pt x="107177" y="24565"/>
                </a:cubicBezTo>
                <a:cubicBezTo>
                  <a:pt x="101393" y="18780"/>
                  <a:pt x="95588" y="-2264"/>
                  <a:pt x="103349" y="323"/>
                </a:cubicBezTo>
                <a:cubicBezTo>
                  <a:pt x="108072" y="1897"/>
                  <a:pt x="103074" y="13151"/>
                  <a:pt x="98245" y="14358"/>
                </a:cubicBezTo>
                <a:cubicBezTo>
                  <a:pt x="87236" y="17110"/>
                  <a:pt x="76266" y="4837"/>
                  <a:pt x="65072" y="6703"/>
                </a:cubicBezTo>
                <a:cubicBezTo>
                  <a:pt x="57854" y="7906"/>
                  <a:pt x="54427" y="18259"/>
                  <a:pt x="47209" y="19462"/>
                </a:cubicBezTo>
                <a:cubicBezTo>
                  <a:pt x="38199" y="20964"/>
                  <a:pt x="29372" y="11929"/>
                  <a:pt x="20415" y="13720"/>
                </a:cubicBezTo>
                <a:cubicBezTo>
                  <a:pt x="16864" y="14430"/>
                  <a:pt x="15406" y="19000"/>
                  <a:pt x="13397" y="22013"/>
                </a:cubicBezTo>
                <a:cubicBezTo>
                  <a:pt x="9174" y="28349"/>
                  <a:pt x="4756" y="34568"/>
                  <a:pt x="0" y="40514"/>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TITLE_ONLY_6">
    <p:spTree>
      <p:nvGrpSpPr>
        <p:cNvPr id="1" name="Shape 246"/>
        <p:cNvGrpSpPr/>
        <p:nvPr/>
      </p:nvGrpSpPr>
      <p:grpSpPr>
        <a:xfrm>
          <a:off x="0" y="0"/>
          <a:ext cx="0" cy="0"/>
          <a:chOff x="0" y="0"/>
          <a:chExt cx="0" cy="0"/>
        </a:xfrm>
      </p:grpSpPr>
      <p:sp>
        <p:nvSpPr>
          <p:cNvPr id="247" name="Google Shape;247;p28"/>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28"/>
          <p:cNvSpPr/>
          <p:nvPr/>
        </p:nvSpPr>
        <p:spPr>
          <a:xfrm>
            <a:off x="-885150" y="2607630"/>
            <a:ext cx="1749725" cy="3341363"/>
          </a:xfrm>
          <a:custGeom>
            <a:avLst/>
            <a:gdLst/>
            <a:ahLst/>
            <a:cxnLst/>
            <a:rect l="l" t="t" r="r" b="b"/>
            <a:pathLst>
              <a:path w="69989" h="90872" extrusionOk="0">
                <a:moveTo>
                  <a:pt x="23604" y="8"/>
                </a:moveTo>
                <a:cubicBezTo>
                  <a:pt x="32501" y="8"/>
                  <a:pt x="43744" y="-127"/>
                  <a:pt x="49442" y="6707"/>
                </a:cubicBezTo>
                <a:cubicBezTo>
                  <a:pt x="52086" y="9878"/>
                  <a:pt x="45043" y="15135"/>
                  <a:pt x="46890" y="18828"/>
                </a:cubicBezTo>
                <a:cubicBezTo>
                  <a:pt x="49169" y="23386"/>
                  <a:pt x="60362" y="19823"/>
                  <a:pt x="60925" y="24888"/>
                </a:cubicBezTo>
                <a:cubicBezTo>
                  <a:pt x="61650" y="31410"/>
                  <a:pt x="50241" y="33655"/>
                  <a:pt x="48166" y="39880"/>
                </a:cubicBezTo>
                <a:cubicBezTo>
                  <a:pt x="46935" y="43574"/>
                  <a:pt x="57252" y="42715"/>
                  <a:pt x="57735" y="46579"/>
                </a:cubicBezTo>
                <a:cubicBezTo>
                  <a:pt x="58578" y="53321"/>
                  <a:pt x="49874" y="58975"/>
                  <a:pt x="50717" y="65717"/>
                </a:cubicBezTo>
                <a:cubicBezTo>
                  <a:pt x="51452" y="71600"/>
                  <a:pt x="60406" y="72635"/>
                  <a:pt x="65709" y="75287"/>
                </a:cubicBezTo>
                <a:cubicBezTo>
                  <a:pt x="67213" y="76039"/>
                  <a:pt x="70388" y="76562"/>
                  <a:pt x="69856" y="78157"/>
                </a:cubicBezTo>
                <a:cubicBezTo>
                  <a:pt x="67591" y="84951"/>
                  <a:pt x="56236" y="82591"/>
                  <a:pt x="49442" y="84856"/>
                </a:cubicBezTo>
                <a:cubicBezTo>
                  <a:pt x="33744" y="90090"/>
                  <a:pt x="16226" y="92567"/>
                  <a:pt x="0" y="89322"/>
                </a:cubicBezTo>
              </a:path>
            </a:pathLst>
          </a:custGeom>
          <a:noFill/>
          <a:ln w="9525" cap="flat" cmpd="sng">
            <a:solidFill>
              <a:schemeClr val="accent1"/>
            </a:solidFill>
            <a:prstDash val="lgDash"/>
            <a:round/>
            <a:headEnd type="none" w="med" len="med"/>
            <a:tailEnd type="none" w="med" len="med"/>
          </a:ln>
        </p:spPr>
      </p:sp>
      <p:grpSp>
        <p:nvGrpSpPr>
          <p:cNvPr id="250" name="Google Shape;250;p28"/>
          <p:cNvGrpSpPr/>
          <p:nvPr/>
        </p:nvGrpSpPr>
        <p:grpSpPr>
          <a:xfrm flipH="1">
            <a:off x="6148275" y="4270475"/>
            <a:ext cx="1159900" cy="944800"/>
            <a:chOff x="339875" y="3409400"/>
            <a:chExt cx="1159900" cy="944800"/>
          </a:xfrm>
        </p:grpSpPr>
        <p:sp>
          <p:nvSpPr>
            <p:cNvPr id="251" name="Google Shape;251;p2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8"/>
          <p:cNvSpPr/>
          <p:nvPr/>
        </p:nvSpPr>
        <p:spPr>
          <a:xfrm>
            <a:off x="3671567" y="4456656"/>
            <a:ext cx="3633000" cy="1476325"/>
          </a:xfrm>
          <a:custGeom>
            <a:avLst/>
            <a:gdLst/>
            <a:ahLst/>
            <a:cxnLst/>
            <a:rect l="l" t="t" r="r" b="b"/>
            <a:pathLst>
              <a:path w="145320" h="59053" extrusionOk="0">
                <a:moveTo>
                  <a:pt x="504" y="41190"/>
                </a:moveTo>
                <a:cubicBezTo>
                  <a:pt x="504" y="38000"/>
                  <a:pt x="-505" y="34647"/>
                  <a:pt x="504" y="31621"/>
                </a:cubicBezTo>
                <a:cubicBezTo>
                  <a:pt x="2794" y="24750"/>
                  <a:pt x="10065" y="19343"/>
                  <a:pt x="17091" y="17586"/>
                </a:cubicBezTo>
                <a:cubicBezTo>
                  <a:pt x="28074" y="14840"/>
                  <a:pt x="40964" y="26195"/>
                  <a:pt x="50903" y="20775"/>
                </a:cubicBezTo>
                <a:cubicBezTo>
                  <a:pt x="60760" y="15399"/>
                  <a:pt x="66804" y="-2362"/>
                  <a:pt x="77697" y="361"/>
                </a:cubicBezTo>
                <a:cubicBezTo>
                  <a:pt x="84442" y="2047"/>
                  <a:pt x="81074" y="14584"/>
                  <a:pt x="85990" y="19500"/>
                </a:cubicBezTo>
                <a:cubicBezTo>
                  <a:pt x="93138" y="26648"/>
                  <a:pt x="105649" y="25375"/>
                  <a:pt x="114060" y="30983"/>
                </a:cubicBezTo>
                <a:cubicBezTo>
                  <a:pt x="119616" y="34687"/>
                  <a:pt x="121689" y="41991"/>
                  <a:pt x="126181" y="46932"/>
                </a:cubicBezTo>
                <a:cubicBezTo>
                  <a:pt x="131261" y="52519"/>
                  <a:pt x="138249" y="56402"/>
                  <a:pt x="145320" y="59053"/>
                </a:cubicBezTo>
              </a:path>
            </a:pathLst>
          </a:custGeom>
          <a:noFill/>
          <a:ln w="9525" cap="flat" cmpd="sng">
            <a:solidFill>
              <a:schemeClr val="accent1"/>
            </a:solidFill>
            <a:prstDash val="lgDash"/>
            <a:round/>
            <a:headEnd type="none" w="med" len="med"/>
            <a:tailEnd type="none" w="med" len="med"/>
          </a:ln>
        </p:spPr>
      </p:sp>
      <p:grpSp>
        <p:nvGrpSpPr>
          <p:cNvPr id="258" name="Google Shape;258;p28"/>
          <p:cNvGrpSpPr/>
          <p:nvPr/>
        </p:nvGrpSpPr>
        <p:grpSpPr>
          <a:xfrm flipH="1">
            <a:off x="7488875" y="4270475"/>
            <a:ext cx="1159900" cy="944800"/>
            <a:chOff x="339875" y="3409400"/>
            <a:chExt cx="1159900" cy="944800"/>
          </a:xfrm>
        </p:grpSpPr>
        <p:sp>
          <p:nvSpPr>
            <p:cNvPr id="259" name="Google Shape;259;p2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7">
  <p:cSld name="TITLE_ONLY_7">
    <p:spTree>
      <p:nvGrpSpPr>
        <p:cNvPr id="1" name="Shape 265"/>
        <p:cNvGrpSpPr/>
        <p:nvPr/>
      </p:nvGrpSpPr>
      <p:grpSpPr>
        <a:xfrm>
          <a:off x="0" y="0"/>
          <a:ext cx="0" cy="0"/>
          <a:chOff x="0" y="0"/>
          <a:chExt cx="0" cy="0"/>
        </a:xfrm>
      </p:grpSpPr>
      <p:sp>
        <p:nvSpPr>
          <p:cNvPr id="266" name="Google Shape;266;p29"/>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8" name="Google Shape;268;p29"/>
          <p:cNvGrpSpPr/>
          <p:nvPr/>
        </p:nvGrpSpPr>
        <p:grpSpPr>
          <a:xfrm>
            <a:off x="63800" y="4198700"/>
            <a:ext cx="1159900" cy="944800"/>
            <a:chOff x="339875" y="3409400"/>
            <a:chExt cx="1159900" cy="944800"/>
          </a:xfrm>
        </p:grpSpPr>
        <p:sp>
          <p:nvSpPr>
            <p:cNvPr id="269" name="Google Shape;269;p29"/>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29"/>
          <p:cNvSpPr/>
          <p:nvPr/>
        </p:nvSpPr>
        <p:spPr>
          <a:xfrm>
            <a:off x="4143708" y="3540650"/>
            <a:ext cx="5409650" cy="2089300"/>
          </a:xfrm>
          <a:custGeom>
            <a:avLst/>
            <a:gdLst/>
            <a:ahLst/>
            <a:cxnLst/>
            <a:rect l="l" t="t" r="r" b="b"/>
            <a:pathLst>
              <a:path w="216386" h="83572" extrusionOk="0">
                <a:moveTo>
                  <a:pt x="120" y="83572"/>
                </a:moveTo>
                <a:cubicBezTo>
                  <a:pt x="120" y="77557"/>
                  <a:pt x="-359" y="70904"/>
                  <a:pt x="2672" y="65709"/>
                </a:cubicBezTo>
                <a:cubicBezTo>
                  <a:pt x="9747" y="53580"/>
                  <a:pt x="23107" y="42343"/>
                  <a:pt x="37121" y="41467"/>
                </a:cubicBezTo>
                <a:cubicBezTo>
                  <a:pt x="50970" y="40601"/>
                  <a:pt x="63471" y="51323"/>
                  <a:pt x="77312" y="52312"/>
                </a:cubicBezTo>
                <a:cubicBezTo>
                  <a:pt x="89311" y="53169"/>
                  <a:pt x="101295" y="44598"/>
                  <a:pt x="113038" y="47208"/>
                </a:cubicBezTo>
                <a:cubicBezTo>
                  <a:pt x="122418" y="49293"/>
                  <a:pt x="129715" y="60909"/>
                  <a:pt x="139194" y="59329"/>
                </a:cubicBezTo>
                <a:cubicBezTo>
                  <a:pt x="149947" y="57537"/>
                  <a:pt x="158969" y="48931"/>
                  <a:pt x="169816" y="47846"/>
                </a:cubicBezTo>
                <a:cubicBezTo>
                  <a:pt x="181644" y="46663"/>
                  <a:pt x="197292" y="50599"/>
                  <a:pt x="204903" y="41467"/>
                </a:cubicBezTo>
                <a:cubicBezTo>
                  <a:pt x="209176" y="36340"/>
                  <a:pt x="214634" y="30899"/>
                  <a:pt x="215110" y="24242"/>
                </a:cubicBezTo>
                <a:cubicBezTo>
                  <a:pt x="215444" y="19571"/>
                  <a:pt x="215502" y="14884"/>
                  <a:pt x="215748" y="10207"/>
                </a:cubicBezTo>
                <a:cubicBezTo>
                  <a:pt x="215927" y="6803"/>
                  <a:pt x="213975" y="2411"/>
                  <a:pt x="216386" y="0"/>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8">
  <p:cSld name="TITLE_ONLY_8">
    <p:spTree>
      <p:nvGrpSpPr>
        <p:cNvPr id="1" name="Shape 276"/>
        <p:cNvGrpSpPr/>
        <p:nvPr/>
      </p:nvGrpSpPr>
      <p:grpSpPr>
        <a:xfrm>
          <a:off x="0" y="0"/>
          <a:ext cx="0" cy="0"/>
          <a:chOff x="0" y="0"/>
          <a:chExt cx="0" cy="0"/>
        </a:xfrm>
      </p:grpSpPr>
      <p:sp>
        <p:nvSpPr>
          <p:cNvPr id="277" name="Google Shape;277;p30"/>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9" name="Google Shape;279;p30"/>
          <p:cNvSpPr/>
          <p:nvPr/>
        </p:nvSpPr>
        <p:spPr>
          <a:xfrm>
            <a:off x="-415200" y="1576275"/>
            <a:ext cx="1128325" cy="2775100"/>
          </a:xfrm>
          <a:custGeom>
            <a:avLst/>
            <a:gdLst/>
            <a:ahLst/>
            <a:cxnLst/>
            <a:rect l="l" t="t" r="r" b="b"/>
            <a:pathLst>
              <a:path w="45133" h="111004" extrusionOk="0">
                <a:moveTo>
                  <a:pt x="0" y="0"/>
                </a:moveTo>
                <a:cubicBezTo>
                  <a:pt x="4324" y="721"/>
                  <a:pt x="10434" y="1057"/>
                  <a:pt x="12121" y="5104"/>
                </a:cubicBezTo>
                <a:cubicBezTo>
                  <a:pt x="14339" y="10426"/>
                  <a:pt x="14060" y="17797"/>
                  <a:pt x="18819" y="21053"/>
                </a:cubicBezTo>
                <a:cubicBezTo>
                  <a:pt x="27387" y="26914"/>
                  <a:pt x="43118" y="27744"/>
                  <a:pt x="44975" y="37958"/>
                </a:cubicBezTo>
                <a:cubicBezTo>
                  <a:pt x="45608" y="41440"/>
                  <a:pt x="41055" y="43855"/>
                  <a:pt x="39234" y="46890"/>
                </a:cubicBezTo>
                <a:cubicBezTo>
                  <a:pt x="37814" y="49257"/>
                  <a:pt x="38768" y="52744"/>
                  <a:pt x="37001" y="54864"/>
                </a:cubicBezTo>
                <a:cubicBezTo>
                  <a:pt x="33869" y="58622"/>
                  <a:pt x="29040" y="61213"/>
                  <a:pt x="27113" y="65709"/>
                </a:cubicBezTo>
                <a:cubicBezTo>
                  <a:pt x="25395" y="69717"/>
                  <a:pt x="28325" y="74704"/>
                  <a:pt x="26794" y="78787"/>
                </a:cubicBezTo>
                <a:cubicBezTo>
                  <a:pt x="24550" y="84771"/>
                  <a:pt x="17443" y="87556"/>
                  <a:pt x="13397" y="92503"/>
                </a:cubicBezTo>
                <a:cubicBezTo>
                  <a:pt x="8654" y="98302"/>
                  <a:pt x="5931" y="105703"/>
                  <a:pt x="638" y="111004"/>
                </a:cubicBezTo>
              </a:path>
            </a:pathLst>
          </a:custGeom>
          <a:noFill/>
          <a:ln w="9525" cap="flat" cmpd="sng">
            <a:solidFill>
              <a:schemeClr val="accent1"/>
            </a:solidFill>
            <a:prstDash val="lgDash"/>
            <a:round/>
            <a:headEnd type="none" w="med" len="med"/>
            <a:tailEnd type="none" w="med" len="med"/>
          </a:ln>
        </p:spPr>
      </p:sp>
      <p:sp>
        <p:nvSpPr>
          <p:cNvPr id="280" name="Google Shape;280;p30"/>
          <p:cNvSpPr/>
          <p:nvPr/>
        </p:nvSpPr>
        <p:spPr>
          <a:xfrm>
            <a:off x="8687657" y="252525"/>
            <a:ext cx="746075" cy="1666650"/>
          </a:xfrm>
          <a:custGeom>
            <a:avLst/>
            <a:gdLst/>
            <a:ahLst/>
            <a:cxnLst/>
            <a:rect l="l" t="t" r="r" b="b"/>
            <a:pathLst>
              <a:path w="29843" h="66666" extrusionOk="0">
                <a:moveTo>
                  <a:pt x="23464" y="0"/>
                </a:moveTo>
                <a:cubicBezTo>
                  <a:pt x="17377" y="0"/>
                  <a:pt x="8712" y="498"/>
                  <a:pt x="6239" y="6060"/>
                </a:cubicBezTo>
                <a:cubicBezTo>
                  <a:pt x="3301" y="12667"/>
                  <a:pt x="8701" y="21076"/>
                  <a:pt x="5920" y="27751"/>
                </a:cubicBezTo>
                <a:cubicBezTo>
                  <a:pt x="4383" y="31440"/>
                  <a:pt x="-536" y="34345"/>
                  <a:pt x="179" y="38277"/>
                </a:cubicBezTo>
                <a:cubicBezTo>
                  <a:pt x="1652" y="46381"/>
                  <a:pt x="8658" y="53329"/>
                  <a:pt x="15809" y="57416"/>
                </a:cubicBezTo>
                <a:cubicBezTo>
                  <a:pt x="20673" y="60196"/>
                  <a:pt x="26739" y="62002"/>
                  <a:pt x="29843" y="66666"/>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9">
  <p:cSld name="TITLE_ONLY_9">
    <p:spTree>
      <p:nvGrpSpPr>
        <p:cNvPr id="1" name="Shape 281"/>
        <p:cNvGrpSpPr/>
        <p:nvPr/>
      </p:nvGrpSpPr>
      <p:grpSpPr>
        <a:xfrm>
          <a:off x="0" y="0"/>
          <a:ext cx="0" cy="0"/>
          <a:chOff x="0" y="0"/>
          <a:chExt cx="0" cy="0"/>
        </a:xfrm>
      </p:grpSpPr>
      <p:sp>
        <p:nvSpPr>
          <p:cNvPr id="282" name="Google Shape;282;p31"/>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4" name="Google Shape;284;p31"/>
          <p:cNvSpPr/>
          <p:nvPr/>
        </p:nvSpPr>
        <p:spPr>
          <a:xfrm>
            <a:off x="-358850" y="1698550"/>
            <a:ext cx="1041750" cy="2312575"/>
          </a:xfrm>
          <a:custGeom>
            <a:avLst/>
            <a:gdLst/>
            <a:ahLst/>
            <a:cxnLst/>
            <a:rect l="l" t="t" r="r" b="b"/>
            <a:pathLst>
              <a:path w="41670" h="92503" extrusionOk="0">
                <a:moveTo>
                  <a:pt x="8931" y="0"/>
                </a:moveTo>
                <a:cubicBezTo>
                  <a:pt x="8931" y="12163"/>
                  <a:pt x="12333" y="27366"/>
                  <a:pt x="22647" y="33812"/>
                </a:cubicBezTo>
                <a:cubicBezTo>
                  <a:pt x="26873" y="36453"/>
                  <a:pt x="32404" y="37501"/>
                  <a:pt x="37320" y="36682"/>
                </a:cubicBezTo>
                <a:cubicBezTo>
                  <a:pt x="40091" y="36220"/>
                  <a:pt x="42239" y="32047"/>
                  <a:pt x="41467" y="29346"/>
                </a:cubicBezTo>
                <a:cubicBezTo>
                  <a:pt x="40579" y="26237"/>
                  <a:pt x="32355" y="27740"/>
                  <a:pt x="31898" y="30941"/>
                </a:cubicBezTo>
                <a:cubicBezTo>
                  <a:pt x="31461" y="34001"/>
                  <a:pt x="30946" y="37541"/>
                  <a:pt x="32536" y="40191"/>
                </a:cubicBezTo>
                <a:cubicBezTo>
                  <a:pt x="34298" y="43127"/>
                  <a:pt x="38763" y="46506"/>
                  <a:pt x="37001" y="49441"/>
                </a:cubicBezTo>
                <a:cubicBezTo>
                  <a:pt x="34710" y="53258"/>
                  <a:pt x="28602" y="53986"/>
                  <a:pt x="26794" y="58054"/>
                </a:cubicBezTo>
                <a:cubicBezTo>
                  <a:pt x="24345" y="63565"/>
                  <a:pt x="26745" y="70587"/>
                  <a:pt x="23923" y="75917"/>
                </a:cubicBezTo>
                <a:cubicBezTo>
                  <a:pt x="21159" y="81136"/>
                  <a:pt x="13171" y="80825"/>
                  <a:pt x="7655" y="82934"/>
                </a:cubicBezTo>
                <a:cubicBezTo>
                  <a:pt x="3840" y="84393"/>
                  <a:pt x="1571" y="88733"/>
                  <a:pt x="0" y="92503"/>
                </a:cubicBezTo>
              </a:path>
            </a:pathLst>
          </a:custGeom>
          <a:noFill/>
          <a:ln w="9525" cap="flat" cmpd="sng">
            <a:solidFill>
              <a:schemeClr val="accent1"/>
            </a:solidFill>
            <a:prstDash val="lgDash"/>
            <a:round/>
            <a:headEnd type="none" w="med" len="med"/>
            <a:tailEnd type="none" w="med" len="med"/>
          </a:ln>
        </p:spPr>
      </p:sp>
      <p:sp>
        <p:nvSpPr>
          <p:cNvPr id="285" name="Google Shape;285;p31"/>
          <p:cNvSpPr/>
          <p:nvPr/>
        </p:nvSpPr>
        <p:spPr>
          <a:xfrm>
            <a:off x="8072280" y="1092500"/>
            <a:ext cx="1361450" cy="3014325"/>
          </a:xfrm>
          <a:custGeom>
            <a:avLst/>
            <a:gdLst/>
            <a:ahLst/>
            <a:cxnLst/>
            <a:rect l="l" t="t" r="r" b="b"/>
            <a:pathLst>
              <a:path w="54458" h="120573" extrusionOk="0">
                <a:moveTo>
                  <a:pt x="49355" y="0"/>
                </a:moveTo>
                <a:cubicBezTo>
                  <a:pt x="48314" y="14568"/>
                  <a:pt x="33764" y="27626"/>
                  <a:pt x="20009" y="32535"/>
                </a:cubicBezTo>
                <a:cubicBezTo>
                  <a:pt x="15198" y="34252"/>
                  <a:pt x="9707" y="34175"/>
                  <a:pt x="4698" y="33173"/>
                </a:cubicBezTo>
                <a:cubicBezTo>
                  <a:pt x="1574" y="32548"/>
                  <a:pt x="-1088" y="27293"/>
                  <a:pt x="551" y="24561"/>
                </a:cubicBezTo>
                <a:cubicBezTo>
                  <a:pt x="4211" y="18460"/>
                  <a:pt x="19650" y="21229"/>
                  <a:pt x="21604" y="28070"/>
                </a:cubicBezTo>
                <a:cubicBezTo>
                  <a:pt x="23621" y="35129"/>
                  <a:pt x="13076" y="44120"/>
                  <a:pt x="17776" y="49760"/>
                </a:cubicBezTo>
                <a:cubicBezTo>
                  <a:pt x="21525" y="54259"/>
                  <a:pt x="31234" y="52818"/>
                  <a:pt x="33087" y="58373"/>
                </a:cubicBezTo>
                <a:cubicBezTo>
                  <a:pt x="34140" y="61530"/>
                  <a:pt x="29932" y="64245"/>
                  <a:pt x="28621" y="67304"/>
                </a:cubicBezTo>
                <a:cubicBezTo>
                  <a:pt x="26520" y="72206"/>
                  <a:pt x="25777" y="78156"/>
                  <a:pt x="27345" y="83253"/>
                </a:cubicBezTo>
                <a:cubicBezTo>
                  <a:pt x="29059" y="88824"/>
                  <a:pt x="34958" y="92119"/>
                  <a:pt x="38191" y="96969"/>
                </a:cubicBezTo>
                <a:cubicBezTo>
                  <a:pt x="43491" y="104920"/>
                  <a:pt x="47703" y="113814"/>
                  <a:pt x="54458" y="120573"/>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0">
  <p:cSld name="TITLE_ONLY_10">
    <p:spTree>
      <p:nvGrpSpPr>
        <p:cNvPr id="1" name="Shape 286"/>
        <p:cNvGrpSpPr/>
        <p:nvPr/>
      </p:nvGrpSpPr>
      <p:grpSpPr>
        <a:xfrm>
          <a:off x="0" y="0"/>
          <a:ext cx="0" cy="0"/>
          <a:chOff x="0" y="0"/>
          <a:chExt cx="0" cy="0"/>
        </a:xfrm>
      </p:grpSpPr>
      <p:sp>
        <p:nvSpPr>
          <p:cNvPr id="287" name="Google Shape;287;p32"/>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9" name="Google Shape;289;p32"/>
          <p:cNvGrpSpPr/>
          <p:nvPr/>
        </p:nvGrpSpPr>
        <p:grpSpPr>
          <a:xfrm flipH="1">
            <a:off x="3992025" y="4198700"/>
            <a:ext cx="1159900" cy="944800"/>
            <a:chOff x="339875" y="3409400"/>
            <a:chExt cx="1159900" cy="944800"/>
          </a:xfrm>
        </p:grpSpPr>
        <p:sp>
          <p:nvSpPr>
            <p:cNvPr id="290" name="Google Shape;290;p32"/>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32"/>
          <p:cNvSpPr/>
          <p:nvPr/>
        </p:nvSpPr>
        <p:spPr>
          <a:xfrm rot="844509">
            <a:off x="-669856" y="4505815"/>
            <a:ext cx="3593908" cy="724242"/>
          </a:xfrm>
          <a:custGeom>
            <a:avLst/>
            <a:gdLst/>
            <a:ahLst/>
            <a:cxnLst/>
            <a:rect l="l" t="t" r="r" b="b"/>
            <a:pathLst>
              <a:path w="143753" h="28969" extrusionOk="0">
                <a:moveTo>
                  <a:pt x="143540" y="28969"/>
                </a:moveTo>
                <a:cubicBezTo>
                  <a:pt x="143540" y="24483"/>
                  <a:pt x="144391" y="19522"/>
                  <a:pt x="142264" y="15572"/>
                </a:cubicBezTo>
                <a:cubicBezTo>
                  <a:pt x="138231" y="8083"/>
                  <a:pt x="130045" y="2538"/>
                  <a:pt x="121849" y="261"/>
                </a:cubicBezTo>
                <a:cubicBezTo>
                  <a:pt x="115341" y="-1547"/>
                  <a:pt x="110673" y="8875"/>
                  <a:pt x="103986" y="9830"/>
                </a:cubicBezTo>
                <a:cubicBezTo>
                  <a:pt x="94912" y="11127"/>
                  <a:pt x="85249" y="5016"/>
                  <a:pt x="76554" y="7916"/>
                </a:cubicBezTo>
                <a:cubicBezTo>
                  <a:pt x="69247" y="10353"/>
                  <a:pt x="61290" y="5365"/>
                  <a:pt x="53588" y="5365"/>
                </a:cubicBezTo>
                <a:cubicBezTo>
                  <a:pt x="46730" y="5365"/>
                  <a:pt x="39307" y="10983"/>
                  <a:pt x="33174" y="7916"/>
                </a:cubicBezTo>
                <a:cubicBezTo>
                  <a:pt x="28574" y="5615"/>
                  <a:pt x="24869" y="-467"/>
                  <a:pt x="19777" y="261"/>
                </a:cubicBezTo>
                <a:cubicBezTo>
                  <a:pt x="10841" y="1538"/>
                  <a:pt x="6383" y="12379"/>
                  <a:pt x="0" y="18762"/>
                </a:cubicBezTo>
              </a:path>
            </a:pathLst>
          </a:custGeom>
          <a:noFill/>
          <a:ln w="9525" cap="flat" cmpd="sng">
            <a:solidFill>
              <a:schemeClr val="accent1"/>
            </a:solidFill>
            <a:prstDash val="lgDash"/>
            <a:round/>
            <a:headEnd type="none" w="med" len="med"/>
            <a:tailEnd type="none" w="med" len="med"/>
          </a:ln>
        </p:spPr>
      </p:sp>
      <p:sp>
        <p:nvSpPr>
          <p:cNvPr id="297" name="Google Shape;297;p32"/>
          <p:cNvSpPr/>
          <p:nvPr/>
        </p:nvSpPr>
        <p:spPr>
          <a:xfrm>
            <a:off x="7081275" y="3629641"/>
            <a:ext cx="2392325" cy="1713200"/>
          </a:xfrm>
          <a:custGeom>
            <a:avLst/>
            <a:gdLst/>
            <a:ahLst/>
            <a:cxnLst/>
            <a:rect l="l" t="t" r="r" b="b"/>
            <a:pathLst>
              <a:path w="95693" h="68528" extrusionOk="0">
                <a:moveTo>
                  <a:pt x="95693" y="905"/>
                </a:moveTo>
                <a:cubicBezTo>
                  <a:pt x="90373" y="905"/>
                  <a:pt x="84171" y="-1409"/>
                  <a:pt x="79745" y="1543"/>
                </a:cubicBezTo>
                <a:cubicBezTo>
                  <a:pt x="74839" y="4815"/>
                  <a:pt x="75627" y="12774"/>
                  <a:pt x="72089" y="17492"/>
                </a:cubicBezTo>
                <a:cubicBezTo>
                  <a:pt x="67689" y="23358"/>
                  <a:pt x="59050" y="24268"/>
                  <a:pt x="52950" y="28337"/>
                </a:cubicBezTo>
                <a:cubicBezTo>
                  <a:pt x="47306" y="32102"/>
                  <a:pt x="46903" y="40764"/>
                  <a:pt x="42105" y="45562"/>
                </a:cubicBezTo>
                <a:cubicBezTo>
                  <a:pt x="40594" y="47073"/>
                  <a:pt x="37846" y="45935"/>
                  <a:pt x="35726" y="46200"/>
                </a:cubicBezTo>
                <a:cubicBezTo>
                  <a:pt x="27987" y="47167"/>
                  <a:pt x="20325" y="48774"/>
                  <a:pt x="12759" y="50666"/>
                </a:cubicBezTo>
                <a:cubicBezTo>
                  <a:pt x="5661" y="52441"/>
                  <a:pt x="3274" y="61985"/>
                  <a:pt x="0" y="68528"/>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1">
  <p:cSld name="TITLE_ONLY_12">
    <p:spTree>
      <p:nvGrpSpPr>
        <p:cNvPr id="1" name="Shape 298"/>
        <p:cNvGrpSpPr/>
        <p:nvPr/>
      </p:nvGrpSpPr>
      <p:grpSpPr>
        <a:xfrm>
          <a:off x="0" y="0"/>
          <a:ext cx="0" cy="0"/>
          <a:chOff x="0" y="0"/>
          <a:chExt cx="0" cy="0"/>
        </a:xfrm>
      </p:grpSpPr>
      <p:sp>
        <p:nvSpPr>
          <p:cNvPr id="299" name="Google Shape;299;p33"/>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1" name="Google Shape;301;p33"/>
          <p:cNvSpPr/>
          <p:nvPr/>
        </p:nvSpPr>
        <p:spPr>
          <a:xfrm>
            <a:off x="6243975" y="3471286"/>
            <a:ext cx="2934575" cy="1757275"/>
          </a:xfrm>
          <a:custGeom>
            <a:avLst/>
            <a:gdLst/>
            <a:ahLst/>
            <a:cxnLst/>
            <a:rect l="l" t="t" r="r" b="b"/>
            <a:pathLst>
              <a:path w="117383" h="70291" extrusionOk="0">
                <a:moveTo>
                  <a:pt x="0" y="70291"/>
                </a:moveTo>
                <a:cubicBezTo>
                  <a:pt x="0" y="58515"/>
                  <a:pt x="11100" y="45487"/>
                  <a:pt x="22647" y="43178"/>
                </a:cubicBezTo>
                <a:cubicBezTo>
                  <a:pt x="33186" y="41070"/>
                  <a:pt x="44885" y="45892"/>
                  <a:pt x="54864" y="41902"/>
                </a:cubicBezTo>
                <a:cubicBezTo>
                  <a:pt x="61792" y="39132"/>
                  <a:pt x="64784" y="29851"/>
                  <a:pt x="71770" y="27230"/>
                </a:cubicBezTo>
                <a:cubicBezTo>
                  <a:pt x="79092" y="24483"/>
                  <a:pt x="89525" y="29889"/>
                  <a:pt x="95055" y="24359"/>
                </a:cubicBezTo>
                <a:cubicBezTo>
                  <a:pt x="99059" y="20355"/>
                  <a:pt x="102372" y="15519"/>
                  <a:pt x="104624" y="10324"/>
                </a:cubicBezTo>
                <a:cubicBezTo>
                  <a:pt x="105857" y="7480"/>
                  <a:pt x="105800" y="3752"/>
                  <a:pt x="108133" y="1711"/>
                </a:cubicBezTo>
                <a:cubicBezTo>
                  <a:pt x="110488" y="-349"/>
                  <a:pt x="114254" y="117"/>
                  <a:pt x="117383" y="117"/>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
  <p:cSld name="TITLE_AND_BODY_1">
    <p:bg>
      <p:bgPr>
        <a:solidFill>
          <a:schemeClr val="dk2"/>
        </a:solidFill>
        <a:effectLst/>
      </p:bgPr>
    </p:bg>
    <p:spTree>
      <p:nvGrpSpPr>
        <p:cNvPr id="1" name="Shape 302"/>
        <p:cNvGrpSpPr/>
        <p:nvPr/>
      </p:nvGrpSpPr>
      <p:grpSpPr>
        <a:xfrm>
          <a:off x="0" y="0"/>
          <a:ext cx="0" cy="0"/>
          <a:chOff x="0" y="0"/>
          <a:chExt cx="0" cy="0"/>
        </a:xfrm>
      </p:grpSpPr>
      <p:sp>
        <p:nvSpPr>
          <p:cNvPr id="303" name="Google Shape;303;p34"/>
          <p:cNvSpPr txBox="1">
            <a:spLocks noGrp="1"/>
          </p:cNvSpPr>
          <p:nvPr>
            <p:ph type="title"/>
          </p:nvPr>
        </p:nvSpPr>
        <p:spPr>
          <a:xfrm>
            <a:off x="4186250" y="1622263"/>
            <a:ext cx="4427100" cy="143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sz="90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4" name="Google Shape;304;p34"/>
          <p:cNvSpPr txBox="1">
            <a:spLocks noGrp="1"/>
          </p:cNvSpPr>
          <p:nvPr>
            <p:ph type="body" idx="1"/>
          </p:nvPr>
        </p:nvSpPr>
        <p:spPr>
          <a:xfrm>
            <a:off x="4186250" y="3086363"/>
            <a:ext cx="4427100" cy="797400"/>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600">
                <a:solidFill>
                  <a:schemeClr val="lt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05" name="Google Shape;305;p34"/>
          <p:cNvSpPr/>
          <p:nvPr/>
        </p:nvSpPr>
        <p:spPr>
          <a:xfrm>
            <a:off x="3644300" y="4547630"/>
            <a:ext cx="4082900" cy="712825"/>
          </a:xfrm>
          <a:custGeom>
            <a:avLst/>
            <a:gdLst/>
            <a:ahLst/>
            <a:cxnLst/>
            <a:rect l="l" t="t" r="r" b="b"/>
            <a:pathLst>
              <a:path w="163316" h="28513" extrusionOk="0">
                <a:moveTo>
                  <a:pt x="0" y="26599"/>
                </a:moveTo>
                <a:cubicBezTo>
                  <a:pt x="2592" y="14937"/>
                  <a:pt x="18969" y="3683"/>
                  <a:pt x="30303" y="7461"/>
                </a:cubicBezTo>
                <a:cubicBezTo>
                  <a:pt x="39649" y="10576"/>
                  <a:pt x="48642" y="18247"/>
                  <a:pt x="58373" y="16711"/>
                </a:cubicBezTo>
                <a:cubicBezTo>
                  <a:pt x="65776" y="15542"/>
                  <a:pt x="70899" y="8436"/>
                  <a:pt x="77512" y="4909"/>
                </a:cubicBezTo>
                <a:cubicBezTo>
                  <a:pt x="88147" y="-763"/>
                  <a:pt x="101900" y="-1029"/>
                  <a:pt x="113556" y="2038"/>
                </a:cubicBezTo>
                <a:cubicBezTo>
                  <a:pt x="131726" y="6819"/>
                  <a:pt x="144528" y="28513"/>
                  <a:pt x="163316" y="28513"/>
                </a:cubicBezTo>
              </a:path>
            </a:pathLst>
          </a:custGeom>
          <a:noFill/>
          <a:ln w="9525" cap="flat" cmpd="sng">
            <a:solidFill>
              <a:schemeClr val="accent1"/>
            </a:solidFill>
            <a:prstDash val="lgDash"/>
            <a:round/>
            <a:headEnd type="none" w="med" len="med"/>
            <a:tailEnd type="none" w="med" len="med"/>
          </a:ln>
        </p:spPr>
      </p:sp>
      <p:sp>
        <p:nvSpPr>
          <p:cNvPr id="306" name="Google Shape;306;p34"/>
          <p:cNvSpPr/>
          <p:nvPr/>
        </p:nvSpPr>
        <p:spPr>
          <a:xfrm>
            <a:off x="5071725" y="-39875"/>
            <a:ext cx="4250375" cy="1107800"/>
          </a:xfrm>
          <a:custGeom>
            <a:avLst/>
            <a:gdLst/>
            <a:ahLst/>
            <a:cxnLst/>
            <a:rect l="l" t="t" r="r" b="b"/>
            <a:pathLst>
              <a:path w="170015" h="44312" extrusionOk="0">
                <a:moveTo>
                  <a:pt x="0" y="0"/>
                </a:moveTo>
                <a:cubicBezTo>
                  <a:pt x="0" y="13485"/>
                  <a:pt x="18420" y="24459"/>
                  <a:pt x="31898" y="24880"/>
                </a:cubicBezTo>
                <a:cubicBezTo>
                  <a:pt x="48587" y="25402"/>
                  <a:pt x="64974" y="19781"/>
                  <a:pt x="81658" y="19139"/>
                </a:cubicBezTo>
                <a:cubicBezTo>
                  <a:pt x="91528" y="18759"/>
                  <a:pt x="102722" y="20221"/>
                  <a:pt x="110366" y="26475"/>
                </a:cubicBezTo>
                <a:cubicBezTo>
                  <a:pt x="117576" y="32374"/>
                  <a:pt x="123418" y="41140"/>
                  <a:pt x="132376" y="43700"/>
                </a:cubicBezTo>
                <a:cubicBezTo>
                  <a:pt x="144959" y="47297"/>
                  <a:pt x="156928" y="32536"/>
                  <a:pt x="170015" y="32536"/>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466026" y="2708175"/>
            <a:ext cx="5366100" cy="614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defRPr>
            </a:lvl2pPr>
            <a:lvl3pPr lvl="2" algn="ctr" rtl="0">
              <a:spcBef>
                <a:spcPts val="0"/>
              </a:spcBef>
              <a:spcAft>
                <a:spcPts val="0"/>
              </a:spcAft>
              <a:buNone/>
              <a:defRPr>
                <a:solidFill>
                  <a:schemeClr val="lt1"/>
                </a:solidFill>
              </a:defRPr>
            </a:lvl3pPr>
            <a:lvl4pPr lvl="3" algn="ctr" rtl="0">
              <a:spcBef>
                <a:spcPts val="0"/>
              </a:spcBef>
              <a:spcAft>
                <a:spcPts val="0"/>
              </a:spcAft>
              <a:buNone/>
              <a:defRPr>
                <a:solidFill>
                  <a:schemeClr val="lt1"/>
                </a:solidFill>
              </a:defRPr>
            </a:lvl4pPr>
            <a:lvl5pPr lvl="4" algn="ctr" rtl="0">
              <a:spcBef>
                <a:spcPts val="0"/>
              </a:spcBef>
              <a:spcAft>
                <a:spcPts val="0"/>
              </a:spcAft>
              <a:buNone/>
              <a:defRPr>
                <a:solidFill>
                  <a:schemeClr val="lt1"/>
                </a:solidFill>
              </a:defRPr>
            </a:lvl5pPr>
            <a:lvl6pPr lvl="5" algn="ctr" rtl="0">
              <a:spcBef>
                <a:spcPts val="0"/>
              </a:spcBef>
              <a:spcAft>
                <a:spcPts val="0"/>
              </a:spcAft>
              <a:buNone/>
              <a:defRPr>
                <a:solidFill>
                  <a:schemeClr val="lt1"/>
                </a:solidFill>
              </a:defRPr>
            </a:lvl6pPr>
            <a:lvl7pPr lvl="6" algn="ctr" rtl="0">
              <a:spcBef>
                <a:spcPts val="0"/>
              </a:spcBef>
              <a:spcAft>
                <a:spcPts val="0"/>
              </a:spcAft>
              <a:buNone/>
              <a:defRPr>
                <a:solidFill>
                  <a:schemeClr val="lt1"/>
                </a:solidFill>
              </a:defRPr>
            </a:lvl7pPr>
            <a:lvl8pPr lvl="7" algn="ctr" rtl="0">
              <a:spcBef>
                <a:spcPts val="0"/>
              </a:spcBef>
              <a:spcAft>
                <a:spcPts val="0"/>
              </a:spcAft>
              <a:buNone/>
              <a:defRPr>
                <a:solidFill>
                  <a:schemeClr val="lt1"/>
                </a:solidFill>
              </a:defRPr>
            </a:lvl8pPr>
            <a:lvl9pPr lvl="8" algn="ctr" rtl="0">
              <a:spcBef>
                <a:spcPts val="0"/>
              </a:spcBef>
              <a:spcAft>
                <a:spcPts val="0"/>
              </a:spcAft>
              <a:buNone/>
              <a:defRPr>
                <a:solidFill>
                  <a:schemeClr val="lt1"/>
                </a:solidFill>
              </a:defRPr>
            </a:lvl9pPr>
          </a:lstStyle>
          <a:p>
            <a:endParaRPr/>
          </a:p>
        </p:txBody>
      </p:sp>
      <p:sp>
        <p:nvSpPr>
          <p:cNvPr id="309" name="Google Shape;309;p35"/>
          <p:cNvSpPr txBox="1">
            <a:spLocks noGrp="1"/>
          </p:cNvSpPr>
          <p:nvPr>
            <p:ph type="subTitle" idx="1"/>
          </p:nvPr>
        </p:nvSpPr>
        <p:spPr>
          <a:xfrm>
            <a:off x="466025" y="1042638"/>
            <a:ext cx="5766300" cy="1304400"/>
          </a:xfrm>
          <a:prstGeom prst="rect">
            <a:avLst/>
          </a:prstGeom>
          <a:noFill/>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dk1"/>
              </a:buClr>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0" name="Google Shape;310;p35"/>
          <p:cNvSpPr/>
          <p:nvPr/>
        </p:nvSpPr>
        <p:spPr>
          <a:xfrm>
            <a:off x="6945725" y="-71775"/>
            <a:ext cx="2368400" cy="364750"/>
          </a:xfrm>
          <a:custGeom>
            <a:avLst/>
            <a:gdLst/>
            <a:ahLst/>
            <a:cxnLst/>
            <a:rect l="l" t="t" r="r" b="b"/>
            <a:pathLst>
              <a:path w="94736" h="14590" extrusionOk="0">
                <a:moveTo>
                  <a:pt x="0" y="0"/>
                </a:moveTo>
                <a:cubicBezTo>
                  <a:pt x="0" y="5933"/>
                  <a:pt x="4652" y="13515"/>
                  <a:pt x="10526" y="14354"/>
                </a:cubicBezTo>
                <a:cubicBezTo>
                  <a:pt x="20251" y="15743"/>
                  <a:pt x="29758" y="10004"/>
                  <a:pt x="39553" y="9251"/>
                </a:cubicBezTo>
                <a:cubicBezTo>
                  <a:pt x="52627" y="8245"/>
                  <a:pt x="65728" y="13308"/>
                  <a:pt x="78787" y="12121"/>
                </a:cubicBezTo>
                <a:cubicBezTo>
                  <a:pt x="85073" y="11550"/>
                  <a:pt x="90273" y="6377"/>
                  <a:pt x="94736" y="1914"/>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9" name="Google Shape;19;p4"/>
          <p:cNvSpPr txBox="1">
            <a:spLocks noGrp="1"/>
          </p:cNvSpPr>
          <p:nvPr>
            <p:ph type="body" idx="1"/>
          </p:nvPr>
        </p:nvSpPr>
        <p:spPr>
          <a:xfrm>
            <a:off x="713225" y="1170750"/>
            <a:ext cx="7717500" cy="572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321"/>
        <p:cNvGrpSpPr/>
        <p:nvPr/>
      </p:nvGrpSpPr>
      <p:grpSpPr>
        <a:xfrm>
          <a:off x="0" y="0"/>
          <a:ext cx="0" cy="0"/>
          <a:chOff x="0" y="0"/>
          <a:chExt cx="0" cy="0"/>
        </a:xfrm>
      </p:grpSpPr>
      <p:sp>
        <p:nvSpPr>
          <p:cNvPr id="322" name="Google Shape;322;p37"/>
          <p:cNvSpPr/>
          <p:nvPr/>
        </p:nvSpPr>
        <p:spPr>
          <a:xfrm rot="-8100000">
            <a:off x="-108306" y="2820602"/>
            <a:ext cx="2902932" cy="2063647"/>
          </a:xfrm>
          <a:custGeom>
            <a:avLst/>
            <a:gdLst/>
            <a:ahLst/>
            <a:cxnLst/>
            <a:rect l="l" t="t" r="r" b="b"/>
            <a:pathLst>
              <a:path w="137074" h="112334" extrusionOk="0">
                <a:moveTo>
                  <a:pt x="69640" y="0"/>
                </a:moveTo>
                <a:cubicBezTo>
                  <a:pt x="61244" y="0"/>
                  <a:pt x="52563" y="1827"/>
                  <a:pt x="44055" y="5835"/>
                </a:cubicBezTo>
                <a:cubicBezTo>
                  <a:pt x="14845" y="19841"/>
                  <a:pt x="1" y="59076"/>
                  <a:pt x="13587" y="88705"/>
                </a:cubicBezTo>
                <a:cubicBezTo>
                  <a:pt x="18715" y="100683"/>
                  <a:pt x="30372" y="112333"/>
                  <a:pt x="43765" y="112333"/>
                </a:cubicBezTo>
                <a:cubicBezTo>
                  <a:pt x="45942" y="112333"/>
                  <a:pt x="48164" y="112025"/>
                  <a:pt x="50412" y="111361"/>
                </a:cubicBezTo>
                <a:cubicBezTo>
                  <a:pt x="60925" y="108265"/>
                  <a:pt x="68585" y="98718"/>
                  <a:pt x="79611" y="97018"/>
                </a:cubicBezTo>
                <a:cubicBezTo>
                  <a:pt x="80203" y="96949"/>
                  <a:pt x="80792" y="96918"/>
                  <a:pt x="81378" y="96918"/>
                </a:cubicBezTo>
                <a:cubicBezTo>
                  <a:pt x="87589" y="96918"/>
                  <a:pt x="93455" y="100452"/>
                  <a:pt x="99581" y="100452"/>
                </a:cubicBezTo>
                <a:cubicBezTo>
                  <a:pt x="101086" y="100452"/>
                  <a:pt x="102607" y="100239"/>
                  <a:pt x="104153" y="99707"/>
                </a:cubicBezTo>
                <a:cubicBezTo>
                  <a:pt x="115352" y="96017"/>
                  <a:pt x="122152" y="84794"/>
                  <a:pt x="125400" y="74036"/>
                </a:cubicBezTo>
                <a:cubicBezTo>
                  <a:pt x="137074" y="34332"/>
                  <a:pt x="106038" y="0"/>
                  <a:pt x="6964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37"/>
          <p:cNvGrpSpPr/>
          <p:nvPr/>
        </p:nvGrpSpPr>
        <p:grpSpPr>
          <a:xfrm>
            <a:off x="914296" y="3046482"/>
            <a:ext cx="1623253" cy="1241336"/>
            <a:chOff x="6566313" y="4853300"/>
            <a:chExt cx="773125" cy="591225"/>
          </a:xfrm>
        </p:grpSpPr>
        <p:sp>
          <p:nvSpPr>
            <p:cNvPr id="324" name="Google Shape;324;p37"/>
            <p:cNvSpPr/>
            <p:nvPr/>
          </p:nvSpPr>
          <p:spPr>
            <a:xfrm>
              <a:off x="6566313" y="5014375"/>
              <a:ext cx="413675" cy="271550"/>
            </a:xfrm>
            <a:custGeom>
              <a:avLst/>
              <a:gdLst/>
              <a:ahLst/>
              <a:cxnLst/>
              <a:rect l="l" t="t" r="r" b="b"/>
              <a:pathLst>
                <a:path w="16547" h="10862" extrusionOk="0">
                  <a:moveTo>
                    <a:pt x="3052" y="1"/>
                  </a:moveTo>
                  <a:cubicBezTo>
                    <a:pt x="2932" y="1"/>
                    <a:pt x="2812" y="5"/>
                    <a:pt x="2692" y="15"/>
                  </a:cubicBezTo>
                  <a:cubicBezTo>
                    <a:pt x="1949" y="83"/>
                    <a:pt x="1206" y="379"/>
                    <a:pt x="706" y="925"/>
                  </a:cubicBezTo>
                  <a:cubicBezTo>
                    <a:pt x="206" y="1486"/>
                    <a:pt x="1" y="2319"/>
                    <a:pt x="289" y="3002"/>
                  </a:cubicBezTo>
                  <a:cubicBezTo>
                    <a:pt x="638" y="3813"/>
                    <a:pt x="1532" y="4207"/>
                    <a:pt x="2351" y="4533"/>
                  </a:cubicBezTo>
                  <a:cubicBezTo>
                    <a:pt x="5200" y="5654"/>
                    <a:pt x="8058" y="6784"/>
                    <a:pt x="10764" y="8231"/>
                  </a:cubicBezTo>
                  <a:cubicBezTo>
                    <a:pt x="11264" y="8497"/>
                    <a:pt x="11757" y="8777"/>
                    <a:pt x="12249" y="9065"/>
                  </a:cubicBezTo>
                  <a:cubicBezTo>
                    <a:pt x="13174" y="9618"/>
                    <a:pt x="14076" y="10210"/>
                    <a:pt x="14940" y="10861"/>
                  </a:cubicBezTo>
                  <a:lnTo>
                    <a:pt x="16547" y="9103"/>
                  </a:lnTo>
                  <a:cubicBezTo>
                    <a:pt x="15425" y="7761"/>
                    <a:pt x="14265" y="6443"/>
                    <a:pt x="13007" y="5237"/>
                  </a:cubicBezTo>
                  <a:cubicBezTo>
                    <a:pt x="12787" y="5025"/>
                    <a:pt x="12560" y="4813"/>
                    <a:pt x="12333" y="4608"/>
                  </a:cubicBezTo>
                  <a:cubicBezTo>
                    <a:pt x="10180" y="2668"/>
                    <a:pt x="7686" y="1054"/>
                    <a:pt x="4897" y="288"/>
                  </a:cubicBezTo>
                  <a:cubicBezTo>
                    <a:pt x="4295" y="123"/>
                    <a:pt x="3671" y="1"/>
                    <a:pt x="3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a:off x="6599113" y="5204375"/>
              <a:ext cx="346025" cy="117725"/>
            </a:xfrm>
            <a:custGeom>
              <a:avLst/>
              <a:gdLst/>
              <a:ahLst/>
              <a:cxnLst/>
              <a:rect l="l" t="t" r="r" b="b"/>
              <a:pathLst>
                <a:path w="13841" h="4709" extrusionOk="0">
                  <a:moveTo>
                    <a:pt x="4390" y="0"/>
                  </a:moveTo>
                  <a:cubicBezTo>
                    <a:pt x="3625" y="0"/>
                    <a:pt x="2861" y="64"/>
                    <a:pt x="2107" y="199"/>
                  </a:cubicBezTo>
                  <a:cubicBezTo>
                    <a:pt x="1645" y="283"/>
                    <a:pt x="1175" y="404"/>
                    <a:pt x="773" y="654"/>
                  </a:cubicBezTo>
                  <a:cubicBezTo>
                    <a:pt x="379" y="904"/>
                    <a:pt x="61" y="1321"/>
                    <a:pt x="31" y="1799"/>
                  </a:cubicBezTo>
                  <a:cubicBezTo>
                    <a:pt x="0" y="2299"/>
                    <a:pt x="303" y="2776"/>
                    <a:pt x="705" y="3072"/>
                  </a:cubicBezTo>
                  <a:cubicBezTo>
                    <a:pt x="1107" y="3375"/>
                    <a:pt x="1599" y="3519"/>
                    <a:pt x="2092" y="3633"/>
                  </a:cubicBezTo>
                  <a:cubicBezTo>
                    <a:pt x="4457" y="4194"/>
                    <a:pt x="6928" y="4118"/>
                    <a:pt x="9361" y="4292"/>
                  </a:cubicBezTo>
                  <a:cubicBezTo>
                    <a:pt x="10338" y="4360"/>
                    <a:pt x="11339" y="4482"/>
                    <a:pt x="12302" y="4709"/>
                  </a:cubicBezTo>
                  <a:lnTo>
                    <a:pt x="13840" y="3026"/>
                  </a:lnTo>
                  <a:cubicBezTo>
                    <a:pt x="12908" y="2435"/>
                    <a:pt x="11938" y="1912"/>
                    <a:pt x="10937" y="1465"/>
                  </a:cubicBezTo>
                  <a:cubicBezTo>
                    <a:pt x="10422" y="1238"/>
                    <a:pt x="9899" y="1033"/>
                    <a:pt x="9361" y="851"/>
                  </a:cubicBezTo>
                  <a:cubicBezTo>
                    <a:pt x="7761" y="309"/>
                    <a:pt x="6073" y="0"/>
                    <a:pt x="4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6795213" y="4853300"/>
              <a:ext cx="216050" cy="393025"/>
            </a:xfrm>
            <a:custGeom>
              <a:avLst/>
              <a:gdLst/>
              <a:ahLst/>
              <a:cxnLst/>
              <a:rect l="l" t="t" r="r" b="b"/>
              <a:pathLst>
                <a:path w="8642" h="15721" extrusionOk="0">
                  <a:moveTo>
                    <a:pt x="2344" y="0"/>
                  </a:moveTo>
                  <a:cubicBezTo>
                    <a:pt x="2225" y="0"/>
                    <a:pt x="2105" y="13"/>
                    <a:pt x="1987" y="39"/>
                  </a:cubicBezTo>
                  <a:cubicBezTo>
                    <a:pt x="1449" y="152"/>
                    <a:pt x="986" y="546"/>
                    <a:pt x="698" y="1016"/>
                  </a:cubicBezTo>
                  <a:cubicBezTo>
                    <a:pt x="410" y="1494"/>
                    <a:pt x="281" y="2047"/>
                    <a:pt x="228" y="2600"/>
                  </a:cubicBezTo>
                  <a:cubicBezTo>
                    <a:pt x="1" y="4859"/>
                    <a:pt x="979" y="7072"/>
                    <a:pt x="2131" y="9035"/>
                  </a:cubicBezTo>
                  <a:cubicBezTo>
                    <a:pt x="2661" y="9945"/>
                    <a:pt x="3237" y="10824"/>
                    <a:pt x="3851" y="11680"/>
                  </a:cubicBezTo>
                  <a:cubicBezTo>
                    <a:pt x="4874" y="13105"/>
                    <a:pt x="6004" y="14462"/>
                    <a:pt x="7232" y="15720"/>
                  </a:cubicBezTo>
                  <a:lnTo>
                    <a:pt x="8641" y="14174"/>
                  </a:lnTo>
                  <a:cubicBezTo>
                    <a:pt x="7982" y="12908"/>
                    <a:pt x="7497" y="11536"/>
                    <a:pt x="7095" y="10157"/>
                  </a:cubicBezTo>
                  <a:cubicBezTo>
                    <a:pt x="6383" y="7686"/>
                    <a:pt x="5920" y="5139"/>
                    <a:pt x="5049" y="2722"/>
                  </a:cubicBezTo>
                  <a:cubicBezTo>
                    <a:pt x="4791" y="2017"/>
                    <a:pt x="4495" y="1319"/>
                    <a:pt x="3988" y="774"/>
                  </a:cubicBezTo>
                  <a:cubicBezTo>
                    <a:pt x="3563" y="323"/>
                    <a:pt x="2957"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a:off x="6644863" y="5068225"/>
              <a:ext cx="317500" cy="196100"/>
            </a:xfrm>
            <a:custGeom>
              <a:avLst/>
              <a:gdLst/>
              <a:ahLst/>
              <a:cxnLst/>
              <a:rect l="l" t="t" r="r" b="b"/>
              <a:pathLst>
                <a:path w="12700" h="7844" extrusionOk="0">
                  <a:moveTo>
                    <a:pt x="132" y="0"/>
                  </a:moveTo>
                  <a:cubicBezTo>
                    <a:pt x="51" y="0"/>
                    <a:pt x="0" y="124"/>
                    <a:pt x="88" y="158"/>
                  </a:cubicBezTo>
                  <a:cubicBezTo>
                    <a:pt x="2081" y="893"/>
                    <a:pt x="4006" y="1795"/>
                    <a:pt x="5848" y="2864"/>
                  </a:cubicBezTo>
                  <a:cubicBezTo>
                    <a:pt x="7690" y="3925"/>
                    <a:pt x="9441" y="5145"/>
                    <a:pt x="11070" y="6509"/>
                  </a:cubicBezTo>
                  <a:cubicBezTo>
                    <a:pt x="11586" y="6941"/>
                    <a:pt x="12094" y="7389"/>
                    <a:pt x="12586" y="7843"/>
                  </a:cubicBezTo>
                  <a:lnTo>
                    <a:pt x="12700" y="7722"/>
                  </a:lnTo>
                  <a:cubicBezTo>
                    <a:pt x="11517" y="6623"/>
                    <a:pt x="10267" y="5600"/>
                    <a:pt x="8956" y="4660"/>
                  </a:cubicBezTo>
                  <a:cubicBezTo>
                    <a:pt x="7228" y="3425"/>
                    <a:pt x="5393" y="2341"/>
                    <a:pt x="3483" y="1416"/>
                  </a:cubicBezTo>
                  <a:cubicBezTo>
                    <a:pt x="2399" y="893"/>
                    <a:pt x="1293" y="423"/>
                    <a:pt x="164" y="6"/>
                  </a:cubicBezTo>
                  <a:cubicBezTo>
                    <a:pt x="153" y="2"/>
                    <a:pt x="142" y="0"/>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6854813" y="4887975"/>
              <a:ext cx="139400" cy="341475"/>
            </a:xfrm>
            <a:custGeom>
              <a:avLst/>
              <a:gdLst/>
              <a:ahLst/>
              <a:cxnLst/>
              <a:rect l="l" t="t" r="r" b="b"/>
              <a:pathLst>
                <a:path w="5576" h="13659" extrusionOk="0">
                  <a:moveTo>
                    <a:pt x="87" y="1"/>
                  </a:moveTo>
                  <a:cubicBezTo>
                    <a:pt x="43" y="1"/>
                    <a:pt x="0" y="29"/>
                    <a:pt x="4" y="84"/>
                  </a:cubicBezTo>
                  <a:cubicBezTo>
                    <a:pt x="133" y="2252"/>
                    <a:pt x="573" y="4397"/>
                    <a:pt x="1300" y="6436"/>
                  </a:cubicBezTo>
                  <a:cubicBezTo>
                    <a:pt x="2028" y="8474"/>
                    <a:pt x="3036" y="10415"/>
                    <a:pt x="4302" y="12166"/>
                  </a:cubicBezTo>
                  <a:cubicBezTo>
                    <a:pt x="4666" y="12681"/>
                    <a:pt x="5052" y="13181"/>
                    <a:pt x="5462" y="13659"/>
                  </a:cubicBezTo>
                  <a:lnTo>
                    <a:pt x="5575" y="13530"/>
                  </a:lnTo>
                  <a:cubicBezTo>
                    <a:pt x="4560" y="12340"/>
                    <a:pt x="3673" y="11036"/>
                    <a:pt x="2922" y="9657"/>
                  </a:cubicBezTo>
                  <a:cubicBezTo>
                    <a:pt x="1899" y="7770"/>
                    <a:pt x="1141" y="5746"/>
                    <a:pt x="671" y="3662"/>
                  </a:cubicBezTo>
                  <a:cubicBezTo>
                    <a:pt x="414" y="2479"/>
                    <a:pt x="247" y="1282"/>
                    <a:pt x="171" y="76"/>
                  </a:cubicBezTo>
                  <a:cubicBezTo>
                    <a:pt x="167" y="25"/>
                    <a:pt x="127"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6651138" y="5244425"/>
              <a:ext cx="280150" cy="53800"/>
            </a:xfrm>
            <a:custGeom>
              <a:avLst/>
              <a:gdLst/>
              <a:ahLst/>
              <a:cxnLst/>
              <a:rect l="l" t="t" r="r" b="b"/>
              <a:pathLst>
                <a:path w="11206" h="2152" extrusionOk="0">
                  <a:moveTo>
                    <a:pt x="2562" y="0"/>
                  </a:moveTo>
                  <a:cubicBezTo>
                    <a:pt x="1740" y="0"/>
                    <a:pt x="917" y="53"/>
                    <a:pt x="102" y="159"/>
                  </a:cubicBezTo>
                  <a:cubicBezTo>
                    <a:pt x="1" y="173"/>
                    <a:pt x="17" y="326"/>
                    <a:pt x="111" y="326"/>
                  </a:cubicBezTo>
                  <a:cubicBezTo>
                    <a:pt x="116" y="326"/>
                    <a:pt x="120" y="326"/>
                    <a:pt x="125" y="325"/>
                  </a:cubicBezTo>
                  <a:cubicBezTo>
                    <a:pt x="903" y="222"/>
                    <a:pt x="1687" y="169"/>
                    <a:pt x="2472" y="169"/>
                  </a:cubicBezTo>
                  <a:cubicBezTo>
                    <a:pt x="2612" y="169"/>
                    <a:pt x="2752" y="170"/>
                    <a:pt x="2891" y="174"/>
                  </a:cubicBezTo>
                  <a:cubicBezTo>
                    <a:pt x="4536" y="204"/>
                    <a:pt x="6173" y="439"/>
                    <a:pt x="7757" y="886"/>
                  </a:cubicBezTo>
                  <a:cubicBezTo>
                    <a:pt x="8902" y="1205"/>
                    <a:pt x="10023" y="1629"/>
                    <a:pt x="11092" y="2152"/>
                  </a:cubicBezTo>
                  <a:lnTo>
                    <a:pt x="11206" y="2023"/>
                  </a:lnTo>
                  <a:cubicBezTo>
                    <a:pt x="10774" y="1811"/>
                    <a:pt x="10334" y="1606"/>
                    <a:pt x="9879" y="1424"/>
                  </a:cubicBezTo>
                  <a:cubicBezTo>
                    <a:pt x="8341" y="803"/>
                    <a:pt x="6711" y="378"/>
                    <a:pt x="5067" y="166"/>
                  </a:cubicBezTo>
                  <a:cubicBezTo>
                    <a:pt x="4237" y="55"/>
                    <a:pt x="3400" y="0"/>
                    <a:pt x="2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7248088" y="5048850"/>
              <a:ext cx="91350" cy="395675"/>
            </a:xfrm>
            <a:custGeom>
              <a:avLst/>
              <a:gdLst/>
              <a:ahLst/>
              <a:cxnLst/>
              <a:rect l="l" t="t" r="r" b="b"/>
              <a:pathLst>
                <a:path w="3654" h="15827" extrusionOk="0">
                  <a:moveTo>
                    <a:pt x="311" y="1"/>
                  </a:moveTo>
                  <a:lnTo>
                    <a:pt x="1" y="15538"/>
                  </a:lnTo>
                  <a:lnTo>
                    <a:pt x="3161" y="15826"/>
                  </a:lnTo>
                  <a:cubicBezTo>
                    <a:pt x="3191" y="15190"/>
                    <a:pt x="2866" y="14462"/>
                    <a:pt x="2866" y="14462"/>
                  </a:cubicBezTo>
                  <a:lnTo>
                    <a:pt x="3654" y="311"/>
                  </a:lnTo>
                  <a:lnTo>
                    <a:pt x="3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7010288" y="5031800"/>
              <a:ext cx="139100" cy="395275"/>
            </a:xfrm>
            <a:custGeom>
              <a:avLst/>
              <a:gdLst/>
              <a:ahLst/>
              <a:cxnLst/>
              <a:rect l="l" t="t" r="r" b="b"/>
              <a:pathLst>
                <a:path w="5564" h="15811" extrusionOk="0">
                  <a:moveTo>
                    <a:pt x="2267" y="0"/>
                  </a:moveTo>
                  <a:lnTo>
                    <a:pt x="0" y="15356"/>
                  </a:lnTo>
                  <a:lnTo>
                    <a:pt x="2532" y="15584"/>
                  </a:lnTo>
                  <a:lnTo>
                    <a:pt x="5018" y="15811"/>
                  </a:lnTo>
                  <a:lnTo>
                    <a:pt x="5564" y="296"/>
                  </a:lnTo>
                  <a:lnTo>
                    <a:pt x="3942" y="152"/>
                  </a:lnTo>
                  <a:lnTo>
                    <a:pt x="22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6820238" y="5014550"/>
              <a:ext cx="140250" cy="390925"/>
            </a:xfrm>
            <a:custGeom>
              <a:avLst/>
              <a:gdLst/>
              <a:ahLst/>
              <a:cxnLst/>
              <a:rect l="l" t="t" r="r" b="b"/>
              <a:pathLst>
                <a:path w="5610" h="15637" extrusionOk="0">
                  <a:moveTo>
                    <a:pt x="2312" y="1"/>
                  </a:moveTo>
                  <a:lnTo>
                    <a:pt x="531" y="14060"/>
                  </a:lnTo>
                  <a:cubicBezTo>
                    <a:pt x="531" y="14060"/>
                    <a:pt x="76" y="14720"/>
                    <a:pt x="0" y="15349"/>
                  </a:cubicBezTo>
                  <a:lnTo>
                    <a:pt x="3108" y="15637"/>
                  </a:lnTo>
                  <a:lnTo>
                    <a:pt x="5609" y="296"/>
                  </a:lnTo>
                  <a:lnTo>
                    <a:pt x="23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a:off x="6991138" y="4879325"/>
              <a:ext cx="238025" cy="166325"/>
            </a:xfrm>
            <a:custGeom>
              <a:avLst/>
              <a:gdLst/>
              <a:ahLst/>
              <a:cxnLst/>
              <a:rect l="l" t="t" r="r" b="b"/>
              <a:pathLst>
                <a:path w="9521" h="6653" extrusionOk="0">
                  <a:moveTo>
                    <a:pt x="4683" y="0"/>
                  </a:moveTo>
                  <a:cubicBezTo>
                    <a:pt x="3680" y="0"/>
                    <a:pt x="2813" y="310"/>
                    <a:pt x="2100" y="930"/>
                  </a:cubicBezTo>
                  <a:cubicBezTo>
                    <a:pt x="213" y="2552"/>
                    <a:pt x="9" y="5690"/>
                    <a:pt x="1" y="5827"/>
                  </a:cubicBezTo>
                  <a:lnTo>
                    <a:pt x="274" y="5842"/>
                  </a:lnTo>
                  <a:cubicBezTo>
                    <a:pt x="274" y="5811"/>
                    <a:pt x="478" y="2681"/>
                    <a:pt x="2275" y="1135"/>
                  </a:cubicBezTo>
                  <a:cubicBezTo>
                    <a:pt x="2937" y="565"/>
                    <a:pt x="3741" y="272"/>
                    <a:pt x="4667" y="272"/>
                  </a:cubicBezTo>
                  <a:cubicBezTo>
                    <a:pt x="4811" y="272"/>
                    <a:pt x="4959" y="279"/>
                    <a:pt x="5109" y="294"/>
                  </a:cubicBezTo>
                  <a:cubicBezTo>
                    <a:pt x="6231" y="392"/>
                    <a:pt x="7118" y="847"/>
                    <a:pt x="7747" y="1628"/>
                  </a:cubicBezTo>
                  <a:cubicBezTo>
                    <a:pt x="9240" y="3477"/>
                    <a:pt x="8876" y="6592"/>
                    <a:pt x="8869" y="6622"/>
                  </a:cubicBezTo>
                  <a:lnTo>
                    <a:pt x="9134" y="6653"/>
                  </a:lnTo>
                  <a:cubicBezTo>
                    <a:pt x="9149" y="6524"/>
                    <a:pt x="9521" y="3401"/>
                    <a:pt x="7959" y="1461"/>
                  </a:cubicBezTo>
                  <a:cubicBezTo>
                    <a:pt x="7277" y="620"/>
                    <a:pt x="6330" y="134"/>
                    <a:pt x="5140" y="21"/>
                  </a:cubicBezTo>
                  <a:cubicBezTo>
                    <a:pt x="4985" y="7"/>
                    <a:pt x="4832" y="0"/>
                    <a:pt x="4683" y="0"/>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a:off x="6897913" y="5021950"/>
              <a:ext cx="169050" cy="393775"/>
            </a:xfrm>
            <a:custGeom>
              <a:avLst/>
              <a:gdLst/>
              <a:ahLst/>
              <a:cxnLst/>
              <a:rect l="l" t="t" r="r" b="b"/>
              <a:pathLst>
                <a:path w="6762" h="15751" extrusionOk="0">
                  <a:moveTo>
                    <a:pt x="2502" y="0"/>
                  </a:moveTo>
                  <a:lnTo>
                    <a:pt x="1" y="15341"/>
                  </a:lnTo>
                  <a:lnTo>
                    <a:pt x="4495" y="15750"/>
                  </a:lnTo>
                  <a:lnTo>
                    <a:pt x="6762" y="394"/>
                  </a:lnTo>
                  <a:lnTo>
                    <a:pt x="25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7135738" y="5039200"/>
              <a:ext cx="120150" cy="398125"/>
            </a:xfrm>
            <a:custGeom>
              <a:avLst/>
              <a:gdLst/>
              <a:ahLst/>
              <a:cxnLst/>
              <a:rect l="l" t="t" r="r" b="b"/>
              <a:pathLst>
                <a:path w="4806" h="15925" extrusionOk="0">
                  <a:moveTo>
                    <a:pt x="546" y="0"/>
                  </a:moveTo>
                  <a:lnTo>
                    <a:pt x="0" y="15515"/>
                  </a:lnTo>
                  <a:lnTo>
                    <a:pt x="4495" y="15924"/>
                  </a:lnTo>
                  <a:lnTo>
                    <a:pt x="4805" y="387"/>
                  </a:lnTo>
                  <a:lnTo>
                    <a:pt x="5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37"/>
          <p:cNvGrpSpPr/>
          <p:nvPr/>
        </p:nvGrpSpPr>
        <p:grpSpPr>
          <a:xfrm flipH="1">
            <a:off x="1021555" y="2903442"/>
            <a:ext cx="315272" cy="455255"/>
            <a:chOff x="3105800" y="3255750"/>
            <a:chExt cx="272350" cy="393275"/>
          </a:xfrm>
        </p:grpSpPr>
        <p:sp>
          <p:nvSpPr>
            <p:cNvPr id="337" name="Google Shape;337;p37"/>
            <p:cNvSpPr/>
            <p:nvPr/>
          </p:nvSpPr>
          <p:spPr>
            <a:xfrm>
              <a:off x="3313975" y="3448775"/>
              <a:ext cx="64175" cy="49800"/>
            </a:xfrm>
            <a:custGeom>
              <a:avLst/>
              <a:gdLst/>
              <a:ahLst/>
              <a:cxnLst/>
              <a:rect l="l" t="t" r="r" b="b"/>
              <a:pathLst>
                <a:path w="2567" h="1992" extrusionOk="0">
                  <a:moveTo>
                    <a:pt x="1287" y="1"/>
                  </a:moveTo>
                  <a:cubicBezTo>
                    <a:pt x="8" y="1"/>
                    <a:pt x="0" y="1992"/>
                    <a:pt x="1287" y="1992"/>
                  </a:cubicBezTo>
                  <a:cubicBezTo>
                    <a:pt x="2566" y="1992"/>
                    <a:pt x="2566" y="1"/>
                    <a:pt x="1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3254925" y="3602450"/>
              <a:ext cx="38625" cy="29925"/>
            </a:xfrm>
            <a:custGeom>
              <a:avLst/>
              <a:gdLst/>
              <a:ahLst/>
              <a:cxnLst/>
              <a:rect l="l" t="t" r="r" b="b"/>
              <a:pathLst>
                <a:path w="1545" h="1197" extrusionOk="0">
                  <a:moveTo>
                    <a:pt x="773" y="1"/>
                  </a:moveTo>
                  <a:cubicBezTo>
                    <a:pt x="8" y="1"/>
                    <a:pt x="0" y="1197"/>
                    <a:pt x="773" y="1197"/>
                  </a:cubicBezTo>
                  <a:cubicBezTo>
                    <a:pt x="1537" y="1197"/>
                    <a:pt x="1545" y="1"/>
                    <a:pt x="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3172025" y="3491925"/>
              <a:ext cx="38450" cy="29925"/>
            </a:xfrm>
            <a:custGeom>
              <a:avLst/>
              <a:gdLst/>
              <a:ahLst/>
              <a:cxnLst/>
              <a:rect l="l" t="t" r="r" b="b"/>
              <a:pathLst>
                <a:path w="1538" h="1197" extrusionOk="0">
                  <a:moveTo>
                    <a:pt x="773" y="1"/>
                  </a:moveTo>
                  <a:cubicBezTo>
                    <a:pt x="1" y="1"/>
                    <a:pt x="1" y="1197"/>
                    <a:pt x="773" y="1197"/>
                  </a:cubicBezTo>
                  <a:cubicBezTo>
                    <a:pt x="1537" y="1197"/>
                    <a:pt x="1537" y="1"/>
                    <a:pt x="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p:nvPr/>
          </p:nvSpPr>
          <p:spPr>
            <a:xfrm>
              <a:off x="3105800" y="3619100"/>
              <a:ext cx="38425" cy="29925"/>
            </a:xfrm>
            <a:custGeom>
              <a:avLst/>
              <a:gdLst/>
              <a:ahLst/>
              <a:cxnLst/>
              <a:rect l="l" t="t" r="r" b="b"/>
              <a:pathLst>
                <a:path w="1537" h="1197" extrusionOk="0">
                  <a:moveTo>
                    <a:pt x="765" y="1"/>
                  </a:moveTo>
                  <a:cubicBezTo>
                    <a:pt x="0" y="1"/>
                    <a:pt x="0" y="1197"/>
                    <a:pt x="765" y="1197"/>
                  </a:cubicBezTo>
                  <a:cubicBezTo>
                    <a:pt x="1537" y="1197"/>
                    <a:pt x="153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3232025" y="3255750"/>
              <a:ext cx="56600" cy="151425"/>
            </a:xfrm>
            <a:custGeom>
              <a:avLst/>
              <a:gdLst/>
              <a:ahLst/>
              <a:cxnLst/>
              <a:rect l="l" t="t" r="r" b="b"/>
              <a:pathLst>
                <a:path w="2264" h="6057" extrusionOk="0">
                  <a:moveTo>
                    <a:pt x="1136" y="0"/>
                  </a:moveTo>
                  <a:lnTo>
                    <a:pt x="0" y="3028"/>
                  </a:lnTo>
                  <a:lnTo>
                    <a:pt x="1136" y="6056"/>
                  </a:lnTo>
                  <a:lnTo>
                    <a:pt x="2264" y="3028"/>
                  </a:lnTo>
                  <a:lnTo>
                    <a:pt x="11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37"/>
          <p:cNvSpPr/>
          <p:nvPr/>
        </p:nvSpPr>
        <p:spPr>
          <a:xfrm>
            <a:off x="-343437" y="4007838"/>
            <a:ext cx="4138725" cy="1665100"/>
          </a:xfrm>
          <a:custGeom>
            <a:avLst/>
            <a:gdLst/>
            <a:ahLst/>
            <a:cxnLst/>
            <a:rect l="l" t="t" r="r" b="b"/>
            <a:pathLst>
              <a:path w="165549" h="66604" extrusionOk="0">
                <a:moveTo>
                  <a:pt x="0" y="20033"/>
                </a:moveTo>
                <a:cubicBezTo>
                  <a:pt x="12610" y="4271"/>
                  <a:pt x="39420" y="-4951"/>
                  <a:pt x="58054" y="2808"/>
                </a:cubicBezTo>
                <a:cubicBezTo>
                  <a:pt x="65625" y="5961"/>
                  <a:pt x="61683" y="18807"/>
                  <a:pt x="63795" y="26732"/>
                </a:cubicBezTo>
                <a:cubicBezTo>
                  <a:pt x="64864" y="30744"/>
                  <a:pt x="69249" y="34157"/>
                  <a:pt x="73365" y="34706"/>
                </a:cubicBezTo>
                <a:cubicBezTo>
                  <a:pt x="90599" y="37004"/>
                  <a:pt x="105380" y="14052"/>
                  <a:pt x="122487" y="17162"/>
                </a:cubicBezTo>
                <a:cubicBezTo>
                  <a:pt x="125825" y="17769"/>
                  <a:pt x="130207" y="19312"/>
                  <a:pt x="131100" y="22585"/>
                </a:cubicBezTo>
                <a:cubicBezTo>
                  <a:pt x="132867" y="29063"/>
                  <a:pt x="121685" y="38637"/>
                  <a:pt x="127272" y="42362"/>
                </a:cubicBezTo>
                <a:cubicBezTo>
                  <a:pt x="134130" y="46934"/>
                  <a:pt x="143955" y="37067"/>
                  <a:pt x="151833" y="39491"/>
                </a:cubicBezTo>
                <a:cubicBezTo>
                  <a:pt x="158703" y="41605"/>
                  <a:pt x="160949" y="51262"/>
                  <a:pt x="162359" y="58310"/>
                </a:cubicBezTo>
                <a:cubicBezTo>
                  <a:pt x="162940" y="61215"/>
                  <a:pt x="165549" y="63642"/>
                  <a:pt x="165549" y="66604"/>
                </a:cubicBezTo>
              </a:path>
            </a:pathLst>
          </a:custGeom>
          <a:noFill/>
          <a:ln w="9525" cap="flat" cmpd="sng">
            <a:solidFill>
              <a:schemeClr val="accent1"/>
            </a:solidFill>
            <a:prstDash val="lgDash"/>
            <a:round/>
            <a:headEnd type="none" w="med" len="med"/>
            <a:tailEnd type="none" w="med" len="med"/>
          </a:ln>
        </p:spPr>
      </p:sp>
      <p:sp>
        <p:nvSpPr>
          <p:cNvPr id="343" name="Google Shape;343;p37"/>
          <p:cNvSpPr/>
          <p:nvPr/>
        </p:nvSpPr>
        <p:spPr>
          <a:xfrm rot="-5400000">
            <a:off x="7234600" y="280966"/>
            <a:ext cx="2392325" cy="1713200"/>
          </a:xfrm>
          <a:custGeom>
            <a:avLst/>
            <a:gdLst/>
            <a:ahLst/>
            <a:cxnLst/>
            <a:rect l="l" t="t" r="r" b="b"/>
            <a:pathLst>
              <a:path w="95693" h="68528" extrusionOk="0">
                <a:moveTo>
                  <a:pt x="95693" y="905"/>
                </a:moveTo>
                <a:cubicBezTo>
                  <a:pt x="90373" y="905"/>
                  <a:pt x="84171" y="-1409"/>
                  <a:pt x="79745" y="1543"/>
                </a:cubicBezTo>
                <a:cubicBezTo>
                  <a:pt x="74839" y="4815"/>
                  <a:pt x="75627" y="12774"/>
                  <a:pt x="72089" y="17492"/>
                </a:cubicBezTo>
                <a:cubicBezTo>
                  <a:pt x="67689" y="23358"/>
                  <a:pt x="59050" y="24268"/>
                  <a:pt x="52950" y="28337"/>
                </a:cubicBezTo>
                <a:cubicBezTo>
                  <a:pt x="47306" y="32102"/>
                  <a:pt x="46903" y="40764"/>
                  <a:pt x="42105" y="45562"/>
                </a:cubicBezTo>
                <a:cubicBezTo>
                  <a:pt x="40594" y="47073"/>
                  <a:pt x="37846" y="45935"/>
                  <a:pt x="35726" y="46200"/>
                </a:cubicBezTo>
                <a:cubicBezTo>
                  <a:pt x="27987" y="47167"/>
                  <a:pt x="20325" y="48774"/>
                  <a:pt x="12759" y="50666"/>
                </a:cubicBezTo>
                <a:cubicBezTo>
                  <a:pt x="5661" y="52441"/>
                  <a:pt x="3274" y="61985"/>
                  <a:pt x="0" y="68528"/>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344"/>
        <p:cNvGrpSpPr/>
        <p:nvPr/>
      </p:nvGrpSpPr>
      <p:grpSpPr>
        <a:xfrm>
          <a:off x="0" y="0"/>
          <a:ext cx="0" cy="0"/>
          <a:chOff x="0" y="0"/>
          <a:chExt cx="0" cy="0"/>
        </a:xfrm>
      </p:grpSpPr>
      <p:sp>
        <p:nvSpPr>
          <p:cNvPr id="345" name="Google Shape;345;p38"/>
          <p:cNvSpPr/>
          <p:nvPr/>
        </p:nvSpPr>
        <p:spPr>
          <a:xfrm rot="8100000" flipH="1">
            <a:off x="6738369" y="3576752"/>
            <a:ext cx="2902932" cy="2063647"/>
          </a:xfrm>
          <a:custGeom>
            <a:avLst/>
            <a:gdLst/>
            <a:ahLst/>
            <a:cxnLst/>
            <a:rect l="l" t="t" r="r" b="b"/>
            <a:pathLst>
              <a:path w="137074" h="112334" extrusionOk="0">
                <a:moveTo>
                  <a:pt x="69640" y="0"/>
                </a:moveTo>
                <a:cubicBezTo>
                  <a:pt x="61244" y="0"/>
                  <a:pt x="52563" y="1827"/>
                  <a:pt x="44055" y="5835"/>
                </a:cubicBezTo>
                <a:cubicBezTo>
                  <a:pt x="14845" y="19841"/>
                  <a:pt x="1" y="59076"/>
                  <a:pt x="13587" y="88705"/>
                </a:cubicBezTo>
                <a:cubicBezTo>
                  <a:pt x="18715" y="100683"/>
                  <a:pt x="30372" y="112333"/>
                  <a:pt x="43765" y="112333"/>
                </a:cubicBezTo>
                <a:cubicBezTo>
                  <a:pt x="45942" y="112333"/>
                  <a:pt x="48164" y="112025"/>
                  <a:pt x="50412" y="111361"/>
                </a:cubicBezTo>
                <a:cubicBezTo>
                  <a:pt x="60925" y="108265"/>
                  <a:pt x="68585" y="98718"/>
                  <a:pt x="79611" y="97018"/>
                </a:cubicBezTo>
                <a:cubicBezTo>
                  <a:pt x="80203" y="96949"/>
                  <a:pt x="80792" y="96918"/>
                  <a:pt x="81378" y="96918"/>
                </a:cubicBezTo>
                <a:cubicBezTo>
                  <a:pt x="87589" y="96918"/>
                  <a:pt x="93455" y="100452"/>
                  <a:pt x="99581" y="100452"/>
                </a:cubicBezTo>
                <a:cubicBezTo>
                  <a:pt x="101086" y="100452"/>
                  <a:pt x="102607" y="100239"/>
                  <a:pt x="104153" y="99707"/>
                </a:cubicBezTo>
                <a:cubicBezTo>
                  <a:pt x="115352" y="96017"/>
                  <a:pt x="122152" y="84794"/>
                  <a:pt x="125400" y="74036"/>
                </a:cubicBezTo>
                <a:cubicBezTo>
                  <a:pt x="137074" y="34332"/>
                  <a:pt x="106038" y="0"/>
                  <a:pt x="6964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38"/>
          <p:cNvGrpSpPr/>
          <p:nvPr/>
        </p:nvGrpSpPr>
        <p:grpSpPr>
          <a:xfrm flipH="1">
            <a:off x="6965385" y="3656110"/>
            <a:ext cx="1826031" cy="1487399"/>
            <a:chOff x="339875" y="3409400"/>
            <a:chExt cx="1159900" cy="944800"/>
          </a:xfrm>
        </p:grpSpPr>
        <p:sp>
          <p:nvSpPr>
            <p:cNvPr id="347" name="Google Shape;347;p3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38"/>
          <p:cNvGrpSpPr/>
          <p:nvPr/>
        </p:nvGrpSpPr>
        <p:grpSpPr>
          <a:xfrm flipH="1">
            <a:off x="6354725" y="4198700"/>
            <a:ext cx="1159900" cy="944800"/>
            <a:chOff x="339875" y="3409400"/>
            <a:chExt cx="1159900" cy="944800"/>
          </a:xfrm>
        </p:grpSpPr>
        <p:sp>
          <p:nvSpPr>
            <p:cNvPr id="354" name="Google Shape;354;p3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38"/>
          <p:cNvSpPr/>
          <p:nvPr/>
        </p:nvSpPr>
        <p:spPr>
          <a:xfrm rot="2288449">
            <a:off x="448686" y="-27474"/>
            <a:ext cx="1128332" cy="2775117"/>
          </a:xfrm>
          <a:custGeom>
            <a:avLst/>
            <a:gdLst/>
            <a:ahLst/>
            <a:cxnLst/>
            <a:rect l="l" t="t" r="r" b="b"/>
            <a:pathLst>
              <a:path w="45133" h="111004" extrusionOk="0">
                <a:moveTo>
                  <a:pt x="0" y="0"/>
                </a:moveTo>
                <a:cubicBezTo>
                  <a:pt x="4324" y="721"/>
                  <a:pt x="10434" y="1057"/>
                  <a:pt x="12121" y="5104"/>
                </a:cubicBezTo>
                <a:cubicBezTo>
                  <a:pt x="14339" y="10426"/>
                  <a:pt x="14060" y="17797"/>
                  <a:pt x="18819" y="21053"/>
                </a:cubicBezTo>
                <a:cubicBezTo>
                  <a:pt x="27387" y="26914"/>
                  <a:pt x="43118" y="27744"/>
                  <a:pt x="44975" y="37958"/>
                </a:cubicBezTo>
                <a:cubicBezTo>
                  <a:pt x="45608" y="41440"/>
                  <a:pt x="41055" y="43855"/>
                  <a:pt x="39234" y="46890"/>
                </a:cubicBezTo>
                <a:cubicBezTo>
                  <a:pt x="37814" y="49257"/>
                  <a:pt x="38768" y="52744"/>
                  <a:pt x="37001" y="54864"/>
                </a:cubicBezTo>
                <a:cubicBezTo>
                  <a:pt x="33869" y="58622"/>
                  <a:pt x="29040" y="61213"/>
                  <a:pt x="27113" y="65709"/>
                </a:cubicBezTo>
                <a:cubicBezTo>
                  <a:pt x="25395" y="69717"/>
                  <a:pt x="28325" y="74704"/>
                  <a:pt x="26794" y="78787"/>
                </a:cubicBezTo>
                <a:cubicBezTo>
                  <a:pt x="24550" y="84771"/>
                  <a:pt x="17443" y="87556"/>
                  <a:pt x="13397" y="92503"/>
                </a:cubicBezTo>
                <a:cubicBezTo>
                  <a:pt x="8654" y="98302"/>
                  <a:pt x="5931" y="105703"/>
                  <a:pt x="638" y="111004"/>
                </a:cubicBezTo>
              </a:path>
            </a:pathLst>
          </a:custGeom>
          <a:noFill/>
          <a:ln w="9525" cap="flat" cmpd="sng">
            <a:solidFill>
              <a:schemeClr val="accent1"/>
            </a:solidFill>
            <a:prstDash val="lgDash"/>
            <a:round/>
            <a:headEnd type="none" w="med" len="med"/>
            <a:tailEnd type="none" w="med" len="med"/>
          </a:ln>
        </p:spPr>
      </p:sp>
      <p:sp>
        <p:nvSpPr>
          <p:cNvPr id="361" name="Google Shape;361;p38"/>
          <p:cNvSpPr/>
          <p:nvPr/>
        </p:nvSpPr>
        <p:spPr>
          <a:xfrm flipH="1">
            <a:off x="-287825" y="3792473"/>
            <a:ext cx="2934575" cy="1757275"/>
          </a:xfrm>
          <a:custGeom>
            <a:avLst/>
            <a:gdLst/>
            <a:ahLst/>
            <a:cxnLst/>
            <a:rect l="l" t="t" r="r" b="b"/>
            <a:pathLst>
              <a:path w="117383" h="70291" extrusionOk="0">
                <a:moveTo>
                  <a:pt x="0" y="70291"/>
                </a:moveTo>
                <a:cubicBezTo>
                  <a:pt x="0" y="58515"/>
                  <a:pt x="11100" y="45487"/>
                  <a:pt x="22647" y="43178"/>
                </a:cubicBezTo>
                <a:cubicBezTo>
                  <a:pt x="33186" y="41070"/>
                  <a:pt x="44885" y="45892"/>
                  <a:pt x="54864" y="41902"/>
                </a:cubicBezTo>
                <a:cubicBezTo>
                  <a:pt x="61792" y="39132"/>
                  <a:pt x="64784" y="29851"/>
                  <a:pt x="71770" y="27230"/>
                </a:cubicBezTo>
                <a:cubicBezTo>
                  <a:pt x="79092" y="24483"/>
                  <a:pt x="89525" y="29889"/>
                  <a:pt x="95055" y="24359"/>
                </a:cubicBezTo>
                <a:cubicBezTo>
                  <a:pt x="99059" y="20355"/>
                  <a:pt x="102372" y="15519"/>
                  <a:pt x="104624" y="10324"/>
                </a:cubicBezTo>
                <a:cubicBezTo>
                  <a:pt x="105857" y="7480"/>
                  <a:pt x="105800" y="3752"/>
                  <a:pt x="108133" y="1711"/>
                </a:cubicBezTo>
                <a:cubicBezTo>
                  <a:pt x="110488" y="-349"/>
                  <a:pt x="114254" y="117"/>
                  <a:pt x="117383" y="117"/>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1990550" y="2498306"/>
            <a:ext cx="2490600" cy="912000"/>
          </a:xfrm>
          <a:prstGeom prst="rect">
            <a:avLst/>
          </a:prstGeom>
          <a:ln>
            <a:noFill/>
          </a:ln>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662825" y="2498275"/>
            <a:ext cx="2490600" cy="912000"/>
          </a:xfrm>
          <a:prstGeom prst="rect">
            <a:avLst/>
          </a:prstGeom>
          <a:ln>
            <a:noFill/>
          </a:ln>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 name="Google Shape;25;p5"/>
          <p:cNvSpPr txBox="1">
            <a:spLocks noGrp="1"/>
          </p:cNvSpPr>
          <p:nvPr>
            <p:ph type="title" idx="3"/>
          </p:nvPr>
        </p:nvSpPr>
        <p:spPr>
          <a:xfrm>
            <a:off x="1990538" y="2112763"/>
            <a:ext cx="24906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6" name="Google Shape;26;p5"/>
          <p:cNvSpPr txBox="1">
            <a:spLocks noGrp="1"/>
          </p:cNvSpPr>
          <p:nvPr>
            <p:ph type="title" idx="4"/>
          </p:nvPr>
        </p:nvSpPr>
        <p:spPr>
          <a:xfrm>
            <a:off x="4662814" y="2112763"/>
            <a:ext cx="2490600" cy="38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2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p:nvPr/>
        </p:nvSpPr>
        <p:spPr>
          <a:xfrm>
            <a:off x="713225" y="539500"/>
            <a:ext cx="7717506" cy="608829"/>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p:nvPr/>
        </p:nvSpPr>
        <p:spPr>
          <a:xfrm>
            <a:off x="2950525" y="4428911"/>
            <a:ext cx="3213700" cy="770425"/>
          </a:xfrm>
          <a:custGeom>
            <a:avLst/>
            <a:gdLst/>
            <a:ahLst/>
            <a:cxnLst/>
            <a:rect l="l" t="t" r="r" b="b"/>
            <a:pathLst>
              <a:path w="128548" h="30817" extrusionOk="0">
                <a:moveTo>
                  <a:pt x="0" y="30817"/>
                </a:moveTo>
                <a:cubicBezTo>
                  <a:pt x="0" y="18184"/>
                  <a:pt x="9900" y="-2065"/>
                  <a:pt x="22329" y="195"/>
                </a:cubicBezTo>
                <a:cubicBezTo>
                  <a:pt x="29322" y="1466"/>
                  <a:pt x="31046" y="11433"/>
                  <a:pt x="35726" y="16782"/>
                </a:cubicBezTo>
                <a:cubicBezTo>
                  <a:pt x="38053" y="19442"/>
                  <a:pt x="42483" y="20420"/>
                  <a:pt x="45933" y="19653"/>
                </a:cubicBezTo>
                <a:cubicBezTo>
                  <a:pt x="53570" y="17956"/>
                  <a:pt x="58233" y="8182"/>
                  <a:pt x="66029" y="7532"/>
                </a:cubicBezTo>
                <a:cubicBezTo>
                  <a:pt x="70167" y="7187"/>
                  <a:pt x="75737" y="7023"/>
                  <a:pt x="78150" y="10402"/>
                </a:cubicBezTo>
                <a:cubicBezTo>
                  <a:pt x="80974" y="14355"/>
                  <a:pt x="79342" y="22093"/>
                  <a:pt x="83891" y="23799"/>
                </a:cubicBezTo>
                <a:cubicBezTo>
                  <a:pt x="91523" y="26661"/>
                  <a:pt x="100024" y="19799"/>
                  <a:pt x="108134" y="20610"/>
                </a:cubicBezTo>
                <a:cubicBezTo>
                  <a:pt x="111926" y="20989"/>
                  <a:pt x="114754" y="24390"/>
                  <a:pt x="118022" y="26351"/>
                </a:cubicBezTo>
                <a:cubicBezTo>
                  <a:pt x="121193" y="28254"/>
                  <a:pt x="125240" y="28206"/>
                  <a:pt x="128548" y="29860"/>
                </a:cubicBezTo>
              </a:path>
            </a:pathLst>
          </a:custGeom>
          <a:noFill/>
          <a:ln w="9525" cap="flat" cmpd="sng">
            <a:solidFill>
              <a:schemeClr val="accent1"/>
            </a:solidFill>
            <a:prstDash val="lgDash"/>
            <a:round/>
            <a:headEnd type="none" w="med" len="med"/>
            <a:tailEnd type="none" w="med" len="med"/>
          </a:ln>
        </p:spPr>
      </p:sp>
      <p:sp>
        <p:nvSpPr>
          <p:cNvPr id="31" name="Google Shape;31;p6"/>
          <p:cNvSpPr/>
          <p:nvPr/>
        </p:nvSpPr>
        <p:spPr>
          <a:xfrm>
            <a:off x="-23925" y="-55825"/>
            <a:ext cx="647775" cy="1674625"/>
          </a:xfrm>
          <a:custGeom>
            <a:avLst/>
            <a:gdLst/>
            <a:ahLst/>
            <a:cxnLst/>
            <a:rect l="l" t="t" r="r" b="b"/>
            <a:pathLst>
              <a:path w="25911" h="66985" extrusionOk="0">
                <a:moveTo>
                  <a:pt x="16906" y="0"/>
                </a:moveTo>
                <a:cubicBezTo>
                  <a:pt x="20991" y="1021"/>
                  <a:pt x="26433" y="4764"/>
                  <a:pt x="25837" y="8932"/>
                </a:cubicBezTo>
                <a:cubicBezTo>
                  <a:pt x="25166" y="13626"/>
                  <a:pt x="17582" y="14338"/>
                  <a:pt x="15311" y="18501"/>
                </a:cubicBezTo>
                <a:cubicBezTo>
                  <a:pt x="12674" y="23335"/>
                  <a:pt x="20645" y="29844"/>
                  <a:pt x="18182" y="34769"/>
                </a:cubicBezTo>
                <a:cubicBezTo>
                  <a:pt x="15357" y="40419"/>
                  <a:pt x="7717" y="42430"/>
                  <a:pt x="4466" y="47847"/>
                </a:cubicBezTo>
                <a:cubicBezTo>
                  <a:pt x="1095" y="53464"/>
                  <a:pt x="1589" y="60630"/>
                  <a:pt x="0" y="66985"/>
                </a:cubicBezTo>
              </a:path>
            </a:pathLst>
          </a:custGeom>
          <a:noFill/>
          <a:ln w="9525" cap="flat" cmpd="sng">
            <a:solidFill>
              <a:schemeClr val="accent1"/>
            </a:solidFill>
            <a:prstDash val="lgDash"/>
            <a:round/>
            <a:headEnd type="none" w="med" len="med"/>
            <a:tailEnd type="none" w="med" len="med"/>
          </a:ln>
        </p:spPr>
      </p:sp>
      <p:sp>
        <p:nvSpPr>
          <p:cNvPr id="32" name="Google Shape;32;p6"/>
          <p:cNvSpPr/>
          <p:nvPr/>
        </p:nvSpPr>
        <p:spPr>
          <a:xfrm>
            <a:off x="8922711" y="2655475"/>
            <a:ext cx="375475" cy="1874000"/>
          </a:xfrm>
          <a:custGeom>
            <a:avLst/>
            <a:gdLst/>
            <a:ahLst/>
            <a:cxnLst/>
            <a:rect l="l" t="t" r="r" b="b"/>
            <a:pathLst>
              <a:path w="15019" h="74960" extrusionOk="0">
                <a:moveTo>
                  <a:pt x="15019" y="0"/>
                </a:moveTo>
                <a:cubicBezTo>
                  <a:pt x="9526" y="0"/>
                  <a:pt x="3675" y="5726"/>
                  <a:pt x="2898" y="11164"/>
                </a:cubicBezTo>
                <a:cubicBezTo>
                  <a:pt x="2219" y="15913"/>
                  <a:pt x="6767" y="20450"/>
                  <a:pt x="6088" y="25199"/>
                </a:cubicBezTo>
                <a:cubicBezTo>
                  <a:pt x="5608" y="28558"/>
                  <a:pt x="1401" y="30500"/>
                  <a:pt x="665" y="33812"/>
                </a:cubicBezTo>
                <a:cubicBezTo>
                  <a:pt x="-73" y="37135"/>
                  <a:pt x="-135" y="40649"/>
                  <a:pt x="346" y="44019"/>
                </a:cubicBezTo>
                <a:cubicBezTo>
                  <a:pt x="1902" y="54909"/>
                  <a:pt x="9672" y="64173"/>
                  <a:pt x="11829" y="74960"/>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a:spLocks noGrp="1"/>
          </p:cNvSpPr>
          <p:nvPr>
            <p:ph type="pic" idx="2"/>
          </p:nvPr>
        </p:nvSpPr>
        <p:spPr>
          <a:xfrm>
            <a:off x="4803225" y="924700"/>
            <a:ext cx="3474000" cy="3474000"/>
          </a:xfrm>
          <a:prstGeom prst="ellipse">
            <a:avLst/>
          </a:prstGeom>
          <a:noFill/>
          <a:ln>
            <a:noFill/>
          </a:ln>
        </p:spPr>
      </p:sp>
      <p:sp>
        <p:nvSpPr>
          <p:cNvPr id="35" name="Google Shape;35;p7"/>
          <p:cNvSpPr txBox="1">
            <a:spLocks noGrp="1"/>
          </p:cNvSpPr>
          <p:nvPr>
            <p:ph type="title"/>
          </p:nvPr>
        </p:nvSpPr>
        <p:spPr>
          <a:xfrm>
            <a:off x="713225" y="1185700"/>
            <a:ext cx="3746400" cy="1661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3200">
                <a:solidFill>
                  <a:schemeClr val="accent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6" name="Google Shape;36;p7"/>
          <p:cNvSpPr txBox="1">
            <a:spLocks noGrp="1"/>
          </p:cNvSpPr>
          <p:nvPr>
            <p:ph type="subTitle" idx="1"/>
          </p:nvPr>
        </p:nvSpPr>
        <p:spPr>
          <a:xfrm>
            <a:off x="713225" y="2846800"/>
            <a:ext cx="3746400" cy="100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 name="Google Shape;37;p7"/>
          <p:cNvSpPr/>
          <p:nvPr/>
        </p:nvSpPr>
        <p:spPr>
          <a:xfrm>
            <a:off x="-215300" y="-39875"/>
            <a:ext cx="2639525" cy="623275"/>
          </a:xfrm>
          <a:custGeom>
            <a:avLst/>
            <a:gdLst/>
            <a:ahLst/>
            <a:cxnLst/>
            <a:rect l="l" t="t" r="r" b="b"/>
            <a:pathLst>
              <a:path w="105581" h="24931" extrusionOk="0">
                <a:moveTo>
                  <a:pt x="0" y="8612"/>
                </a:moveTo>
                <a:cubicBezTo>
                  <a:pt x="0" y="19189"/>
                  <a:pt x="17060" y="26636"/>
                  <a:pt x="27432" y="24561"/>
                </a:cubicBezTo>
                <a:cubicBezTo>
                  <a:pt x="34249" y="23197"/>
                  <a:pt x="39852" y="18059"/>
                  <a:pt x="46570" y="16268"/>
                </a:cubicBezTo>
                <a:cubicBezTo>
                  <a:pt x="50793" y="15142"/>
                  <a:pt x="55501" y="13929"/>
                  <a:pt x="59648" y="15311"/>
                </a:cubicBezTo>
                <a:cubicBezTo>
                  <a:pt x="65327" y="17204"/>
                  <a:pt x="71283" y="24210"/>
                  <a:pt x="76554" y="21372"/>
                </a:cubicBezTo>
                <a:cubicBezTo>
                  <a:pt x="80403" y="19300"/>
                  <a:pt x="81753" y="14214"/>
                  <a:pt x="85166" y="11483"/>
                </a:cubicBezTo>
                <a:cubicBezTo>
                  <a:pt x="88450" y="8855"/>
                  <a:pt x="93420" y="9277"/>
                  <a:pt x="96969" y="7018"/>
                </a:cubicBezTo>
                <a:cubicBezTo>
                  <a:pt x="100093" y="5029"/>
                  <a:pt x="102068" y="1171"/>
                  <a:pt x="105581" y="0"/>
                </a:cubicBezTo>
              </a:path>
            </a:pathLst>
          </a:custGeom>
          <a:noFill/>
          <a:ln w="9525" cap="flat" cmpd="sng">
            <a:solidFill>
              <a:schemeClr val="accent1"/>
            </a:solidFill>
            <a:prstDash val="lgDash"/>
            <a:round/>
            <a:headEnd type="none" w="med" len="med"/>
            <a:tailEnd type="none" w="med" len="med"/>
          </a:ln>
        </p:spPr>
      </p:sp>
      <p:sp>
        <p:nvSpPr>
          <p:cNvPr id="38" name="Google Shape;38;p7"/>
          <p:cNvSpPr/>
          <p:nvPr/>
        </p:nvSpPr>
        <p:spPr>
          <a:xfrm>
            <a:off x="7432150" y="-318975"/>
            <a:ext cx="2153100" cy="2918625"/>
          </a:xfrm>
          <a:custGeom>
            <a:avLst/>
            <a:gdLst/>
            <a:ahLst/>
            <a:cxnLst/>
            <a:rect l="l" t="t" r="r" b="b"/>
            <a:pathLst>
              <a:path w="86124" h="116745" extrusionOk="0">
                <a:moveTo>
                  <a:pt x="0" y="0"/>
                </a:moveTo>
                <a:cubicBezTo>
                  <a:pt x="0" y="6323"/>
                  <a:pt x="1234" y="14189"/>
                  <a:pt x="6380" y="17863"/>
                </a:cubicBezTo>
                <a:cubicBezTo>
                  <a:pt x="13276" y="22787"/>
                  <a:pt x="22754" y="22371"/>
                  <a:pt x="30622" y="25518"/>
                </a:cubicBezTo>
                <a:cubicBezTo>
                  <a:pt x="38618" y="28716"/>
                  <a:pt x="48509" y="39506"/>
                  <a:pt x="44657" y="47208"/>
                </a:cubicBezTo>
                <a:cubicBezTo>
                  <a:pt x="42788" y="50945"/>
                  <a:pt x="33355" y="54495"/>
                  <a:pt x="32536" y="50398"/>
                </a:cubicBezTo>
                <a:cubicBezTo>
                  <a:pt x="31987" y="47655"/>
                  <a:pt x="31159" y="42989"/>
                  <a:pt x="33812" y="42105"/>
                </a:cubicBezTo>
                <a:cubicBezTo>
                  <a:pt x="38658" y="40490"/>
                  <a:pt x="44743" y="38839"/>
                  <a:pt x="49123" y="41467"/>
                </a:cubicBezTo>
                <a:cubicBezTo>
                  <a:pt x="57040" y="46217"/>
                  <a:pt x="52292" y="59690"/>
                  <a:pt x="52950" y="68899"/>
                </a:cubicBezTo>
                <a:cubicBezTo>
                  <a:pt x="53323" y="74116"/>
                  <a:pt x="57277" y="78449"/>
                  <a:pt x="59968" y="82934"/>
                </a:cubicBezTo>
                <a:cubicBezTo>
                  <a:pt x="63835" y="89378"/>
                  <a:pt x="65028" y="97336"/>
                  <a:pt x="69537" y="103348"/>
                </a:cubicBezTo>
                <a:cubicBezTo>
                  <a:pt x="73801" y="109034"/>
                  <a:pt x="81098" y="111719"/>
                  <a:pt x="86124" y="116745"/>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3153475" y="938350"/>
            <a:ext cx="5277300" cy="309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p:nvPr/>
        </p:nvSpPr>
        <p:spPr>
          <a:xfrm>
            <a:off x="-443025" y="-598075"/>
            <a:ext cx="3883525" cy="2360425"/>
          </a:xfrm>
          <a:custGeom>
            <a:avLst/>
            <a:gdLst/>
            <a:ahLst/>
            <a:cxnLst/>
            <a:rect l="l" t="t" r="r" b="b"/>
            <a:pathLst>
              <a:path w="155341" h="94417" extrusionOk="0">
                <a:moveTo>
                  <a:pt x="0" y="94417"/>
                </a:moveTo>
                <a:cubicBezTo>
                  <a:pt x="0" y="77864"/>
                  <a:pt x="33630" y="61311"/>
                  <a:pt x="44975" y="73365"/>
                </a:cubicBezTo>
                <a:cubicBezTo>
                  <a:pt x="47093" y="75616"/>
                  <a:pt x="50760" y="79037"/>
                  <a:pt x="49122" y="81658"/>
                </a:cubicBezTo>
                <a:cubicBezTo>
                  <a:pt x="46859" y="85279"/>
                  <a:pt x="41144" y="86841"/>
                  <a:pt x="37001" y="85805"/>
                </a:cubicBezTo>
                <a:cubicBezTo>
                  <a:pt x="33988" y="85052"/>
                  <a:pt x="31644" y="81550"/>
                  <a:pt x="31259" y="78468"/>
                </a:cubicBezTo>
                <a:cubicBezTo>
                  <a:pt x="30068" y="68944"/>
                  <a:pt x="40435" y="59458"/>
                  <a:pt x="49441" y="56140"/>
                </a:cubicBezTo>
                <a:cubicBezTo>
                  <a:pt x="57308" y="53242"/>
                  <a:pt x="66569" y="54596"/>
                  <a:pt x="74002" y="50717"/>
                </a:cubicBezTo>
                <a:cubicBezTo>
                  <a:pt x="81282" y="46918"/>
                  <a:pt x="84501" y="36294"/>
                  <a:pt x="92503" y="34449"/>
                </a:cubicBezTo>
                <a:cubicBezTo>
                  <a:pt x="98823" y="32992"/>
                  <a:pt x="105887" y="32173"/>
                  <a:pt x="111961" y="34449"/>
                </a:cubicBezTo>
                <a:cubicBezTo>
                  <a:pt x="115876" y="35916"/>
                  <a:pt x="120519" y="37597"/>
                  <a:pt x="124401" y="36044"/>
                </a:cubicBezTo>
                <a:cubicBezTo>
                  <a:pt x="130545" y="33586"/>
                  <a:pt x="130282" y="24141"/>
                  <a:pt x="132375" y="17863"/>
                </a:cubicBezTo>
                <a:cubicBezTo>
                  <a:pt x="134002" y="12984"/>
                  <a:pt x="141362" y="12853"/>
                  <a:pt x="145772" y="10207"/>
                </a:cubicBezTo>
                <a:cubicBezTo>
                  <a:pt x="149036" y="8248"/>
                  <a:pt x="149642" y="3504"/>
                  <a:pt x="152471" y="957"/>
                </a:cubicBezTo>
                <a:cubicBezTo>
                  <a:pt x="153220" y="282"/>
                  <a:pt x="155341" y="1008"/>
                  <a:pt x="155341" y="0"/>
                </a:cubicBezTo>
              </a:path>
            </a:pathLst>
          </a:custGeom>
          <a:noFill/>
          <a:ln w="9525" cap="flat" cmpd="sng">
            <a:solidFill>
              <a:schemeClr val="accent1"/>
            </a:solidFill>
            <a:prstDash val="lgDash"/>
            <a:round/>
            <a:headEnd type="none" w="med" len="med"/>
            <a:tailEnd type="none" w="med" len="med"/>
          </a:ln>
        </p:spPr>
      </p:sp>
      <p:sp>
        <p:nvSpPr>
          <p:cNvPr id="42" name="Google Shape;42;p8"/>
          <p:cNvSpPr/>
          <p:nvPr/>
        </p:nvSpPr>
        <p:spPr>
          <a:xfrm flipH="1">
            <a:off x="7786600" y="3046688"/>
            <a:ext cx="2121175" cy="2336500"/>
          </a:xfrm>
          <a:custGeom>
            <a:avLst/>
            <a:gdLst/>
            <a:ahLst/>
            <a:cxnLst/>
            <a:rect l="l" t="t" r="r" b="b"/>
            <a:pathLst>
              <a:path w="84847" h="93460" extrusionOk="0">
                <a:moveTo>
                  <a:pt x="0" y="0"/>
                </a:moveTo>
                <a:cubicBezTo>
                  <a:pt x="4954" y="14862"/>
                  <a:pt x="24260" y="26181"/>
                  <a:pt x="39872" y="24880"/>
                </a:cubicBezTo>
                <a:cubicBezTo>
                  <a:pt x="44320" y="24509"/>
                  <a:pt x="49236" y="24485"/>
                  <a:pt x="52950" y="22009"/>
                </a:cubicBezTo>
                <a:cubicBezTo>
                  <a:pt x="56170" y="19862"/>
                  <a:pt x="58742" y="13709"/>
                  <a:pt x="56139" y="10845"/>
                </a:cubicBezTo>
                <a:cubicBezTo>
                  <a:pt x="53132" y="7536"/>
                  <a:pt x="45774" y="8197"/>
                  <a:pt x="42742" y="11483"/>
                </a:cubicBezTo>
                <a:cubicBezTo>
                  <a:pt x="39523" y="14971"/>
                  <a:pt x="36560" y="21078"/>
                  <a:pt x="38915" y="25199"/>
                </a:cubicBezTo>
                <a:cubicBezTo>
                  <a:pt x="41496" y="29715"/>
                  <a:pt x="45699" y="34037"/>
                  <a:pt x="50717" y="35406"/>
                </a:cubicBezTo>
                <a:cubicBezTo>
                  <a:pt x="54223" y="36362"/>
                  <a:pt x="59121" y="36079"/>
                  <a:pt x="60924" y="39234"/>
                </a:cubicBezTo>
                <a:cubicBezTo>
                  <a:pt x="64255" y="45064"/>
                  <a:pt x="58995" y="55555"/>
                  <a:pt x="64752" y="59010"/>
                </a:cubicBezTo>
                <a:cubicBezTo>
                  <a:pt x="69853" y="62071"/>
                  <a:pt x="77920" y="62208"/>
                  <a:pt x="80382" y="67623"/>
                </a:cubicBezTo>
                <a:cubicBezTo>
                  <a:pt x="83999" y="75579"/>
                  <a:pt x="77855" y="88216"/>
                  <a:pt x="84847" y="93460"/>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560825" y="1494575"/>
            <a:ext cx="4521300" cy="816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560825" y="2434188"/>
            <a:ext cx="4521300" cy="150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9"/>
          <p:cNvSpPr/>
          <p:nvPr/>
        </p:nvSpPr>
        <p:spPr>
          <a:xfrm>
            <a:off x="4156500" y="-406675"/>
            <a:ext cx="5181632" cy="1093125"/>
          </a:xfrm>
          <a:custGeom>
            <a:avLst/>
            <a:gdLst/>
            <a:ahLst/>
            <a:cxnLst/>
            <a:rect l="l" t="t" r="r" b="b"/>
            <a:pathLst>
              <a:path w="188835" h="43725" extrusionOk="0">
                <a:moveTo>
                  <a:pt x="0" y="0"/>
                </a:moveTo>
                <a:cubicBezTo>
                  <a:pt x="0" y="27580"/>
                  <a:pt x="46879" y="39107"/>
                  <a:pt x="74322" y="36363"/>
                </a:cubicBezTo>
                <a:cubicBezTo>
                  <a:pt x="82792" y="35516"/>
                  <a:pt x="91639" y="35042"/>
                  <a:pt x="99840" y="37320"/>
                </a:cubicBezTo>
                <a:cubicBezTo>
                  <a:pt x="110167" y="40189"/>
                  <a:pt x="120825" y="45011"/>
                  <a:pt x="131419" y="43381"/>
                </a:cubicBezTo>
                <a:cubicBezTo>
                  <a:pt x="140117" y="42043"/>
                  <a:pt x="148482" y="37163"/>
                  <a:pt x="154704" y="30941"/>
                </a:cubicBezTo>
                <a:cubicBezTo>
                  <a:pt x="157256" y="28389"/>
                  <a:pt x="159062" y="24751"/>
                  <a:pt x="162360" y="23285"/>
                </a:cubicBezTo>
                <a:cubicBezTo>
                  <a:pt x="170522" y="19656"/>
                  <a:pt x="180361" y="21964"/>
                  <a:pt x="188835" y="19139"/>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864225" y="1122550"/>
            <a:ext cx="4449900" cy="196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solidFill>
                  <a:schemeClr val="accent6"/>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864225" y="3255613"/>
            <a:ext cx="4449900" cy="4026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sz="1600">
                <a:solidFill>
                  <a:schemeClr val="lt1"/>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p:nvPr/>
        </p:nvSpPr>
        <p:spPr>
          <a:xfrm>
            <a:off x="2280675" y="-71775"/>
            <a:ext cx="4174925" cy="899825"/>
          </a:xfrm>
          <a:custGeom>
            <a:avLst/>
            <a:gdLst/>
            <a:ahLst/>
            <a:cxnLst/>
            <a:rect l="l" t="t" r="r" b="b"/>
            <a:pathLst>
              <a:path w="166997" h="35993" extrusionOk="0">
                <a:moveTo>
                  <a:pt x="0" y="638"/>
                </a:moveTo>
                <a:cubicBezTo>
                  <a:pt x="14632" y="638"/>
                  <a:pt x="29499" y="7908"/>
                  <a:pt x="40510" y="17544"/>
                </a:cubicBezTo>
                <a:cubicBezTo>
                  <a:pt x="47458" y="23625"/>
                  <a:pt x="53173" y="32834"/>
                  <a:pt x="62201" y="34769"/>
                </a:cubicBezTo>
                <a:cubicBezTo>
                  <a:pt x="75148" y="37543"/>
                  <a:pt x="87883" y="27267"/>
                  <a:pt x="101116" y="26794"/>
                </a:cubicBezTo>
                <a:cubicBezTo>
                  <a:pt x="106889" y="26588"/>
                  <a:pt x="113174" y="26124"/>
                  <a:pt x="118341" y="28708"/>
                </a:cubicBezTo>
                <a:cubicBezTo>
                  <a:pt x="123363" y="31219"/>
                  <a:pt x="128254" y="37268"/>
                  <a:pt x="133652" y="35726"/>
                </a:cubicBezTo>
                <a:cubicBezTo>
                  <a:pt x="140842" y="33672"/>
                  <a:pt x="145972" y="26791"/>
                  <a:pt x="153109" y="24561"/>
                </a:cubicBezTo>
                <a:cubicBezTo>
                  <a:pt x="156613" y="23466"/>
                  <a:pt x="161515" y="25391"/>
                  <a:pt x="163954" y="22648"/>
                </a:cubicBezTo>
                <a:cubicBezTo>
                  <a:pt x="168995" y="16979"/>
                  <a:pt x="166187" y="7586"/>
                  <a:pt x="166187" y="0"/>
                </a:cubicBezTo>
              </a:path>
            </a:pathLst>
          </a:custGeom>
          <a:noFill/>
          <a:ln w="9525" cap="flat" cmpd="sng">
            <a:solidFill>
              <a:schemeClr val="accent1"/>
            </a:solidFill>
            <a:prstDash val="lgDash"/>
            <a:round/>
            <a:headEnd type="none" w="med" len="med"/>
            <a:tailEnd type="none" w="med" len="med"/>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2pPr>
            <a:lvl3pPr lvl="2">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3pPr>
            <a:lvl4pPr lvl="3">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4pPr>
            <a:lvl5pPr lvl="4">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5pPr>
            <a:lvl6pPr lvl="5">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6pPr>
            <a:lvl7pPr lvl="6">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7pPr>
            <a:lvl8pPr lvl="7">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8pPr>
            <a:lvl9pPr lvl="8">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naheim"/>
              <a:buChar char="●"/>
              <a:defRPr sz="1800">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3" r:id="rId30"/>
    <p:sldLayoutId id="2147483684"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p:nvPr/>
        </p:nvSpPr>
        <p:spPr>
          <a:xfrm>
            <a:off x="5075747" y="813124"/>
            <a:ext cx="4111421" cy="4358503"/>
          </a:xfrm>
          <a:custGeom>
            <a:avLst/>
            <a:gdLst/>
            <a:ahLst/>
            <a:cxnLst/>
            <a:rect l="l" t="t" r="r" b="b"/>
            <a:pathLst>
              <a:path w="70546" h="74099" extrusionOk="0">
                <a:moveTo>
                  <a:pt x="55101" y="0"/>
                </a:moveTo>
                <a:cubicBezTo>
                  <a:pt x="53368" y="0"/>
                  <a:pt x="51555" y="456"/>
                  <a:pt x="49707" y="1464"/>
                </a:cubicBezTo>
                <a:cubicBezTo>
                  <a:pt x="45846" y="3565"/>
                  <a:pt x="43142" y="7312"/>
                  <a:pt x="42138" y="11590"/>
                </a:cubicBezTo>
                <a:cubicBezTo>
                  <a:pt x="41204" y="15537"/>
                  <a:pt x="41063" y="19783"/>
                  <a:pt x="39347" y="23475"/>
                </a:cubicBezTo>
                <a:cubicBezTo>
                  <a:pt x="33603" y="35050"/>
                  <a:pt x="17814" y="31717"/>
                  <a:pt x="9138" y="39551"/>
                </a:cubicBezTo>
                <a:cubicBezTo>
                  <a:pt x="0" y="47174"/>
                  <a:pt x="788" y="62605"/>
                  <a:pt x="10577" y="69337"/>
                </a:cubicBezTo>
                <a:cubicBezTo>
                  <a:pt x="15232" y="72663"/>
                  <a:pt x="20881" y="74098"/>
                  <a:pt x="26560" y="74098"/>
                </a:cubicBezTo>
                <a:cubicBezTo>
                  <a:pt x="30095" y="74098"/>
                  <a:pt x="33643" y="73542"/>
                  <a:pt x="36969" y="72540"/>
                </a:cubicBezTo>
                <a:cubicBezTo>
                  <a:pt x="58367" y="66297"/>
                  <a:pt x="68063" y="44622"/>
                  <a:pt x="69481" y="22205"/>
                </a:cubicBezTo>
                <a:cubicBezTo>
                  <a:pt x="70545" y="11571"/>
                  <a:pt x="63837" y="0"/>
                  <a:pt x="55101"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2"/>
          <p:cNvSpPr/>
          <p:nvPr/>
        </p:nvSpPr>
        <p:spPr>
          <a:xfrm>
            <a:off x="5055775" y="-103675"/>
            <a:ext cx="4194640" cy="1195450"/>
          </a:xfrm>
          <a:custGeom>
            <a:avLst/>
            <a:gdLst/>
            <a:ahLst/>
            <a:cxnLst/>
            <a:rect l="l" t="t" r="r" b="b"/>
            <a:pathLst>
              <a:path w="154385" h="47818" extrusionOk="0">
                <a:moveTo>
                  <a:pt x="0" y="0"/>
                </a:moveTo>
                <a:cubicBezTo>
                  <a:pt x="0" y="7568"/>
                  <a:pt x="2124" y="18188"/>
                  <a:pt x="9251" y="20734"/>
                </a:cubicBezTo>
                <a:cubicBezTo>
                  <a:pt x="20465" y="24740"/>
                  <a:pt x="34566" y="14951"/>
                  <a:pt x="44976" y="20734"/>
                </a:cubicBezTo>
                <a:cubicBezTo>
                  <a:pt x="47322" y="22037"/>
                  <a:pt x="49175" y="24762"/>
                  <a:pt x="49442" y="27432"/>
                </a:cubicBezTo>
                <a:cubicBezTo>
                  <a:pt x="49951" y="32520"/>
                  <a:pt x="44394" y="39675"/>
                  <a:pt x="48485" y="42743"/>
                </a:cubicBezTo>
                <a:cubicBezTo>
                  <a:pt x="54107" y="46960"/>
                  <a:pt x="62836" y="41859"/>
                  <a:pt x="69218" y="38915"/>
                </a:cubicBezTo>
                <a:cubicBezTo>
                  <a:pt x="77390" y="35145"/>
                  <a:pt x="86382" y="32608"/>
                  <a:pt x="95374" y="32217"/>
                </a:cubicBezTo>
                <a:cubicBezTo>
                  <a:pt x="99085" y="32056"/>
                  <a:pt x="103320" y="32449"/>
                  <a:pt x="106220" y="34769"/>
                </a:cubicBezTo>
                <a:cubicBezTo>
                  <a:pt x="109860" y="37681"/>
                  <a:pt x="111848" y="42764"/>
                  <a:pt x="116108" y="44657"/>
                </a:cubicBezTo>
                <a:cubicBezTo>
                  <a:pt x="127998" y="49942"/>
                  <a:pt x="150270" y="49346"/>
                  <a:pt x="154385" y="37002"/>
                </a:cubicBezTo>
              </a:path>
            </a:pathLst>
          </a:custGeom>
          <a:noFill/>
          <a:ln w="9525" cap="flat" cmpd="sng">
            <a:solidFill>
              <a:schemeClr val="lt2"/>
            </a:solidFill>
            <a:prstDash val="lgDash"/>
            <a:round/>
            <a:headEnd type="none" w="med" len="med"/>
            <a:tailEnd type="none" w="med" len="med"/>
          </a:ln>
        </p:spPr>
      </p:sp>
      <p:grpSp>
        <p:nvGrpSpPr>
          <p:cNvPr id="421" name="Google Shape;421;p42"/>
          <p:cNvGrpSpPr/>
          <p:nvPr/>
        </p:nvGrpSpPr>
        <p:grpSpPr>
          <a:xfrm>
            <a:off x="7105283" y="1091782"/>
            <a:ext cx="371050" cy="535798"/>
            <a:chOff x="3105800" y="3255750"/>
            <a:chExt cx="272350" cy="393275"/>
          </a:xfrm>
        </p:grpSpPr>
        <p:sp>
          <p:nvSpPr>
            <p:cNvPr id="422" name="Google Shape;422;p42"/>
            <p:cNvSpPr/>
            <p:nvPr/>
          </p:nvSpPr>
          <p:spPr>
            <a:xfrm>
              <a:off x="3313975" y="3448775"/>
              <a:ext cx="64175" cy="49800"/>
            </a:xfrm>
            <a:custGeom>
              <a:avLst/>
              <a:gdLst/>
              <a:ahLst/>
              <a:cxnLst/>
              <a:rect l="l" t="t" r="r" b="b"/>
              <a:pathLst>
                <a:path w="2567" h="1992" extrusionOk="0">
                  <a:moveTo>
                    <a:pt x="1287" y="1"/>
                  </a:moveTo>
                  <a:cubicBezTo>
                    <a:pt x="8" y="1"/>
                    <a:pt x="0" y="1992"/>
                    <a:pt x="1287" y="1992"/>
                  </a:cubicBezTo>
                  <a:cubicBezTo>
                    <a:pt x="2566" y="1992"/>
                    <a:pt x="2566" y="1"/>
                    <a:pt x="1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p:nvPr/>
          </p:nvSpPr>
          <p:spPr>
            <a:xfrm>
              <a:off x="3254925" y="3602450"/>
              <a:ext cx="38625" cy="29925"/>
            </a:xfrm>
            <a:custGeom>
              <a:avLst/>
              <a:gdLst/>
              <a:ahLst/>
              <a:cxnLst/>
              <a:rect l="l" t="t" r="r" b="b"/>
              <a:pathLst>
                <a:path w="1545" h="1197" extrusionOk="0">
                  <a:moveTo>
                    <a:pt x="773" y="1"/>
                  </a:moveTo>
                  <a:cubicBezTo>
                    <a:pt x="8" y="1"/>
                    <a:pt x="0" y="1197"/>
                    <a:pt x="773" y="1197"/>
                  </a:cubicBezTo>
                  <a:cubicBezTo>
                    <a:pt x="1537" y="1197"/>
                    <a:pt x="1545" y="1"/>
                    <a:pt x="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3172025" y="3491925"/>
              <a:ext cx="38450" cy="29925"/>
            </a:xfrm>
            <a:custGeom>
              <a:avLst/>
              <a:gdLst/>
              <a:ahLst/>
              <a:cxnLst/>
              <a:rect l="l" t="t" r="r" b="b"/>
              <a:pathLst>
                <a:path w="1538" h="1197" extrusionOk="0">
                  <a:moveTo>
                    <a:pt x="773" y="1"/>
                  </a:moveTo>
                  <a:cubicBezTo>
                    <a:pt x="1" y="1"/>
                    <a:pt x="1" y="1197"/>
                    <a:pt x="773" y="1197"/>
                  </a:cubicBezTo>
                  <a:cubicBezTo>
                    <a:pt x="1537" y="1197"/>
                    <a:pt x="1537" y="1"/>
                    <a:pt x="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3105800" y="3619100"/>
              <a:ext cx="38425" cy="29925"/>
            </a:xfrm>
            <a:custGeom>
              <a:avLst/>
              <a:gdLst/>
              <a:ahLst/>
              <a:cxnLst/>
              <a:rect l="l" t="t" r="r" b="b"/>
              <a:pathLst>
                <a:path w="1537" h="1197" extrusionOk="0">
                  <a:moveTo>
                    <a:pt x="765" y="1"/>
                  </a:moveTo>
                  <a:cubicBezTo>
                    <a:pt x="0" y="1"/>
                    <a:pt x="0" y="1197"/>
                    <a:pt x="765" y="1197"/>
                  </a:cubicBezTo>
                  <a:cubicBezTo>
                    <a:pt x="1537" y="1197"/>
                    <a:pt x="153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p:nvPr/>
          </p:nvSpPr>
          <p:spPr>
            <a:xfrm>
              <a:off x="3232025" y="3255750"/>
              <a:ext cx="56600" cy="151425"/>
            </a:xfrm>
            <a:custGeom>
              <a:avLst/>
              <a:gdLst/>
              <a:ahLst/>
              <a:cxnLst/>
              <a:rect l="l" t="t" r="r" b="b"/>
              <a:pathLst>
                <a:path w="2264" h="6057" extrusionOk="0">
                  <a:moveTo>
                    <a:pt x="1136" y="0"/>
                  </a:moveTo>
                  <a:lnTo>
                    <a:pt x="0" y="3028"/>
                  </a:lnTo>
                  <a:lnTo>
                    <a:pt x="1136" y="6056"/>
                  </a:lnTo>
                  <a:lnTo>
                    <a:pt x="2264" y="3028"/>
                  </a:lnTo>
                  <a:lnTo>
                    <a:pt x="11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42"/>
          <p:cNvSpPr/>
          <p:nvPr/>
        </p:nvSpPr>
        <p:spPr>
          <a:xfrm>
            <a:off x="1356746" y="3091531"/>
            <a:ext cx="5203835" cy="788448"/>
          </a:xfrm>
          <a:custGeom>
            <a:avLst/>
            <a:gdLst/>
            <a:ahLst/>
            <a:cxnLst/>
            <a:rect l="l" t="t" r="r" b="b"/>
            <a:pathLst>
              <a:path w="27984" h="4128" extrusionOk="0">
                <a:moveTo>
                  <a:pt x="27984" y="1"/>
                </a:moveTo>
                <a:lnTo>
                  <a:pt x="0" y="224"/>
                </a:lnTo>
                <a:lnTo>
                  <a:pt x="1113" y="4127"/>
                </a:lnTo>
                <a:lnTo>
                  <a:pt x="27403" y="3563"/>
                </a:lnTo>
                <a:lnTo>
                  <a:pt x="279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7E660B44-83E8-B022-C082-83BA578DD9FD}"/>
              </a:ext>
            </a:extLst>
          </p:cNvPr>
          <p:cNvSpPr txBox="1"/>
          <p:nvPr/>
        </p:nvSpPr>
        <p:spPr>
          <a:xfrm>
            <a:off x="238827" y="1026228"/>
            <a:ext cx="8666346" cy="2041456"/>
          </a:xfrm>
          <a:prstGeom prst="rect">
            <a:avLst/>
          </a:prstGeom>
          <a:noFill/>
        </p:spPr>
        <p:txBody>
          <a:bodyPr wrap="square">
            <a:spAutoFit/>
          </a:bodyPr>
          <a:lstStyle/>
          <a:p>
            <a:pPr algn="ctr">
              <a:lnSpc>
                <a:spcPct val="150000"/>
              </a:lnSpc>
            </a:pPr>
            <a:r>
              <a:rPr lang="en-US" sz="4500" b="1">
                <a:solidFill>
                  <a:schemeClr val="tx1"/>
                </a:solidFill>
                <a:latin typeface="+mj-lt"/>
              </a:rPr>
              <a:t>CHÀO MỪNG CÁC EM </a:t>
            </a:r>
            <a:br>
              <a:rPr lang="en-US" sz="4500" b="1">
                <a:solidFill>
                  <a:schemeClr val="tx1"/>
                </a:solidFill>
                <a:latin typeface="+mj-lt"/>
              </a:rPr>
            </a:br>
            <a:r>
              <a:rPr lang="en-US" sz="4500" b="1">
                <a:solidFill>
                  <a:schemeClr val="tx1"/>
                </a:solidFill>
                <a:latin typeface="+mj-lt"/>
              </a:rPr>
              <a:t>ĐẾN VỚI BÀI HỌC HÔM NAY!</a:t>
            </a:r>
            <a:endParaRPr lang="en-US" sz="4500" b="1">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49"/>
          <p:cNvSpPr/>
          <p:nvPr/>
        </p:nvSpPr>
        <p:spPr>
          <a:xfrm rot="-3398868" flipH="1">
            <a:off x="-340413" y="3573173"/>
            <a:ext cx="1605126" cy="1376366"/>
          </a:xfrm>
          <a:custGeom>
            <a:avLst/>
            <a:gdLst/>
            <a:ahLst/>
            <a:cxnLst/>
            <a:rect l="l" t="t" r="r" b="b"/>
            <a:pathLst>
              <a:path w="28663" h="24578" extrusionOk="0">
                <a:moveTo>
                  <a:pt x="10100" y="0"/>
                </a:moveTo>
                <a:cubicBezTo>
                  <a:pt x="6309" y="0"/>
                  <a:pt x="2827" y="2514"/>
                  <a:pt x="1673" y="5699"/>
                </a:cubicBezTo>
                <a:cubicBezTo>
                  <a:pt x="1" y="10205"/>
                  <a:pt x="891" y="15646"/>
                  <a:pt x="3796" y="19859"/>
                </a:cubicBezTo>
                <a:cubicBezTo>
                  <a:pt x="6072" y="22987"/>
                  <a:pt x="10057" y="24578"/>
                  <a:pt x="13968" y="24578"/>
                </a:cubicBezTo>
                <a:cubicBezTo>
                  <a:pt x="16689" y="24578"/>
                  <a:pt x="19375" y="23807"/>
                  <a:pt x="21425" y="22248"/>
                </a:cubicBezTo>
                <a:cubicBezTo>
                  <a:pt x="24460" y="20081"/>
                  <a:pt x="28662" y="13664"/>
                  <a:pt x="25845" y="10243"/>
                </a:cubicBezTo>
                <a:cubicBezTo>
                  <a:pt x="24085" y="8669"/>
                  <a:pt x="21273" y="8484"/>
                  <a:pt x="19758" y="6573"/>
                </a:cubicBezTo>
                <a:cubicBezTo>
                  <a:pt x="17733" y="4575"/>
                  <a:pt x="16294" y="1936"/>
                  <a:pt x="13471" y="698"/>
                </a:cubicBezTo>
                <a:cubicBezTo>
                  <a:pt x="12355" y="218"/>
                  <a:pt x="11214" y="0"/>
                  <a:pt x="1010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9"/>
          <p:cNvSpPr/>
          <p:nvPr/>
        </p:nvSpPr>
        <p:spPr>
          <a:xfrm rot="3398868">
            <a:off x="8044016" y="3906501"/>
            <a:ext cx="1375822" cy="1179742"/>
          </a:xfrm>
          <a:custGeom>
            <a:avLst/>
            <a:gdLst/>
            <a:ahLst/>
            <a:cxnLst/>
            <a:rect l="l" t="t" r="r" b="b"/>
            <a:pathLst>
              <a:path w="28663" h="24578" extrusionOk="0">
                <a:moveTo>
                  <a:pt x="10100" y="0"/>
                </a:moveTo>
                <a:cubicBezTo>
                  <a:pt x="6309" y="0"/>
                  <a:pt x="2827" y="2514"/>
                  <a:pt x="1673" y="5699"/>
                </a:cubicBezTo>
                <a:cubicBezTo>
                  <a:pt x="1" y="10205"/>
                  <a:pt x="891" y="15646"/>
                  <a:pt x="3796" y="19859"/>
                </a:cubicBezTo>
                <a:cubicBezTo>
                  <a:pt x="6072" y="22987"/>
                  <a:pt x="10057" y="24578"/>
                  <a:pt x="13968" y="24578"/>
                </a:cubicBezTo>
                <a:cubicBezTo>
                  <a:pt x="16689" y="24578"/>
                  <a:pt x="19375" y="23807"/>
                  <a:pt x="21425" y="22248"/>
                </a:cubicBezTo>
                <a:cubicBezTo>
                  <a:pt x="24460" y="20081"/>
                  <a:pt x="28662" y="13664"/>
                  <a:pt x="25845" y="10243"/>
                </a:cubicBezTo>
                <a:cubicBezTo>
                  <a:pt x="24085" y="8669"/>
                  <a:pt x="21273" y="8484"/>
                  <a:pt x="19758" y="6573"/>
                </a:cubicBezTo>
                <a:cubicBezTo>
                  <a:pt x="17733" y="4575"/>
                  <a:pt x="16294" y="1936"/>
                  <a:pt x="13471" y="698"/>
                </a:cubicBezTo>
                <a:cubicBezTo>
                  <a:pt x="12355" y="218"/>
                  <a:pt x="11214" y="0"/>
                  <a:pt x="1010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49"/>
          <p:cNvGrpSpPr/>
          <p:nvPr/>
        </p:nvGrpSpPr>
        <p:grpSpPr>
          <a:xfrm>
            <a:off x="8061655" y="3955599"/>
            <a:ext cx="1244643" cy="1212959"/>
            <a:chOff x="3113675" y="2574300"/>
            <a:chExt cx="1052775" cy="1025975"/>
          </a:xfrm>
        </p:grpSpPr>
        <p:sp>
          <p:nvSpPr>
            <p:cNvPr id="815" name="Google Shape;815;p49"/>
            <p:cNvSpPr/>
            <p:nvPr/>
          </p:nvSpPr>
          <p:spPr>
            <a:xfrm>
              <a:off x="3424100" y="2616450"/>
              <a:ext cx="742350" cy="946950"/>
            </a:xfrm>
            <a:custGeom>
              <a:avLst/>
              <a:gdLst/>
              <a:ahLst/>
              <a:cxnLst/>
              <a:rect l="l" t="t" r="r" b="b"/>
              <a:pathLst>
                <a:path w="29694" h="37878" extrusionOk="0">
                  <a:moveTo>
                    <a:pt x="7783" y="0"/>
                  </a:moveTo>
                  <a:cubicBezTo>
                    <a:pt x="7357" y="0"/>
                    <a:pt x="6549" y="158"/>
                    <a:pt x="6217" y="1283"/>
                  </a:cubicBezTo>
                  <a:cubicBezTo>
                    <a:pt x="5761" y="2847"/>
                    <a:pt x="6043" y="5214"/>
                    <a:pt x="6049" y="5741"/>
                  </a:cubicBezTo>
                  <a:cubicBezTo>
                    <a:pt x="6054" y="6268"/>
                    <a:pt x="5826" y="6675"/>
                    <a:pt x="5826" y="6675"/>
                  </a:cubicBezTo>
                  <a:cubicBezTo>
                    <a:pt x="5826" y="6675"/>
                    <a:pt x="3546" y="6208"/>
                    <a:pt x="2433" y="6018"/>
                  </a:cubicBezTo>
                  <a:cubicBezTo>
                    <a:pt x="2270" y="5989"/>
                    <a:pt x="2119" y="5976"/>
                    <a:pt x="1978" y="5976"/>
                  </a:cubicBezTo>
                  <a:cubicBezTo>
                    <a:pt x="1159" y="5976"/>
                    <a:pt x="694" y="6421"/>
                    <a:pt x="435" y="6843"/>
                  </a:cubicBezTo>
                  <a:cubicBezTo>
                    <a:pt x="136" y="7337"/>
                    <a:pt x="478" y="8206"/>
                    <a:pt x="858" y="8445"/>
                  </a:cubicBezTo>
                  <a:cubicBezTo>
                    <a:pt x="858" y="8445"/>
                    <a:pt x="0" y="8646"/>
                    <a:pt x="27" y="9438"/>
                  </a:cubicBezTo>
                  <a:cubicBezTo>
                    <a:pt x="49" y="10226"/>
                    <a:pt x="673" y="10872"/>
                    <a:pt x="673" y="10872"/>
                  </a:cubicBezTo>
                  <a:cubicBezTo>
                    <a:pt x="673" y="10872"/>
                    <a:pt x="201" y="10969"/>
                    <a:pt x="201" y="12050"/>
                  </a:cubicBezTo>
                  <a:cubicBezTo>
                    <a:pt x="201" y="13125"/>
                    <a:pt x="1162" y="13293"/>
                    <a:pt x="1162" y="13293"/>
                  </a:cubicBezTo>
                  <a:cubicBezTo>
                    <a:pt x="1162" y="13293"/>
                    <a:pt x="315" y="13320"/>
                    <a:pt x="321" y="14010"/>
                  </a:cubicBezTo>
                  <a:cubicBezTo>
                    <a:pt x="331" y="14705"/>
                    <a:pt x="299" y="15910"/>
                    <a:pt x="3356" y="16133"/>
                  </a:cubicBezTo>
                  <a:cubicBezTo>
                    <a:pt x="3356" y="16133"/>
                    <a:pt x="5011" y="17213"/>
                    <a:pt x="7365" y="17213"/>
                  </a:cubicBezTo>
                  <a:cubicBezTo>
                    <a:pt x="7526" y="17213"/>
                    <a:pt x="7690" y="17208"/>
                    <a:pt x="7857" y="17197"/>
                  </a:cubicBezTo>
                  <a:lnTo>
                    <a:pt x="22755" y="37878"/>
                  </a:lnTo>
                  <a:lnTo>
                    <a:pt x="29694" y="27795"/>
                  </a:lnTo>
                  <a:lnTo>
                    <a:pt x="12423" y="11312"/>
                  </a:lnTo>
                  <a:cubicBezTo>
                    <a:pt x="12423" y="11312"/>
                    <a:pt x="10506" y="8005"/>
                    <a:pt x="10083" y="7435"/>
                  </a:cubicBezTo>
                  <a:cubicBezTo>
                    <a:pt x="9665" y="6865"/>
                    <a:pt x="8454" y="4780"/>
                    <a:pt x="8296" y="3792"/>
                  </a:cubicBezTo>
                  <a:cubicBezTo>
                    <a:pt x="8139" y="2809"/>
                    <a:pt x="8057" y="24"/>
                    <a:pt x="8057" y="24"/>
                  </a:cubicBezTo>
                  <a:cubicBezTo>
                    <a:pt x="8057" y="24"/>
                    <a:pt x="7949" y="0"/>
                    <a:pt x="7783" y="0"/>
                  </a:cubicBezTo>
                  <a:close/>
                </a:path>
              </a:pathLst>
            </a:custGeom>
            <a:solidFill>
              <a:srgbClr val="F8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9"/>
            <p:cNvSpPr/>
            <p:nvPr/>
          </p:nvSpPr>
          <p:spPr>
            <a:xfrm>
              <a:off x="3529550" y="2811200"/>
              <a:ext cx="43475" cy="38925"/>
            </a:xfrm>
            <a:custGeom>
              <a:avLst/>
              <a:gdLst/>
              <a:ahLst/>
              <a:cxnLst/>
              <a:rect l="l" t="t" r="r" b="b"/>
              <a:pathLst>
                <a:path w="1739" h="1557" extrusionOk="0">
                  <a:moveTo>
                    <a:pt x="685" y="1"/>
                  </a:moveTo>
                  <a:cubicBezTo>
                    <a:pt x="455" y="1"/>
                    <a:pt x="238" y="144"/>
                    <a:pt x="153" y="372"/>
                  </a:cubicBezTo>
                  <a:lnTo>
                    <a:pt x="104" y="508"/>
                  </a:lnTo>
                  <a:cubicBezTo>
                    <a:pt x="1" y="801"/>
                    <a:pt x="153" y="1127"/>
                    <a:pt x="446" y="1230"/>
                  </a:cubicBezTo>
                  <a:lnTo>
                    <a:pt x="1336" y="1556"/>
                  </a:lnTo>
                  <a:cubicBezTo>
                    <a:pt x="1434" y="1426"/>
                    <a:pt x="1516" y="1290"/>
                    <a:pt x="1575" y="1138"/>
                  </a:cubicBezTo>
                  <a:cubicBezTo>
                    <a:pt x="1673" y="877"/>
                    <a:pt x="1738" y="601"/>
                    <a:pt x="1695" y="329"/>
                  </a:cubicBezTo>
                  <a:lnTo>
                    <a:pt x="880" y="36"/>
                  </a:lnTo>
                  <a:cubicBezTo>
                    <a:pt x="816" y="12"/>
                    <a:pt x="750" y="1"/>
                    <a:pt x="685" y="1"/>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9"/>
            <p:cNvSpPr/>
            <p:nvPr/>
          </p:nvSpPr>
          <p:spPr>
            <a:xfrm>
              <a:off x="3539475" y="2862175"/>
              <a:ext cx="41700" cy="35300"/>
            </a:xfrm>
            <a:custGeom>
              <a:avLst/>
              <a:gdLst/>
              <a:ahLst/>
              <a:cxnLst/>
              <a:rect l="l" t="t" r="r" b="b"/>
              <a:pathLst>
                <a:path w="1668" h="1412" extrusionOk="0">
                  <a:moveTo>
                    <a:pt x="632" y="0"/>
                  </a:moveTo>
                  <a:cubicBezTo>
                    <a:pt x="358" y="0"/>
                    <a:pt x="110" y="201"/>
                    <a:pt x="71" y="478"/>
                  </a:cubicBezTo>
                  <a:lnTo>
                    <a:pt x="44" y="619"/>
                  </a:lnTo>
                  <a:cubicBezTo>
                    <a:pt x="0" y="929"/>
                    <a:pt x="212" y="1222"/>
                    <a:pt x="516" y="1265"/>
                  </a:cubicBezTo>
                  <a:lnTo>
                    <a:pt x="1455" y="1412"/>
                  </a:lnTo>
                  <a:cubicBezTo>
                    <a:pt x="1526" y="1271"/>
                    <a:pt x="1580" y="1119"/>
                    <a:pt x="1607" y="956"/>
                  </a:cubicBezTo>
                  <a:cubicBezTo>
                    <a:pt x="1656" y="690"/>
                    <a:pt x="1667" y="402"/>
                    <a:pt x="1569" y="141"/>
                  </a:cubicBezTo>
                  <a:lnTo>
                    <a:pt x="711" y="6"/>
                  </a:lnTo>
                  <a:cubicBezTo>
                    <a:pt x="685" y="2"/>
                    <a:pt x="658" y="0"/>
                    <a:pt x="632" y="0"/>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9"/>
            <p:cNvSpPr/>
            <p:nvPr/>
          </p:nvSpPr>
          <p:spPr>
            <a:xfrm>
              <a:off x="3533900" y="2913600"/>
              <a:ext cx="38575" cy="31125"/>
            </a:xfrm>
            <a:custGeom>
              <a:avLst/>
              <a:gdLst/>
              <a:ahLst/>
              <a:cxnLst/>
              <a:rect l="l" t="t" r="r" b="b"/>
              <a:pathLst>
                <a:path w="1543" h="1245" extrusionOk="0">
                  <a:moveTo>
                    <a:pt x="552" y="0"/>
                  </a:moveTo>
                  <a:cubicBezTo>
                    <a:pt x="267" y="0"/>
                    <a:pt x="33" y="228"/>
                    <a:pt x="22" y="511"/>
                  </a:cubicBezTo>
                  <a:lnTo>
                    <a:pt x="17" y="653"/>
                  </a:lnTo>
                  <a:cubicBezTo>
                    <a:pt x="1" y="946"/>
                    <a:pt x="234" y="1196"/>
                    <a:pt x="527" y="1212"/>
                  </a:cubicBezTo>
                  <a:lnTo>
                    <a:pt x="1429" y="1244"/>
                  </a:lnTo>
                  <a:cubicBezTo>
                    <a:pt x="1483" y="1103"/>
                    <a:pt x="1515" y="957"/>
                    <a:pt x="1526" y="799"/>
                  </a:cubicBezTo>
                  <a:cubicBezTo>
                    <a:pt x="1543" y="539"/>
                    <a:pt x="1521" y="267"/>
                    <a:pt x="1407" y="34"/>
                  </a:cubicBezTo>
                  <a:lnTo>
                    <a:pt x="582" y="1"/>
                  </a:lnTo>
                  <a:cubicBezTo>
                    <a:pt x="572" y="1"/>
                    <a:pt x="562" y="0"/>
                    <a:pt x="552" y="0"/>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9"/>
            <p:cNvSpPr/>
            <p:nvPr/>
          </p:nvSpPr>
          <p:spPr>
            <a:xfrm>
              <a:off x="3530650" y="2957175"/>
              <a:ext cx="27975" cy="23225"/>
            </a:xfrm>
            <a:custGeom>
              <a:avLst/>
              <a:gdLst/>
              <a:ahLst/>
              <a:cxnLst/>
              <a:rect l="l" t="t" r="r" b="b"/>
              <a:pathLst>
                <a:path w="1119" h="929" extrusionOk="0">
                  <a:moveTo>
                    <a:pt x="918" y="1"/>
                  </a:moveTo>
                  <a:lnTo>
                    <a:pt x="348" y="88"/>
                  </a:lnTo>
                  <a:cubicBezTo>
                    <a:pt x="141" y="120"/>
                    <a:pt x="0" y="310"/>
                    <a:pt x="33" y="517"/>
                  </a:cubicBezTo>
                  <a:lnTo>
                    <a:pt x="49" y="609"/>
                  </a:lnTo>
                  <a:cubicBezTo>
                    <a:pt x="74" y="795"/>
                    <a:pt x="236" y="929"/>
                    <a:pt x="419" y="929"/>
                  </a:cubicBezTo>
                  <a:cubicBezTo>
                    <a:pt x="438" y="929"/>
                    <a:pt x="458" y="927"/>
                    <a:pt x="478" y="924"/>
                  </a:cubicBezTo>
                  <a:lnTo>
                    <a:pt x="1097" y="832"/>
                  </a:lnTo>
                  <a:cubicBezTo>
                    <a:pt x="1119" y="728"/>
                    <a:pt x="1119" y="620"/>
                    <a:pt x="1108" y="511"/>
                  </a:cubicBezTo>
                  <a:cubicBezTo>
                    <a:pt x="1086" y="332"/>
                    <a:pt x="1032" y="147"/>
                    <a:pt x="918" y="1"/>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9"/>
            <p:cNvSpPr/>
            <p:nvPr/>
          </p:nvSpPr>
          <p:spPr>
            <a:xfrm>
              <a:off x="3625375" y="2929125"/>
              <a:ext cx="82725" cy="110975"/>
            </a:xfrm>
            <a:custGeom>
              <a:avLst/>
              <a:gdLst/>
              <a:ahLst/>
              <a:cxnLst/>
              <a:rect l="l" t="t" r="r" b="b"/>
              <a:pathLst>
                <a:path w="3309" h="4439" extrusionOk="0">
                  <a:moveTo>
                    <a:pt x="3175" y="1"/>
                  </a:moveTo>
                  <a:cubicBezTo>
                    <a:pt x="3146" y="1"/>
                    <a:pt x="3117" y="13"/>
                    <a:pt x="3096" y="42"/>
                  </a:cubicBezTo>
                  <a:lnTo>
                    <a:pt x="50" y="4305"/>
                  </a:lnTo>
                  <a:cubicBezTo>
                    <a:pt x="1" y="4373"/>
                    <a:pt x="65" y="4438"/>
                    <a:pt x="133" y="4438"/>
                  </a:cubicBezTo>
                  <a:cubicBezTo>
                    <a:pt x="162" y="4438"/>
                    <a:pt x="191" y="4426"/>
                    <a:pt x="213" y="4397"/>
                  </a:cubicBezTo>
                  <a:cubicBezTo>
                    <a:pt x="1228" y="2980"/>
                    <a:pt x="2243" y="1557"/>
                    <a:pt x="3259" y="140"/>
                  </a:cubicBezTo>
                  <a:cubicBezTo>
                    <a:pt x="3308" y="68"/>
                    <a:pt x="3243" y="1"/>
                    <a:pt x="3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9"/>
            <p:cNvSpPr/>
            <p:nvPr/>
          </p:nvSpPr>
          <p:spPr>
            <a:xfrm>
              <a:off x="3442750" y="2776425"/>
              <a:ext cx="150900" cy="178900"/>
            </a:xfrm>
            <a:custGeom>
              <a:avLst/>
              <a:gdLst/>
              <a:ahLst/>
              <a:cxnLst/>
              <a:rect l="l" t="t" r="r" b="b"/>
              <a:pathLst>
                <a:path w="6036" h="7156" extrusionOk="0">
                  <a:moveTo>
                    <a:pt x="1769" y="1"/>
                  </a:moveTo>
                  <a:cubicBezTo>
                    <a:pt x="1676" y="1"/>
                    <a:pt x="1614" y="130"/>
                    <a:pt x="1714" y="173"/>
                  </a:cubicBezTo>
                  <a:cubicBezTo>
                    <a:pt x="2360" y="444"/>
                    <a:pt x="3000" y="716"/>
                    <a:pt x="3641" y="993"/>
                  </a:cubicBezTo>
                  <a:cubicBezTo>
                    <a:pt x="3956" y="1128"/>
                    <a:pt x="4271" y="1264"/>
                    <a:pt x="4580" y="1394"/>
                  </a:cubicBezTo>
                  <a:cubicBezTo>
                    <a:pt x="4814" y="1497"/>
                    <a:pt x="5085" y="1595"/>
                    <a:pt x="5254" y="1802"/>
                  </a:cubicBezTo>
                  <a:cubicBezTo>
                    <a:pt x="5427" y="2013"/>
                    <a:pt x="5406" y="2312"/>
                    <a:pt x="5259" y="2534"/>
                  </a:cubicBezTo>
                  <a:cubicBezTo>
                    <a:pt x="5102" y="2779"/>
                    <a:pt x="4814" y="2904"/>
                    <a:pt x="4537" y="2936"/>
                  </a:cubicBezTo>
                  <a:cubicBezTo>
                    <a:pt x="4470" y="2945"/>
                    <a:pt x="4404" y="2949"/>
                    <a:pt x="4337" y="2949"/>
                  </a:cubicBezTo>
                  <a:cubicBezTo>
                    <a:pt x="4073" y="2949"/>
                    <a:pt x="3810" y="2887"/>
                    <a:pt x="3554" y="2822"/>
                  </a:cubicBezTo>
                  <a:cubicBezTo>
                    <a:pt x="3218" y="2735"/>
                    <a:pt x="2886" y="2648"/>
                    <a:pt x="2555" y="2556"/>
                  </a:cubicBezTo>
                  <a:cubicBezTo>
                    <a:pt x="1801" y="2355"/>
                    <a:pt x="1046" y="2154"/>
                    <a:pt x="286" y="1954"/>
                  </a:cubicBezTo>
                  <a:cubicBezTo>
                    <a:pt x="277" y="1951"/>
                    <a:pt x="268" y="1950"/>
                    <a:pt x="259" y="1950"/>
                  </a:cubicBezTo>
                  <a:cubicBezTo>
                    <a:pt x="164" y="1950"/>
                    <a:pt x="127" y="2108"/>
                    <a:pt x="237" y="2138"/>
                  </a:cubicBezTo>
                  <a:cubicBezTo>
                    <a:pt x="981" y="2334"/>
                    <a:pt x="1719" y="2529"/>
                    <a:pt x="2463" y="2730"/>
                  </a:cubicBezTo>
                  <a:cubicBezTo>
                    <a:pt x="2821" y="2822"/>
                    <a:pt x="3185" y="2925"/>
                    <a:pt x="3543" y="3018"/>
                  </a:cubicBezTo>
                  <a:cubicBezTo>
                    <a:pt x="3799" y="3082"/>
                    <a:pt x="4063" y="3138"/>
                    <a:pt x="4328" y="3138"/>
                  </a:cubicBezTo>
                  <a:cubicBezTo>
                    <a:pt x="4378" y="3138"/>
                    <a:pt x="4428" y="3136"/>
                    <a:pt x="4477" y="3132"/>
                  </a:cubicBezTo>
                  <a:cubicBezTo>
                    <a:pt x="4488" y="3148"/>
                    <a:pt x="4510" y="3164"/>
                    <a:pt x="4537" y="3164"/>
                  </a:cubicBezTo>
                  <a:cubicBezTo>
                    <a:pt x="5004" y="3219"/>
                    <a:pt x="5509" y="3441"/>
                    <a:pt x="5688" y="3908"/>
                  </a:cubicBezTo>
                  <a:cubicBezTo>
                    <a:pt x="5759" y="4104"/>
                    <a:pt x="5759" y="4332"/>
                    <a:pt x="5666" y="4522"/>
                  </a:cubicBezTo>
                  <a:cubicBezTo>
                    <a:pt x="5563" y="4733"/>
                    <a:pt x="5368" y="4847"/>
                    <a:pt x="5140" y="4896"/>
                  </a:cubicBezTo>
                  <a:cubicBezTo>
                    <a:pt x="4906" y="4951"/>
                    <a:pt x="4662" y="4945"/>
                    <a:pt x="4428" y="4951"/>
                  </a:cubicBezTo>
                  <a:cubicBezTo>
                    <a:pt x="4314" y="4953"/>
                    <a:pt x="4200" y="4954"/>
                    <a:pt x="4087" y="4954"/>
                  </a:cubicBezTo>
                  <a:cubicBezTo>
                    <a:pt x="3927" y="4954"/>
                    <a:pt x="3768" y="4951"/>
                    <a:pt x="3609" y="4945"/>
                  </a:cubicBezTo>
                  <a:cubicBezTo>
                    <a:pt x="3066" y="4929"/>
                    <a:pt x="2528" y="4885"/>
                    <a:pt x="1996" y="4820"/>
                  </a:cubicBezTo>
                  <a:cubicBezTo>
                    <a:pt x="1377" y="4739"/>
                    <a:pt x="769" y="4625"/>
                    <a:pt x="161" y="4478"/>
                  </a:cubicBezTo>
                  <a:cubicBezTo>
                    <a:pt x="153" y="4476"/>
                    <a:pt x="145" y="4475"/>
                    <a:pt x="138" y="4475"/>
                  </a:cubicBezTo>
                  <a:cubicBezTo>
                    <a:pt x="40" y="4475"/>
                    <a:pt x="1" y="4632"/>
                    <a:pt x="112" y="4663"/>
                  </a:cubicBezTo>
                  <a:cubicBezTo>
                    <a:pt x="1317" y="4951"/>
                    <a:pt x="2550" y="5113"/>
                    <a:pt x="3788" y="5141"/>
                  </a:cubicBezTo>
                  <a:cubicBezTo>
                    <a:pt x="3891" y="5143"/>
                    <a:pt x="3995" y="5144"/>
                    <a:pt x="4098" y="5144"/>
                  </a:cubicBezTo>
                  <a:cubicBezTo>
                    <a:pt x="4244" y="5144"/>
                    <a:pt x="4391" y="5142"/>
                    <a:pt x="4537" y="5135"/>
                  </a:cubicBezTo>
                  <a:cubicBezTo>
                    <a:pt x="4542" y="5141"/>
                    <a:pt x="4548" y="5141"/>
                    <a:pt x="4553" y="5141"/>
                  </a:cubicBezTo>
                  <a:cubicBezTo>
                    <a:pt x="4944" y="5211"/>
                    <a:pt x="5319" y="5445"/>
                    <a:pt x="5400" y="5857"/>
                  </a:cubicBezTo>
                  <a:cubicBezTo>
                    <a:pt x="5482" y="6248"/>
                    <a:pt x="5183" y="6563"/>
                    <a:pt x="4852" y="6710"/>
                  </a:cubicBezTo>
                  <a:cubicBezTo>
                    <a:pt x="4456" y="6883"/>
                    <a:pt x="3983" y="6900"/>
                    <a:pt x="3560" y="6932"/>
                  </a:cubicBezTo>
                  <a:cubicBezTo>
                    <a:pt x="3222" y="6957"/>
                    <a:pt x="2884" y="6969"/>
                    <a:pt x="2546" y="6969"/>
                  </a:cubicBezTo>
                  <a:cubicBezTo>
                    <a:pt x="2433" y="6969"/>
                    <a:pt x="2320" y="6968"/>
                    <a:pt x="2208" y="6965"/>
                  </a:cubicBezTo>
                  <a:cubicBezTo>
                    <a:pt x="1681" y="6949"/>
                    <a:pt x="1154" y="6900"/>
                    <a:pt x="628" y="6824"/>
                  </a:cubicBezTo>
                  <a:cubicBezTo>
                    <a:pt x="623" y="6823"/>
                    <a:pt x="618" y="6823"/>
                    <a:pt x="613" y="6823"/>
                  </a:cubicBezTo>
                  <a:cubicBezTo>
                    <a:pt x="504" y="6823"/>
                    <a:pt x="465" y="6988"/>
                    <a:pt x="579" y="7008"/>
                  </a:cubicBezTo>
                  <a:cubicBezTo>
                    <a:pt x="1244" y="7105"/>
                    <a:pt x="1913" y="7156"/>
                    <a:pt x="2582" y="7156"/>
                  </a:cubicBezTo>
                  <a:cubicBezTo>
                    <a:pt x="2962" y="7156"/>
                    <a:pt x="3343" y="7139"/>
                    <a:pt x="3723" y="7106"/>
                  </a:cubicBezTo>
                  <a:cubicBezTo>
                    <a:pt x="4173" y="7068"/>
                    <a:pt x="4684" y="7041"/>
                    <a:pt x="5085" y="6802"/>
                  </a:cubicBezTo>
                  <a:cubicBezTo>
                    <a:pt x="5422" y="6601"/>
                    <a:pt x="5655" y="6243"/>
                    <a:pt x="5590" y="5841"/>
                  </a:cubicBezTo>
                  <a:cubicBezTo>
                    <a:pt x="5536" y="5510"/>
                    <a:pt x="5313" y="5260"/>
                    <a:pt x="5031" y="5108"/>
                  </a:cubicBezTo>
                  <a:cubicBezTo>
                    <a:pt x="5161" y="5092"/>
                    <a:pt x="5286" y="5065"/>
                    <a:pt x="5406" y="5010"/>
                  </a:cubicBezTo>
                  <a:cubicBezTo>
                    <a:pt x="5845" y="4820"/>
                    <a:pt x="6036" y="4304"/>
                    <a:pt x="5867" y="3859"/>
                  </a:cubicBezTo>
                  <a:cubicBezTo>
                    <a:pt x="5704" y="3414"/>
                    <a:pt x="5313" y="3164"/>
                    <a:pt x="4879" y="3045"/>
                  </a:cubicBezTo>
                  <a:cubicBezTo>
                    <a:pt x="5292" y="2882"/>
                    <a:pt x="5628" y="2524"/>
                    <a:pt x="5558" y="2040"/>
                  </a:cubicBezTo>
                  <a:cubicBezTo>
                    <a:pt x="5514" y="1758"/>
                    <a:pt x="5313" y="1557"/>
                    <a:pt x="5075" y="1421"/>
                  </a:cubicBezTo>
                  <a:cubicBezTo>
                    <a:pt x="4787" y="1259"/>
                    <a:pt x="4466" y="1145"/>
                    <a:pt x="4162" y="1014"/>
                  </a:cubicBezTo>
                  <a:cubicBezTo>
                    <a:pt x="3381" y="672"/>
                    <a:pt x="2593" y="341"/>
                    <a:pt x="1811" y="10"/>
                  </a:cubicBezTo>
                  <a:cubicBezTo>
                    <a:pt x="1797" y="4"/>
                    <a:pt x="1783"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9"/>
            <p:cNvSpPr/>
            <p:nvPr/>
          </p:nvSpPr>
          <p:spPr>
            <a:xfrm>
              <a:off x="3490550" y="2946300"/>
              <a:ext cx="78950" cy="54825"/>
            </a:xfrm>
            <a:custGeom>
              <a:avLst/>
              <a:gdLst/>
              <a:ahLst/>
              <a:cxnLst/>
              <a:rect l="l" t="t" r="r" b="b"/>
              <a:pathLst>
                <a:path w="3158" h="2193" extrusionOk="0">
                  <a:moveTo>
                    <a:pt x="2803" y="1"/>
                  </a:moveTo>
                  <a:cubicBezTo>
                    <a:pt x="2732" y="1"/>
                    <a:pt x="2666" y="97"/>
                    <a:pt x="2734" y="164"/>
                  </a:cubicBezTo>
                  <a:cubicBezTo>
                    <a:pt x="2918" y="354"/>
                    <a:pt x="2978" y="648"/>
                    <a:pt x="2902" y="903"/>
                  </a:cubicBezTo>
                  <a:cubicBezTo>
                    <a:pt x="2810" y="1207"/>
                    <a:pt x="2527" y="1364"/>
                    <a:pt x="2240" y="1451"/>
                  </a:cubicBezTo>
                  <a:cubicBezTo>
                    <a:pt x="1908" y="1560"/>
                    <a:pt x="1561" y="1636"/>
                    <a:pt x="1224" y="1723"/>
                  </a:cubicBezTo>
                  <a:cubicBezTo>
                    <a:pt x="850" y="1815"/>
                    <a:pt x="480" y="1913"/>
                    <a:pt x="111" y="2005"/>
                  </a:cubicBezTo>
                  <a:cubicBezTo>
                    <a:pt x="0" y="2035"/>
                    <a:pt x="35" y="2192"/>
                    <a:pt x="136" y="2192"/>
                  </a:cubicBezTo>
                  <a:cubicBezTo>
                    <a:pt x="144" y="2192"/>
                    <a:pt x="152" y="2191"/>
                    <a:pt x="160" y="2190"/>
                  </a:cubicBezTo>
                  <a:cubicBezTo>
                    <a:pt x="584" y="2081"/>
                    <a:pt x="1007" y="1972"/>
                    <a:pt x="1431" y="1864"/>
                  </a:cubicBezTo>
                  <a:cubicBezTo>
                    <a:pt x="1805" y="1766"/>
                    <a:pt x="2207" y="1701"/>
                    <a:pt x="2560" y="1533"/>
                  </a:cubicBezTo>
                  <a:cubicBezTo>
                    <a:pt x="2842" y="1397"/>
                    <a:pt x="3059" y="1158"/>
                    <a:pt x="3108" y="843"/>
                  </a:cubicBezTo>
                  <a:cubicBezTo>
                    <a:pt x="3157" y="550"/>
                    <a:pt x="3076" y="246"/>
                    <a:pt x="2864" y="29"/>
                  </a:cubicBezTo>
                  <a:cubicBezTo>
                    <a:pt x="2845" y="9"/>
                    <a:pt x="2824" y="1"/>
                    <a:pt x="2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9"/>
            <p:cNvSpPr/>
            <p:nvPr/>
          </p:nvSpPr>
          <p:spPr>
            <a:xfrm>
              <a:off x="3610050" y="2617025"/>
              <a:ext cx="17125" cy="39525"/>
            </a:xfrm>
            <a:custGeom>
              <a:avLst/>
              <a:gdLst/>
              <a:ahLst/>
              <a:cxnLst/>
              <a:rect l="l" t="t" r="r" b="b"/>
              <a:pathLst>
                <a:path w="685" h="1581" extrusionOk="0">
                  <a:moveTo>
                    <a:pt x="619" y="1"/>
                  </a:moveTo>
                  <a:cubicBezTo>
                    <a:pt x="619" y="1"/>
                    <a:pt x="0" y="39"/>
                    <a:pt x="120" y="1423"/>
                  </a:cubicBezTo>
                  <a:lnTo>
                    <a:pt x="685" y="1581"/>
                  </a:lnTo>
                  <a:lnTo>
                    <a:pt x="619" y="1"/>
                  </a:ln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9"/>
            <p:cNvSpPr/>
            <p:nvPr/>
          </p:nvSpPr>
          <p:spPr>
            <a:xfrm>
              <a:off x="3451250" y="3090075"/>
              <a:ext cx="225475" cy="497625"/>
            </a:xfrm>
            <a:custGeom>
              <a:avLst/>
              <a:gdLst/>
              <a:ahLst/>
              <a:cxnLst/>
              <a:rect l="l" t="t" r="r" b="b"/>
              <a:pathLst>
                <a:path w="9019" h="19905" extrusionOk="0">
                  <a:moveTo>
                    <a:pt x="3904" y="0"/>
                  </a:moveTo>
                  <a:lnTo>
                    <a:pt x="2389" y="1070"/>
                  </a:lnTo>
                  <a:lnTo>
                    <a:pt x="206" y="576"/>
                  </a:lnTo>
                  <a:lnTo>
                    <a:pt x="0" y="19904"/>
                  </a:lnTo>
                  <a:lnTo>
                    <a:pt x="9018" y="18954"/>
                  </a:lnTo>
                  <a:lnTo>
                    <a:pt x="3904" y="0"/>
                  </a:ln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9"/>
            <p:cNvSpPr/>
            <p:nvPr/>
          </p:nvSpPr>
          <p:spPr>
            <a:xfrm>
              <a:off x="3548825" y="3042825"/>
              <a:ext cx="267575" cy="521125"/>
            </a:xfrm>
            <a:custGeom>
              <a:avLst/>
              <a:gdLst/>
              <a:ahLst/>
              <a:cxnLst/>
              <a:rect l="l" t="t" r="r" b="b"/>
              <a:pathLst>
                <a:path w="10703" h="20845" extrusionOk="0">
                  <a:moveTo>
                    <a:pt x="2954" y="1"/>
                  </a:moveTo>
                  <a:lnTo>
                    <a:pt x="1" y="1890"/>
                  </a:lnTo>
                  <a:lnTo>
                    <a:pt x="5115" y="20844"/>
                  </a:lnTo>
                  <a:lnTo>
                    <a:pt x="10702" y="16332"/>
                  </a:lnTo>
                  <a:lnTo>
                    <a:pt x="2954" y="1"/>
                  </a:ln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9"/>
            <p:cNvSpPr/>
            <p:nvPr/>
          </p:nvSpPr>
          <p:spPr>
            <a:xfrm>
              <a:off x="3507425" y="3113375"/>
              <a:ext cx="173225" cy="453925"/>
            </a:xfrm>
            <a:custGeom>
              <a:avLst/>
              <a:gdLst/>
              <a:ahLst/>
              <a:cxnLst/>
              <a:rect l="l" t="t" r="r" b="b"/>
              <a:pathLst>
                <a:path w="6929" h="18157" extrusionOk="0">
                  <a:moveTo>
                    <a:pt x="149" y="1"/>
                  </a:moveTo>
                  <a:cubicBezTo>
                    <a:pt x="143" y="1"/>
                    <a:pt x="137" y="1"/>
                    <a:pt x="131" y="2"/>
                  </a:cubicBezTo>
                  <a:cubicBezTo>
                    <a:pt x="55" y="8"/>
                    <a:pt x="1" y="78"/>
                    <a:pt x="6" y="149"/>
                  </a:cubicBezTo>
                  <a:lnTo>
                    <a:pt x="1494" y="15275"/>
                  </a:lnTo>
                  <a:cubicBezTo>
                    <a:pt x="1494" y="15318"/>
                    <a:pt x="1521" y="15356"/>
                    <a:pt x="1559" y="15378"/>
                  </a:cubicBezTo>
                  <a:lnTo>
                    <a:pt x="1565" y="15378"/>
                  </a:lnTo>
                  <a:lnTo>
                    <a:pt x="6706" y="18142"/>
                  </a:lnTo>
                  <a:cubicBezTo>
                    <a:pt x="6726" y="18152"/>
                    <a:pt x="6748" y="18157"/>
                    <a:pt x="6770" y="18157"/>
                  </a:cubicBezTo>
                  <a:cubicBezTo>
                    <a:pt x="6818" y="18157"/>
                    <a:pt x="6865" y="18132"/>
                    <a:pt x="6891" y="18087"/>
                  </a:cubicBezTo>
                  <a:cubicBezTo>
                    <a:pt x="6929" y="18017"/>
                    <a:pt x="6902" y="17930"/>
                    <a:pt x="6836" y="17897"/>
                  </a:cubicBezTo>
                  <a:lnTo>
                    <a:pt x="1760" y="15172"/>
                  </a:lnTo>
                  <a:lnTo>
                    <a:pt x="278" y="127"/>
                  </a:lnTo>
                  <a:cubicBezTo>
                    <a:pt x="273" y="57"/>
                    <a:pt x="217"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9"/>
            <p:cNvSpPr/>
            <p:nvPr/>
          </p:nvSpPr>
          <p:spPr>
            <a:xfrm>
              <a:off x="3447450" y="3491425"/>
              <a:ext cx="104525" cy="99725"/>
            </a:xfrm>
            <a:custGeom>
              <a:avLst/>
              <a:gdLst/>
              <a:ahLst/>
              <a:cxnLst/>
              <a:rect l="l" t="t" r="r" b="b"/>
              <a:pathLst>
                <a:path w="4181" h="3989" extrusionOk="0">
                  <a:moveTo>
                    <a:pt x="4023" y="1"/>
                  </a:moveTo>
                  <a:cubicBezTo>
                    <a:pt x="3990" y="1"/>
                    <a:pt x="3957" y="13"/>
                    <a:pt x="3931" y="39"/>
                  </a:cubicBezTo>
                  <a:lnTo>
                    <a:pt x="60" y="3753"/>
                  </a:lnTo>
                  <a:cubicBezTo>
                    <a:pt x="0" y="3807"/>
                    <a:pt x="0" y="3888"/>
                    <a:pt x="54" y="3948"/>
                  </a:cubicBezTo>
                  <a:cubicBezTo>
                    <a:pt x="60" y="3954"/>
                    <a:pt x="71" y="3964"/>
                    <a:pt x="81" y="3970"/>
                  </a:cubicBezTo>
                  <a:cubicBezTo>
                    <a:pt x="103" y="3983"/>
                    <a:pt x="126" y="3989"/>
                    <a:pt x="149" y="3989"/>
                  </a:cubicBezTo>
                  <a:cubicBezTo>
                    <a:pt x="185" y="3989"/>
                    <a:pt x="220" y="3974"/>
                    <a:pt x="250" y="3948"/>
                  </a:cubicBezTo>
                  <a:lnTo>
                    <a:pt x="4121" y="234"/>
                  </a:lnTo>
                  <a:cubicBezTo>
                    <a:pt x="4175" y="186"/>
                    <a:pt x="4181" y="99"/>
                    <a:pt x="4126" y="44"/>
                  </a:cubicBezTo>
                  <a:cubicBezTo>
                    <a:pt x="4098" y="16"/>
                    <a:pt x="4060" y="1"/>
                    <a:pt x="4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9"/>
            <p:cNvSpPr/>
            <p:nvPr/>
          </p:nvSpPr>
          <p:spPr>
            <a:xfrm>
              <a:off x="3117475" y="3089925"/>
              <a:ext cx="342350" cy="507000"/>
            </a:xfrm>
            <a:custGeom>
              <a:avLst/>
              <a:gdLst/>
              <a:ahLst/>
              <a:cxnLst/>
              <a:rect l="l" t="t" r="r" b="b"/>
              <a:pathLst>
                <a:path w="13694" h="20280" extrusionOk="0">
                  <a:moveTo>
                    <a:pt x="10235" y="1"/>
                  </a:moveTo>
                  <a:lnTo>
                    <a:pt x="0" y="16398"/>
                  </a:lnTo>
                  <a:lnTo>
                    <a:pt x="8199" y="20280"/>
                  </a:lnTo>
                  <a:lnTo>
                    <a:pt x="13693" y="1434"/>
                  </a:lnTo>
                  <a:lnTo>
                    <a:pt x="11842" y="1559"/>
                  </a:lnTo>
                  <a:lnTo>
                    <a:pt x="102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9"/>
            <p:cNvSpPr/>
            <p:nvPr/>
          </p:nvSpPr>
          <p:spPr>
            <a:xfrm>
              <a:off x="3322425" y="3123875"/>
              <a:ext cx="225075" cy="473050"/>
            </a:xfrm>
            <a:custGeom>
              <a:avLst/>
              <a:gdLst/>
              <a:ahLst/>
              <a:cxnLst/>
              <a:rect l="l" t="t" r="r" b="b"/>
              <a:pathLst>
                <a:path w="9003" h="18922" extrusionOk="0">
                  <a:moveTo>
                    <a:pt x="9003" y="0"/>
                  </a:moveTo>
                  <a:lnTo>
                    <a:pt x="5495" y="76"/>
                  </a:lnTo>
                  <a:lnTo>
                    <a:pt x="1" y="18922"/>
                  </a:lnTo>
                  <a:lnTo>
                    <a:pt x="1" y="18922"/>
                  </a:lnTo>
                  <a:lnTo>
                    <a:pt x="7119" y="17977"/>
                  </a:lnTo>
                  <a:lnTo>
                    <a:pt x="9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9"/>
            <p:cNvSpPr/>
            <p:nvPr/>
          </p:nvSpPr>
          <p:spPr>
            <a:xfrm>
              <a:off x="3113675" y="3447700"/>
              <a:ext cx="212575" cy="152575"/>
            </a:xfrm>
            <a:custGeom>
              <a:avLst/>
              <a:gdLst/>
              <a:ahLst/>
              <a:cxnLst/>
              <a:rect l="l" t="t" r="r" b="b"/>
              <a:pathLst>
                <a:path w="8503" h="6103" extrusionOk="0">
                  <a:moveTo>
                    <a:pt x="6041" y="0"/>
                  </a:moveTo>
                  <a:cubicBezTo>
                    <a:pt x="6027" y="0"/>
                    <a:pt x="6013" y="3"/>
                    <a:pt x="6000" y="7"/>
                  </a:cubicBezTo>
                  <a:lnTo>
                    <a:pt x="109" y="1956"/>
                  </a:lnTo>
                  <a:cubicBezTo>
                    <a:pt x="38" y="1983"/>
                    <a:pt x="0" y="2059"/>
                    <a:pt x="22" y="2130"/>
                  </a:cubicBezTo>
                  <a:cubicBezTo>
                    <a:pt x="33" y="2163"/>
                    <a:pt x="54" y="2190"/>
                    <a:pt x="82" y="2206"/>
                  </a:cubicBezTo>
                  <a:cubicBezTo>
                    <a:pt x="101" y="2219"/>
                    <a:pt x="125" y="2226"/>
                    <a:pt x="149" y="2226"/>
                  </a:cubicBezTo>
                  <a:cubicBezTo>
                    <a:pt x="165" y="2226"/>
                    <a:pt x="181" y="2223"/>
                    <a:pt x="196" y="2217"/>
                  </a:cubicBezTo>
                  <a:lnTo>
                    <a:pt x="5962" y="311"/>
                  </a:lnTo>
                  <a:lnTo>
                    <a:pt x="8220" y="6017"/>
                  </a:lnTo>
                  <a:cubicBezTo>
                    <a:pt x="8241" y="6071"/>
                    <a:pt x="8293" y="6103"/>
                    <a:pt x="8348" y="6103"/>
                  </a:cubicBezTo>
                  <a:cubicBezTo>
                    <a:pt x="8365" y="6103"/>
                    <a:pt x="8383" y="6100"/>
                    <a:pt x="8399" y="6093"/>
                  </a:cubicBezTo>
                  <a:cubicBezTo>
                    <a:pt x="8470" y="6066"/>
                    <a:pt x="8503" y="5985"/>
                    <a:pt x="8475" y="5920"/>
                  </a:cubicBezTo>
                  <a:lnTo>
                    <a:pt x="6168" y="89"/>
                  </a:lnTo>
                  <a:cubicBezTo>
                    <a:pt x="6146" y="33"/>
                    <a:pt x="6094" y="0"/>
                    <a:pt x="6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9"/>
            <p:cNvSpPr/>
            <p:nvPr/>
          </p:nvSpPr>
          <p:spPr>
            <a:xfrm>
              <a:off x="3260800" y="3125450"/>
              <a:ext cx="156675" cy="329150"/>
            </a:xfrm>
            <a:custGeom>
              <a:avLst/>
              <a:gdLst/>
              <a:ahLst/>
              <a:cxnLst/>
              <a:rect l="l" t="t" r="r" b="b"/>
              <a:pathLst>
                <a:path w="6267" h="13166" extrusionOk="0">
                  <a:moveTo>
                    <a:pt x="6110" y="0"/>
                  </a:moveTo>
                  <a:cubicBezTo>
                    <a:pt x="6058" y="0"/>
                    <a:pt x="6008" y="31"/>
                    <a:pt x="5984" y="78"/>
                  </a:cubicBezTo>
                  <a:lnTo>
                    <a:pt x="33" y="12973"/>
                  </a:lnTo>
                  <a:cubicBezTo>
                    <a:pt x="1" y="13033"/>
                    <a:pt x="28" y="13109"/>
                    <a:pt x="87" y="13147"/>
                  </a:cubicBezTo>
                  <a:cubicBezTo>
                    <a:pt x="87" y="13147"/>
                    <a:pt x="93" y="13152"/>
                    <a:pt x="98" y="13152"/>
                  </a:cubicBezTo>
                  <a:cubicBezTo>
                    <a:pt x="118" y="13162"/>
                    <a:pt x="139" y="13166"/>
                    <a:pt x="160" y="13166"/>
                  </a:cubicBezTo>
                  <a:cubicBezTo>
                    <a:pt x="211" y="13166"/>
                    <a:pt x="260" y="13138"/>
                    <a:pt x="283" y="13087"/>
                  </a:cubicBezTo>
                  <a:lnTo>
                    <a:pt x="6234" y="198"/>
                  </a:lnTo>
                  <a:cubicBezTo>
                    <a:pt x="6266" y="127"/>
                    <a:pt x="6239" y="46"/>
                    <a:pt x="6168" y="13"/>
                  </a:cubicBezTo>
                  <a:cubicBezTo>
                    <a:pt x="6150" y="4"/>
                    <a:pt x="6130"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9"/>
            <p:cNvSpPr/>
            <p:nvPr/>
          </p:nvSpPr>
          <p:spPr>
            <a:xfrm>
              <a:off x="3405625" y="2786375"/>
              <a:ext cx="111325" cy="342800"/>
            </a:xfrm>
            <a:custGeom>
              <a:avLst/>
              <a:gdLst/>
              <a:ahLst/>
              <a:cxnLst/>
              <a:rect l="l" t="t" r="r" b="b"/>
              <a:pathLst>
                <a:path w="4453" h="13712" extrusionOk="0">
                  <a:moveTo>
                    <a:pt x="4348" y="0"/>
                  </a:moveTo>
                  <a:cubicBezTo>
                    <a:pt x="4302" y="0"/>
                    <a:pt x="4261" y="27"/>
                    <a:pt x="4252" y="73"/>
                  </a:cubicBezTo>
                  <a:cubicBezTo>
                    <a:pt x="3009" y="4601"/>
                    <a:pt x="1586" y="9146"/>
                    <a:pt x="17" y="13582"/>
                  </a:cubicBezTo>
                  <a:cubicBezTo>
                    <a:pt x="1" y="13630"/>
                    <a:pt x="23" y="13685"/>
                    <a:pt x="77" y="13706"/>
                  </a:cubicBezTo>
                  <a:cubicBezTo>
                    <a:pt x="88" y="13706"/>
                    <a:pt x="99" y="13712"/>
                    <a:pt x="109" y="13712"/>
                  </a:cubicBezTo>
                  <a:cubicBezTo>
                    <a:pt x="147" y="13712"/>
                    <a:pt x="185" y="13685"/>
                    <a:pt x="196" y="13647"/>
                  </a:cubicBezTo>
                  <a:cubicBezTo>
                    <a:pt x="1771" y="9211"/>
                    <a:pt x="3193" y="4661"/>
                    <a:pt x="4437" y="122"/>
                  </a:cubicBezTo>
                  <a:cubicBezTo>
                    <a:pt x="4453" y="73"/>
                    <a:pt x="4420" y="19"/>
                    <a:pt x="4371" y="3"/>
                  </a:cubicBezTo>
                  <a:cubicBezTo>
                    <a:pt x="4364" y="1"/>
                    <a:pt x="4356" y="0"/>
                    <a:pt x="4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9"/>
            <p:cNvSpPr/>
            <p:nvPr/>
          </p:nvSpPr>
          <p:spPr>
            <a:xfrm>
              <a:off x="3449350" y="2797650"/>
              <a:ext cx="90950" cy="334925"/>
            </a:xfrm>
            <a:custGeom>
              <a:avLst/>
              <a:gdLst/>
              <a:ahLst/>
              <a:cxnLst/>
              <a:rect l="l" t="t" r="r" b="b"/>
              <a:pathLst>
                <a:path w="3638" h="13397" extrusionOk="0">
                  <a:moveTo>
                    <a:pt x="3537" y="0"/>
                  </a:moveTo>
                  <a:cubicBezTo>
                    <a:pt x="3494" y="0"/>
                    <a:pt x="3451" y="30"/>
                    <a:pt x="3437" y="73"/>
                  </a:cubicBezTo>
                  <a:lnTo>
                    <a:pt x="11" y="13277"/>
                  </a:lnTo>
                  <a:cubicBezTo>
                    <a:pt x="0" y="13326"/>
                    <a:pt x="33" y="13380"/>
                    <a:pt x="81" y="13391"/>
                  </a:cubicBezTo>
                  <a:cubicBezTo>
                    <a:pt x="92" y="13397"/>
                    <a:pt x="98" y="13397"/>
                    <a:pt x="109" y="13397"/>
                  </a:cubicBezTo>
                  <a:cubicBezTo>
                    <a:pt x="152" y="13397"/>
                    <a:pt x="190" y="13370"/>
                    <a:pt x="201" y="13321"/>
                  </a:cubicBezTo>
                  <a:lnTo>
                    <a:pt x="3627" y="122"/>
                  </a:lnTo>
                  <a:cubicBezTo>
                    <a:pt x="3638" y="73"/>
                    <a:pt x="3611" y="19"/>
                    <a:pt x="3556" y="2"/>
                  </a:cubicBezTo>
                  <a:cubicBezTo>
                    <a:pt x="3550" y="1"/>
                    <a:pt x="3543" y="0"/>
                    <a:pt x="3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9"/>
            <p:cNvSpPr/>
            <p:nvPr/>
          </p:nvSpPr>
          <p:spPr>
            <a:xfrm>
              <a:off x="3491825" y="2793450"/>
              <a:ext cx="41700" cy="324475"/>
            </a:xfrm>
            <a:custGeom>
              <a:avLst/>
              <a:gdLst/>
              <a:ahLst/>
              <a:cxnLst/>
              <a:rect l="l" t="t" r="r" b="b"/>
              <a:pathLst>
                <a:path w="1668" h="12979" extrusionOk="0">
                  <a:moveTo>
                    <a:pt x="1558" y="0"/>
                  </a:moveTo>
                  <a:cubicBezTo>
                    <a:pt x="1511" y="0"/>
                    <a:pt x="1471" y="40"/>
                    <a:pt x="1466" y="83"/>
                  </a:cubicBezTo>
                  <a:lnTo>
                    <a:pt x="11" y="12870"/>
                  </a:lnTo>
                  <a:cubicBezTo>
                    <a:pt x="0" y="12924"/>
                    <a:pt x="38" y="12973"/>
                    <a:pt x="93" y="12978"/>
                  </a:cubicBezTo>
                  <a:lnTo>
                    <a:pt x="104" y="12978"/>
                  </a:lnTo>
                  <a:cubicBezTo>
                    <a:pt x="152" y="12978"/>
                    <a:pt x="196" y="12940"/>
                    <a:pt x="201" y="12891"/>
                  </a:cubicBezTo>
                  <a:lnTo>
                    <a:pt x="1662" y="105"/>
                  </a:lnTo>
                  <a:cubicBezTo>
                    <a:pt x="1667" y="56"/>
                    <a:pt x="1629" y="7"/>
                    <a:pt x="1575" y="2"/>
                  </a:cubicBezTo>
                  <a:cubicBezTo>
                    <a:pt x="1569" y="1"/>
                    <a:pt x="1564"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9"/>
            <p:cNvSpPr/>
            <p:nvPr/>
          </p:nvSpPr>
          <p:spPr>
            <a:xfrm>
              <a:off x="3540825" y="2801625"/>
              <a:ext cx="9925" cy="293900"/>
            </a:xfrm>
            <a:custGeom>
              <a:avLst/>
              <a:gdLst/>
              <a:ahLst/>
              <a:cxnLst/>
              <a:rect l="l" t="t" r="r" b="b"/>
              <a:pathLst>
                <a:path w="397" h="11756" extrusionOk="0">
                  <a:moveTo>
                    <a:pt x="299" y="1"/>
                  </a:moveTo>
                  <a:cubicBezTo>
                    <a:pt x="245" y="6"/>
                    <a:pt x="201" y="44"/>
                    <a:pt x="201" y="99"/>
                  </a:cubicBezTo>
                  <a:lnTo>
                    <a:pt x="6" y="11658"/>
                  </a:lnTo>
                  <a:cubicBezTo>
                    <a:pt x="0" y="11712"/>
                    <a:pt x="44" y="11755"/>
                    <a:pt x="98" y="11755"/>
                  </a:cubicBezTo>
                  <a:cubicBezTo>
                    <a:pt x="153" y="11755"/>
                    <a:pt x="196" y="11712"/>
                    <a:pt x="196" y="11663"/>
                  </a:cubicBezTo>
                  <a:lnTo>
                    <a:pt x="397" y="99"/>
                  </a:lnTo>
                  <a:cubicBezTo>
                    <a:pt x="397" y="50"/>
                    <a:pt x="353"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9"/>
            <p:cNvSpPr/>
            <p:nvPr/>
          </p:nvSpPr>
          <p:spPr>
            <a:xfrm>
              <a:off x="3550450" y="2983875"/>
              <a:ext cx="18225" cy="97675"/>
            </a:xfrm>
            <a:custGeom>
              <a:avLst/>
              <a:gdLst/>
              <a:ahLst/>
              <a:cxnLst/>
              <a:rect l="l" t="t" r="r" b="b"/>
              <a:pathLst>
                <a:path w="729" h="3907" extrusionOk="0">
                  <a:moveTo>
                    <a:pt x="106" y="1"/>
                  </a:moveTo>
                  <a:cubicBezTo>
                    <a:pt x="100" y="1"/>
                    <a:pt x="94" y="1"/>
                    <a:pt x="88" y="2"/>
                  </a:cubicBezTo>
                  <a:cubicBezTo>
                    <a:pt x="39" y="8"/>
                    <a:pt x="1" y="57"/>
                    <a:pt x="6" y="111"/>
                  </a:cubicBezTo>
                  <a:lnTo>
                    <a:pt x="506" y="3646"/>
                  </a:lnTo>
                  <a:cubicBezTo>
                    <a:pt x="506" y="3646"/>
                    <a:pt x="500" y="3646"/>
                    <a:pt x="500" y="3651"/>
                  </a:cubicBezTo>
                  <a:cubicBezTo>
                    <a:pt x="457" y="3684"/>
                    <a:pt x="452" y="3743"/>
                    <a:pt x="484" y="3787"/>
                  </a:cubicBezTo>
                  <a:lnTo>
                    <a:pt x="549" y="3868"/>
                  </a:lnTo>
                  <a:cubicBezTo>
                    <a:pt x="571" y="3895"/>
                    <a:pt x="598" y="3906"/>
                    <a:pt x="625" y="3906"/>
                  </a:cubicBezTo>
                  <a:cubicBezTo>
                    <a:pt x="642" y="3906"/>
                    <a:pt x="652" y="3901"/>
                    <a:pt x="663" y="3895"/>
                  </a:cubicBezTo>
                  <a:cubicBezTo>
                    <a:pt x="707" y="3879"/>
                    <a:pt x="729" y="3841"/>
                    <a:pt x="723" y="3798"/>
                  </a:cubicBezTo>
                  <a:lnTo>
                    <a:pt x="196" y="84"/>
                  </a:lnTo>
                  <a:cubicBezTo>
                    <a:pt x="192" y="36"/>
                    <a:pt x="153"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9"/>
            <p:cNvSpPr/>
            <p:nvPr/>
          </p:nvSpPr>
          <p:spPr>
            <a:xfrm>
              <a:off x="3512175" y="2998175"/>
              <a:ext cx="8450" cy="111725"/>
            </a:xfrm>
            <a:custGeom>
              <a:avLst/>
              <a:gdLst/>
              <a:ahLst/>
              <a:cxnLst/>
              <a:rect l="l" t="t" r="r" b="b"/>
              <a:pathLst>
                <a:path w="338" h="4469" extrusionOk="0">
                  <a:moveTo>
                    <a:pt x="99" y="1"/>
                  </a:moveTo>
                  <a:cubicBezTo>
                    <a:pt x="44" y="6"/>
                    <a:pt x="1" y="49"/>
                    <a:pt x="1" y="104"/>
                  </a:cubicBezTo>
                  <a:lnTo>
                    <a:pt x="142" y="4377"/>
                  </a:lnTo>
                  <a:cubicBezTo>
                    <a:pt x="142" y="4431"/>
                    <a:pt x="185" y="4469"/>
                    <a:pt x="240" y="4469"/>
                  </a:cubicBezTo>
                  <a:cubicBezTo>
                    <a:pt x="294" y="4469"/>
                    <a:pt x="337" y="4426"/>
                    <a:pt x="337" y="4371"/>
                  </a:cubicBezTo>
                  <a:lnTo>
                    <a:pt x="196" y="98"/>
                  </a:lnTo>
                  <a:cubicBezTo>
                    <a:pt x="196" y="44"/>
                    <a:pt x="158"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9"/>
            <p:cNvSpPr/>
            <p:nvPr/>
          </p:nvSpPr>
          <p:spPr>
            <a:xfrm>
              <a:off x="3410850" y="2574300"/>
              <a:ext cx="92850" cy="119000"/>
            </a:xfrm>
            <a:custGeom>
              <a:avLst/>
              <a:gdLst/>
              <a:ahLst/>
              <a:cxnLst/>
              <a:rect l="l" t="t" r="r" b="b"/>
              <a:pathLst>
                <a:path w="3714" h="4760" extrusionOk="0">
                  <a:moveTo>
                    <a:pt x="157" y="0"/>
                  </a:moveTo>
                  <a:cubicBezTo>
                    <a:pt x="77" y="0"/>
                    <a:pt x="1" y="77"/>
                    <a:pt x="58" y="157"/>
                  </a:cubicBezTo>
                  <a:cubicBezTo>
                    <a:pt x="1193" y="1677"/>
                    <a:pt x="2327" y="3192"/>
                    <a:pt x="3462" y="4712"/>
                  </a:cubicBezTo>
                  <a:cubicBezTo>
                    <a:pt x="3488" y="4746"/>
                    <a:pt x="3522" y="4760"/>
                    <a:pt x="3555" y="4760"/>
                  </a:cubicBezTo>
                  <a:cubicBezTo>
                    <a:pt x="3637" y="4760"/>
                    <a:pt x="3714" y="4679"/>
                    <a:pt x="3652" y="4598"/>
                  </a:cubicBezTo>
                  <a:cubicBezTo>
                    <a:pt x="2523" y="3083"/>
                    <a:pt x="1388" y="1563"/>
                    <a:pt x="253" y="48"/>
                  </a:cubicBezTo>
                  <a:cubicBezTo>
                    <a:pt x="227" y="14"/>
                    <a:pt x="192"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9"/>
            <p:cNvSpPr/>
            <p:nvPr/>
          </p:nvSpPr>
          <p:spPr>
            <a:xfrm>
              <a:off x="3391825" y="2685175"/>
              <a:ext cx="89425" cy="30275"/>
            </a:xfrm>
            <a:custGeom>
              <a:avLst/>
              <a:gdLst/>
              <a:ahLst/>
              <a:cxnLst/>
              <a:rect l="l" t="t" r="r" b="b"/>
              <a:pathLst>
                <a:path w="3577" h="1211" extrusionOk="0">
                  <a:moveTo>
                    <a:pt x="149" y="0"/>
                  </a:moveTo>
                  <a:cubicBezTo>
                    <a:pt x="39" y="0"/>
                    <a:pt x="0" y="183"/>
                    <a:pt x="124" y="218"/>
                  </a:cubicBezTo>
                  <a:cubicBezTo>
                    <a:pt x="1215" y="549"/>
                    <a:pt x="2306" y="875"/>
                    <a:pt x="3392" y="1206"/>
                  </a:cubicBezTo>
                  <a:cubicBezTo>
                    <a:pt x="3403" y="1209"/>
                    <a:pt x="3414" y="1210"/>
                    <a:pt x="3424" y="1210"/>
                  </a:cubicBezTo>
                  <a:cubicBezTo>
                    <a:pt x="3537" y="1210"/>
                    <a:pt x="3577" y="1028"/>
                    <a:pt x="3452" y="989"/>
                  </a:cubicBezTo>
                  <a:cubicBezTo>
                    <a:pt x="2361" y="663"/>
                    <a:pt x="1275" y="332"/>
                    <a:pt x="184" y="6"/>
                  </a:cubicBezTo>
                  <a:cubicBezTo>
                    <a:pt x="171" y="2"/>
                    <a:pt x="160"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9"/>
            <p:cNvSpPr/>
            <p:nvPr/>
          </p:nvSpPr>
          <p:spPr>
            <a:xfrm>
              <a:off x="3500550" y="2588500"/>
              <a:ext cx="24900" cy="91800"/>
            </a:xfrm>
            <a:custGeom>
              <a:avLst/>
              <a:gdLst/>
              <a:ahLst/>
              <a:cxnLst/>
              <a:rect l="l" t="t" r="r" b="b"/>
              <a:pathLst>
                <a:path w="996" h="3672" extrusionOk="0">
                  <a:moveTo>
                    <a:pt x="136" y="1"/>
                  </a:moveTo>
                  <a:cubicBezTo>
                    <a:pt x="71" y="1"/>
                    <a:pt x="1" y="55"/>
                    <a:pt x="21" y="137"/>
                  </a:cubicBezTo>
                  <a:cubicBezTo>
                    <a:pt x="265" y="1288"/>
                    <a:pt x="515" y="2439"/>
                    <a:pt x="764" y="3591"/>
                  </a:cubicBezTo>
                  <a:cubicBezTo>
                    <a:pt x="775" y="3647"/>
                    <a:pt x="816" y="3671"/>
                    <a:pt x="860" y="3671"/>
                  </a:cubicBezTo>
                  <a:cubicBezTo>
                    <a:pt x="925" y="3671"/>
                    <a:pt x="996" y="3616"/>
                    <a:pt x="976" y="3531"/>
                  </a:cubicBezTo>
                  <a:cubicBezTo>
                    <a:pt x="726" y="2380"/>
                    <a:pt x="482" y="1229"/>
                    <a:pt x="232" y="78"/>
                  </a:cubicBezTo>
                  <a:cubicBezTo>
                    <a:pt x="220" y="24"/>
                    <a:pt x="179"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9"/>
            <p:cNvSpPr/>
            <p:nvPr/>
          </p:nvSpPr>
          <p:spPr>
            <a:xfrm>
              <a:off x="3542050" y="2614800"/>
              <a:ext cx="6750" cy="56225"/>
            </a:xfrm>
            <a:custGeom>
              <a:avLst/>
              <a:gdLst/>
              <a:ahLst/>
              <a:cxnLst/>
              <a:rect l="l" t="t" r="r" b="b"/>
              <a:pathLst>
                <a:path w="270" h="2249" extrusionOk="0">
                  <a:moveTo>
                    <a:pt x="112" y="0"/>
                  </a:moveTo>
                  <a:cubicBezTo>
                    <a:pt x="56" y="0"/>
                    <a:pt x="0" y="36"/>
                    <a:pt x="0" y="106"/>
                  </a:cubicBezTo>
                  <a:cubicBezTo>
                    <a:pt x="17" y="785"/>
                    <a:pt x="33" y="1463"/>
                    <a:pt x="44" y="2142"/>
                  </a:cubicBezTo>
                  <a:cubicBezTo>
                    <a:pt x="46" y="2213"/>
                    <a:pt x="104" y="2248"/>
                    <a:pt x="159" y="2248"/>
                  </a:cubicBezTo>
                  <a:cubicBezTo>
                    <a:pt x="215" y="2248"/>
                    <a:pt x="269" y="2213"/>
                    <a:pt x="266" y="2142"/>
                  </a:cubicBezTo>
                  <a:cubicBezTo>
                    <a:pt x="256" y="1463"/>
                    <a:pt x="239" y="785"/>
                    <a:pt x="223" y="106"/>
                  </a:cubicBezTo>
                  <a:cubicBezTo>
                    <a:pt x="223" y="36"/>
                    <a:pt x="167"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9"/>
            <p:cNvSpPr/>
            <p:nvPr/>
          </p:nvSpPr>
          <p:spPr>
            <a:xfrm>
              <a:off x="3421625" y="2731225"/>
              <a:ext cx="46775" cy="15000"/>
            </a:xfrm>
            <a:custGeom>
              <a:avLst/>
              <a:gdLst/>
              <a:ahLst/>
              <a:cxnLst/>
              <a:rect l="l" t="t" r="r" b="b"/>
              <a:pathLst>
                <a:path w="1871" h="600" extrusionOk="0">
                  <a:moveTo>
                    <a:pt x="1712" y="1"/>
                  </a:moveTo>
                  <a:cubicBezTo>
                    <a:pt x="1703" y="1"/>
                    <a:pt x="1694" y="2"/>
                    <a:pt x="1685" y="4"/>
                  </a:cubicBezTo>
                  <a:cubicBezTo>
                    <a:pt x="1163" y="129"/>
                    <a:pt x="648" y="254"/>
                    <a:pt x="132" y="384"/>
                  </a:cubicBezTo>
                  <a:cubicBezTo>
                    <a:pt x="1" y="415"/>
                    <a:pt x="43" y="600"/>
                    <a:pt x="158" y="600"/>
                  </a:cubicBezTo>
                  <a:cubicBezTo>
                    <a:pt x="167" y="600"/>
                    <a:pt x="176" y="599"/>
                    <a:pt x="186" y="596"/>
                  </a:cubicBezTo>
                  <a:cubicBezTo>
                    <a:pt x="707" y="471"/>
                    <a:pt x="1223" y="346"/>
                    <a:pt x="1744" y="216"/>
                  </a:cubicBezTo>
                  <a:cubicBezTo>
                    <a:pt x="1870" y="186"/>
                    <a:pt x="1828"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49"/>
          <p:cNvGrpSpPr/>
          <p:nvPr/>
        </p:nvGrpSpPr>
        <p:grpSpPr>
          <a:xfrm>
            <a:off x="-178545" y="3446306"/>
            <a:ext cx="1368702" cy="1687735"/>
            <a:chOff x="6100125" y="3047575"/>
            <a:chExt cx="890992" cy="1098675"/>
          </a:xfrm>
        </p:grpSpPr>
        <p:sp>
          <p:nvSpPr>
            <p:cNvPr id="844" name="Google Shape;844;p49"/>
            <p:cNvSpPr/>
            <p:nvPr/>
          </p:nvSpPr>
          <p:spPr>
            <a:xfrm>
              <a:off x="6543975" y="3052275"/>
              <a:ext cx="268775" cy="388200"/>
            </a:xfrm>
            <a:custGeom>
              <a:avLst/>
              <a:gdLst/>
              <a:ahLst/>
              <a:cxnLst/>
              <a:rect l="l" t="t" r="r" b="b"/>
              <a:pathLst>
                <a:path w="10751" h="15528" extrusionOk="0">
                  <a:moveTo>
                    <a:pt x="4033" y="1"/>
                  </a:moveTo>
                  <a:cubicBezTo>
                    <a:pt x="3866" y="1"/>
                    <a:pt x="3710" y="112"/>
                    <a:pt x="3660" y="280"/>
                  </a:cubicBezTo>
                  <a:lnTo>
                    <a:pt x="55" y="13299"/>
                  </a:lnTo>
                  <a:cubicBezTo>
                    <a:pt x="0" y="13500"/>
                    <a:pt x="120" y="13712"/>
                    <a:pt x="326" y="13772"/>
                  </a:cubicBezTo>
                  <a:lnTo>
                    <a:pt x="6619" y="15515"/>
                  </a:lnTo>
                  <a:cubicBezTo>
                    <a:pt x="6652" y="15524"/>
                    <a:pt x="6685" y="15528"/>
                    <a:pt x="6718" y="15528"/>
                  </a:cubicBezTo>
                  <a:cubicBezTo>
                    <a:pt x="6886" y="15528"/>
                    <a:pt x="7046" y="15417"/>
                    <a:pt x="7091" y="15249"/>
                  </a:cubicBezTo>
                  <a:lnTo>
                    <a:pt x="10696" y="2229"/>
                  </a:lnTo>
                  <a:cubicBezTo>
                    <a:pt x="10750" y="2023"/>
                    <a:pt x="10631" y="1811"/>
                    <a:pt x="10430" y="1757"/>
                  </a:cubicBezTo>
                  <a:lnTo>
                    <a:pt x="4132" y="14"/>
                  </a:lnTo>
                  <a:cubicBezTo>
                    <a:pt x="4099" y="5"/>
                    <a:pt x="4066" y="1"/>
                    <a:pt x="4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9"/>
            <p:cNvSpPr/>
            <p:nvPr/>
          </p:nvSpPr>
          <p:spPr>
            <a:xfrm>
              <a:off x="6538675" y="3047575"/>
              <a:ext cx="279375" cy="397600"/>
            </a:xfrm>
            <a:custGeom>
              <a:avLst/>
              <a:gdLst/>
              <a:ahLst/>
              <a:cxnLst/>
              <a:rect l="l" t="t" r="r" b="b"/>
              <a:pathLst>
                <a:path w="11175" h="15904" extrusionOk="0">
                  <a:moveTo>
                    <a:pt x="4245" y="189"/>
                  </a:moveTo>
                  <a:cubicBezTo>
                    <a:pt x="4278" y="189"/>
                    <a:pt x="4311" y="193"/>
                    <a:pt x="4344" y="202"/>
                  </a:cubicBezTo>
                  <a:lnTo>
                    <a:pt x="9746" y="1695"/>
                  </a:lnTo>
                  <a:lnTo>
                    <a:pt x="10642" y="1945"/>
                  </a:lnTo>
                  <a:cubicBezTo>
                    <a:pt x="10843" y="1999"/>
                    <a:pt x="10962" y="2211"/>
                    <a:pt x="10908" y="2417"/>
                  </a:cubicBezTo>
                  <a:lnTo>
                    <a:pt x="7949" y="13107"/>
                  </a:lnTo>
                  <a:lnTo>
                    <a:pt x="7303" y="15437"/>
                  </a:lnTo>
                  <a:cubicBezTo>
                    <a:pt x="7258" y="15605"/>
                    <a:pt x="7098" y="15716"/>
                    <a:pt x="6930" y="15716"/>
                  </a:cubicBezTo>
                  <a:cubicBezTo>
                    <a:pt x="6897" y="15716"/>
                    <a:pt x="6864" y="15712"/>
                    <a:pt x="6831" y="15703"/>
                  </a:cubicBezTo>
                  <a:lnTo>
                    <a:pt x="4616" y="15089"/>
                  </a:lnTo>
                  <a:lnTo>
                    <a:pt x="538" y="13960"/>
                  </a:lnTo>
                  <a:cubicBezTo>
                    <a:pt x="332" y="13900"/>
                    <a:pt x="212" y="13688"/>
                    <a:pt x="267" y="13487"/>
                  </a:cubicBezTo>
                  <a:lnTo>
                    <a:pt x="478" y="12716"/>
                  </a:lnTo>
                  <a:lnTo>
                    <a:pt x="3872" y="468"/>
                  </a:lnTo>
                  <a:cubicBezTo>
                    <a:pt x="3922" y="300"/>
                    <a:pt x="4078" y="189"/>
                    <a:pt x="4245" y="189"/>
                  </a:cubicBezTo>
                  <a:close/>
                  <a:moveTo>
                    <a:pt x="4239" y="1"/>
                  </a:moveTo>
                  <a:cubicBezTo>
                    <a:pt x="3992" y="1"/>
                    <a:pt x="3760" y="167"/>
                    <a:pt x="3693" y="419"/>
                  </a:cubicBezTo>
                  <a:lnTo>
                    <a:pt x="87" y="13433"/>
                  </a:lnTo>
                  <a:cubicBezTo>
                    <a:pt x="0" y="13737"/>
                    <a:pt x="180" y="14058"/>
                    <a:pt x="484" y="14139"/>
                  </a:cubicBezTo>
                  <a:lnTo>
                    <a:pt x="6782" y="15882"/>
                  </a:lnTo>
                  <a:cubicBezTo>
                    <a:pt x="6834" y="15897"/>
                    <a:pt x="6886" y="15904"/>
                    <a:pt x="6938" y="15904"/>
                  </a:cubicBezTo>
                  <a:cubicBezTo>
                    <a:pt x="7187" y="15904"/>
                    <a:pt x="7415" y="15738"/>
                    <a:pt x="7482" y="15485"/>
                  </a:cubicBezTo>
                  <a:lnTo>
                    <a:pt x="11087" y="2466"/>
                  </a:lnTo>
                  <a:cubicBezTo>
                    <a:pt x="11174" y="2162"/>
                    <a:pt x="10995" y="1847"/>
                    <a:pt x="10691" y="1765"/>
                  </a:cubicBezTo>
                  <a:lnTo>
                    <a:pt x="4393" y="23"/>
                  </a:lnTo>
                  <a:cubicBezTo>
                    <a:pt x="4342" y="8"/>
                    <a:pt x="4290" y="1"/>
                    <a:pt x="4239" y="1"/>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9"/>
            <p:cNvSpPr/>
            <p:nvPr/>
          </p:nvSpPr>
          <p:spPr>
            <a:xfrm>
              <a:off x="6556600" y="3271275"/>
              <a:ext cx="175375" cy="141325"/>
            </a:xfrm>
            <a:custGeom>
              <a:avLst/>
              <a:gdLst/>
              <a:ahLst/>
              <a:cxnLst/>
              <a:rect l="l" t="t" r="r" b="b"/>
              <a:pathLst>
                <a:path w="7015" h="5653" extrusionOk="0">
                  <a:moveTo>
                    <a:pt x="1059" y="0"/>
                  </a:moveTo>
                  <a:lnTo>
                    <a:pt x="0" y="3834"/>
                  </a:lnTo>
                  <a:lnTo>
                    <a:pt x="4213" y="5001"/>
                  </a:lnTo>
                  <a:lnTo>
                    <a:pt x="6564" y="5652"/>
                  </a:lnTo>
                  <a:lnTo>
                    <a:pt x="7015" y="4029"/>
                  </a:lnTo>
                  <a:cubicBezTo>
                    <a:pt x="5755" y="1912"/>
                    <a:pt x="3524" y="397"/>
                    <a:pt x="1091" y="11"/>
                  </a:cubicBezTo>
                  <a:lnTo>
                    <a:pt x="10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9"/>
            <p:cNvSpPr/>
            <p:nvPr/>
          </p:nvSpPr>
          <p:spPr>
            <a:xfrm>
              <a:off x="6583050" y="3160375"/>
              <a:ext cx="207575" cy="211650"/>
            </a:xfrm>
            <a:custGeom>
              <a:avLst/>
              <a:gdLst/>
              <a:ahLst/>
              <a:cxnLst/>
              <a:rect l="l" t="t" r="r" b="b"/>
              <a:pathLst>
                <a:path w="8303" h="8466" extrusionOk="0">
                  <a:moveTo>
                    <a:pt x="8302" y="1"/>
                  </a:moveTo>
                  <a:lnTo>
                    <a:pt x="8302" y="1"/>
                  </a:lnTo>
                  <a:cubicBezTo>
                    <a:pt x="6441" y="1877"/>
                    <a:pt x="3808" y="2960"/>
                    <a:pt x="1166" y="2960"/>
                  </a:cubicBezTo>
                  <a:cubicBezTo>
                    <a:pt x="926" y="2960"/>
                    <a:pt x="686" y="2951"/>
                    <a:pt x="446" y="2933"/>
                  </a:cubicBezTo>
                  <a:lnTo>
                    <a:pt x="419" y="2922"/>
                  </a:lnTo>
                  <a:lnTo>
                    <a:pt x="1" y="4436"/>
                  </a:lnTo>
                  <a:lnTo>
                    <a:pt x="33" y="4447"/>
                  </a:lnTo>
                  <a:cubicBezTo>
                    <a:pt x="2466" y="4833"/>
                    <a:pt x="4697" y="6348"/>
                    <a:pt x="5957" y="8465"/>
                  </a:cubicBezTo>
                  <a:lnTo>
                    <a:pt x="8302" y="1"/>
                  </a:lnTo>
                  <a:close/>
                </a:path>
              </a:pathLst>
            </a:custGeom>
            <a:solidFill>
              <a:srgbClr val="D3D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9"/>
            <p:cNvSpPr/>
            <p:nvPr/>
          </p:nvSpPr>
          <p:spPr>
            <a:xfrm>
              <a:off x="6593500" y="3070375"/>
              <a:ext cx="209475" cy="164000"/>
            </a:xfrm>
            <a:custGeom>
              <a:avLst/>
              <a:gdLst/>
              <a:ahLst/>
              <a:cxnLst/>
              <a:rect l="l" t="t" r="r" b="b"/>
              <a:pathLst>
                <a:path w="8379" h="6560" extrusionOk="0">
                  <a:moveTo>
                    <a:pt x="1809" y="1"/>
                  </a:moveTo>
                  <a:lnTo>
                    <a:pt x="1" y="6522"/>
                  </a:lnTo>
                  <a:lnTo>
                    <a:pt x="28" y="6533"/>
                  </a:lnTo>
                  <a:cubicBezTo>
                    <a:pt x="268" y="6551"/>
                    <a:pt x="508" y="6560"/>
                    <a:pt x="748" y="6560"/>
                  </a:cubicBezTo>
                  <a:cubicBezTo>
                    <a:pt x="3390" y="6560"/>
                    <a:pt x="6023" y="5477"/>
                    <a:pt x="7884" y="3601"/>
                  </a:cubicBezTo>
                  <a:lnTo>
                    <a:pt x="8379" y="1820"/>
                  </a:lnTo>
                  <a:lnTo>
                    <a:pt x="7347" y="1532"/>
                  </a:lnTo>
                  <a:lnTo>
                    <a:pt x="18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9"/>
            <p:cNvSpPr/>
            <p:nvPr/>
          </p:nvSpPr>
          <p:spPr>
            <a:xfrm>
              <a:off x="6775000" y="3095775"/>
              <a:ext cx="9100" cy="8300"/>
            </a:xfrm>
            <a:custGeom>
              <a:avLst/>
              <a:gdLst/>
              <a:ahLst/>
              <a:cxnLst/>
              <a:rect l="l" t="t" r="r" b="b"/>
              <a:pathLst>
                <a:path w="364" h="332" extrusionOk="0">
                  <a:moveTo>
                    <a:pt x="187" y="1"/>
                  </a:moveTo>
                  <a:cubicBezTo>
                    <a:pt x="114" y="1"/>
                    <a:pt x="45" y="48"/>
                    <a:pt x="22" y="125"/>
                  </a:cubicBezTo>
                  <a:cubicBezTo>
                    <a:pt x="0" y="212"/>
                    <a:pt x="49" y="299"/>
                    <a:pt x="136" y="326"/>
                  </a:cubicBezTo>
                  <a:cubicBezTo>
                    <a:pt x="151" y="330"/>
                    <a:pt x="165" y="331"/>
                    <a:pt x="179" y="331"/>
                  </a:cubicBezTo>
                  <a:cubicBezTo>
                    <a:pt x="254" y="331"/>
                    <a:pt x="319" y="285"/>
                    <a:pt x="342" y="212"/>
                  </a:cubicBezTo>
                  <a:cubicBezTo>
                    <a:pt x="364" y="125"/>
                    <a:pt x="315" y="33"/>
                    <a:pt x="228" y="6"/>
                  </a:cubicBezTo>
                  <a:cubicBezTo>
                    <a:pt x="214" y="2"/>
                    <a:pt x="200" y="1"/>
                    <a:pt x="187" y="1"/>
                  </a:cubicBezTo>
                  <a:close/>
                </a:path>
              </a:pathLst>
            </a:custGeom>
            <a:solidFill>
              <a:srgbClr val="D3D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9"/>
            <p:cNvSpPr/>
            <p:nvPr/>
          </p:nvSpPr>
          <p:spPr>
            <a:xfrm>
              <a:off x="6677125" y="3069450"/>
              <a:ext cx="91925" cy="30550"/>
            </a:xfrm>
            <a:custGeom>
              <a:avLst/>
              <a:gdLst/>
              <a:ahLst/>
              <a:cxnLst/>
              <a:rect l="l" t="t" r="r" b="b"/>
              <a:pathLst>
                <a:path w="3677" h="1222" extrusionOk="0">
                  <a:moveTo>
                    <a:pt x="164" y="0"/>
                  </a:moveTo>
                  <a:cubicBezTo>
                    <a:pt x="101" y="0"/>
                    <a:pt x="40" y="45"/>
                    <a:pt x="22" y="109"/>
                  </a:cubicBezTo>
                  <a:cubicBezTo>
                    <a:pt x="1" y="185"/>
                    <a:pt x="49" y="271"/>
                    <a:pt x="125" y="288"/>
                  </a:cubicBezTo>
                  <a:lnTo>
                    <a:pt x="3475" y="1216"/>
                  </a:lnTo>
                  <a:cubicBezTo>
                    <a:pt x="3489" y="1220"/>
                    <a:pt x="3502" y="1222"/>
                    <a:pt x="3516" y="1222"/>
                  </a:cubicBezTo>
                  <a:cubicBezTo>
                    <a:pt x="3579" y="1222"/>
                    <a:pt x="3641" y="1181"/>
                    <a:pt x="3654" y="1118"/>
                  </a:cubicBezTo>
                  <a:cubicBezTo>
                    <a:pt x="3676" y="1037"/>
                    <a:pt x="3633" y="956"/>
                    <a:pt x="3557" y="934"/>
                  </a:cubicBezTo>
                  <a:lnTo>
                    <a:pt x="201" y="5"/>
                  </a:lnTo>
                  <a:cubicBezTo>
                    <a:pt x="189" y="2"/>
                    <a:pt x="177" y="0"/>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6601375" y="3387800"/>
              <a:ext cx="66950" cy="31100"/>
            </a:xfrm>
            <a:custGeom>
              <a:avLst/>
              <a:gdLst/>
              <a:ahLst/>
              <a:cxnLst/>
              <a:rect l="l" t="t" r="r" b="b"/>
              <a:pathLst>
                <a:path w="2678" h="1244" extrusionOk="0">
                  <a:moveTo>
                    <a:pt x="409" y="1"/>
                  </a:moveTo>
                  <a:cubicBezTo>
                    <a:pt x="345" y="1"/>
                    <a:pt x="283" y="18"/>
                    <a:pt x="229" y="47"/>
                  </a:cubicBezTo>
                  <a:cubicBezTo>
                    <a:pt x="147" y="96"/>
                    <a:pt x="82" y="172"/>
                    <a:pt x="55" y="269"/>
                  </a:cubicBezTo>
                  <a:cubicBezTo>
                    <a:pt x="1" y="459"/>
                    <a:pt x="115" y="660"/>
                    <a:pt x="310" y="715"/>
                  </a:cubicBezTo>
                  <a:lnTo>
                    <a:pt x="2178" y="1230"/>
                  </a:lnTo>
                  <a:cubicBezTo>
                    <a:pt x="2211" y="1239"/>
                    <a:pt x="2243" y="1244"/>
                    <a:pt x="2275" y="1244"/>
                  </a:cubicBezTo>
                  <a:cubicBezTo>
                    <a:pt x="2339" y="1244"/>
                    <a:pt x="2401" y="1227"/>
                    <a:pt x="2455" y="1198"/>
                  </a:cubicBezTo>
                  <a:cubicBezTo>
                    <a:pt x="2536" y="1149"/>
                    <a:pt x="2596" y="1073"/>
                    <a:pt x="2623" y="981"/>
                  </a:cubicBezTo>
                  <a:cubicBezTo>
                    <a:pt x="2678" y="785"/>
                    <a:pt x="2564" y="584"/>
                    <a:pt x="2374" y="530"/>
                  </a:cubicBezTo>
                  <a:lnTo>
                    <a:pt x="506" y="14"/>
                  </a:lnTo>
                  <a:cubicBezTo>
                    <a:pt x="473" y="5"/>
                    <a:pt x="441" y="1"/>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6100125" y="3198850"/>
              <a:ext cx="685750" cy="739050"/>
            </a:xfrm>
            <a:custGeom>
              <a:avLst/>
              <a:gdLst/>
              <a:ahLst/>
              <a:cxnLst/>
              <a:rect l="l" t="t" r="r" b="b"/>
              <a:pathLst>
                <a:path w="27430" h="29562" extrusionOk="0">
                  <a:moveTo>
                    <a:pt x="19392" y="0"/>
                  </a:moveTo>
                  <a:cubicBezTo>
                    <a:pt x="18764" y="0"/>
                    <a:pt x="18642" y="2055"/>
                    <a:pt x="17982" y="3321"/>
                  </a:cubicBezTo>
                  <a:cubicBezTo>
                    <a:pt x="17982" y="3321"/>
                    <a:pt x="17646" y="3902"/>
                    <a:pt x="17483" y="4874"/>
                  </a:cubicBezTo>
                  <a:cubicBezTo>
                    <a:pt x="17320" y="5846"/>
                    <a:pt x="16256" y="9098"/>
                    <a:pt x="16256" y="9098"/>
                  </a:cubicBezTo>
                  <a:lnTo>
                    <a:pt x="4110" y="14717"/>
                  </a:lnTo>
                  <a:lnTo>
                    <a:pt x="0" y="29561"/>
                  </a:lnTo>
                  <a:lnTo>
                    <a:pt x="18531" y="13963"/>
                  </a:lnTo>
                  <a:cubicBezTo>
                    <a:pt x="18531" y="13963"/>
                    <a:pt x="20159" y="13691"/>
                    <a:pt x="21283" y="13344"/>
                  </a:cubicBezTo>
                  <a:cubicBezTo>
                    <a:pt x="22407" y="13002"/>
                    <a:pt x="25111" y="11232"/>
                    <a:pt x="25480" y="10596"/>
                  </a:cubicBezTo>
                  <a:cubicBezTo>
                    <a:pt x="25844" y="9961"/>
                    <a:pt x="25860" y="9755"/>
                    <a:pt x="25860" y="9755"/>
                  </a:cubicBezTo>
                  <a:cubicBezTo>
                    <a:pt x="25860" y="9755"/>
                    <a:pt x="26512" y="9728"/>
                    <a:pt x="26653" y="9179"/>
                  </a:cubicBezTo>
                  <a:cubicBezTo>
                    <a:pt x="26800" y="8625"/>
                    <a:pt x="26496" y="8115"/>
                    <a:pt x="25947" y="7985"/>
                  </a:cubicBezTo>
                  <a:lnTo>
                    <a:pt x="25947" y="7985"/>
                  </a:lnTo>
                  <a:cubicBezTo>
                    <a:pt x="25947" y="7985"/>
                    <a:pt x="25978" y="7988"/>
                    <a:pt x="26030" y="7988"/>
                  </a:cubicBezTo>
                  <a:cubicBezTo>
                    <a:pt x="26260" y="7988"/>
                    <a:pt x="26904" y="7930"/>
                    <a:pt x="27104" y="7301"/>
                  </a:cubicBezTo>
                  <a:cubicBezTo>
                    <a:pt x="27343" y="6530"/>
                    <a:pt x="26734" y="6269"/>
                    <a:pt x="26734" y="6269"/>
                  </a:cubicBezTo>
                  <a:cubicBezTo>
                    <a:pt x="26734" y="6269"/>
                    <a:pt x="27305" y="6019"/>
                    <a:pt x="27364" y="5493"/>
                  </a:cubicBezTo>
                  <a:cubicBezTo>
                    <a:pt x="27429" y="4972"/>
                    <a:pt x="27267" y="4467"/>
                    <a:pt x="26767" y="4374"/>
                  </a:cubicBezTo>
                  <a:cubicBezTo>
                    <a:pt x="26736" y="4368"/>
                    <a:pt x="26704" y="4366"/>
                    <a:pt x="26673" y="4366"/>
                  </a:cubicBezTo>
                  <a:cubicBezTo>
                    <a:pt x="26206" y="4366"/>
                    <a:pt x="25765" y="4977"/>
                    <a:pt x="25801" y="5303"/>
                  </a:cubicBezTo>
                  <a:cubicBezTo>
                    <a:pt x="25839" y="5650"/>
                    <a:pt x="25969" y="6079"/>
                    <a:pt x="25969" y="6079"/>
                  </a:cubicBezTo>
                  <a:cubicBezTo>
                    <a:pt x="25969" y="6079"/>
                    <a:pt x="25236" y="6128"/>
                    <a:pt x="25057" y="6861"/>
                  </a:cubicBezTo>
                  <a:cubicBezTo>
                    <a:pt x="24916" y="7452"/>
                    <a:pt x="25225" y="7816"/>
                    <a:pt x="25464" y="7903"/>
                  </a:cubicBezTo>
                  <a:lnTo>
                    <a:pt x="25464" y="7903"/>
                  </a:lnTo>
                  <a:cubicBezTo>
                    <a:pt x="25454" y="7900"/>
                    <a:pt x="25213" y="7813"/>
                    <a:pt x="24939" y="7813"/>
                  </a:cubicBezTo>
                  <a:cubicBezTo>
                    <a:pt x="24682" y="7813"/>
                    <a:pt x="24396" y="7889"/>
                    <a:pt x="24242" y="8180"/>
                  </a:cubicBezTo>
                  <a:cubicBezTo>
                    <a:pt x="23917" y="8794"/>
                    <a:pt x="23960" y="8924"/>
                    <a:pt x="23960" y="8924"/>
                  </a:cubicBezTo>
                  <a:cubicBezTo>
                    <a:pt x="23960" y="8924"/>
                    <a:pt x="23556" y="8807"/>
                    <a:pt x="23131" y="8807"/>
                  </a:cubicBezTo>
                  <a:cubicBezTo>
                    <a:pt x="22762" y="8807"/>
                    <a:pt x="22376" y="8895"/>
                    <a:pt x="22223" y="9223"/>
                  </a:cubicBezTo>
                  <a:lnTo>
                    <a:pt x="20854" y="8843"/>
                  </a:lnTo>
                  <a:cubicBezTo>
                    <a:pt x="20854" y="8843"/>
                    <a:pt x="20925" y="7572"/>
                    <a:pt x="19758" y="5449"/>
                  </a:cubicBezTo>
                  <a:lnTo>
                    <a:pt x="19866" y="3679"/>
                  </a:lnTo>
                  <a:cubicBezTo>
                    <a:pt x="19866" y="3679"/>
                    <a:pt x="21066" y="1670"/>
                    <a:pt x="19888" y="324"/>
                  </a:cubicBezTo>
                  <a:cubicBezTo>
                    <a:pt x="19691" y="98"/>
                    <a:pt x="19530" y="0"/>
                    <a:pt x="19392" y="0"/>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9"/>
            <p:cNvSpPr/>
            <p:nvPr/>
          </p:nvSpPr>
          <p:spPr>
            <a:xfrm>
              <a:off x="6604350" y="3364750"/>
              <a:ext cx="20675" cy="80625"/>
            </a:xfrm>
            <a:custGeom>
              <a:avLst/>
              <a:gdLst/>
              <a:ahLst/>
              <a:cxnLst/>
              <a:rect l="l" t="t" r="r" b="b"/>
              <a:pathLst>
                <a:path w="827" h="3225" extrusionOk="0">
                  <a:moveTo>
                    <a:pt x="126" y="0"/>
                  </a:moveTo>
                  <a:cubicBezTo>
                    <a:pt x="66" y="0"/>
                    <a:pt x="1" y="69"/>
                    <a:pt x="34" y="143"/>
                  </a:cubicBezTo>
                  <a:cubicBezTo>
                    <a:pt x="447" y="1083"/>
                    <a:pt x="637" y="2109"/>
                    <a:pt x="588" y="3135"/>
                  </a:cubicBezTo>
                  <a:cubicBezTo>
                    <a:pt x="585" y="3195"/>
                    <a:pt x="631" y="3225"/>
                    <a:pt x="679" y="3225"/>
                  </a:cubicBezTo>
                  <a:cubicBezTo>
                    <a:pt x="726" y="3225"/>
                    <a:pt x="775" y="3195"/>
                    <a:pt x="778" y="3135"/>
                  </a:cubicBezTo>
                  <a:cubicBezTo>
                    <a:pt x="827" y="2076"/>
                    <a:pt x="626" y="1018"/>
                    <a:pt x="197" y="51"/>
                  </a:cubicBezTo>
                  <a:cubicBezTo>
                    <a:pt x="181" y="15"/>
                    <a:pt x="154"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9"/>
            <p:cNvSpPr/>
            <p:nvPr/>
          </p:nvSpPr>
          <p:spPr>
            <a:xfrm>
              <a:off x="6644675" y="3429725"/>
              <a:ext cx="71125" cy="41700"/>
            </a:xfrm>
            <a:custGeom>
              <a:avLst/>
              <a:gdLst/>
              <a:ahLst/>
              <a:cxnLst/>
              <a:rect l="l" t="t" r="r" b="b"/>
              <a:pathLst>
                <a:path w="2845" h="1668" extrusionOk="0">
                  <a:moveTo>
                    <a:pt x="432" y="0"/>
                  </a:moveTo>
                  <a:cubicBezTo>
                    <a:pt x="411" y="0"/>
                    <a:pt x="389" y="9"/>
                    <a:pt x="370" y="31"/>
                  </a:cubicBezTo>
                  <a:cubicBezTo>
                    <a:pt x="1" y="455"/>
                    <a:pt x="332" y="1008"/>
                    <a:pt x="766" y="1220"/>
                  </a:cubicBezTo>
                  <a:cubicBezTo>
                    <a:pt x="1049" y="1356"/>
                    <a:pt x="1364" y="1399"/>
                    <a:pt x="1668" y="1459"/>
                  </a:cubicBezTo>
                  <a:cubicBezTo>
                    <a:pt x="2004" y="1530"/>
                    <a:pt x="2346" y="1595"/>
                    <a:pt x="2683" y="1665"/>
                  </a:cubicBezTo>
                  <a:cubicBezTo>
                    <a:pt x="2690" y="1667"/>
                    <a:pt x="2696" y="1667"/>
                    <a:pt x="2702" y="1667"/>
                  </a:cubicBezTo>
                  <a:cubicBezTo>
                    <a:pt x="2807" y="1667"/>
                    <a:pt x="2845" y="1501"/>
                    <a:pt x="2732" y="1481"/>
                  </a:cubicBezTo>
                  <a:cubicBezTo>
                    <a:pt x="2466" y="1426"/>
                    <a:pt x="2194" y="1372"/>
                    <a:pt x="1923" y="1318"/>
                  </a:cubicBezTo>
                  <a:cubicBezTo>
                    <a:pt x="1657" y="1269"/>
                    <a:pt x="1385" y="1226"/>
                    <a:pt x="1125" y="1150"/>
                  </a:cubicBezTo>
                  <a:cubicBezTo>
                    <a:pt x="897" y="1090"/>
                    <a:pt x="669" y="987"/>
                    <a:pt x="522" y="797"/>
                  </a:cubicBezTo>
                  <a:cubicBezTo>
                    <a:pt x="386" y="618"/>
                    <a:pt x="343" y="346"/>
                    <a:pt x="506" y="167"/>
                  </a:cubicBezTo>
                  <a:cubicBezTo>
                    <a:pt x="564" y="96"/>
                    <a:pt x="501" y="0"/>
                    <a:pt x="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6696275" y="3418950"/>
              <a:ext cx="52050" cy="25050"/>
            </a:xfrm>
            <a:custGeom>
              <a:avLst/>
              <a:gdLst/>
              <a:ahLst/>
              <a:cxnLst/>
              <a:rect l="l" t="t" r="r" b="b"/>
              <a:pathLst>
                <a:path w="2082" h="1002" extrusionOk="0">
                  <a:moveTo>
                    <a:pt x="120" y="1"/>
                  </a:moveTo>
                  <a:cubicBezTo>
                    <a:pt x="0" y="1"/>
                    <a:pt x="2" y="185"/>
                    <a:pt x="125" y="191"/>
                  </a:cubicBezTo>
                  <a:cubicBezTo>
                    <a:pt x="782" y="234"/>
                    <a:pt x="1406" y="511"/>
                    <a:pt x="1879" y="973"/>
                  </a:cubicBezTo>
                  <a:cubicBezTo>
                    <a:pt x="1899" y="993"/>
                    <a:pt x="1922" y="1001"/>
                    <a:pt x="1944" y="1001"/>
                  </a:cubicBezTo>
                  <a:cubicBezTo>
                    <a:pt x="2017" y="1001"/>
                    <a:pt x="2081" y="909"/>
                    <a:pt x="2014" y="842"/>
                  </a:cubicBezTo>
                  <a:cubicBezTo>
                    <a:pt x="1504" y="343"/>
                    <a:pt x="831" y="44"/>
                    <a:pt x="125" y="1"/>
                  </a:cubicBezTo>
                  <a:cubicBezTo>
                    <a:pt x="123" y="1"/>
                    <a:pt x="121"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6731550" y="3393700"/>
              <a:ext cx="26350" cy="9350"/>
            </a:xfrm>
            <a:custGeom>
              <a:avLst/>
              <a:gdLst/>
              <a:ahLst/>
              <a:cxnLst/>
              <a:rect l="l" t="t" r="r" b="b"/>
              <a:pathLst>
                <a:path w="1054" h="374" extrusionOk="0">
                  <a:moveTo>
                    <a:pt x="120" y="1"/>
                  </a:moveTo>
                  <a:cubicBezTo>
                    <a:pt x="1" y="1"/>
                    <a:pt x="2" y="185"/>
                    <a:pt x="126" y="191"/>
                  </a:cubicBezTo>
                  <a:cubicBezTo>
                    <a:pt x="397" y="202"/>
                    <a:pt x="669" y="261"/>
                    <a:pt x="918" y="370"/>
                  </a:cubicBezTo>
                  <a:cubicBezTo>
                    <a:pt x="926" y="373"/>
                    <a:pt x="934" y="374"/>
                    <a:pt x="942" y="374"/>
                  </a:cubicBezTo>
                  <a:cubicBezTo>
                    <a:pt x="984" y="374"/>
                    <a:pt x="1024" y="340"/>
                    <a:pt x="1038" y="299"/>
                  </a:cubicBezTo>
                  <a:cubicBezTo>
                    <a:pt x="1054" y="245"/>
                    <a:pt x="1016" y="207"/>
                    <a:pt x="973" y="185"/>
                  </a:cubicBezTo>
                  <a:cubicBezTo>
                    <a:pt x="701" y="77"/>
                    <a:pt x="413" y="12"/>
                    <a:pt x="126" y="1"/>
                  </a:cubicBezTo>
                  <a:cubicBezTo>
                    <a:pt x="124" y="1"/>
                    <a:pt x="122"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9"/>
            <p:cNvSpPr/>
            <p:nvPr/>
          </p:nvSpPr>
          <p:spPr>
            <a:xfrm>
              <a:off x="6749600" y="3347500"/>
              <a:ext cx="22150" cy="8975"/>
            </a:xfrm>
            <a:custGeom>
              <a:avLst/>
              <a:gdLst/>
              <a:ahLst/>
              <a:cxnLst/>
              <a:rect l="l" t="t" r="r" b="b"/>
              <a:pathLst>
                <a:path w="886" h="359" extrusionOk="0">
                  <a:moveTo>
                    <a:pt x="108" y="0"/>
                  </a:moveTo>
                  <a:cubicBezTo>
                    <a:pt x="63" y="0"/>
                    <a:pt x="26" y="26"/>
                    <a:pt x="12" y="68"/>
                  </a:cubicBezTo>
                  <a:cubicBezTo>
                    <a:pt x="1" y="117"/>
                    <a:pt x="28" y="171"/>
                    <a:pt x="77" y="187"/>
                  </a:cubicBezTo>
                  <a:cubicBezTo>
                    <a:pt x="305" y="242"/>
                    <a:pt x="527" y="296"/>
                    <a:pt x="755" y="356"/>
                  </a:cubicBezTo>
                  <a:cubicBezTo>
                    <a:pt x="763" y="357"/>
                    <a:pt x="770" y="358"/>
                    <a:pt x="777" y="358"/>
                  </a:cubicBezTo>
                  <a:cubicBezTo>
                    <a:pt x="819" y="358"/>
                    <a:pt x="860" y="331"/>
                    <a:pt x="870" y="285"/>
                  </a:cubicBezTo>
                  <a:cubicBezTo>
                    <a:pt x="886" y="242"/>
                    <a:pt x="853" y="182"/>
                    <a:pt x="804" y="171"/>
                  </a:cubicBezTo>
                  <a:cubicBezTo>
                    <a:pt x="582" y="117"/>
                    <a:pt x="354" y="57"/>
                    <a:pt x="131" y="3"/>
                  </a:cubicBezTo>
                  <a:cubicBezTo>
                    <a:pt x="123" y="1"/>
                    <a:pt x="115"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9"/>
            <p:cNvSpPr/>
            <p:nvPr/>
          </p:nvSpPr>
          <p:spPr>
            <a:xfrm>
              <a:off x="6657975" y="3423150"/>
              <a:ext cx="36550" cy="30875"/>
            </a:xfrm>
            <a:custGeom>
              <a:avLst/>
              <a:gdLst/>
              <a:ahLst/>
              <a:cxnLst/>
              <a:rect l="l" t="t" r="r" b="b"/>
              <a:pathLst>
                <a:path w="1462" h="1235" extrusionOk="0">
                  <a:moveTo>
                    <a:pt x="186" y="1"/>
                  </a:moveTo>
                  <a:cubicBezTo>
                    <a:pt x="126" y="120"/>
                    <a:pt x="77" y="256"/>
                    <a:pt x="50" y="397"/>
                  </a:cubicBezTo>
                  <a:cubicBezTo>
                    <a:pt x="6" y="636"/>
                    <a:pt x="1" y="886"/>
                    <a:pt x="82" y="1114"/>
                  </a:cubicBezTo>
                  <a:lnTo>
                    <a:pt x="832" y="1228"/>
                  </a:lnTo>
                  <a:cubicBezTo>
                    <a:pt x="858" y="1232"/>
                    <a:pt x="885" y="1234"/>
                    <a:pt x="911" y="1234"/>
                  </a:cubicBezTo>
                  <a:cubicBezTo>
                    <a:pt x="1151" y="1234"/>
                    <a:pt x="1362" y="1060"/>
                    <a:pt x="1396" y="815"/>
                  </a:cubicBezTo>
                  <a:lnTo>
                    <a:pt x="1418" y="690"/>
                  </a:lnTo>
                  <a:cubicBezTo>
                    <a:pt x="1461" y="424"/>
                    <a:pt x="1271" y="169"/>
                    <a:pt x="1005" y="126"/>
                  </a:cubicBezTo>
                  <a:lnTo>
                    <a:pt x="186" y="1"/>
                  </a:lnTo>
                  <a:close/>
                </a:path>
              </a:pathLst>
            </a:custGeom>
            <a:solidFill>
              <a:srgbClr val="FE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a:off x="6711875" y="3395750"/>
              <a:ext cx="32050" cy="30375"/>
            </a:xfrm>
            <a:custGeom>
              <a:avLst/>
              <a:gdLst/>
              <a:ahLst/>
              <a:cxnLst/>
              <a:rect l="l" t="t" r="r" b="b"/>
              <a:pathLst>
                <a:path w="1282" h="1215" extrusionOk="0">
                  <a:moveTo>
                    <a:pt x="337" y="0"/>
                  </a:moveTo>
                  <a:cubicBezTo>
                    <a:pt x="250" y="103"/>
                    <a:pt x="6" y="695"/>
                    <a:pt x="0" y="923"/>
                  </a:cubicBezTo>
                  <a:lnTo>
                    <a:pt x="543" y="1184"/>
                  </a:lnTo>
                  <a:cubicBezTo>
                    <a:pt x="587" y="1204"/>
                    <a:pt x="634" y="1214"/>
                    <a:pt x="681" y="1214"/>
                  </a:cubicBezTo>
                  <a:cubicBezTo>
                    <a:pt x="846" y="1214"/>
                    <a:pt x="1021" y="1097"/>
                    <a:pt x="1113" y="907"/>
                  </a:cubicBezTo>
                  <a:lnTo>
                    <a:pt x="1168" y="793"/>
                  </a:lnTo>
                  <a:cubicBezTo>
                    <a:pt x="1282" y="543"/>
                    <a:pt x="1217" y="266"/>
                    <a:pt x="1021" y="174"/>
                  </a:cubicBezTo>
                  <a:lnTo>
                    <a:pt x="337" y="0"/>
                  </a:lnTo>
                  <a:close/>
                </a:path>
              </a:pathLst>
            </a:custGeom>
            <a:solidFill>
              <a:srgbClr val="FE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a:off x="6734825" y="3359650"/>
              <a:ext cx="25675" cy="30125"/>
            </a:xfrm>
            <a:custGeom>
              <a:avLst/>
              <a:gdLst/>
              <a:ahLst/>
              <a:cxnLst/>
              <a:rect l="l" t="t" r="r" b="b"/>
              <a:pathLst>
                <a:path w="1027" h="1205" extrusionOk="0">
                  <a:moveTo>
                    <a:pt x="206" y="0"/>
                  </a:moveTo>
                  <a:cubicBezTo>
                    <a:pt x="152" y="125"/>
                    <a:pt x="109" y="255"/>
                    <a:pt x="76" y="396"/>
                  </a:cubicBezTo>
                  <a:cubicBezTo>
                    <a:pt x="27" y="630"/>
                    <a:pt x="0" y="880"/>
                    <a:pt x="33" y="1102"/>
                  </a:cubicBezTo>
                  <a:lnTo>
                    <a:pt x="527" y="1200"/>
                  </a:lnTo>
                  <a:cubicBezTo>
                    <a:pt x="542" y="1203"/>
                    <a:pt x="557" y="1205"/>
                    <a:pt x="573" y="1205"/>
                  </a:cubicBezTo>
                  <a:cubicBezTo>
                    <a:pt x="737" y="1205"/>
                    <a:pt x="901" y="1025"/>
                    <a:pt x="950" y="782"/>
                  </a:cubicBezTo>
                  <a:lnTo>
                    <a:pt x="972" y="657"/>
                  </a:lnTo>
                  <a:cubicBezTo>
                    <a:pt x="1026" y="391"/>
                    <a:pt x="928" y="147"/>
                    <a:pt x="749" y="109"/>
                  </a:cubicBezTo>
                  <a:lnTo>
                    <a:pt x="206" y="0"/>
                  </a:lnTo>
                  <a:close/>
                </a:path>
              </a:pathLst>
            </a:custGeom>
            <a:solidFill>
              <a:srgbClr val="FE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9"/>
            <p:cNvSpPr/>
            <p:nvPr/>
          </p:nvSpPr>
          <p:spPr>
            <a:xfrm>
              <a:off x="6566100" y="3198250"/>
              <a:ext cx="22825" cy="36875"/>
            </a:xfrm>
            <a:custGeom>
              <a:avLst/>
              <a:gdLst/>
              <a:ahLst/>
              <a:cxnLst/>
              <a:rect l="l" t="t" r="r" b="b"/>
              <a:pathLst>
                <a:path w="913" h="1475" extrusionOk="0">
                  <a:moveTo>
                    <a:pt x="407" y="0"/>
                  </a:moveTo>
                  <a:lnTo>
                    <a:pt x="0" y="1472"/>
                  </a:lnTo>
                  <a:cubicBezTo>
                    <a:pt x="0" y="1472"/>
                    <a:pt x="19" y="1474"/>
                    <a:pt x="51" y="1474"/>
                  </a:cubicBezTo>
                  <a:cubicBezTo>
                    <a:pt x="187" y="1474"/>
                    <a:pt x="559" y="1428"/>
                    <a:pt x="695" y="940"/>
                  </a:cubicBezTo>
                  <a:cubicBezTo>
                    <a:pt x="858" y="343"/>
                    <a:pt x="912" y="142"/>
                    <a:pt x="912" y="142"/>
                  </a:cubicBezTo>
                  <a:lnTo>
                    <a:pt x="407" y="0"/>
                  </a:lnTo>
                  <a:close/>
                </a:path>
              </a:pathLst>
            </a:custGeom>
            <a:solidFill>
              <a:srgbClr val="FE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9"/>
            <p:cNvSpPr/>
            <p:nvPr/>
          </p:nvSpPr>
          <p:spPr>
            <a:xfrm>
              <a:off x="6479500" y="3633000"/>
              <a:ext cx="365000" cy="449050"/>
            </a:xfrm>
            <a:custGeom>
              <a:avLst/>
              <a:gdLst/>
              <a:ahLst/>
              <a:cxnLst/>
              <a:rect l="l" t="t" r="r" b="b"/>
              <a:pathLst>
                <a:path w="14600" h="17962" extrusionOk="0">
                  <a:moveTo>
                    <a:pt x="2818" y="1"/>
                  </a:moveTo>
                  <a:lnTo>
                    <a:pt x="1998" y="1488"/>
                  </a:lnTo>
                  <a:lnTo>
                    <a:pt x="0" y="1950"/>
                  </a:lnTo>
                  <a:lnTo>
                    <a:pt x="7553" y="17961"/>
                  </a:lnTo>
                  <a:lnTo>
                    <a:pt x="14600" y="13574"/>
                  </a:lnTo>
                  <a:lnTo>
                    <a:pt x="2818" y="1"/>
                  </a:ln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9"/>
            <p:cNvSpPr/>
            <p:nvPr/>
          </p:nvSpPr>
          <p:spPr>
            <a:xfrm>
              <a:off x="6549950" y="3564600"/>
              <a:ext cx="364725" cy="407775"/>
            </a:xfrm>
            <a:custGeom>
              <a:avLst/>
              <a:gdLst/>
              <a:ahLst/>
              <a:cxnLst/>
              <a:rect l="l" t="t" r="r" b="b"/>
              <a:pathLst>
                <a:path w="14589" h="16311" extrusionOk="0">
                  <a:moveTo>
                    <a:pt x="1678" y="0"/>
                  </a:moveTo>
                  <a:lnTo>
                    <a:pt x="0" y="2737"/>
                  </a:lnTo>
                  <a:lnTo>
                    <a:pt x="11782" y="16310"/>
                  </a:lnTo>
                  <a:lnTo>
                    <a:pt x="14589" y="10360"/>
                  </a:lnTo>
                  <a:lnTo>
                    <a:pt x="1678" y="0"/>
                  </a:ln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9"/>
            <p:cNvSpPr/>
            <p:nvPr/>
          </p:nvSpPr>
          <p:spPr>
            <a:xfrm>
              <a:off x="6525775" y="3667000"/>
              <a:ext cx="322000" cy="308500"/>
            </a:xfrm>
            <a:custGeom>
              <a:avLst/>
              <a:gdLst/>
              <a:ahLst/>
              <a:cxnLst/>
              <a:rect l="l" t="t" r="r" b="b"/>
              <a:pathLst>
                <a:path w="12880" h="12340" extrusionOk="0">
                  <a:moveTo>
                    <a:pt x="146" y="1"/>
                  </a:moveTo>
                  <a:cubicBezTo>
                    <a:pt x="125" y="1"/>
                    <a:pt x="102" y="7"/>
                    <a:pt x="82" y="20"/>
                  </a:cubicBezTo>
                  <a:cubicBezTo>
                    <a:pt x="22" y="58"/>
                    <a:pt x="1" y="134"/>
                    <a:pt x="39" y="194"/>
                  </a:cubicBezTo>
                  <a:lnTo>
                    <a:pt x="7303" y="12057"/>
                  </a:lnTo>
                  <a:cubicBezTo>
                    <a:pt x="7325" y="12095"/>
                    <a:pt x="7363" y="12117"/>
                    <a:pt x="7401" y="12117"/>
                  </a:cubicBezTo>
                  <a:lnTo>
                    <a:pt x="7406" y="12117"/>
                  </a:lnTo>
                  <a:lnTo>
                    <a:pt x="12744" y="12339"/>
                  </a:lnTo>
                  <a:cubicBezTo>
                    <a:pt x="12814" y="12339"/>
                    <a:pt x="12874" y="12285"/>
                    <a:pt x="12879" y="12220"/>
                  </a:cubicBezTo>
                  <a:cubicBezTo>
                    <a:pt x="12879" y="12152"/>
                    <a:pt x="12829" y="12089"/>
                    <a:pt x="12763" y="12089"/>
                  </a:cubicBezTo>
                  <a:cubicBezTo>
                    <a:pt x="12760" y="12089"/>
                    <a:pt x="12757" y="12089"/>
                    <a:pt x="12754" y="12089"/>
                  </a:cubicBezTo>
                  <a:lnTo>
                    <a:pt x="7482" y="11872"/>
                  </a:lnTo>
                  <a:lnTo>
                    <a:pt x="256" y="63"/>
                  </a:lnTo>
                  <a:cubicBezTo>
                    <a:pt x="231" y="24"/>
                    <a:pt x="18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a:off x="6664775" y="3963625"/>
              <a:ext cx="49825" cy="121550"/>
            </a:xfrm>
            <a:custGeom>
              <a:avLst/>
              <a:gdLst/>
              <a:ahLst/>
              <a:cxnLst/>
              <a:rect l="l" t="t" r="r" b="b"/>
              <a:pathLst>
                <a:path w="1993" h="4862" extrusionOk="0">
                  <a:moveTo>
                    <a:pt x="1854" y="0"/>
                  </a:moveTo>
                  <a:cubicBezTo>
                    <a:pt x="1803" y="0"/>
                    <a:pt x="1754" y="32"/>
                    <a:pt x="1732" y="83"/>
                  </a:cubicBezTo>
                  <a:lnTo>
                    <a:pt x="28" y="4693"/>
                  </a:lnTo>
                  <a:cubicBezTo>
                    <a:pt x="0" y="4758"/>
                    <a:pt x="33" y="4828"/>
                    <a:pt x="98" y="4856"/>
                  </a:cubicBezTo>
                  <a:cubicBezTo>
                    <a:pt x="109" y="4856"/>
                    <a:pt x="120" y="4861"/>
                    <a:pt x="131" y="4861"/>
                  </a:cubicBezTo>
                  <a:cubicBezTo>
                    <a:pt x="135" y="4861"/>
                    <a:pt x="139" y="4862"/>
                    <a:pt x="143" y="4862"/>
                  </a:cubicBezTo>
                  <a:cubicBezTo>
                    <a:pt x="193" y="4862"/>
                    <a:pt x="241" y="4830"/>
                    <a:pt x="261" y="4780"/>
                  </a:cubicBezTo>
                  <a:lnTo>
                    <a:pt x="1971" y="170"/>
                  </a:lnTo>
                  <a:cubicBezTo>
                    <a:pt x="1993" y="105"/>
                    <a:pt x="1960" y="34"/>
                    <a:pt x="1895" y="7"/>
                  </a:cubicBezTo>
                  <a:cubicBezTo>
                    <a:pt x="1882" y="3"/>
                    <a:pt x="1868" y="0"/>
                    <a:pt x="1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a:off x="6358275" y="3698025"/>
              <a:ext cx="207575" cy="445100"/>
            </a:xfrm>
            <a:custGeom>
              <a:avLst/>
              <a:gdLst/>
              <a:ahLst/>
              <a:cxnLst/>
              <a:rect l="l" t="t" r="r" b="b"/>
              <a:pathLst>
                <a:path w="8303" h="17804" extrusionOk="0">
                  <a:moveTo>
                    <a:pt x="5305" y="0"/>
                  </a:moveTo>
                  <a:lnTo>
                    <a:pt x="3829" y="842"/>
                  </a:lnTo>
                  <a:lnTo>
                    <a:pt x="1885" y="201"/>
                  </a:lnTo>
                  <a:lnTo>
                    <a:pt x="1" y="17803"/>
                  </a:lnTo>
                  <a:lnTo>
                    <a:pt x="8302" y="17722"/>
                  </a:lnTo>
                  <a:lnTo>
                    <a:pt x="53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a:off x="6490900" y="3661500"/>
              <a:ext cx="212175" cy="479575"/>
            </a:xfrm>
            <a:custGeom>
              <a:avLst/>
              <a:gdLst/>
              <a:ahLst/>
              <a:cxnLst/>
              <a:rect l="l" t="t" r="r" b="b"/>
              <a:pathLst>
                <a:path w="8487" h="19183" extrusionOk="0">
                  <a:moveTo>
                    <a:pt x="2856" y="1"/>
                  </a:moveTo>
                  <a:lnTo>
                    <a:pt x="0" y="1461"/>
                  </a:lnTo>
                  <a:lnTo>
                    <a:pt x="2997" y="19183"/>
                  </a:lnTo>
                  <a:lnTo>
                    <a:pt x="8487" y="15562"/>
                  </a:lnTo>
                  <a:lnTo>
                    <a:pt x="2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a:off x="6354900" y="4040900"/>
              <a:ext cx="214475" cy="105350"/>
            </a:xfrm>
            <a:custGeom>
              <a:avLst/>
              <a:gdLst/>
              <a:ahLst/>
              <a:cxnLst/>
              <a:rect l="l" t="t" r="r" b="b"/>
              <a:pathLst>
                <a:path w="8579" h="4214" extrusionOk="0">
                  <a:moveTo>
                    <a:pt x="4211" y="1"/>
                  </a:moveTo>
                  <a:cubicBezTo>
                    <a:pt x="4178" y="1"/>
                    <a:pt x="4146" y="13"/>
                    <a:pt x="4121" y="38"/>
                  </a:cubicBezTo>
                  <a:lnTo>
                    <a:pt x="49" y="3996"/>
                  </a:lnTo>
                  <a:cubicBezTo>
                    <a:pt x="0" y="4045"/>
                    <a:pt x="0" y="4121"/>
                    <a:pt x="49" y="4175"/>
                  </a:cubicBezTo>
                  <a:cubicBezTo>
                    <a:pt x="71" y="4197"/>
                    <a:pt x="98" y="4208"/>
                    <a:pt x="125" y="4213"/>
                  </a:cubicBezTo>
                  <a:cubicBezTo>
                    <a:pt x="163" y="4213"/>
                    <a:pt x="196" y="4202"/>
                    <a:pt x="223" y="4175"/>
                  </a:cubicBezTo>
                  <a:lnTo>
                    <a:pt x="4213" y="299"/>
                  </a:lnTo>
                  <a:lnTo>
                    <a:pt x="8356" y="4099"/>
                  </a:lnTo>
                  <a:cubicBezTo>
                    <a:pt x="8379" y="4122"/>
                    <a:pt x="8409" y="4133"/>
                    <a:pt x="8440" y="4133"/>
                  </a:cubicBezTo>
                  <a:cubicBezTo>
                    <a:pt x="8473" y="4133"/>
                    <a:pt x="8507" y="4120"/>
                    <a:pt x="8530" y="4094"/>
                  </a:cubicBezTo>
                  <a:cubicBezTo>
                    <a:pt x="8579" y="4040"/>
                    <a:pt x="8573" y="3964"/>
                    <a:pt x="8524" y="3915"/>
                  </a:cubicBezTo>
                  <a:lnTo>
                    <a:pt x="4295" y="33"/>
                  </a:lnTo>
                  <a:cubicBezTo>
                    <a:pt x="4271" y="12"/>
                    <a:pt x="4241" y="1"/>
                    <a:pt x="4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a:off x="6450850" y="3715950"/>
              <a:ext cx="12525" cy="331200"/>
            </a:xfrm>
            <a:custGeom>
              <a:avLst/>
              <a:gdLst/>
              <a:ahLst/>
              <a:cxnLst/>
              <a:rect l="l" t="t" r="r" b="b"/>
              <a:pathLst>
                <a:path w="501" h="13248" extrusionOk="0">
                  <a:moveTo>
                    <a:pt x="120" y="0"/>
                  </a:moveTo>
                  <a:cubicBezTo>
                    <a:pt x="55" y="0"/>
                    <a:pt x="1" y="60"/>
                    <a:pt x="1" y="130"/>
                  </a:cubicBezTo>
                  <a:lnTo>
                    <a:pt x="245" y="13128"/>
                  </a:lnTo>
                  <a:cubicBezTo>
                    <a:pt x="245" y="13194"/>
                    <a:pt x="294" y="13242"/>
                    <a:pt x="359" y="13248"/>
                  </a:cubicBezTo>
                  <a:lnTo>
                    <a:pt x="375" y="13248"/>
                  </a:lnTo>
                  <a:cubicBezTo>
                    <a:pt x="440" y="13248"/>
                    <a:pt x="500" y="13194"/>
                    <a:pt x="495" y="13123"/>
                  </a:cubicBezTo>
                  <a:lnTo>
                    <a:pt x="250" y="125"/>
                  </a:lnTo>
                  <a:cubicBezTo>
                    <a:pt x="250" y="54"/>
                    <a:pt x="191"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a:off x="6427975" y="3447700"/>
              <a:ext cx="37625" cy="269275"/>
            </a:xfrm>
            <a:custGeom>
              <a:avLst/>
              <a:gdLst/>
              <a:ahLst/>
              <a:cxnLst/>
              <a:rect l="l" t="t" r="r" b="b"/>
              <a:pathLst>
                <a:path w="1505" h="10771" extrusionOk="0">
                  <a:moveTo>
                    <a:pt x="1381" y="0"/>
                  </a:moveTo>
                  <a:cubicBezTo>
                    <a:pt x="1316" y="0"/>
                    <a:pt x="1247" y="42"/>
                    <a:pt x="1236" y="127"/>
                  </a:cubicBezTo>
                  <a:lnTo>
                    <a:pt x="280" y="8319"/>
                  </a:lnTo>
                  <a:cubicBezTo>
                    <a:pt x="194" y="9096"/>
                    <a:pt x="101" y="9872"/>
                    <a:pt x="9" y="10649"/>
                  </a:cubicBezTo>
                  <a:cubicBezTo>
                    <a:pt x="1" y="10730"/>
                    <a:pt x="61" y="10771"/>
                    <a:pt x="125" y="10771"/>
                  </a:cubicBezTo>
                  <a:cubicBezTo>
                    <a:pt x="189" y="10771"/>
                    <a:pt x="259" y="10730"/>
                    <a:pt x="270" y="10649"/>
                  </a:cubicBezTo>
                  <a:lnTo>
                    <a:pt x="1225" y="2450"/>
                  </a:lnTo>
                  <a:cubicBezTo>
                    <a:pt x="1312" y="1674"/>
                    <a:pt x="1404" y="903"/>
                    <a:pt x="1497" y="127"/>
                  </a:cubicBezTo>
                  <a:cubicBezTo>
                    <a:pt x="1505" y="42"/>
                    <a:pt x="1445" y="0"/>
                    <a:pt x="1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a:off x="6466875" y="3446875"/>
              <a:ext cx="10200" cy="269300"/>
            </a:xfrm>
            <a:custGeom>
              <a:avLst/>
              <a:gdLst/>
              <a:ahLst/>
              <a:cxnLst/>
              <a:rect l="l" t="t" r="r" b="b"/>
              <a:pathLst>
                <a:path w="408" h="10772" extrusionOk="0">
                  <a:moveTo>
                    <a:pt x="277" y="1"/>
                  </a:moveTo>
                  <a:cubicBezTo>
                    <a:pt x="212" y="1"/>
                    <a:pt x="147" y="43"/>
                    <a:pt x="147" y="127"/>
                  </a:cubicBezTo>
                  <a:cubicBezTo>
                    <a:pt x="109" y="2858"/>
                    <a:pt x="71" y="5594"/>
                    <a:pt x="33" y="8325"/>
                  </a:cubicBezTo>
                  <a:cubicBezTo>
                    <a:pt x="22" y="9096"/>
                    <a:pt x="11" y="9873"/>
                    <a:pt x="0" y="10649"/>
                  </a:cubicBezTo>
                  <a:cubicBezTo>
                    <a:pt x="0" y="10731"/>
                    <a:pt x="65" y="10771"/>
                    <a:pt x="131" y="10771"/>
                  </a:cubicBezTo>
                  <a:cubicBezTo>
                    <a:pt x="196" y="10771"/>
                    <a:pt x="261" y="10731"/>
                    <a:pt x="261" y="10649"/>
                  </a:cubicBezTo>
                  <a:cubicBezTo>
                    <a:pt x="299" y="7913"/>
                    <a:pt x="337" y="5182"/>
                    <a:pt x="375" y="2451"/>
                  </a:cubicBezTo>
                  <a:lnTo>
                    <a:pt x="408" y="127"/>
                  </a:lnTo>
                  <a:cubicBezTo>
                    <a:pt x="408" y="43"/>
                    <a:pt x="342"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a:off x="6486950" y="3609433"/>
              <a:ext cx="14874" cy="69218"/>
            </a:xfrm>
            <a:custGeom>
              <a:avLst/>
              <a:gdLst/>
              <a:ahLst/>
              <a:cxnLst/>
              <a:rect l="l" t="t" r="r" b="b"/>
              <a:pathLst>
                <a:path w="595" h="2412" extrusionOk="0">
                  <a:moveTo>
                    <a:pt x="161" y="0"/>
                  </a:moveTo>
                  <a:cubicBezTo>
                    <a:pt x="85" y="0"/>
                    <a:pt x="1" y="65"/>
                    <a:pt x="17" y="163"/>
                  </a:cubicBezTo>
                  <a:cubicBezTo>
                    <a:pt x="120" y="880"/>
                    <a:pt x="229" y="1597"/>
                    <a:pt x="332" y="2319"/>
                  </a:cubicBezTo>
                  <a:cubicBezTo>
                    <a:pt x="341" y="2383"/>
                    <a:pt x="385" y="2411"/>
                    <a:pt x="434" y="2411"/>
                  </a:cubicBezTo>
                  <a:cubicBezTo>
                    <a:pt x="509" y="2411"/>
                    <a:pt x="595" y="2347"/>
                    <a:pt x="582" y="2248"/>
                  </a:cubicBezTo>
                  <a:lnTo>
                    <a:pt x="267" y="93"/>
                  </a:lnTo>
                  <a:cubicBezTo>
                    <a:pt x="256" y="28"/>
                    <a:pt x="210"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a:off x="6522924" y="3577522"/>
              <a:ext cx="27847" cy="56018"/>
            </a:xfrm>
            <a:custGeom>
              <a:avLst/>
              <a:gdLst/>
              <a:ahLst/>
              <a:cxnLst/>
              <a:rect l="l" t="t" r="r" b="b"/>
              <a:pathLst>
                <a:path w="1114" h="1952" extrusionOk="0">
                  <a:moveTo>
                    <a:pt x="176" y="0"/>
                  </a:moveTo>
                  <a:cubicBezTo>
                    <a:pt x="92" y="0"/>
                    <a:pt x="1" y="95"/>
                    <a:pt x="50" y="200"/>
                  </a:cubicBezTo>
                  <a:cubicBezTo>
                    <a:pt x="316" y="760"/>
                    <a:pt x="582" y="1324"/>
                    <a:pt x="842" y="1883"/>
                  </a:cubicBezTo>
                  <a:cubicBezTo>
                    <a:pt x="864" y="1931"/>
                    <a:pt x="902" y="1951"/>
                    <a:pt x="940" y="1951"/>
                  </a:cubicBezTo>
                  <a:cubicBezTo>
                    <a:pt x="1024" y="1951"/>
                    <a:pt x="1113" y="1857"/>
                    <a:pt x="1065" y="1753"/>
                  </a:cubicBezTo>
                  <a:cubicBezTo>
                    <a:pt x="804" y="1194"/>
                    <a:pt x="538" y="629"/>
                    <a:pt x="272" y="65"/>
                  </a:cubicBezTo>
                  <a:cubicBezTo>
                    <a:pt x="250" y="19"/>
                    <a:pt x="214"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a:off x="6486100" y="3444900"/>
              <a:ext cx="89750" cy="157575"/>
            </a:xfrm>
            <a:custGeom>
              <a:avLst/>
              <a:gdLst/>
              <a:ahLst/>
              <a:cxnLst/>
              <a:rect l="l" t="t" r="r" b="b"/>
              <a:pathLst>
                <a:path w="3590" h="6303" extrusionOk="0">
                  <a:moveTo>
                    <a:pt x="178" y="1"/>
                  </a:moveTo>
                  <a:cubicBezTo>
                    <a:pt x="92" y="1"/>
                    <a:pt x="0" y="94"/>
                    <a:pt x="57" y="195"/>
                  </a:cubicBezTo>
                  <a:lnTo>
                    <a:pt x="3314" y="6238"/>
                  </a:lnTo>
                  <a:cubicBezTo>
                    <a:pt x="3338" y="6283"/>
                    <a:pt x="3375" y="6302"/>
                    <a:pt x="3414" y="6302"/>
                  </a:cubicBezTo>
                  <a:cubicBezTo>
                    <a:pt x="3500" y="6302"/>
                    <a:pt x="3589" y="6209"/>
                    <a:pt x="3537" y="6108"/>
                  </a:cubicBezTo>
                  <a:lnTo>
                    <a:pt x="279" y="65"/>
                  </a:lnTo>
                  <a:cubicBezTo>
                    <a:pt x="256" y="19"/>
                    <a:pt x="218"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a:off x="6477375" y="3446800"/>
              <a:ext cx="80825" cy="184450"/>
            </a:xfrm>
            <a:custGeom>
              <a:avLst/>
              <a:gdLst/>
              <a:ahLst/>
              <a:cxnLst/>
              <a:rect l="l" t="t" r="r" b="b"/>
              <a:pathLst>
                <a:path w="3233" h="7378" extrusionOk="0">
                  <a:moveTo>
                    <a:pt x="156" y="0"/>
                  </a:moveTo>
                  <a:cubicBezTo>
                    <a:pt x="77" y="0"/>
                    <a:pt x="0" y="60"/>
                    <a:pt x="36" y="152"/>
                  </a:cubicBezTo>
                  <a:lnTo>
                    <a:pt x="2947" y="7291"/>
                  </a:lnTo>
                  <a:cubicBezTo>
                    <a:pt x="2970" y="7351"/>
                    <a:pt x="3023" y="7378"/>
                    <a:pt x="3075" y="7378"/>
                  </a:cubicBezTo>
                  <a:cubicBezTo>
                    <a:pt x="3155" y="7378"/>
                    <a:pt x="3232" y="7316"/>
                    <a:pt x="3196" y="7221"/>
                  </a:cubicBezTo>
                  <a:cubicBezTo>
                    <a:pt x="2224" y="4843"/>
                    <a:pt x="1258" y="2465"/>
                    <a:pt x="286" y="87"/>
                  </a:cubicBezTo>
                  <a:cubicBezTo>
                    <a:pt x="262" y="26"/>
                    <a:pt x="20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a:off x="6669123" y="3161754"/>
              <a:ext cx="321994" cy="119350"/>
            </a:xfrm>
            <a:custGeom>
              <a:avLst/>
              <a:gdLst/>
              <a:ahLst/>
              <a:cxnLst/>
              <a:rect l="l" t="t" r="r" b="b"/>
              <a:pathLst>
                <a:path w="19036" h="4774" extrusionOk="0">
                  <a:moveTo>
                    <a:pt x="17181" y="0"/>
                  </a:moveTo>
                  <a:cubicBezTo>
                    <a:pt x="17136" y="0"/>
                    <a:pt x="17089" y="2"/>
                    <a:pt x="17043" y="5"/>
                  </a:cubicBezTo>
                  <a:lnTo>
                    <a:pt x="1678" y="1211"/>
                  </a:lnTo>
                  <a:cubicBezTo>
                    <a:pt x="1189" y="1249"/>
                    <a:pt x="760" y="1482"/>
                    <a:pt x="462" y="1830"/>
                  </a:cubicBezTo>
                  <a:cubicBezTo>
                    <a:pt x="168" y="2177"/>
                    <a:pt x="0" y="2639"/>
                    <a:pt x="38" y="3127"/>
                  </a:cubicBezTo>
                  <a:cubicBezTo>
                    <a:pt x="110" y="4060"/>
                    <a:pt x="892" y="4773"/>
                    <a:pt x="1812" y="4773"/>
                  </a:cubicBezTo>
                  <a:cubicBezTo>
                    <a:pt x="1861" y="4773"/>
                    <a:pt x="1910" y="4771"/>
                    <a:pt x="1960" y="4767"/>
                  </a:cubicBezTo>
                  <a:lnTo>
                    <a:pt x="17320" y="3562"/>
                  </a:lnTo>
                  <a:cubicBezTo>
                    <a:pt x="18297" y="3486"/>
                    <a:pt x="19036" y="2622"/>
                    <a:pt x="18960" y="1645"/>
                  </a:cubicBezTo>
                  <a:cubicBezTo>
                    <a:pt x="18887" y="714"/>
                    <a:pt x="18101" y="0"/>
                    <a:pt x="17181" y="0"/>
                  </a:cubicBezTo>
                  <a:close/>
                </a:path>
              </a:pathLst>
            </a:custGeom>
            <a:solidFill>
              <a:srgbClr val="FED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a:off x="6662473" y="3156027"/>
              <a:ext cx="321994" cy="119350"/>
            </a:xfrm>
            <a:custGeom>
              <a:avLst/>
              <a:gdLst/>
              <a:ahLst/>
              <a:cxnLst/>
              <a:rect l="l" t="t" r="r" b="b"/>
              <a:pathLst>
                <a:path w="19036" h="4774" extrusionOk="0">
                  <a:moveTo>
                    <a:pt x="17178" y="1"/>
                  </a:moveTo>
                  <a:cubicBezTo>
                    <a:pt x="17131" y="1"/>
                    <a:pt x="17085" y="3"/>
                    <a:pt x="17038" y="6"/>
                  </a:cubicBezTo>
                  <a:lnTo>
                    <a:pt x="1678" y="1212"/>
                  </a:lnTo>
                  <a:cubicBezTo>
                    <a:pt x="1189" y="1250"/>
                    <a:pt x="760" y="1483"/>
                    <a:pt x="462" y="1831"/>
                  </a:cubicBezTo>
                  <a:cubicBezTo>
                    <a:pt x="163" y="2178"/>
                    <a:pt x="0" y="2640"/>
                    <a:pt x="38" y="3128"/>
                  </a:cubicBezTo>
                  <a:cubicBezTo>
                    <a:pt x="111" y="4064"/>
                    <a:pt x="897" y="4773"/>
                    <a:pt x="1816" y="4773"/>
                  </a:cubicBezTo>
                  <a:cubicBezTo>
                    <a:pt x="1862" y="4773"/>
                    <a:pt x="1908" y="4772"/>
                    <a:pt x="1955" y="4768"/>
                  </a:cubicBezTo>
                  <a:lnTo>
                    <a:pt x="17320" y="3563"/>
                  </a:lnTo>
                  <a:cubicBezTo>
                    <a:pt x="18297" y="3487"/>
                    <a:pt x="19036" y="2623"/>
                    <a:pt x="18960" y="1646"/>
                  </a:cubicBezTo>
                  <a:cubicBezTo>
                    <a:pt x="18887" y="710"/>
                    <a:pt x="18101" y="1"/>
                    <a:pt x="17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rot="-178147">
              <a:off x="6706367" y="3192924"/>
              <a:ext cx="64228" cy="62728"/>
            </a:xfrm>
            <a:custGeom>
              <a:avLst/>
              <a:gdLst/>
              <a:ahLst/>
              <a:cxnLst/>
              <a:rect l="l" t="t" r="r" b="b"/>
              <a:pathLst>
                <a:path w="2569" h="2509" extrusionOk="0">
                  <a:moveTo>
                    <a:pt x="1211" y="1"/>
                  </a:moveTo>
                  <a:lnTo>
                    <a:pt x="875" y="837"/>
                  </a:lnTo>
                  <a:lnTo>
                    <a:pt x="1" y="1038"/>
                  </a:lnTo>
                  <a:lnTo>
                    <a:pt x="690" y="1613"/>
                  </a:lnTo>
                  <a:lnTo>
                    <a:pt x="609" y="2509"/>
                  </a:lnTo>
                  <a:lnTo>
                    <a:pt x="1369" y="2026"/>
                  </a:lnTo>
                  <a:lnTo>
                    <a:pt x="2194" y="2384"/>
                  </a:lnTo>
                  <a:lnTo>
                    <a:pt x="2194" y="2384"/>
                  </a:lnTo>
                  <a:lnTo>
                    <a:pt x="1971" y="1510"/>
                  </a:lnTo>
                  <a:lnTo>
                    <a:pt x="2569" y="837"/>
                  </a:lnTo>
                  <a:lnTo>
                    <a:pt x="1667" y="777"/>
                  </a:lnTo>
                  <a:lnTo>
                    <a:pt x="1211" y="1"/>
                  </a:ln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rot="-178147">
              <a:off x="6793716" y="3181457"/>
              <a:ext cx="64228" cy="62753"/>
            </a:xfrm>
            <a:custGeom>
              <a:avLst/>
              <a:gdLst/>
              <a:ahLst/>
              <a:cxnLst/>
              <a:rect l="l" t="t" r="r" b="b"/>
              <a:pathLst>
                <a:path w="2569" h="2510" extrusionOk="0">
                  <a:moveTo>
                    <a:pt x="1211" y="1"/>
                  </a:moveTo>
                  <a:lnTo>
                    <a:pt x="875" y="837"/>
                  </a:lnTo>
                  <a:lnTo>
                    <a:pt x="0" y="1038"/>
                  </a:lnTo>
                  <a:lnTo>
                    <a:pt x="690" y="1613"/>
                  </a:lnTo>
                  <a:lnTo>
                    <a:pt x="609" y="2509"/>
                  </a:lnTo>
                  <a:lnTo>
                    <a:pt x="1369" y="2026"/>
                  </a:lnTo>
                  <a:lnTo>
                    <a:pt x="2194" y="2384"/>
                  </a:lnTo>
                  <a:lnTo>
                    <a:pt x="2194" y="2384"/>
                  </a:lnTo>
                  <a:lnTo>
                    <a:pt x="1977" y="1510"/>
                  </a:lnTo>
                  <a:lnTo>
                    <a:pt x="2569" y="837"/>
                  </a:lnTo>
                  <a:lnTo>
                    <a:pt x="1673" y="777"/>
                  </a:lnTo>
                  <a:lnTo>
                    <a:pt x="1211" y="1"/>
                  </a:ln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9"/>
            <p:cNvSpPr/>
            <p:nvPr/>
          </p:nvSpPr>
          <p:spPr>
            <a:xfrm rot="-178147">
              <a:off x="6881738" y="3169954"/>
              <a:ext cx="64228" cy="62753"/>
            </a:xfrm>
            <a:custGeom>
              <a:avLst/>
              <a:gdLst/>
              <a:ahLst/>
              <a:cxnLst/>
              <a:rect l="l" t="t" r="r" b="b"/>
              <a:pathLst>
                <a:path w="2569" h="2510" extrusionOk="0">
                  <a:moveTo>
                    <a:pt x="1211" y="1"/>
                  </a:moveTo>
                  <a:lnTo>
                    <a:pt x="880" y="837"/>
                  </a:lnTo>
                  <a:lnTo>
                    <a:pt x="0" y="1038"/>
                  </a:lnTo>
                  <a:lnTo>
                    <a:pt x="695" y="1613"/>
                  </a:lnTo>
                  <a:lnTo>
                    <a:pt x="608" y="2509"/>
                  </a:lnTo>
                  <a:lnTo>
                    <a:pt x="1374" y="2026"/>
                  </a:lnTo>
                  <a:lnTo>
                    <a:pt x="2199" y="2384"/>
                  </a:lnTo>
                  <a:lnTo>
                    <a:pt x="1977" y="1510"/>
                  </a:lnTo>
                  <a:lnTo>
                    <a:pt x="2569" y="837"/>
                  </a:lnTo>
                  <a:lnTo>
                    <a:pt x="1673" y="777"/>
                  </a:lnTo>
                  <a:lnTo>
                    <a:pt x="1211" y="1"/>
                  </a:ln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 name="Google Shape;881;p49"/>
          <p:cNvSpPr/>
          <p:nvPr/>
        </p:nvSpPr>
        <p:spPr>
          <a:xfrm>
            <a:off x="6548294" y="1547427"/>
            <a:ext cx="2702025" cy="3707725"/>
          </a:xfrm>
          <a:custGeom>
            <a:avLst/>
            <a:gdLst/>
            <a:ahLst/>
            <a:cxnLst/>
            <a:rect l="l" t="t" r="r" b="b"/>
            <a:pathLst>
              <a:path w="108081" h="148309" extrusionOk="0">
                <a:moveTo>
                  <a:pt x="108081" y="303"/>
                </a:moveTo>
                <a:cubicBezTo>
                  <a:pt x="93083" y="303"/>
                  <a:pt x="74799" y="-2176"/>
                  <a:pt x="63743" y="7959"/>
                </a:cubicBezTo>
                <a:cubicBezTo>
                  <a:pt x="60544" y="10891"/>
                  <a:pt x="58292" y="14966"/>
                  <a:pt x="57045" y="19123"/>
                </a:cubicBezTo>
                <a:cubicBezTo>
                  <a:pt x="56080" y="22339"/>
                  <a:pt x="57505" y="26637"/>
                  <a:pt x="55131" y="29011"/>
                </a:cubicBezTo>
                <a:cubicBezTo>
                  <a:pt x="50785" y="33357"/>
                  <a:pt x="41603" y="32613"/>
                  <a:pt x="39182" y="38262"/>
                </a:cubicBezTo>
                <a:cubicBezTo>
                  <a:pt x="36860" y="43680"/>
                  <a:pt x="36298" y="49946"/>
                  <a:pt x="36949" y="55805"/>
                </a:cubicBezTo>
                <a:cubicBezTo>
                  <a:pt x="37410" y="59948"/>
                  <a:pt x="39774" y="64376"/>
                  <a:pt x="38225" y="68246"/>
                </a:cubicBezTo>
                <a:cubicBezTo>
                  <a:pt x="33696" y="79562"/>
                  <a:pt x="16725" y="81064"/>
                  <a:pt x="9517" y="90893"/>
                </a:cubicBezTo>
                <a:cubicBezTo>
                  <a:pt x="3636" y="98913"/>
                  <a:pt x="7317" y="110662"/>
                  <a:pt x="6327" y="120558"/>
                </a:cubicBezTo>
                <a:cubicBezTo>
                  <a:pt x="5681" y="127015"/>
                  <a:pt x="2319" y="132902"/>
                  <a:pt x="267" y="139058"/>
                </a:cubicBezTo>
                <a:cubicBezTo>
                  <a:pt x="-754" y="142121"/>
                  <a:pt x="2117" y="145246"/>
                  <a:pt x="3138" y="148309"/>
                </a:cubicBezTo>
              </a:path>
            </a:pathLst>
          </a:custGeom>
          <a:noFill/>
          <a:ln w="9525" cap="flat" cmpd="sng">
            <a:solidFill>
              <a:schemeClr val="accent1"/>
            </a:solidFill>
            <a:prstDash val="lgDash"/>
            <a:round/>
            <a:headEnd type="none" w="med" len="med"/>
            <a:tailEnd type="none" w="med" len="med"/>
          </a:ln>
        </p:spPr>
      </p:sp>
      <p:grpSp>
        <p:nvGrpSpPr>
          <p:cNvPr id="882" name="Google Shape;882;p49"/>
          <p:cNvGrpSpPr/>
          <p:nvPr/>
        </p:nvGrpSpPr>
        <p:grpSpPr>
          <a:xfrm>
            <a:off x="1415454" y="3365223"/>
            <a:ext cx="154688" cy="281485"/>
            <a:chOff x="1415454" y="3365223"/>
            <a:chExt cx="154688" cy="281485"/>
          </a:xfrm>
        </p:grpSpPr>
        <p:grpSp>
          <p:nvGrpSpPr>
            <p:cNvPr id="883" name="Google Shape;883;p49"/>
            <p:cNvGrpSpPr/>
            <p:nvPr/>
          </p:nvGrpSpPr>
          <p:grpSpPr>
            <a:xfrm>
              <a:off x="1415454" y="3365223"/>
              <a:ext cx="100455" cy="229660"/>
              <a:chOff x="5881500" y="3057600"/>
              <a:chExt cx="50925" cy="116425"/>
            </a:xfrm>
          </p:grpSpPr>
          <p:sp>
            <p:nvSpPr>
              <p:cNvPr id="884" name="Google Shape;884;p49"/>
              <p:cNvSpPr/>
              <p:nvPr/>
            </p:nvSpPr>
            <p:spPr>
              <a:xfrm>
                <a:off x="5881500" y="3160925"/>
                <a:ext cx="16875" cy="13100"/>
              </a:xfrm>
              <a:custGeom>
                <a:avLst/>
                <a:gdLst/>
                <a:ahLst/>
                <a:cxnLst/>
                <a:rect l="l" t="t" r="r" b="b"/>
                <a:pathLst>
                  <a:path w="675" h="524" extrusionOk="0">
                    <a:moveTo>
                      <a:pt x="341" y="1"/>
                    </a:moveTo>
                    <a:cubicBezTo>
                      <a:pt x="1" y="1"/>
                      <a:pt x="1" y="523"/>
                      <a:pt x="341" y="523"/>
                    </a:cubicBezTo>
                    <a:cubicBezTo>
                      <a:pt x="674" y="523"/>
                      <a:pt x="674"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5907800" y="3057600"/>
                <a:ext cx="24625" cy="66275"/>
              </a:xfrm>
              <a:custGeom>
                <a:avLst/>
                <a:gdLst/>
                <a:ahLst/>
                <a:cxnLst/>
                <a:rect l="l" t="t" r="r" b="b"/>
                <a:pathLst>
                  <a:path w="985" h="2651" extrusionOk="0">
                    <a:moveTo>
                      <a:pt x="493" y="1"/>
                    </a:moveTo>
                    <a:lnTo>
                      <a:pt x="1" y="1325"/>
                    </a:lnTo>
                    <a:lnTo>
                      <a:pt x="493" y="2650"/>
                    </a:lnTo>
                    <a:lnTo>
                      <a:pt x="985" y="1325"/>
                    </a:lnTo>
                    <a:lnTo>
                      <a:pt x="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49"/>
            <p:cNvSpPr/>
            <p:nvPr/>
          </p:nvSpPr>
          <p:spPr>
            <a:xfrm>
              <a:off x="1482604" y="3620867"/>
              <a:ext cx="33288" cy="25841"/>
            </a:xfrm>
            <a:custGeom>
              <a:avLst/>
              <a:gdLst/>
              <a:ahLst/>
              <a:cxnLst/>
              <a:rect l="l" t="t" r="r" b="b"/>
              <a:pathLst>
                <a:path w="675" h="524" extrusionOk="0">
                  <a:moveTo>
                    <a:pt x="341" y="1"/>
                  </a:moveTo>
                  <a:cubicBezTo>
                    <a:pt x="1" y="1"/>
                    <a:pt x="1" y="523"/>
                    <a:pt x="341" y="523"/>
                  </a:cubicBezTo>
                  <a:cubicBezTo>
                    <a:pt x="674" y="523"/>
                    <a:pt x="674"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1536854" y="3551017"/>
              <a:ext cx="33288" cy="25841"/>
            </a:xfrm>
            <a:custGeom>
              <a:avLst/>
              <a:gdLst/>
              <a:ahLst/>
              <a:cxnLst/>
              <a:rect l="l" t="t" r="r" b="b"/>
              <a:pathLst>
                <a:path w="675" h="524" extrusionOk="0">
                  <a:moveTo>
                    <a:pt x="341" y="1"/>
                  </a:moveTo>
                  <a:cubicBezTo>
                    <a:pt x="1" y="1"/>
                    <a:pt x="1" y="523"/>
                    <a:pt x="341" y="523"/>
                  </a:cubicBezTo>
                  <a:cubicBezTo>
                    <a:pt x="674" y="523"/>
                    <a:pt x="674"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49"/>
          <p:cNvGrpSpPr/>
          <p:nvPr/>
        </p:nvGrpSpPr>
        <p:grpSpPr>
          <a:xfrm>
            <a:off x="7532303" y="3444371"/>
            <a:ext cx="253175" cy="281487"/>
            <a:chOff x="6050500" y="3685025"/>
            <a:chExt cx="402953" cy="448014"/>
          </a:xfrm>
        </p:grpSpPr>
        <p:sp>
          <p:nvSpPr>
            <p:cNvPr id="889" name="Google Shape;889;p49"/>
            <p:cNvSpPr/>
            <p:nvPr/>
          </p:nvSpPr>
          <p:spPr>
            <a:xfrm>
              <a:off x="6214562" y="3873472"/>
              <a:ext cx="96926" cy="259567"/>
            </a:xfrm>
            <a:custGeom>
              <a:avLst/>
              <a:gdLst/>
              <a:ahLst/>
              <a:cxnLst/>
              <a:rect l="l" t="t" r="r" b="b"/>
              <a:pathLst>
                <a:path w="4856" h="13006" extrusionOk="0">
                  <a:moveTo>
                    <a:pt x="2434" y="1"/>
                  </a:moveTo>
                  <a:lnTo>
                    <a:pt x="0" y="6509"/>
                  </a:lnTo>
                  <a:lnTo>
                    <a:pt x="2434" y="13005"/>
                  </a:lnTo>
                  <a:lnTo>
                    <a:pt x="4855" y="6509"/>
                  </a:lnTo>
                  <a:lnTo>
                    <a:pt x="2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6050500" y="3838385"/>
              <a:ext cx="78563" cy="61130"/>
            </a:xfrm>
            <a:custGeom>
              <a:avLst/>
              <a:gdLst/>
              <a:ahLst/>
              <a:cxnLst/>
              <a:rect l="l" t="t" r="r" b="b"/>
              <a:pathLst>
                <a:path w="3936" h="3063" extrusionOk="0">
                  <a:moveTo>
                    <a:pt x="1968" y="1"/>
                  </a:moveTo>
                  <a:cubicBezTo>
                    <a:pt x="1" y="1"/>
                    <a:pt x="1" y="3063"/>
                    <a:pt x="1968" y="3063"/>
                  </a:cubicBezTo>
                  <a:cubicBezTo>
                    <a:pt x="3936" y="3063"/>
                    <a:pt x="3936" y="1"/>
                    <a:pt x="1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9"/>
            <p:cNvSpPr/>
            <p:nvPr/>
          </p:nvSpPr>
          <p:spPr>
            <a:xfrm>
              <a:off x="6406267" y="3820263"/>
              <a:ext cx="47185" cy="36502"/>
            </a:xfrm>
            <a:custGeom>
              <a:avLst/>
              <a:gdLst/>
              <a:ahLst/>
              <a:cxnLst/>
              <a:rect l="l" t="t" r="r" b="b"/>
              <a:pathLst>
                <a:path w="2364" h="1829" extrusionOk="0">
                  <a:moveTo>
                    <a:pt x="1176" y="1"/>
                  </a:moveTo>
                  <a:cubicBezTo>
                    <a:pt x="0" y="1"/>
                    <a:pt x="0" y="1829"/>
                    <a:pt x="1176" y="1829"/>
                  </a:cubicBezTo>
                  <a:cubicBezTo>
                    <a:pt x="2364" y="1829"/>
                    <a:pt x="2364"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9"/>
            <p:cNvSpPr/>
            <p:nvPr/>
          </p:nvSpPr>
          <p:spPr>
            <a:xfrm>
              <a:off x="6298210" y="3703387"/>
              <a:ext cx="47185" cy="36742"/>
            </a:xfrm>
            <a:custGeom>
              <a:avLst/>
              <a:gdLst/>
              <a:ahLst/>
              <a:cxnLst/>
              <a:rect l="l" t="t" r="r" b="b"/>
              <a:pathLst>
                <a:path w="2364" h="1841" extrusionOk="0">
                  <a:moveTo>
                    <a:pt x="1188" y="1"/>
                  </a:moveTo>
                  <a:cubicBezTo>
                    <a:pt x="0" y="1"/>
                    <a:pt x="0" y="1840"/>
                    <a:pt x="1188" y="1840"/>
                  </a:cubicBezTo>
                  <a:cubicBezTo>
                    <a:pt x="2364" y="1840"/>
                    <a:pt x="2364" y="1"/>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6085827" y="3685025"/>
              <a:ext cx="47185" cy="36742"/>
            </a:xfrm>
            <a:custGeom>
              <a:avLst/>
              <a:gdLst/>
              <a:ahLst/>
              <a:cxnLst/>
              <a:rect l="l" t="t" r="r" b="b"/>
              <a:pathLst>
                <a:path w="2364" h="1841" extrusionOk="0">
                  <a:moveTo>
                    <a:pt x="1176" y="1"/>
                  </a:moveTo>
                  <a:cubicBezTo>
                    <a:pt x="0" y="1"/>
                    <a:pt x="0" y="1840"/>
                    <a:pt x="1176" y="1840"/>
                  </a:cubicBezTo>
                  <a:cubicBezTo>
                    <a:pt x="2364" y="1840"/>
                    <a:pt x="2364"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49"/>
          <p:cNvSpPr/>
          <p:nvPr/>
        </p:nvSpPr>
        <p:spPr>
          <a:xfrm>
            <a:off x="-366825" y="-23925"/>
            <a:ext cx="1936975" cy="2416575"/>
          </a:xfrm>
          <a:custGeom>
            <a:avLst/>
            <a:gdLst/>
            <a:ahLst/>
            <a:cxnLst/>
            <a:rect l="l" t="t" r="r" b="b"/>
            <a:pathLst>
              <a:path w="77479" h="96663" extrusionOk="0">
                <a:moveTo>
                  <a:pt x="0" y="92184"/>
                </a:moveTo>
                <a:cubicBezTo>
                  <a:pt x="4035" y="92184"/>
                  <a:pt x="7569" y="95033"/>
                  <a:pt x="11483" y="96012"/>
                </a:cubicBezTo>
                <a:cubicBezTo>
                  <a:pt x="18241" y="97701"/>
                  <a:pt x="26547" y="96005"/>
                  <a:pt x="31898" y="91546"/>
                </a:cubicBezTo>
                <a:cubicBezTo>
                  <a:pt x="35051" y="88919"/>
                  <a:pt x="37936" y="85551"/>
                  <a:pt x="39234" y="81658"/>
                </a:cubicBezTo>
                <a:cubicBezTo>
                  <a:pt x="40594" y="77578"/>
                  <a:pt x="39014" y="72633"/>
                  <a:pt x="41148" y="68899"/>
                </a:cubicBezTo>
                <a:cubicBezTo>
                  <a:pt x="45439" y="61389"/>
                  <a:pt x="57233" y="59241"/>
                  <a:pt x="59968" y="51036"/>
                </a:cubicBezTo>
                <a:cubicBezTo>
                  <a:pt x="62003" y="44930"/>
                  <a:pt x="60046" y="37839"/>
                  <a:pt x="62520" y="31898"/>
                </a:cubicBezTo>
                <a:cubicBezTo>
                  <a:pt x="65406" y="24968"/>
                  <a:pt x="72377" y="20474"/>
                  <a:pt x="76236" y="14035"/>
                </a:cubicBezTo>
                <a:cubicBezTo>
                  <a:pt x="78681" y="9956"/>
                  <a:pt x="77046" y="3362"/>
                  <a:pt x="73684" y="0"/>
                </a:cubicBezTo>
              </a:path>
            </a:pathLst>
          </a:custGeom>
          <a:noFill/>
          <a:ln w="9525" cap="flat" cmpd="sng">
            <a:solidFill>
              <a:schemeClr val="accent1"/>
            </a:solidFill>
            <a:prstDash val="lgDash"/>
            <a:round/>
            <a:headEnd type="none" w="med" len="med"/>
            <a:tailEnd type="none" w="med" len="med"/>
          </a:ln>
        </p:spPr>
      </p:sp>
      <p:grpSp>
        <p:nvGrpSpPr>
          <p:cNvPr id="895" name="Google Shape;895;p49"/>
          <p:cNvGrpSpPr/>
          <p:nvPr/>
        </p:nvGrpSpPr>
        <p:grpSpPr>
          <a:xfrm>
            <a:off x="4721707" y="4629190"/>
            <a:ext cx="690142" cy="562158"/>
            <a:chOff x="339875" y="3409400"/>
            <a:chExt cx="1159900" cy="944800"/>
          </a:xfrm>
        </p:grpSpPr>
        <p:sp>
          <p:nvSpPr>
            <p:cNvPr id="896" name="Google Shape;896;p49"/>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9"/>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9"/>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9"/>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9"/>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9"/>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49"/>
          <p:cNvGrpSpPr/>
          <p:nvPr/>
        </p:nvGrpSpPr>
        <p:grpSpPr>
          <a:xfrm flipH="1">
            <a:off x="3398090" y="4436571"/>
            <a:ext cx="871904" cy="710212"/>
            <a:chOff x="339875" y="3409400"/>
            <a:chExt cx="1159900" cy="944800"/>
          </a:xfrm>
        </p:grpSpPr>
        <p:sp>
          <p:nvSpPr>
            <p:cNvPr id="903" name="Google Shape;903;p49"/>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9"/>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9"/>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9"/>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9"/>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9"/>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95DD6E2B-7911-9938-7620-74B30654FF39}"/>
              </a:ext>
            </a:extLst>
          </p:cNvPr>
          <p:cNvSpPr txBox="1"/>
          <p:nvPr/>
        </p:nvSpPr>
        <p:spPr>
          <a:xfrm>
            <a:off x="3235838" y="533106"/>
            <a:ext cx="3185407" cy="598177"/>
          </a:xfrm>
          <a:prstGeom prst="rect">
            <a:avLst/>
          </a:prstGeom>
          <a:noFill/>
        </p:spPr>
        <p:txBody>
          <a:bodyPr wrap="square">
            <a:spAutoFit/>
          </a:bodyPr>
          <a:lstStyle/>
          <a:p>
            <a:pPr marL="0" marR="0" algn="just">
              <a:lnSpc>
                <a:spcPct val="150000"/>
              </a:lnSpc>
              <a:spcBef>
                <a:spcPts val="0"/>
              </a:spcBef>
              <a:spcAft>
                <a:spcPts val="0"/>
              </a:spcAft>
            </a:pPr>
            <a:r>
              <a:rPr lang="en-US" sz="2500" b="1">
                <a:solidFill>
                  <a:schemeClr val="bg1"/>
                </a:solidFill>
                <a:effectLst/>
                <a:latin typeface="+mj-lt"/>
                <a:ea typeface="Times New Roman" panose="02020603050405020304" pitchFamily="18" charset="0"/>
              </a:rPr>
              <a:t>1. Sự khuếch tán</a:t>
            </a:r>
            <a:endParaRPr lang="en-US" sz="2500">
              <a:solidFill>
                <a:schemeClr val="bg1"/>
              </a:solidFill>
              <a:effectLst/>
              <a:latin typeface="+mj-lt"/>
              <a:ea typeface="Times New Roman" panose="02020603050405020304" pitchFamily="18" charset="0"/>
            </a:endParaRPr>
          </a:p>
        </p:txBody>
      </p:sp>
      <p:sp>
        <p:nvSpPr>
          <p:cNvPr id="15" name="Rounded Rectangle 7">
            <a:extLst>
              <a:ext uri="{FF2B5EF4-FFF2-40B4-BE49-F238E27FC236}">
                <a16:creationId xmlns:a16="http://schemas.microsoft.com/office/drawing/2014/main" id="{677797B0-5EF9-D492-CA6D-CBD7FACF2BF6}"/>
              </a:ext>
            </a:extLst>
          </p:cNvPr>
          <p:cNvSpPr/>
          <p:nvPr/>
        </p:nvSpPr>
        <p:spPr>
          <a:xfrm>
            <a:off x="1103460" y="1820706"/>
            <a:ext cx="3315594" cy="2733033"/>
          </a:xfrm>
          <a:prstGeom prst="roundRect">
            <a:avLst/>
          </a:prstGeom>
          <a:solidFill>
            <a:schemeClr val="tx1">
              <a:lumMod val="10000"/>
              <a:lumOff val="90000"/>
            </a:schemeClr>
          </a:solidFill>
          <a:ln w="38100">
            <a:solidFill>
              <a:schemeClr val="tx1">
                <a:lumMod val="90000"/>
                <a:lumOff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dirty="0" err="1">
                <a:solidFill>
                  <a:schemeClr val="tx1"/>
                </a:solidFill>
                <a:latin typeface="+mj-lt"/>
              </a:rPr>
              <a:t>Thí</a:t>
            </a:r>
            <a:r>
              <a:rPr lang="en-US" sz="1800" b="1" dirty="0">
                <a:solidFill>
                  <a:schemeClr val="tx1"/>
                </a:solidFill>
                <a:latin typeface="+mj-lt"/>
              </a:rPr>
              <a:t> </a:t>
            </a:r>
            <a:r>
              <a:rPr lang="en-US" sz="1800" b="1" dirty="0" err="1">
                <a:solidFill>
                  <a:schemeClr val="tx1"/>
                </a:solidFill>
                <a:latin typeface="+mj-lt"/>
              </a:rPr>
              <a:t>nghiệm</a:t>
            </a:r>
            <a:r>
              <a:rPr lang="en-US" sz="1800" b="1" dirty="0">
                <a:solidFill>
                  <a:schemeClr val="tx1"/>
                </a:solidFill>
                <a:latin typeface="+mj-lt"/>
              </a:rPr>
              <a:t> 1:</a:t>
            </a:r>
            <a:r>
              <a:rPr lang="en-US" sz="1800" dirty="0">
                <a:solidFill>
                  <a:schemeClr val="tx1"/>
                </a:solidFill>
                <a:latin typeface="+mj-lt"/>
              </a:rPr>
              <a:t> </a:t>
            </a:r>
            <a:r>
              <a:rPr lang="en-US" sz="1800" dirty="0" err="1">
                <a:solidFill>
                  <a:schemeClr val="tx1"/>
                </a:solidFill>
                <a:latin typeface="+mj-lt"/>
              </a:rPr>
              <a:t>Nhỏ</a:t>
            </a:r>
            <a:r>
              <a:rPr lang="en-US" sz="1800" dirty="0">
                <a:solidFill>
                  <a:schemeClr val="tx1"/>
                </a:solidFill>
                <a:latin typeface="+mj-lt"/>
              </a:rPr>
              <a:t> </a:t>
            </a:r>
            <a:r>
              <a:rPr lang="en-US" sz="1800" dirty="0" err="1">
                <a:solidFill>
                  <a:schemeClr val="tx1"/>
                </a:solidFill>
                <a:latin typeface="+mj-lt"/>
              </a:rPr>
              <a:t>vài</a:t>
            </a:r>
            <a:r>
              <a:rPr lang="en-US" sz="1800" dirty="0">
                <a:solidFill>
                  <a:schemeClr val="tx1"/>
                </a:solidFill>
                <a:latin typeface="+mj-lt"/>
              </a:rPr>
              <a:t> </a:t>
            </a:r>
            <a:r>
              <a:rPr lang="en-US" sz="1800" dirty="0" err="1">
                <a:solidFill>
                  <a:schemeClr val="tx1"/>
                </a:solidFill>
                <a:latin typeface="+mj-lt"/>
              </a:rPr>
              <a:t>giọt</a:t>
            </a:r>
            <a:r>
              <a:rPr lang="en-US" sz="1800" dirty="0">
                <a:solidFill>
                  <a:schemeClr val="tx1"/>
                </a:solidFill>
                <a:latin typeface="+mj-lt"/>
              </a:rPr>
              <a:t> </a:t>
            </a:r>
            <a:r>
              <a:rPr lang="en-US" sz="1800" dirty="0" err="1">
                <a:solidFill>
                  <a:schemeClr val="tx1"/>
                </a:solidFill>
                <a:latin typeface="+mj-lt"/>
              </a:rPr>
              <a:t>nước</a:t>
            </a:r>
            <a:r>
              <a:rPr lang="en-US" sz="1800" dirty="0">
                <a:solidFill>
                  <a:schemeClr val="tx1"/>
                </a:solidFill>
                <a:latin typeface="+mj-lt"/>
              </a:rPr>
              <a:t> </a:t>
            </a:r>
            <a:r>
              <a:rPr lang="en-US" sz="1800" dirty="0" err="1">
                <a:solidFill>
                  <a:schemeClr val="tx1"/>
                </a:solidFill>
                <a:latin typeface="+mj-lt"/>
              </a:rPr>
              <a:t>hoa</a:t>
            </a:r>
            <a:r>
              <a:rPr lang="en-US" sz="1800" dirty="0">
                <a:solidFill>
                  <a:schemeClr val="tx1"/>
                </a:solidFill>
                <a:latin typeface="+mj-lt"/>
              </a:rPr>
              <a:t>/ </a:t>
            </a:r>
            <a:r>
              <a:rPr lang="en-US" sz="1800" dirty="0" err="1">
                <a:solidFill>
                  <a:schemeClr val="tx1"/>
                </a:solidFill>
                <a:latin typeface="+mj-lt"/>
              </a:rPr>
              <a:t>dầu</a:t>
            </a:r>
            <a:r>
              <a:rPr lang="en-US" sz="1800" dirty="0">
                <a:solidFill>
                  <a:schemeClr val="tx1"/>
                </a:solidFill>
                <a:latin typeface="+mj-lt"/>
              </a:rPr>
              <a:t> </a:t>
            </a:r>
            <a:r>
              <a:rPr lang="en-US" sz="1800" dirty="0" err="1">
                <a:solidFill>
                  <a:schemeClr val="tx1"/>
                </a:solidFill>
                <a:latin typeface="+mj-lt"/>
              </a:rPr>
              <a:t>gió</a:t>
            </a:r>
            <a:r>
              <a:rPr lang="en-US" sz="1800" dirty="0">
                <a:solidFill>
                  <a:schemeClr val="tx1"/>
                </a:solidFill>
                <a:latin typeface="+mj-lt"/>
              </a:rPr>
              <a:t> </a:t>
            </a:r>
            <a:r>
              <a:rPr lang="en-US" sz="1800" dirty="0" err="1">
                <a:solidFill>
                  <a:schemeClr val="tx1"/>
                </a:solidFill>
                <a:latin typeface="+mj-lt"/>
              </a:rPr>
              <a:t>và</a:t>
            </a:r>
            <a:r>
              <a:rPr lang="en-US" sz="1800" dirty="0">
                <a:solidFill>
                  <a:schemeClr val="tx1"/>
                </a:solidFill>
                <a:latin typeface="+mj-lt"/>
              </a:rPr>
              <a:t> </a:t>
            </a:r>
            <a:r>
              <a:rPr lang="en-US" sz="1800" dirty="0" err="1">
                <a:solidFill>
                  <a:schemeClr val="tx1"/>
                </a:solidFill>
                <a:latin typeface="+mj-lt"/>
              </a:rPr>
              <a:t>yêu</a:t>
            </a:r>
            <a:r>
              <a:rPr lang="en-US" sz="1800" dirty="0">
                <a:solidFill>
                  <a:schemeClr val="tx1"/>
                </a:solidFill>
                <a:latin typeface="+mj-lt"/>
              </a:rPr>
              <a:t> </a:t>
            </a:r>
            <a:r>
              <a:rPr lang="en-US" sz="1800" dirty="0" err="1">
                <a:solidFill>
                  <a:schemeClr val="tx1"/>
                </a:solidFill>
                <a:latin typeface="+mj-lt"/>
              </a:rPr>
              <a:t>cầu</a:t>
            </a:r>
            <a:r>
              <a:rPr lang="en-US" sz="1800" dirty="0">
                <a:solidFill>
                  <a:schemeClr val="tx1"/>
                </a:solidFill>
                <a:latin typeface="+mj-lt"/>
              </a:rPr>
              <a:t> HS </a:t>
            </a:r>
            <a:r>
              <a:rPr lang="en-US" sz="1800" dirty="0" err="1">
                <a:solidFill>
                  <a:schemeClr val="tx1"/>
                </a:solidFill>
                <a:latin typeface="+mj-lt"/>
              </a:rPr>
              <a:t>ở</a:t>
            </a:r>
            <a:r>
              <a:rPr lang="en-US" sz="1800" dirty="0">
                <a:solidFill>
                  <a:schemeClr val="tx1"/>
                </a:solidFill>
                <a:latin typeface="+mj-lt"/>
              </a:rPr>
              <a:t> </a:t>
            </a:r>
            <a:r>
              <a:rPr lang="en-US" sz="1800" dirty="0" err="1">
                <a:solidFill>
                  <a:schemeClr val="tx1"/>
                </a:solidFill>
                <a:latin typeface="+mj-lt"/>
              </a:rPr>
              <a:t>các</a:t>
            </a:r>
            <a:r>
              <a:rPr lang="en-US" sz="1800" dirty="0">
                <a:solidFill>
                  <a:schemeClr val="tx1"/>
                </a:solidFill>
                <a:latin typeface="+mj-lt"/>
              </a:rPr>
              <a:t> </a:t>
            </a:r>
            <a:r>
              <a:rPr lang="en-US" sz="1800" dirty="0" err="1">
                <a:solidFill>
                  <a:schemeClr val="tx1"/>
                </a:solidFill>
                <a:latin typeface="+mj-lt"/>
              </a:rPr>
              <a:t>bàn</a:t>
            </a:r>
            <a:r>
              <a:rPr lang="en-US" sz="1800" dirty="0">
                <a:solidFill>
                  <a:schemeClr val="tx1"/>
                </a:solidFill>
                <a:latin typeface="+mj-lt"/>
              </a:rPr>
              <a:t> </a:t>
            </a:r>
            <a:r>
              <a:rPr lang="en-US" sz="1800" dirty="0" err="1">
                <a:solidFill>
                  <a:schemeClr val="tx1"/>
                </a:solidFill>
                <a:latin typeface="+mj-lt"/>
              </a:rPr>
              <a:t>khác</a:t>
            </a:r>
            <a:r>
              <a:rPr lang="en-US" sz="1800" dirty="0">
                <a:solidFill>
                  <a:schemeClr val="tx1"/>
                </a:solidFill>
                <a:latin typeface="+mj-lt"/>
              </a:rPr>
              <a:t> </a:t>
            </a:r>
            <a:r>
              <a:rPr lang="en-US" sz="1800" dirty="0" err="1">
                <a:solidFill>
                  <a:schemeClr val="tx1"/>
                </a:solidFill>
                <a:latin typeface="+mj-lt"/>
              </a:rPr>
              <a:t>nhau</a:t>
            </a:r>
            <a:r>
              <a:rPr lang="en-US" sz="1800" dirty="0">
                <a:solidFill>
                  <a:schemeClr val="tx1"/>
                </a:solidFill>
                <a:latin typeface="+mj-lt"/>
              </a:rPr>
              <a:t> </a:t>
            </a:r>
            <a:r>
              <a:rPr lang="en-US" sz="1800" dirty="0" err="1">
                <a:solidFill>
                  <a:schemeClr val="tx1"/>
                </a:solidFill>
                <a:latin typeface="+mj-lt"/>
              </a:rPr>
              <a:t>giải</a:t>
            </a:r>
            <a:r>
              <a:rPr lang="en-US" sz="1800" dirty="0">
                <a:solidFill>
                  <a:schemeClr val="tx1"/>
                </a:solidFill>
                <a:latin typeface="+mj-lt"/>
              </a:rPr>
              <a:t> </a:t>
            </a:r>
            <a:r>
              <a:rPr lang="en-US" sz="1800" dirty="0" err="1">
                <a:solidFill>
                  <a:schemeClr val="tx1"/>
                </a:solidFill>
                <a:latin typeface="+mj-lt"/>
              </a:rPr>
              <a:t>thích</a:t>
            </a:r>
            <a:r>
              <a:rPr lang="en-US" sz="1800" dirty="0">
                <a:solidFill>
                  <a:schemeClr val="tx1"/>
                </a:solidFill>
                <a:latin typeface="+mj-lt"/>
              </a:rPr>
              <a:t> </a:t>
            </a:r>
            <a:r>
              <a:rPr lang="en-US" sz="1800" dirty="0" err="1">
                <a:solidFill>
                  <a:schemeClr val="tx1"/>
                </a:solidFill>
                <a:latin typeface="+mj-lt"/>
              </a:rPr>
              <a:t>vì</a:t>
            </a:r>
            <a:r>
              <a:rPr lang="en-US" sz="1800" dirty="0">
                <a:solidFill>
                  <a:schemeClr val="tx1"/>
                </a:solidFill>
                <a:latin typeface="+mj-lt"/>
              </a:rPr>
              <a:t> </a:t>
            </a:r>
            <a:r>
              <a:rPr lang="en-US" sz="1800" dirty="0" err="1">
                <a:solidFill>
                  <a:schemeClr val="tx1"/>
                </a:solidFill>
                <a:latin typeface="+mj-lt"/>
              </a:rPr>
              <a:t>sao</a:t>
            </a:r>
            <a:r>
              <a:rPr lang="en-US" sz="1800" dirty="0">
                <a:solidFill>
                  <a:schemeClr val="tx1"/>
                </a:solidFill>
                <a:latin typeface="+mj-lt"/>
              </a:rPr>
              <a:t> </a:t>
            </a:r>
            <a:r>
              <a:rPr lang="en-US" sz="1800" dirty="0" err="1">
                <a:solidFill>
                  <a:schemeClr val="tx1"/>
                </a:solidFill>
                <a:latin typeface="+mj-lt"/>
              </a:rPr>
              <a:t>ở</a:t>
            </a:r>
            <a:r>
              <a:rPr lang="en-US" sz="1800" dirty="0">
                <a:solidFill>
                  <a:schemeClr val="tx1"/>
                </a:solidFill>
                <a:latin typeface="+mj-lt"/>
              </a:rPr>
              <a:t> </a:t>
            </a:r>
            <a:r>
              <a:rPr lang="en-US" sz="1800" dirty="0" err="1">
                <a:solidFill>
                  <a:schemeClr val="tx1"/>
                </a:solidFill>
                <a:latin typeface="+mj-lt"/>
              </a:rPr>
              <a:t>các</a:t>
            </a:r>
            <a:r>
              <a:rPr lang="en-US" sz="1800" dirty="0">
                <a:solidFill>
                  <a:schemeClr val="tx1"/>
                </a:solidFill>
                <a:latin typeface="+mj-lt"/>
              </a:rPr>
              <a:t> </a:t>
            </a:r>
            <a:r>
              <a:rPr lang="en-US" sz="1800" dirty="0" err="1">
                <a:solidFill>
                  <a:schemeClr val="tx1"/>
                </a:solidFill>
                <a:latin typeface="+mj-lt"/>
              </a:rPr>
              <a:t>bàn</a:t>
            </a:r>
            <a:r>
              <a:rPr lang="en-US" sz="1800" dirty="0">
                <a:solidFill>
                  <a:schemeClr val="tx1"/>
                </a:solidFill>
                <a:latin typeface="+mj-lt"/>
              </a:rPr>
              <a:t> </a:t>
            </a:r>
            <a:r>
              <a:rPr lang="en-US" sz="1800" dirty="0" err="1">
                <a:solidFill>
                  <a:schemeClr val="tx1"/>
                </a:solidFill>
                <a:latin typeface="+mj-lt"/>
              </a:rPr>
              <a:t>đó</a:t>
            </a:r>
            <a:r>
              <a:rPr lang="en-US" sz="1800" dirty="0">
                <a:solidFill>
                  <a:schemeClr val="tx1"/>
                </a:solidFill>
                <a:latin typeface="+mj-lt"/>
              </a:rPr>
              <a:t> </a:t>
            </a:r>
            <a:r>
              <a:rPr lang="en-US" sz="1800" dirty="0" err="1">
                <a:solidFill>
                  <a:schemeClr val="tx1"/>
                </a:solidFill>
                <a:latin typeface="+mj-lt"/>
              </a:rPr>
              <a:t>cũng</a:t>
            </a:r>
            <a:r>
              <a:rPr lang="en-US" sz="1800" dirty="0">
                <a:solidFill>
                  <a:schemeClr val="tx1"/>
                </a:solidFill>
                <a:latin typeface="+mj-lt"/>
              </a:rPr>
              <a:t> </a:t>
            </a:r>
            <a:r>
              <a:rPr lang="en-US" sz="1800" dirty="0" err="1">
                <a:solidFill>
                  <a:schemeClr val="tx1"/>
                </a:solidFill>
                <a:latin typeface="+mj-lt"/>
              </a:rPr>
              <a:t>có</a:t>
            </a:r>
            <a:r>
              <a:rPr lang="en-US" sz="1800" dirty="0">
                <a:solidFill>
                  <a:schemeClr val="tx1"/>
                </a:solidFill>
                <a:latin typeface="+mj-lt"/>
              </a:rPr>
              <a:t> </a:t>
            </a:r>
            <a:r>
              <a:rPr lang="en-US" sz="1800" dirty="0" err="1">
                <a:solidFill>
                  <a:schemeClr val="tx1"/>
                </a:solidFill>
                <a:latin typeface="+mj-lt"/>
              </a:rPr>
              <a:t>thể</a:t>
            </a:r>
            <a:r>
              <a:rPr lang="en-US" sz="1800" dirty="0">
                <a:solidFill>
                  <a:schemeClr val="tx1"/>
                </a:solidFill>
                <a:latin typeface="+mj-lt"/>
              </a:rPr>
              <a:t> </a:t>
            </a:r>
            <a:r>
              <a:rPr lang="en-US" sz="1800" dirty="0" err="1">
                <a:solidFill>
                  <a:schemeClr val="tx1"/>
                </a:solidFill>
                <a:latin typeface="+mj-lt"/>
              </a:rPr>
              <a:t>ngửi</a:t>
            </a:r>
            <a:r>
              <a:rPr lang="en-US" sz="1800" dirty="0">
                <a:solidFill>
                  <a:schemeClr val="tx1"/>
                </a:solidFill>
                <a:latin typeface="+mj-lt"/>
              </a:rPr>
              <a:t> </a:t>
            </a:r>
            <a:r>
              <a:rPr lang="en-US" sz="1800" dirty="0" err="1">
                <a:solidFill>
                  <a:schemeClr val="tx1"/>
                </a:solidFill>
                <a:latin typeface="+mj-lt"/>
              </a:rPr>
              <a:t>thấy</a:t>
            </a:r>
            <a:r>
              <a:rPr lang="en-US" sz="1800" dirty="0">
                <a:solidFill>
                  <a:schemeClr val="tx1"/>
                </a:solidFill>
                <a:latin typeface="+mj-lt"/>
              </a:rPr>
              <a:t> </a:t>
            </a:r>
            <a:r>
              <a:rPr lang="en-US" sz="1800" dirty="0" err="1">
                <a:solidFill>
                  <a:schemeClr val="tx1"/>
                </a:solidFill>
                <a:latin typeface="+mj-lt"/>
              </a:rPr>
              <a:t>mùi</a:t>
            </a:r>
            <a:r>
              <a:rPr lang="en-US" sz="1800" dirty="0">
                <a:solidFill>
                  <a:schemeClr val="tx1"/>
                </a:solidFill>
                <a:latin typeface="+mj-lt"/>
              </a:rPr>
              <a:t>.</a:t>
            </a:r>
          </a:p>
        </p:txBody>
      </p:sp>
      <p:sp>
        <p:nvSpPr>
          <p:cNvPr id="16" name="Rounded Rectangle 7">
            <a:extLst>
              <a:ext uri="{FF2B5EF4-FFF2-40B4-BE49-F238E27FC236}">
                <a16:creationId xmlns:a16="http://schemas.microsoft.com/office/drawing/2014/main" id="{694DD288-64A4-318C-0882-3142CF2F6571}"/>
              </a:ext>
            </a:extLst>
          </p:cNvPr>
          <p:cNvSpPr/>
          <p:nvPr/>
        </p:nvSpPr>
        <p:spPr>
          <a:xfrm>
            <a:off x="4771769" y="1820706"/>
            <a:ext cx="3268771" cy="2733033"/>
          </a:xfrm>
          <a:prstGeom prst="roundRect">
            <a:avLst/>
          </a:prstGeom>
          <a:solidFill>
            <a:schemeClr val="tx1">
              <a:lumMod val="10000"/>
              <a:lumOff val="90000"/>
            </a:schemeClr>
          </a:solidFill>
          <a:ln w="38100">
            <a:solidFill>
              <a:schemeClr val="tx1">
                <a:lumMod val="90000"/>
                <a:lumOff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a:solidFill>
                  <a:schemeClr val="tx1"/>
                </a:solidFill>
              </a:rPr>
              <a:t>Thí nghiệm 2:</a:t>
            </a:r>
            <a:r>
              <a:rPr lang="en-US" sz="1800">
                <a:solidFill>
                  <a:schemeClr val="tx1"/>
                </a:solidFill>
              </a:rPr>
              <a:t> Lấy lọ mực màu và một cốc nước lọc, yêu cầu HS dự đoán điều gì xảy ra khi nhỏ vài giọt mực vào cốc nước. Giải thích tại sao.</a:t>
            </a:r>
            <a:endParaRPr lang="en-US" sz="18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p:cTn id="7" dur="500" fill="hold"/>
                                        <p:tgtEl>
                                          <p:spTgt spid="15">
                                            <p:bg/>
                                          </p:spTgt>
                                        </p:tgtEl>
                                        <p:attrNameLst>
                                          <p:attrName>ppt_w</p:attrName>
                                        </p:attrNameLst>
                                      </p:cBhvr>
                                      <p:tavLst>
                                        <p:tav tm="0">
                                          <p:val>
                                            <p:fltVal val="0"/>
                                          </p:val>
                                        </p:tav>
                                        <p:tav tm="100000">
                                          <p:val>
                                            <p:strVal val="#ppt_w"/>
                                          </p:val>
                                        </p:tav>
                                      </p:tavLst>
                                    </p:anim>
                                    <p:anim calcmode="lin" valueType="num">
                                      <p:cBhvr>
                                        <p:cTn id="8" dur="500" fill="hold"/>
                                        <p:tgtEl>
                                          <p:spTgt spid="15">
                                            <p:bg/>
                                          </p:spTgt>
                                        </p:tgtEl>
                                        <p:attrNameLst>
                                          <p:attrName>ppt_h</p:attrName>
                                        </p:attrNameLst>
                                      </p:cBhvr>
                                      <p:tavLst>
                                        <p:tav tm="0">
                                          <p:val>
                                            <p:fltVal val="0"/>
                                          </p:val>
                                        </p:tav>
                                        <p:tav tm="100000">
                                          <p:val>
                                            <p:strVal val="#ppt_h"/>
                                          </p:val>
                                        </p:tav>
                                      </p:tavLst>
                                    </p:anim>
                                    <p:animEffect transition="in" filter="fade">
                                      <p:cBhvr>
                                        <p:cTn id="9" dur="500"/>
                                        <p:tgtEl>
                                          <p:spTgt spid="1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p:cTn id="14"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bg/>
                                          </p:spTgt>
                                        </p:tgtEl>
                                        <p:attrNameLst>
                                          <p:attrName>style.visibility</p:attrName>
                                        </p:attrNameLst>
                                      </p:cBhvr>
                                      <p:to>
                                        <p:strVal val="visible"/>
                                      </p:to>
                                    </p:set>
                                    <p:anim calcmode="lin" valueType="num">
                                      <p:cBhvr>
                                        <p:cTn id="21" dur="500" fill="hold"/>
                                        <p:tgtEl>
                                          <p:spTgt spid="16">
                                            <p:bg/>
                                          </p:spTgt>
                                        </p:tgtEl>
                                        <p:attrNameLst>
                                          <p:attrName>ppt_w</p:attrName>
                                        </p:attrNameLst>
                                      </p:cBhvr>
                                      <p:tavLst>
                                        <p:tav tm="0">
                                          <p:val>
                                            <p:fltVal val="0"/>
                                          </p:val>
                                        </p:tav>
                                        <p:tav tm="100000">
                                          <p:val>
                                            <p:strVal val="#ppt_w"/>
                                          </p:val>
                                        </p:tav>
                                      </p:tavLst>
                                    </p:anim>
                                    <p:anim calcmode="lin" valueType="num">
                                      <p:cBhvr>
                                        <p:cTn id="22" dur="500" fill="hold"/>
                                        <p:tgtEl>
                                          <p:spTgt spid="16">
                                            <p:bg/>
                                          </p:spTgt>
                                        </p:tgtEl>
                                        <p:attrNameLst>
                                          <p:attrName>ppt_h</p:attrName>
                                        </p:attrNameLst>
                                      </p:cBhvr>
                                      <p:tavLst>
                                        <p:tav tm="0">
                                          <p:val>
                                            <p:fltVal val="0"/>
                                          </p:val>
                                        </p:tav>
                                        <p:tav tm="100000">
                                          <p:val>
                                            <p:strVal val="#ppt_h"/>
                                          </p:val>
                                        </p:tav>
                                      </p:tavLst>
                                    </p:anim>
                                    <p:animEffect transition="in" filter="fade">
                                      <p:cBhvr>
                                        <p:cTn id="23" dur="500"/>
                                        <p:tgtEl>
                                          <p:spTgt spid="16">
                                            <p:bg/>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 calcmode="lin" valueType="num">
                                      <p:cBhvr>
                                        <p:cTn id="28"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61"/>
          <p:cNvSpPr/>
          <p:nvPr/>
        </p:nvSpPr>
        <p:spPr>
          <a:xfrm>
            <a:off x="35472" y="285427"/>
            <a:ext cx="9073055" cy="1038686"/>
          </a:xfrm>
          <a:custGeom>
            <a:avLst/>
            <a:gdLst/>
            <a:ahLst/>
            <a:cxnLst/>
            <a:rect l="l" t="t" r="r" b="b"/>
            <a:pathLst>
              <a:path w="19232" h="4057" extrusionOk="0">
                <a:moveTo>
                  <a:pt x="0" y="1"/>
                </a:moveTo>
                <a:lnTo>
                  <a:pt x="212" y="4057"/>
                </a:lnTo>
                <a:lnTo>
                  <a:pt x="18721" y="3812"/>
                </a:lnTo>
                <a:lnTo>
                  <a:pt x="19231" y="1"/>
                </a:lnTo>
                <a:close/>
              </a:path>
            </a:pathLst>
          </a:custGeom>
          <a:solidFill>
            <a:schemeClr val="accent6"/>
          </a:solid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dirty="0">
                <a:solidFill>
                  <a:schemeClr val="bg1"/>
                </a:solidFill>
                <a:effectLst/>
                <a:latin typeface="+mj-lt"/>
                <a:ea typeface="Times New Roman" panose="02020603050405020304" pitchFamily="18" charset="0"/>
              </a:rPr>
              <a:t>Quan </a:t>
            </a:r>
            <a:r>
              <a:rPr lang="en-US" sz="2000" dirty="0" err="1">
                <a:solidFill>
                  <a:schemeClr val="bg1"/>
                </a:solidFill>
                <a:effectLst/>
                <a:latin typeface="+mj-lt"/>
                <a:ea typeface="Times New Roman" panose="02020603050405020304" pitchFamily="18" charset="0"/>
              </a:rPr>
              <a:t>sát</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hình</a:t>
            </a:r>
            <a:r>
              <a:rPr lang="en-US" sz="2000" dirty="0">
                <a:solidFill>
                  <a:schemeClr val="bg1"/>
                </a:solidFill>
                <a:effectLst/>
                <a:latin typeface="+mj-lt"/>
                <a:ea typeface="Times New Roman" panose="02020603050405020304" pitchFamily="18" charset="0"/>
              </a:rPr>
              <a:t> 9.2 SGK </a:t>
            </a:r>
            <a:r>
              <a:rPr lang="en-US" sz="2000" dirty="0" err="1">
                <a:solidFill>
                  <a:schemeClr val="bg1"/>
                </a:solidFill>
                <a:effectLst/>
                <a:latin typeface="+mj-lt"/>
                <a:ea typeface="Times New Roman" panose="02020603050405020304" pitchFamily="18" charset="0"/>
              </a:rPr>
              <a:t>và</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cho</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biết</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Nồng</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độ</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phân</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tử</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ở</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vùng</a:t>
            </a:r>
            <a:r>
              <a:rPr lang="en-US" sz="2000" dirty="0">
                <a:solidFill>
                  <a:schemeClr val="bg1"/>
                </a:solidFill>
                <a:effectLst/>
                <a:latin typeface="+mj-lt"/>
                <a:ea typeface="Times New Roman" panose="02020603050405020304" pitchFamily="18" charset="0"/>
              </a:rPr>
              <a:t> A so </a:t>
            </a:r>
            <a:r>
              <a:rPr lang="en-US" sz="2000" dirty="0" err="1">
                <a:solidFill>
                  <a:schemeClr val="bg1"/>
                </a:solidFill>
                <a:effectLst/>
                <a:latin typeface="+mj-lt"/>
                <a:ea typeface="Times New Roman" panose="02020603050405020304" pitchFamily="18" charset="0"/>
              </a:rPr>
              <a:t>với</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vùng</a:t>
            </a:r>
            <a:r>
              <a:rPr lang="en-US" sz="2000" dirty="0">
                <a:solidFill>
                  <a:schemeClr val="bg1"/>
                </a:solidFill>
                <a:effectLst/>
                <a:latin typeface="+mj-lt"/>
                <a:ea typeface="Times New Roman" panose="02020603050405020304" pitchFamily="18" charset="0"/>
              </a:rPr>
              <a:t> B. </a:t>
            </a:r>
            <a:r>
              <a:rPr lang="en-US" sz="2000" dirty="0" err="1">
                <a:solidFill>
                  <a:schemeClr val="bg1"/>
                </a:solidFill>
                <a:effectLst/>
                <a:latin typeface="+mj-lt"/>
                <a:ea typeface="Times New Roman" panose="02020603050405020304" pitchFamily="18" charset="0"/>
              </a:rPr>
              <a:t>Các</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phân</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tử</a:t>
            </a:r>
            <a:r>
              <a:rPr lang="en-US" sz="2000" dirty="0">
                <a:solidFill>
                  <a:schemeClr val="bg1"/>
                </a:solidFill>
                <a:effectLst/>
                <a:latin typeface="+mj-lt"/>
                <a:ea typeface="Times New Roman" panose="02020603050405020304" pitchFamily="18" charset="0"/>
              </a:rPr>
              <a:t> di </a:t>
            </a:r>
            <a:r>
              <a:rPr lang="en-US" sz="2000" dirty="0" err="1">
                <a:solidFill>
                  <a:schemeClr val="bg1"/>
                </a:solidFill>
                <a:effectLst/>
                <a:latin typeface="+mj-lt"/>
                <a:ea typeface="Times New Roman" panose="02020603050405020304" pitchFamily="18" charset="0"/>
              </a:rPr>
              <a:t>chuyển</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theo</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hướng</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nào</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Vì</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sao</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Nêu</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khái</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niệm</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khuếch</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tán</a:t>
            </a:r>
            <a:r>
              <a:rPr lang="en-US" sz="2000" dirty="0">
                <a:solidFill>
                  <a:schemeClr val="bg1"/>
                </a:solidFill>
                <a:effectLst/>
                <a:latin typeface="+mj-lt"/>
                <a:ea typeface="Times New Roman" panose="02020603050405020304" pitchFamily="18" charset="0"/>
              </a:rPr>
              <a:t>.</a:t>
            </a:r>
            <a:endParaRPr sz="2000" dirty="0">
              <a:solidFill>
                <a:schemeClr val="bg1"/>
              </a:solidFill>
              <a:latin typeface="+mj-lt"/>
            </a:endParaRPr>
          </a:p>
        </p:txBody>
      </p:sp>
      <p:grpSp>
        <p:nvGrpSpPr>
          <p:cNvPr id="1546" name="Google Shape;1546;p61"/>
          <p:cNvGrpSpPr/>
          <p:nvPr/>
        </p:nvGrpSpPr>
        <p:grpSpPr>
          <a:xfrm flipH="1">
            <a:off x="7713476" y="3213907"/>
            <a:ext cx="215714" cy="268398"/>
            <a:chOff x="8237344" y="3675294"/>
            <a:chExt cx="188150" cy="234102"/>
          </a:xfrm>
        </p:grpSpPr>
        <p:sp>
          <p:nvSpPr>
            <p:cNvPr id="1547" name="Google Shape;1547;p61"/>
            <p:cNvSpPr/>
            <p:nvPr/>
          </p:nvSpPr>
          <p:spPr>
            <a:xfrm>
              <a:off x="8237344" y="3837007"/>
              <a:ext cx="49723" cy="38726"/>
            </a:xfrm>
            <a:custGeom>
              <a:avLst/>
              <a:gdLst/>
              <a:ahLst/>
              <a:cxnLst/>
              <a:rect l="l" t="t" r="r" b="b"/>
              <a:pathLst>
                <a:path w="1198" h="933" extrusionOk="0">
                  <a:moveTo>
                    <a:pt x="599" y="1"/>
                  </a:moveTo>
                  <a:cubicBezTo>
                    <a:pt x="0" y="1"/>
                    <a:pt x="0" y="933"/>
                    <a:pt x="599" y="933"/>
                  </a:cubicBezTo>
                  <a:cubicBezTo>
                    <a:pt x="1198" y="933"/>
                    <a:pt x="1198" y="1"/>
                    <a:pt x="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1"/>
            <p:cNvSpPr/>
            <p:nvPr/>
          </p:nvSpPr>
          <p:spPr>
            <a:xfrm>
              <a:off x="8385815" y="3803054"/>
              <a:ext cx="39679" cy="106342"/>
            </a:xfrm>
            <a:custGeom>
              <a:avLst/>
              <a:gdLst/>
              <a:ahLst/>
              <a:cxnLst/>
              <a:rect l="l" t="t" r="r" b="b"/>
              <a:pathLst>
                <a:path w="956" h="2562" extrusionOk="0">
                  <a:moveTo>
                    <a:pt x="478" y="0"/>
                  </a:moveTo>
                  <a:lnTo>
                    <a:pt x="0" y="1281"/>
                  </a:lnTo>
                  <a:lnTo>
                    <a:pt x="478" y="2562"/>
                  </a:lnTo>
                  <a:lnTo>
                    <a:pt x="955" y="1281"/>
                  </a:lnTo>
                  <a:lnTo>
                    <a:pt x="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1"/>
            <p:cNvSpPr/>
            <p:nvPr/>
          </p:nvSpPr>
          <p:spPr>
            <a:xfrm>
              <a:off x="8243611" y="3675294"/>
              <a:ext cx="31170" cy="84053"/>
            </a:xfrm>
            <a:custGeom>
              <a:avLst/>
              <a:gdLst/>
              <a:ahLst/>
              <a:cxnLst/>
              <a:rect l="l" t="t" r="r" b="b"/>
              <a:pathLst>
                <a:path w="751" h="2025" extrusionOk="0">
                  <a:moveTo>
                    <a:pt x="380" y="1"/>
                  </a:moveTo>
                  <a:lnTo>
                    <a:pt x="1" y="1017"/>
                  </a:lnTo>
                  <a:lnTo>
                    <a:pt x="380" y="2025"/>
                  </a:lnTo>
                  <a:lnTo>
                    <a:pt x="751" y="1017"/>
                  </a:lnTo>
                  <a:lnTo>
                    <a:pt x="3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0" name="Google Shape;1550;p61"/>
          <p:cNvSpPr/>
          <p:nvPr/>
        </p:nvSpPr>
        <p:spPr>
          <a:xfrm>
            <a:off x="1411475" y="4246963"/>
            <a:ext cx="3488125" cy="1000200"/>
          </a:xfrm>
          <a:custGeom>
            <a:avLst/>
            <a:gdLst/>
            <a:ahLst/>
            <a:cxnLst/>
            <a:rect l="l" t="t" r="r" b="b"/>
            <a:pathLst>
              <a:path w="139525" h="40008" extrusionOk="0">
                <a:moveTo>
                  <a:pt x="139393" y="40008"/>
                </a:moveTo>
                <a:cubicBezTo>
                  <a:pt x="139393" y="35586"/>
                  <a:pt x="139923" y="30383"/>
                  <a:pt x="137160" y="26930"/>
                </a:cubicBezTo>
                <a:cubicBezTo>
                  <a:pt x="134631" y="23768"/>
                  <a:pt x="130038" y="22383"/>
                  <a:pt x="125996" y="22145"/>
                </a:cubicBezTo>
                <a:cubicBezTo>
                  <a:pt x="114794" y="21486"/>
                  <a:pt x="104307" y="30596"/>
                  <a:pt x="93141" y="29481"/>
                </a:cubicBezTo>
                <a:cubicBezTo>
                  <a:pt x="85133" y="28681"/>
                  <a:pt x="82239" y="17439"/>
                  <a:pt x="75597" y="12895"/>
                </a:cubicBezTo>
                <a:cubicBezTo>
                  <a:pt x="71294" y="9951"/>
                  <a:pt x="65035" y="11028"/>
                  <a:pt x="59968" y="12257"/>
                </a:cubicBezTo>
                <a:cubicBezTo>
                  <a:pt x="49616" y="14767"/>
                  <a:pt x="41023" y="22003"/>
                  <a:pt x="31579" y="26930"/>
                </a:cubicBezTo>
                <a:cubicBezTo>
                  <a:pt x="28543" y="28514"/>
                  <a:pt x="25576" y="32478"/>
                  <a:pt x="22328" y="31395"/>
                </a:cubicBezTo>
                <a:cubicBezTo>
                  <a:pt x="17848" y="29902"/>
                  <a:pt x="17612" y="23204"/>
                  <a:pt x="14992" y="19274"/>
                </a:cubicBezTo>
                <a:cubicBezTo>
                  <a:pt x="11668" y="14288"/>
                  <a:pt x="4264" y="8801"/>
                  <a:pt x="6698" y="3325"/>
                </a:cubicBezTo>
                <a:cubicBezTo>
                  <a:pt x="7845" y="743"/>
                  <a:pt x="12146" y="-808"/>
                  <a:pt x="14673" y="455"/>
                </a:cubicBezTo>
                <a:cubicBezTo>
                  <a:pt x="21977" y="4104"/>
                  <a:pt x="15693" y="17903"/>
                  <a:pt x="11164" y="24697"/>
                </a:cubicBezTo>
                <a:cubicBezTo>
                  <a:pt x="7708" y="29881"/>
                  <a:pt x="1222" y="33579"/>
                  <a:pt x="0" y="39689"/>
                </a:cubicBezTo>
              </a:path>
            </a:pathLst>
          </a:custGeom>
          <a:noFill/>
          <a:ln w="9525" cap="flat" cmpd="sng">
            <a:solidFill>
              <a:schemeClr val="accent1"/>
            </a:solidFill>
            <a:prstDash val="lgDash"/>
            <a:round/>
            <a:headEnd type="none" w="med" len="med"/>
            <a:tailEnd type="none" w="med" len="med"/>
          </a:ln>
        </p:spPr>
      </p:sp>
      <p:pic>
        <p:nvPicPr>
          <p:cNvPr id="10" name="Picture 9">
            <a:extLst>
              <a:ext uri="{FF2B5EF4-FFF2-40B4-BE49-F238E27FC236}">
                <a16:creationId xmlns:a16="http://schemas.microsoft.com/office/drawing/2014/main" id="{A6CF882F-E102-A704-E8E6-E61F03175D46}"/>
              </a:ext>
            </a:extLst>
          </p:cNvPr>
          <p:cNvPicPr>
            <a:picLocks noChangeAspect="1"/>
          </p:cNvPicPr>
          <p:nvPr/>
        </p:nvPicPr>
        <p:blipFill rotWithShape="1">
          <a:blip r:embed="rId3"/>
          <a:srcRect l="6890" t="4315" b="-1"/>
          <a:stretch/>
        </p:blipFill>
        <p:spPr>
          <a:xfrm>
            <a:off x="271455" y="1804007"/>
            <a:ext cx="3396623" cy="2666035"/>
          </a:xfrm>
          <a:prstGeom prst="rect">
            <a:avLst/>
          </a:prstGeom>
        </p:spPr>
      </p:pic>
      <p:sp>
        <p:nvSpPr>
          <p:cNvPr id="15" name="TextBox 14">
            <a:extLst>
              <a:ext uri="{FF2B5EF4-FFF2-40B4-BE49-F238E27FC236}">
                <a16:creationId xmlns:a16="http://schemas.microsoft.com/office/drawing/2014/main" id="{B76869C7-D228-0067-8752-DA09D2FDBAA9}"/>
              </a:ext>
            </a:extLst>
          </p:cNvPr>
          <p:cNvSpPr txBox="1"/>
          <p:nvPr/>
        </p:nvSpPr>
        <p:spPr>
          <a:xfrm>
            <a:off x="3921042" y="1631373"/>
            <a:ext cx="4903074" cy="211852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800" b="0" i="0" dirty="0">
                <a:solidFill>
                  <a:srgbClr val="222222"/>
                </a:solidFill>
                <a:effectLst/>
                <a:latin typeface="+mn-lt"/>
              </a:rPr>
              <a:t>Nồng độ ở vùng A nhiều hơn vùng B</a:t>
            </a:r>
            <a:endParaRPr lang="en-US" sz="1800" b="0" i="0" dirty="0">
              <a:solidFill>
                <a:srgbClr val="222222"/>
              </a:solidFill>
              <a:effectLst/>
              <a:latin typeface="+mn-lt"/>
            </a:endParaRPr>
          </a:p>
          <a:p>
            <a:pPr marL="285750" indent="-285750" algn="just">
              <a:lnSpc>
                <a:spcPct val="150000"/>
              </a:lnSpc>
              <a:buFont typeface="Arial" panose="020B0604020202020204" pitchFamily="34" charset="0"/>
              <a:buChar char="•"/>
            </a:pPr>
            <a:r>
              <a:rPr lang="vi-VN" sz="1800" b="0" i="0" dirty="0">
                <a:solidFill>
                  <a:srgbClr val="222222"/>
                </a:solidFill>
                <a:effectLst/>
                <a:latin typeface="+mn-lt"/>
              </a:rPr>
              <a:t>Các phân tử sẽ di chuyển từ vùng có nhiều phân từ đến vùng có ít phân tử hơn (theo chiều gradien nồng độ), tức là từ vùng A sang vùng B.</a:t>
            </a:r>
          </a:p>
        </p:txBody>
      </p:sp>
      <p:sp>
        <p:nvSpPr>
          <p:cNvPr id="18" name="TextBox 17">
            <a:extLst>
              <a:ext uri="{FF2B5EF4-FFF2-40B4-BE49-F238E27FC236}">
                <a16:creationId xmlns:a16="http://schemas.microsoft.com/office/drawing/2014/main" id="{C8A391D7-839B-323E-8F86-11372CDC4A1A}"/>
              </a:ext>
            </a:extLst>
          </p:cNvPr>
          <p:cNvSpPr txBox="1"/>
          <p:nvPr/>
        </p:nvSpPr>
        <p:spPr>
          <a:xfrm>
            <a:off x="4188472" y="3762445"/>
            <a:ext cx="4903074" cy="1289071"/>
          </a:xfrm>
          <a:prstGeom prst="rect">
            <a:avLst/>
          </a:prstGeom>
          <a:noFill/>
        </p:spPr>
        <p:txBody>
          <a:bodyPr wrap="square">
            <a:spAutoFit/>
          </a:bodyPr>
          <a:lstStyle/>
          <a:p>
            <a:pPr marL="0" marR="0" algn="just">
              <a:lnSpc>
                <a:spcPct val="150000"/>
              </a:lnSpc>
              <a:spcBef>
                <a:spcPts val="0"/>
              </a:spcBef>
              <a:spcAft>
                <a:spcPts val="0"/>
              </a:spcAft>
            </a:pPr>
            <a:r>
              <a:rPr lang="en-US" sz="1800" dirty="0" err="1">
                <a:effectLst/>
                <a:latin typeface="+mj-lt"/>
                <a:ea typeface="Times New Roman" panose="02020603050405020304" pitchFamily="18" charset="0"/>
              </a:rPr>
              <a:t>Sự</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khuếch</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tán</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diễn</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ra</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theo</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chiều</a:t>
            </a:r>
            <a:r>
              <a:rPr lang="en-US" sz="1800" dirty="0">
                <a:effectLst/>
                <a:latin typeface="+mj-lt"/>
                <a:ea typeface="Times New Roman" panose="02020603050405020304" pitchFamily="18" charset="0"/>
              </a:rPr>
              <a:t> gradient </a:t>
            </a:r>
            <a:r>
              <a:rPr lang="en-US" sz="1800" dirty="0" err="1">
                <a:effectLst/>
                <a:latin typeface="+mj-lt"/>
                <a:ea typeface="Times New Roman" panose="02020603050405020304" pitchFamily="18" charset="0"/>
              </a:rPr>
              <a:t>nồng</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độ</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Sự</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chênh</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lệch</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nồng</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độ</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của</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một</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chất</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giữa</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hai</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vùng</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gọi</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là</a:t>
            </a:r>
            <a:r>
              <a:rPr lang="en-US" sz="1800" dirty="0">
                <a:effectLst/>
                <a:latin typeface="+mj-lt"/>
                <a:ea typeface="Times New Roman" panose="02020603050405020304" pitchFamily="18" charset="0"/>
              </a:rPr>
              <a:t> gradient </a:t>
            </a:r>
            <a:r>
              <a:rPr lang="en-US" sz="1800" dirty="0" err="1">
                <a:effectLst/>
                <a:latin typeface="+mj-lt"/>
                <a:ea typeface="Times New Roman" panose="02020603050405020304" pitchFamily="18" charset="0"/>
              </a:rPr>
              <a:t>nồng</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độ</a:t>
            </a:r>
            <a:r>
              <a:rPr lang="en-US" sz="1800" dirty="0">
                <a:effectLst/>
                <a:latin typeface="+mj-lt"/>
                <a:ea typeface="Times New Roman" panose="02020603050405020304" pitchFamily="18" charset="0"/>
              </a:rPr>
              <a:t>).</a:t>
            </a:r>
          </a:p>
        </p:txBody>
      </p:sp>
      <p:sp>
        <p:nvSpPr>
          <p:cNvPr id="19" name="Arrow: Right 18">
            <a:extLst>
              <a:ext uri="{FF2B5EF4-FFF2-40B4-BE49-F238E27FC236}">
                <a16:creationId xmlns:a16="http://schemas.microsoft.com/office/drawing/2014/main" id="{F242C4BC-F2DD-AF5C-4634-B8213EA8E2CB}"/>
              </a:ext>
            </a:extLst>
          </p:cNvPr>
          <p:cNvSpPr/>
          <p:nvPr/>
        </p:nvSpPr>
        <p:spPr>
          <a:xfrm rot="19814142">
            <a:off x="3414824" y="4505874"/>
            <a:ext cx="759472" cy="3941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26"/>
                                        </p:tgtEl>
                                        <p:attrNameLst>
                                          <p:attrName>style.visibility</p:attrName>
                                        </p:attrNameLst>
                                      </p:cBhvr>
                                      <p:to>
                                        <p:strVal val="visible"/>
                                      </p:to>
                                    </p:set>
                                    <p:animEffect transition="in" filter="randombar(horizontal)">
                                      <p:cBhvr>
                                        <p:cTn id="7" dur="500"/>
                                        <p:tgtEl>
                                          <p:spTgt spid="15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500"/>
                                        <p:tgtEl>
                                          <p:spTgt spid="1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fade">
                                      <p:cBhvr>
                                        <p:cTn id="3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 grpId="0" animBg="1"/>
      <p:bldP spid="15" grpId="0" build="p"/>
      <p:bldP spid="18" grpId="0" build="p"/>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38" name="Google Shape;1038;p53"/>
          <p:cNvSpPr/>
          <p:nvPr/>
        </p:nvSpPr>
        <p:spPr>
          <a:xfrm>
            <a:off x="3444950" y="3380119"/>
            <a:ext cx="5948925" cy="2042475"/>
          </a:xfrm>
          <a:custGeom>
            <a:avLst/>
            <a:gdLst/>
            <a:ahLst/>
            <a:cxnLst/>
            <a:rect l="l" t="t" r="r" b="b"/>
            <a:pathLst>
              <a:path w="237957" h="81699" extrusionOk="0">
                <a:moveTo>
                  <a:pt x="237957" y="7059"/>
                </a:moveTo>
                <a:cubicBezTo>
                  <a:pt x="216986" y="7059"/>
                  <a:pt x="196408" y="41"/>
                  <a:pt x="175437" y="41"/>
                </a:cubicBezTo>
                <a:cubicBezTo>
                  <a:pt x="167676" y="41"/>
                  <a:pt x="159126" y="-124"/>
                  <a:pt x="152471" y="3869"/>
                </a:cubicBezTo>
                <a:cubicBezTo>
                  <a:pt x="143648" y="9163"/>
                  <a:pt x="146156" y="23454"/>
                  <a:pt x="142902" y="33215"/>
                </a:cubicBezTo>
                <a:cubicBezTo>
                  <a:pt x="140315" y="40976"/>
                  <a:pt x="129310" y="43541"/>
                  <a:pt x="121211" y="44698"/>
                </a:cubicBezTo>
                <a:cubicBezTo>
                  <a:pt x="108495" y="46515"/>
                  <a:pt x="95605" y="47052"/>
                  <a:pt x="82934" y="49164"/>
                </a:cubicBezTo>
                <a:cubicBezTo>
                  <a:pt x="71120" y="51133"/>
                  <a:pt x="60268" y="57228"/>
                  <a:pt x="48484" y="59371"/>
                </a:cubicBezTo>
                <a:cubicBezTo>
                  <a:pt x="37587" y="61353"/>
                  <a:pt x="26056" y="54771"/>
                  <a:pt x="15311" y="57457"/>
                </a:cubicBezTo>
                <a:cubicBezTo>
                  <a:pt x="6039" y="59775"/>
                  <a:pt x="3022" y="72632"/>
                  <a:pt x="0" y="81699"/>
                </a:cubicBezTo>
              </a:path>
            </a:pathLst>
          </a:custGeom>
          <a:noFill/>
          <a:ln w="9525" cap="flat" cmpd="sng">
            <a:solidFill>
              <a:schemeClr val="accent1"/>
            </a:solidFill>
            <a:prstDash val="lgDash"/>
            <a:round/>
            <a:headEnd type="none" w="med" len="med"/>
            <a:tailEnd type="none" w="med" len="med"/>
          </a:ln>
        </p:spPr>
      </p:sp>
      <p:grpSp>
        <p:nvGrpSpPr>
          <p:cNvPr id="1061" name="Google Shape;1061;p53"/>
          <p:cNvGrpSpPr/>
          <p:nvPr/>
        </p:nvGrpSpPr>
        <p:grpSpPr>
          <a:xfrm>
            <a:off x="8653910" y="905348"/>
            <a:ext cx="234838" cy="339386"/>
            <a:chOff x="5852550" y="3057600"/>
            <a:chExt cx="119050" cy="172050"/>
          </a:xfrm>
        </p:grpSpPr>
        <p:sp>
          <p:nvSpPr>
            <p:cNvPr id="1062" name="Google Shape;1062;p53"/>
            <p:cNvSpPr/>
            <p:nvPr/>
          </p:nvSpPr>
          <p:spPr>
            <a:xfrm>
              <a:off x="5943575" y="3142000"/>
              <a:ext cx="28025" cy="21800"/>
            </a:xfrm>
            <a:custGeom>
              <a:avLst/>
              <a:gdLst/>
              <a:ahLst/>
              <a:cxnLst/>
              <a:rect l="l" t="t" r="r" b="b"/>
              <a:pathLst>
                <a:path w="1121" h="872" extrusionOk="0">
                  <a:moveTo>
                    <a:pt x="561" y="1"/>
                  </a:moveTo>
                  <a:cubicBezTo>
                    <a:pt x="0" y="1"/>
                    <a:pt x="0" y="871"/>
                    <a:pt x="561" y="871"/>
                  </a:cubicBezTo>
                  <a:cubicBezTo>
                    <a:pt x="1121" y="871"/>
                    <a:pt x="1121" y="1"/>
                    <a:pt x="5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3"/>
            <p:cNvSpPr/>
            <p:nvPr/>
          </p:nvSpPr>
          <p:spPr>
            <a:xfrm>
              <a:off x="5917825" y="3209200"/>
              <a:ext cx="16875" cy="13075"/>
            </a:xfrm>
            <a:custGeom>
              <a:avLst/>
              <a:gdLst/>
              <a:ahLst/>
              <a:cxnLst/>
              <a:rect l="l" t="t" r="r" b="b"/>
              <a:pathLst>
                <a:path w="675" h="523" extrusionOk="0">
                  <a:moveTo>
                    <a:pt x="334" y="0"/>
                  </a:moveTo>
                  <a:cubicBezTo>
                    <a:pt x="1" y="0"/>
                    <a:pt x="1" y="523"/>
                    <a:pt x="334" y="523"/>
                  </a:cubicBezTo>
                  <a:cubicBezTo>
                    <a:pt x="675" y="523"/>
                    <a:pt x="675" y="0"/>
                    <a:pt x="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3"/>
            <p:cNvSpPr/>
            <p:nvPr/>
          </p:nvSpPr>
          <p:spPr>
            <a:xfrm>
              <a:off x="5881500" y="3160925"/>
              <a:ext cx="16875" cy="13100"/>
            </a:xfrm>
            <a:custGeom>
              <a:avLst/>
              <a:gdLst/>
              <a:ahLst/>
              <a:cxnLst/>
              <a:rect l="l" t="t" r="r" b="b"/>
              <a:pathLst>
                <a:path w="675" h="524" extrusionOk="0">
                  <a:moveTo>
                    <a:pt x="341" y="1"/>
                  </a:moveTo>
                  <a:cubicBezTo>
                    <a:pt x="1" y="1"/>
                    <a:pt x="1" y="523"/>
                    <a:pt x="341" y="523"/>
                  </a:cubicBezTo>
                  <a:cubicBezTo>
                    <a:pt x="674" y="523"/>
                    <a:pt x="674"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3"/>
            <p:cNvSpPr/>
            <p:nvPr/>
          </p:nvSpPr>
          <p:spPr>
            <a:xfrm>
              <a:off x="5852550" y="3216575"/>
              <a:ext cx="16875" cy="13075"/>
            </a:xfrm>
            <a:custGeom>
              <a:avLst/>
              <a:gdLst/>
              <a:ahLst/>
              <a:cxnLst/>
              <a:rect l="l" t="t" r="r" b="b"/>
              <a:pathLst>
                <a:path w="675" h="523" extrusionOk="0">
                  <a:moveTo>
                    <a:pt x="333" y="0"/>
                  </a:moveTo>
                  <a:cubicBezTo>
                    <a:pt x="0" y="0"/>
                    <a:pt x="0" y="523"/>
                    <a:pt x="333" y="523"/>
                  </a:cubicBezTo>
                  <a:cubicBezTo>
                    <a:pt x="674" y="523"/>
                    <a:pt x="674" y="0"/>
                    <a:pt x="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3"/>
            <p:cNvSpPr/>
            <p:nvPr/>
          </p:nvSpPr>
          <p:spPr>
            <a:xfrm>
              <a:off x="5907800" y="3057600"/>
              <a:ext cx="24625" cy="66275"/>
            </a:xfrm>
            <a:custGeom>
              <a:avLst/>
              <a:gdLst/>
              <a:ahLst/>
              <a:cxnLst/>
              <a:rect l="l" t="t" r="r" b="b"/>
              <a:pathLst>
                <a:path w="985" h="2651" extrusionOk="0">
                  <a:moveTo>
                    <a:pt x="493" y="1"/>
                  </a:moveTo>
                  <a:lnTo>
                    <a:pt x="1" y="1325"/>
                  </a:lnTo>
                  <a:lnTo>
                    <a:pt x="493" y="2650"/>
                  </a:lnTo>
                  <a:lnTo>
                    <a:pt x="985" y="1325"/>
                  </a:lnTo>
                  <a:lnTo>
                    <a:pt x="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Rounded Rectangular Callout 15">
            <a:extLst>
              <a:ext uri="{FF2B5EF4-FFF2-40B4-BE49-F238E27FC236}">
                <a16:creationId xmlns:a16="http://schemas.microsoft.com/office/drawing/2014/main" id="{A259DF41-CB3B-944C-516B-C99559D385B8}"/>
              </a:ext>
            </a:extLst>
          </p:cNvPr>
          <p:cNvSpPr/>
          <p:nvPr/>
        </p:nvSpPr>
        <p:spPr>
          <a:xfrm>
            <a:off x="5204375" y="486078"/>
            <a:ext cx="3354062" cy="1009080"/>
          </a:xfrm>
          <a:prstGeom prst="wedgeRoundRectCallout">
            <a:avLst>
              <a:gd name="adj1" fmla="val -70422"/>
              <a:gd name="adj2" fmla="val 47362"/>
              <a:gd name="adj3" fmla="val 16667"/>
            </a:avLst>
          </a:prstGeom>
          <a:solidFill>
            <a:schemeClr val="bg1">
              <a:lumMod val="40000"/>
              <a:lumOff val="6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en-US" sz="2500">
                <a:solidFill>
                  <a:schemeClr val="tx1"/>
                </a:solidFill>
                <a:latin typeface="+mj-lt"/>
                <a:ea typeface="Calibri" panose="020F0502020204030204" pitchFamily="34" charset="0"/>
              </a:rPr>
              <a:t>Cân bằng động là gì?</a:t>
            </a:r>
          </a:p>
        </p:txBody>
      </p:sp>
      <p:sp>
        <p:nvSpPr>
          <p:cNvPr id="31" name="Rounded Rectangle 7">
            <a:extLst>
              <a:ext uri="{FF2B5EF4-FFF2-40B4-BE49-F238E27FC236}">
                <a16:creationId xmlns:a16="http://schemas.microsoft.com/office/drawing/2014/main" id="{6E9407AF-C75D-A66C-96A0-03A85D0A34ED}"/>
              </a:ext>
            </a:extLst>
          </p:cNvPr>
          <p:cNvSpPr/>
          <p:nvPr/>
        </p:nvSpPr>
        <p:spPr>
          <a:xfrm>
            <a:off x="457200" y="1925009"/>
            <a:ext cx="8431548" cy="3067734"/>
          </a:xfrm>
          <a:prstGeom prst="roundRect">
            <a:avLst/>
          </a:prstGeom>
          <a:solidFill>
            <a:schemeClr val="bg1"/>
          </a:solidFill>
          <a:ln w="38100">
            <a:solidFill>
              <a:schemeClr val="tx1">
                <a:lumMod val="90000"/>
                <a:lumOff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dirty="0" err="1">
                <a:solidFill>
                  <a:schemeClr val="tx1"/>
                </a:solidFill>
              </a:rPr>
              <a:t>Sự</a:t>
            </a:r>
            <a:r>
              <a:rPr lang="en-US" sz="2500" dirty="0">
                <a:solidFill>
                  <a:schemeClr val="tx1"/>
                </a:solidFill>
              </a:rPr>
              <a:t> </a:t>
            </a:r>
            <a:r>
              <a:rPr lang="en-US" sz="2500" dirty="0" err="1">
                <a:solidFill>
                  <a:schemeClr val="tx1"/>
                </a:solidFill>
              </a:rPr>
              <a:t>khuếch</a:t>
            </a:r>
            <a:r>
              <a:rPr lang="en-US" sz="2500" dirty="0">
                <a:solidFill>
                  <a:schemeClr val="tx1"/>
                </a:solidFill>
              </a:rPr>
              <a:t> </a:t>
            </a:r>
            <a:r>
              <a:rPr lang="en-US" sz="2500" dirty="0" err="1">
                <a:solidFill>
                  <a:schemeClr val="tx1"/>
                </a:solidFill>
              </a:rPr>
              <a:t>tán</a:t>
            </a:r>
            <a:r>
              <a:rPr lang="en-US" sz="2500" dirty="0">
                <a:solidFill>
                  <a:schemeClr val="tx1"/>
                </a:solidFill>
              </a:rPr>
              <a:t> </a:t>
            </a:r>
            <a:r>
              <a:rPr lang="en-US" sz="2500" dirty="0" err="1">
                <a:solidFill>
                  <a:schemeClr val="tx1"/>
                </a:solidFill>
              </a:rPr>
              <a:t>diễn</a:t>
            </a:r>
            <a:r>
              <a:rPr lang="en-US" sz="2500" dirty="0">
                <a:solidFill>
                  <a:schemeClr val="tx1"/>
                </a:solidFill>
              </a:rPr>
              <a:t> </a:t>
            </a:r>
            <a:r>
              <a:rPr lang="en-US" sz="2500" dirty="0" err="1">
                <a:solidFill>
                  <a:schemeClr val="tx1"/>
                </a:solidFill>
              </a:rPr>
              <a:t>ra</a:t>
            </a:r>
            <a:r>
              <a:rPr lang="en-US" sz="2500" dirty="0">
                <a:solidFill>
                  <a:schemeClr val="tx1"/>
                </a:solidFill>
              </a:rPr>
              <a:t> </a:t>
            </a:r>
            <a:r>
              <a:rPr lang="en-US" sz="2500" dirty="0" err="1">
                <a:solidFill>
                  <a:schemeClr val="tx1"/>
                </a:solidFill>
              </a:rPr>
              <a:t>trong</a:t>
            </a:r>
            <a:r>
              <a:rPr lang="en-US" sz="2500" dirty="0">
                <a:solidFill>
                  <a:schemeClr val="tx1"/>
                </a:solidFill>
              </a:rPr>
              <a:t> </a:t>
            </a:r>
            <a:r>
              <a:rPr lang="en-US" sz="2500" dirty="0" err="1">
                <a:solidFill>
                  <a:schemeClr val="tx1"/>
                </a:solidFill>
              </a:rPr>
              <a:t>môi</a:t>
            </a:r>
            <a:r>
              <a:rPr lang="en-US" sz="2500" dirty="0">
                <a:solidFill>
                  <a:schemeClr val="tx1"/>
                </a:solidFill>
              </a:rPr>
              <a:t> </a:t>
            </a:r>
            <a:r>
              <a:rPr lang="en-US" sz="2500" dirty="0" err="1">
                <a:solidFill>
                  <a:schemeClr val="tx1"/>
                </a:solidFill>
              </a:rPr>
              <a:t>trường</a:t>
            </a:r>
            <a:r>
              <a:rPr lang="en-US" sz="2500" dirty="0">
                <a:solidFill>
                  <a:schemeClr val="tx1"/>
                </a:solidFill>
              </a:rPr>
              <a:t> </a:t>
            </a:r>
            <a:r>
              <a:rPr lang="en-US" sz="2500" dirty="0" err="1">
                <a:solidFill>
                  <a:schemeClr val="tx1"/>
                </a:solidFill>
              </a:rPr>
              <a:t>lỏng</a:t>
            </a:r>
            <a:r>
              <a:rPr lang="en-US" sz="2500" dirty="0">
                <a:solidFill>
                  <a:schemeClr val="tx1"/>
                </a:solidFill>
              </a:rPr>
              <a:t> </a:t>
            </a:r>
            <a:r>
              <a:rPr lang="en-US" sz="2500" dirty="0" err="1">
                <a:solidFill>
                  <a:schemeClr val="tx1"/>
                </a:solidFill>
              </a:rPr>
              <a:t>và</a:t>
            </a:r>
            <a:r>
              <a:rPr lang="en-US" sz="2500" dirty="0">
                <a:solidFill>
                  <a:schemeClr val="tx1"/>
                </a:solidFill>
              </a:rPr>
              <a:t> </a:t>
            </a:r>
            <a:r>
              <a:rPr lang="en-US" sz="2500" dirty="0" err="1">
                <a:solidFill>
                  <a:schemeClr val="tx1"/>
                </a:solidFill>
              </a:rPr>
              <a:t>khí</a:t>
            </a:r>
            <a:r>
              <a:rPr lang="en-US" sz="2500" dirty="0">
                <a:solidFill>
                  <a:schemeClr val="tx1"/>
                </a:solidFill>
              </a:rPr>
              <a:t>. </a:t>
            </a:r>
            <a:r>
              <a:rPr lang="en-US" sz="2500" dirty="0" err="1">
                <a:solidFill>
                  <a:schemeClr val="tx1"/>
                </a:solidFill>
              </a:rPr>
              <a:t>Khi</a:t>
            </a:r>
            <a:r>
              <a:rPr lang="en-US" sz="2500" dirty="0">
                <a:solidFill>
                  <a:schemeClr val="tx1"/>
                </a:solidFill>
              </a:rPr>
              <a:t> </a:t>
            </a:r>
            <a:r>
              <a:rPr lang="en-US" sz="2500" dirty="0" err="1">
                <a:solidFill>
                  <a:schemeClr val="tx1"/>
                </a:solidFill>
              </a:rPr>
              <a:t>các</a:t>
            </a:r>
            <a:r>
              <a:rPr lang="en-US" sz="2500" dirty="0">
                <a:solidFill>
                  <a:schemeClr val="tx1"/>
                </a:solidFill>
              </a:rPr>
              <a:t> </a:t>
            </a:r>
            <a:r>
              <a:rPr lang="en-US" sz="2500" dirty="0" err="1">
                <a:solidFill>
                  <a:schemeClr val="tx1"/>
                </a:solidFill>
              </a:rPr>
              <a:t>phân</a:t>
            </a:r>
            <a:r>
              <a:rPr lang="en-US" sz="2500" dirty="0">
                <a:solidFill>
                  <a:schemeClr val="tx1"/>
                </a:solidFill>
              </a:rPr>
              <a:t> </a:t>
            </a:r>
            <a:r>
              <a:rPr lang="en-US" sz="2500" dirty="0" err="1">
                <a:solidFill>
                  <a:schemeClr val="tx1"/>
                </a:solidFill>
              </a:rPr>
              <a:t>tử</a:t>
            </a:r>
            <a:r>
              <a:rPr lang="en-US" sz="2500" dirty="0">
                <a:solidFill>
                  <a:schemeClr val="tx1"/>
                </a:solidFill>
              </a:rPr>
              <a:t> </a:t>
            </a:r>
            <a:r>
              <a:rPr lang="en-US" sz="2500" dirty="0" err="1">
                <a:solidFill>
                  <a:schemeClr val="tx1"/>
                </a:solidFill>
              </a:rPr>
              <a:t>phân</a:t>
            </a:r>
            <a:r>
              <a:rPr lang="en-US" sz="2500" dirty="0">
                <a:solidFill>
                  <a:schemeClr val="tx1"/>
                </a:solidFill>
              </a:rPr>
              <a:t> </a:t>
            </a:r>
            <a:r>
              <a:rPr lang="en-US" sz="2500" dirty="0" err="1">
                <a:solidFill>
                  <a:schemeClr val="tx1"/>
                </a:solidFill>
              </a:rPr>
              <a:t>bố</a:t>
            </a:r>
            <a:r>
              <a:rPr lang="en-US" sz="2500" dirty="0">
                <a:solidFill>
                  <a:schemeClr val="tx1"/>
                </a:solidFill>
              </a:rPr>
              <a:t> </a:t>
            </a:r>
            <a:r>
              <a:rPr lang="en-US" sz="2500" dirty="0" err="1">
                <a:solidFill>
                  <a:schemeClr val="tx1"/>
                </a:solidFill>
              </a:rPr>
              <a:t>đồng</a:t>
            </a:r>
            <a:r>
              <a:rPr lang="en-US" sz="2500" dirty="0">
                <a:solidFill>
                  <a:schemeClr val="tx1"/>
                </a:solidFill>
              </a:rPr>
              <a:t> </a:t>
            </a:r>
            <a:r>
              <a:rPr lang="en-US" sz="2500" dirty="0" err="1">
                <a:solidFill>
                  <a:schemeClr val="tx1"/>
                </a:solidFill>
              </a:rPr>
              <a:t>đều</a:t>
            </a:r>
            <a:r>
              <a:rPr lang="en-US" sz="2500" dirty="0">
                <a:solidFill>
                  <a:schemeClr val="tx1"/>
                </a:solidFill>
              </a:rPr>
              <a:t> </a:t>
            </a:r>
            <a:r>
              <a:rPr lang="en-US" sz="2500" dirty="0" err="1">
                <a:solidFill>
                  <a:schemeClr val="tx1"/>
                </a:solidFill>
              </a:rPr>
              <a:t>trong</a:t>
            </a:r>
            <a:r>
              <a:rPr lang="en-US" sz="2500" dirty="0">
                <a:solidFill>
                  <a:schemeClr val="tx1"/>
                </a:solidFill>
              </a:rPr>
              <a:t> </a:t>
            </a:r>
            <a:r>
              <a:rPr lang="en-US" sz="2500" dirty="0" err="1">
                <a:solidFill>
                  <a:schemeClr val="tx1"/>
                </a:solidFill>
              </a:rPr>
              <a:t>môi</a:t>
            </a:r>
            <a:r>
              <a:rPr lang="en-US" sz="2500" dirty="0">
                <a:solidFill>
                  <a:schemeClr val="tx1"/>
                </a:solidFill>
              </a:rPr>
              <a:t> </a:t>
            </a:r>
            <a:r>
              <a:rPr lang="en-US" sz="2500" dirty="0" err="1">
                <a:solidFill>
                  <a:schemeClr val="tx1"/>
                </a:solidFill>
              </a:rPr>
              <a:t>trường</a:t>
            </a:r>
            <a:r>
              <a:rPr lang="en-US" sz="2500" dirty="0">
                <a:solidFill>
                  <a:schemeClr val="tx1"/>
                </a:solidFill>
              </a:rPr>
              <a:t>, </a:t>
            </a:r>
            <a:r>
              <a:rPr lang="en-US" sz="2500" dirty="0" err="1">
                <a:solidFill>
                  <a:schemeClr val="tx1"/>
                </a:solidFill>
              </a:rPr>
              <a:t>sự</a:t>
            </a:r>
            <a:r>
              <a:rPr lang="en-US" sz="2500" dirty="0">
                <a:solidFill>
                  <a:schemeClr val="tx1"/>
                </a:solidFill>
              </a:rPr>
              <a:t> </a:t>
            </a:r>
            <a:r>
              <a:rPr lang="en-US" sz="2500" dirty="0" err="1">
                <a:solidFill>
                  <a:schemeClr val="tx1"/>
                </a:solidFill>
              </a:rPr>
              <a:t>khuếch</a:t>
            </a:r>
            <a:r>
              <a:rPr lang="en-US" sz="2500" dirty="0">
                <a:solidFill>
                  <a:schemeClr val="tx1"/>
                </a:solidFill>
              </a:rPr>
              <a:t> </a:t>
            </a:r>
            <a:r>
              <a:rPr lang="en-US" sz="2500" dirty="0" err="1">
                <a:solidFill>
                  <a:schemeClr val="tx1"/>
                </a:solidFill>
              </a:rPr>
              <a:t>tán</a:t>
            </a:r>
            <a:r>
              <a:rPr lang="en-US" sz="2500" dirty="0">
                <a:solidFill>
                  <a:schemeClr val="tx1"/>
                </a:solidFill>
              </a:rPr>
              <a:t> </a:t>
            </a:r>
            <a:r>
              <a:rPr lang="en-US" sz="2500" dirty="0" err="1">
                <a:solidFill>
                  <a:schemeClr val="tx1"/>
                </a:solidFill>
              </a:rPr>
              <a:t>đạt</a:t>
            </a:r>
            <a:r>
              <a:rPr lang="en-US" sz="2500" dirty="0">
                <a:solidFill>
                  <a:schemeClr val="tx1"/>
                </a:solidFill>
              </a:rPr>
              <a:t> </a:t>
            </a:r>
            <a:r>
              <a:rPr lang="en-US" sz="2500" dirty="0" err="1">
                <a:solidFill>
                  <a:schemeClr val="tx1"/>
                </a:solidFill>
              </a:rPr>
              <a:t>đến</a:t>
            </a:r>
            <a:r>
              <a:rPr lang="en-US" sz="2500" dirty="0">
                <a:solidFill>
                  <a:schemeClr val="tx1"/>
                </a:solidFill>
              </a:rPr>
              <a:t> </a:t>
            </a:r>
            <a:r>
              <a:rPr lang="en-US" sz="2500" dirty="0" err="1">
                <a:solidFill>
                  <a:schemeClr val="tx1"/>
                </a:solidFill>
              </a:rPr>
              <a:t>cân</a:t>
            </a:r>
            <a:r>
              <a:rPr lang="en-US" sz="2500" dirty="0">
                <a:solidFill>
                  <a:schemeClr val="tx1"/>
                </a:solidFill>
              </a:rPr>
              <a:t> </a:t>
            </a:r>
            <a:r>
              <a:rPr lang="en-US" sz="2500" dirty="0" err="1">
                <a:solidFill>
                  <a:schemeClr val="tx1"/>
                </a:solidFill>
              </a:rPr>
              <a:t>bằng</a:t>
            </a:r>
            <a:r>
              <a:rPr lang="en-US" sz="2500" dirty="0">
                <a:solidFill>
                  <a:schemeClr val="tx1"/>
                </a:solidFill>
              </a:rPr>
              <a:t>. </a:t>
            </a:r>
            <a:r>
              <a:rPr lang="en-US" sz="2500" dirty="0" err="1">
                <a:solidFill>
                  <a:schemeClr val="tx1"/>
                </a:solidFill>
              </a:rPr>
              <a:t>Ở</a:t>
            </a:r>
            <a:r>
              <a:rPr lang="en-US" sz="2500" dirty="0">
                <a:solidFill>
                  <a:schemeClr val="tx1"/>
                </a:solidFill>
              </a:rPr>
              <a:t> </a:t>
            </a:r>
            <a:r>
              <a:rPr lang="en-US" sz="2500" dirty="0" err="1">
                <a:solidFill>
                  <a:schemeClr val="tx1"/>
                </a:solidFill>
              </a:rPr>
              <a:t>trạng</a:t>
            </a:r>
            <a:r>
              <a:rPr lang="en-US" sz="2500" dirty="0">
                <a:solidFill>
                  <a:schemeClr val="tx1"/>
                </a:solidFill>
              </a:rPr>
              <a:t> </a:t>
            </a:r>
            <a:r>
              <a:rPr lang="en-US" sz="2500" dirty="0" err="1">
                <a:solidFill>
                  <a:schemeClr val="tx1"/>
                </a:solidFill>
              </a:rPr>
              <a:t>thái</a:t>
            </a:r>
            <a:r>
              <a:rPr lang="en-US" sz="2500" dirty="0">
                <a:solidFill>
                  <a:schemeClr val="tx1"/>
                </a:solidFill>
              </a:rPr>
              <a:t> </a:t>
            </a:r>
            <a:r>
              <a:rPr lang="en-US" sz="2500" dirty="0" err="1">
                <a:solidFill>
                  <a:schemeClr val="tx1"/>
                </a:solidFill>
              </a:rPr>
              <a:t>cân</a:t>
            </a:r>
            <a:r>
              <a:rPr lang="en-US" sz="2500" dirty="0">
                <a:solidFill>
                  <a:schemeClr val="tx1"/>
                </a:solidFill>
              </a:rPr>
              <a:t> </a:t>
            </a:r>
            <a:r>
              <a:rPr lang="en-US" sz="2500" dirty="0" err="1">
                <a:solidFill>
                  <a:schemeClr val="tx1"/>
                </a:solidFill>
              </a:rPr>
              <a:t>bằng</a:t>
            </a:r>
            <a:r>
              <a:rPr lang="en-US" sz="2500" dirty="0">
                <a:solidFill>
                  <a:schemeClr val="tx1"/>
                </a:solidFill>
              </a:rPr>
              <a:t> </a:t>
            </a:r>
            <a:r>
              <a:rPr lang="en-US" sz="2500" dirty="0" err="1">
                <a:solidFill>
                  <a:schemeClr val="tx1"/>
                </a:solidFill>
              </a:rPr>
              <a:t>này</a:t>
            </a:r>
            <a:r>
              <a:rPr lang="en-US" sz="2500" dirty="0">
                <a:solidFill>
                  <a:schemeClr val="tx1"/>
                </a:solidFill>
              </a:rPr>
              <a:t>, </a:t>
            </a:r>
            <a:r>
              <a:rPr lang="en-US" sz="2500" dirty="0" err="1">
                <a:solidFill>
                  <a:schemeClr val="tx1"/>
                </a:solidFill>
              </a:rPr>
              <a:t>các</a:t>
            </a:r>
            <a:r>
              <a:rPr lang="en-US" sz="2500" dirty="0">
                <a:solidFill>
                  <a:schemeClr val="tx1"/>
                </a:solidFill>
              </a:rPr>
              <a:t> </a:t>
            </a:r>
            <a:r>
              <a:rPr lang="en-US" sz="2500" dirty="0" err="1">
                <a:solidFill>
                  <a:schemeClr val="tx1"/>
                </a:solidFill>
              </a:rPr>
              <a:t>phân</a:t>
            </a:r>
            <a:r>
              <a:rPr lang="en-US" sz="2500" dirty="0">
                <a:solidFill>
                  <a:schemeClr val="tx1"/>
                </a:solidFill>
              </a:rPr>
              <a:t> </a:t>
            </a:r>
            <a:r>
              <a:rPr lang="en-US" sz="2500" dirty="0" err="1">
                <a:solidFill>
                  <a:schemeClr val="tx1"/>
                </a:solidFill>
              </a:rPr>
              <a:t>tử</a:t>
            </a:r>
            <a:r>
              <a:rPr lang="en-US" sz="2500" dirty="0">
                <a:solidFill>
                  <a:schemeClr val="tx1"/>
                </a:solidFill>
              </a:rPr>
              <a:t> </a:t>
            </a:r>
            <a:r>
              <a:rPr lang="en-US" sz="2500" dirty="0" err="1">
                <a:solidFill>
                  <a:schemeClr val="tx1"/>
                </a:solidFill>
              </a:rPr>
              <a:t>vẫn</a:t>
            </a:r>
            <a:r>
              <a:rPr lang="en-US" sz="2500" dirty="0">
                <a:solidFill>
                  <a:schemeClr val="tx1"/>
                </a:solidFill>
              </a:rPr>
              <a:t> di </a:t>
            </a:r>
            <a:r>
              <a:rPr lang="en-US" sz="2500" dirty="0" err="1">
                <a:solidFill>
                  <a:schemeClr val="tx1"/>
                </a:solidFill>
              </a:rPr>
              <a:t>chuyển</a:t>
            </a:r>
            <a:r>
              <a:rPr lang="en-US" sz="2500" dirty="0">
                <a:solidFill>
                  <a:schemeClr val="tx1"/>
                </a:solidFill>
              </a:rPr>
              <a:t> </a:t>
            </a:r>
            <a:r>
              <a:rPr lang="en-US" sz="2500" dirty="0" err="1">
                <a:solidFill>
                  <a:schemeClr val="tx1"/>
                </a:solidFill>
              </a:rPr>
              <a:t>nhưng</a:t>
            </a:r>
            <a:r>
              <a:rPr lang="en-US" sz="2500" dirty="0">
                <a:solidFill>
                  <a:schemeClr val="tx1"/>
                </a:solidFill>
              </a:rPr>
              <a:t> </a:t>
            </a:r>
            <a:r>
              <a:rPr lang="en-US" sz="2500" dirty="0" err="1">
                <a:solidFill>
                  <a:schemeClr val="tx1"/>
                </a:solidFill>
              </a:rPr>
              <a:t>theo</a:t>
            </a:r>
            <a:r>
              <a:rPr lang="en-US" sz="2500" dirty="0">
                <a:solidFill>
                  <a:schemeClr val="tx1"/>
                </a:solidFill>
              </a:rPr>
              <a:t> </a:t>
            </a:r>
            <a:r>
              <a:rPr lang="en-US" sz="2500" dirty="0" err="1">
                <a:solidFill>
                  <a:schemeClr val="tx1"/>
                </a:solidFill>
              </a:rPr>
              <a:t>hai</a:t>
            </a:r>
            <a:r>
              <a:rPr lang="en-US" sz="2500" dirty="0">
                <a:solidFill>
                  <a:schemeClr val="tx1"/>
                </a:solidFill>
              </a:rPr>
              <a:t> </a:t>
            </a:r>
            <a:r>
              <a:rPr lang="en-US" sz="2500" dirty="0" err="1">
                <a:solidFill>
                  <a:schemeClr val="tx1"/>
                </a:solidFill>
              </a:rPr>
              <a:t>chiều</a:t>
            </a:r>
            <a:r>
              <a:rPr lang="en-US" sz="2500" dirty="0">
                <a:solidFill>
                  <a:schemeClr val="tx1"/>
                </a:solidFill>
              </a:rPr>
              <a:t> </a:t>
            </a:r>
            <a:r>
              <a:rPr lang="en-US" sz="2500" dirty="0" err="1">
                <a:solidFill>
                  <a:schemeClr val="tx1"/>
                </a:solidFill>
              </a:rPr>
              <a:t>như</a:t>
            </a:r>
            <a:r>
              <a:rPr lang="en-US" sz="2500" dirty="0">
                <a:solidFill>
                  <a:schemeClr val="tx1"/>
                </a:solidFill>
              </a:rPr>
              <a:t> </a:t>
            </a:r>
            <a:r>
              <a:rPr lang="en-US" sz="2500" dirty="0" err="1">
                <a:solidFill>
                  <a:schemeClr val="tx1"/>
                </a:solidFill>
              </a:rPr>
              <a:t>nhau</a:t>
            </a:r>
            <a:r>
              <a:rPr lang="en-US" sz="2500" dirty="0">
                <a:solidFill>
                  <a:schemeClr val="tx1"/>
                </a:solidFill>
              </a:rPr>
              <a:t> </a:t>
            </a:r>
            <a:r>
              <a:rPr lang="en-US" sz="2500" dirty="0" err="1">
                <a:solidFill>
                  <a:schemeClr val="tx1"/>
                </a:solidFill>
              </a:rPr>
              <a:t>nên</a:t>
            </a:r>
            <a:r>
              <a:rPr lang="en-US" sz="2500" dirty="0">
                <a:solidFill>
                  <a:schemeClr val="tx1"/>
                </a:solidFill>
              </a:rPr>
              <a:t> </a:t>
            </a:r>
            <a:r>
              <a:rPr lang="en-US" sz="2500" dirty="0" err="1">
                <a:solidFill>
                  <a:schemeClr val="tx1"/>
                </a:solidFill>
              </a:rPr>
              <a:t>gọi</a:t>
            </a:r>
            <a:r>
              <a:rPr lang="en-US" sz="2500" dirty="0">
                <a:solidFill>
                  <a:schemeClr val="tx1"/>
                </a:solidFill>
              </a:rPr>
              <a:t> </a:t>
            </a:r>
            <a:r>
              <a:rPr lang="en-US" sz="2500" dirty="0" err="1">
                <a:solidFill>
                  <a:schemeClr val="tx1"/>
                </a:solidFill>
              </a:rPr>
              <a:t>là</a:t>
            </a:r>
            <a:r>
              <a:rPr lang="en-US" sz="2500" dirty="0">
                <a:solidFill>
                  <a:schemeClr val="tx1"/>
                </a:solidFill>
              </a:rPr>
              <a:t> </a:t>
            </a:r>
            <a:r>
              <a:rPr lang="en-US" sz="2500" dirty="0" err="1">
                <a:solidFill>
                  <a:schemeClr val="tx1"/>
                </a:solidFill>
              </a:rPr>
              <a:t>cân</a:t>
            </a:r>
            <a:r>
              <a:rPr lang="en-US" sz="2500" dirty="0">
                <a:solidFill>
                  <a:schemeClr val="tx1"/>
                </a:solidFill>
              </a:rPr>
              <a:t> </a:t>
            </a:r>
            <a:r>
              <a:rPr lang="en-US" sz="2500" dirty="0" err="1">
                <a:solidFill>
                  <a:schemeClr val="tx1"/>
                </a:solidFill>
              </a:rPr>
              <a:t>bằng</a:t>
            </a:r>
            <a:r>
              <a:rPr lang="en-US" sz="2500" dirty="0">
                <a:solidFill>
                  <a:schemeClr val="tx1"/>
                </a:solidFill>
              </a:rPr>
              <a:t> </a:t>
            </a:r>
            <a:r>
              <a:rPr lang="en-US" sz="2500" dirty="0" err="1">
                <a:solidFill>
                  <a:schemeClr val="tx1"/>
                </a:solidFill>
              </a:rPr>
              <a:t>động</a:t>
            </a:r>
            <a:r>
              <a:rPr lang="en-US" sz="2500" dirty="0">
                <a:solidFill>
                  <a:schemeClr val="tx1"/>
                </a:solidFill>
              </a:rPr>
              <a:t>.</a:t>
            </a:r>
          </a:p>
        </p:txBody>
      </p:sp>
      <p:pic>
        <p:nvPicPr>
          <p:cNvPr id="37" name="Picture 4">
            <a:extLst>
              <a:ext uri="{FF2B5EF4-FFF2-40B4-BE49-F238E27FC236}">
                <a16:creationId xmlns:a16="http://schemas.microsoft.com/office/drawing/2014/main" id="{A4EE6D35-B906-2649-C29F-38F8C17F0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1792" y="0"/>
            <a:ext cx="2429859" cy="1840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1000" fill="hold"/>
                                        <p:tgtEl>
                                          <p:spTgt spid="30"/>
                                        </p:tgtEl>
                                        <p:attrNameLst>
                                          <p:attrName>ppt_w</p:attrName>
                                        </p:attrNameLst>
                                      </p:cBhvr>
                                      <p:tavLst>
                                        <p:tav tm="0">
                                          <p:val>
                                            <p:strVal val="#ppt_w+.3"/>
                                          </p:val>
                                        </p:tav>
                                        <p:tav tm="100000">
                                          <p:val>
                                            <p:strVal val="#ppt_w"/>
                                          </p:val>
                                        </p:tav>
                                      </p:tavLst>
                                    </p:anim>
                                    <p:anim calcmode="lin" valueType="num">
                                      <p:cBhvr>
                                        <p:cTn id="11" dur="1000" fill="hold"/>
                                        <p:tgtEl>
                                          <p:spTgt spid="30"/>
                                        </p:tgtEl>
                                        <p:attrNameLst>
                                          <p:attrName>ppt_h</p:attrName>
                                        </p:attrNameLst>
                                      </p:cBhvr>
                                      <p:tavLst>
                                        <p:tav tm="0">
                                          <p:val>
                                            <p:strVal val="#ppt_h"/>
                                          </p:val>
                                        </p:tav>
                                        <p:tav tm="100000">
                                          <p:val>
                                            <p:strVal val="#ppt_h"/>
                                          </p:val>
                                        </p:tav>
                                      </p:tavLst>
                                    </p:anim>
                                    <p:animEffect transition="in" filter="fade">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bg/>
                                          </p:spTgt>
                                        </p:tgtEl>
                                        <p:attrNameLst>
                                          <p:attrName>style.visibility</p:attrName>
                                        </p:attrNameLst>
                                      </p:cBhvr>
                                      <p:to>
                                        <p:strVal val="visible"/>
                                      </p:to>
                                    </p:set>
                                    <p:animEffect transition="in" filter="barn(inVertical)">
                                      <p:cBhvr>
                                        <p:cTn id="17" dur="500"/>
                                        <p:tgtEl>
                                          <p:spTgt spid="3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barn(inVertical)">
                                      <p:cBhvr>
                                        <p:cTn id="2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19" name="Google Shape;1526;p61">
            <a:extLst>
              <a:ext uri="{FF2B5EF4-FFF2-40B4-BE49-F238E27FC236}">
                <a16:creationId xmlns:a16="http://schemas.microsoft.com/office/drawing/2014/main" id="{30128AB7-1D08-E3C9-DAAD-EBBAB1B07162}"/>
              </a:ext>
            </a:extLst>
          </p:cNvPr>
          <p:cNvSpPr/>
          <p:nvPr/>
        </p:nvSpPr>
        <p:spPr>
          <a:xfrm>
            <a:off x="304800" y="171827"/>
            <a:ext cx="8534400" cy="933073"/>
          </a:xfrm>
          <a:custGeom>
            <a:avLst/>
            <a:gdLst/>
            <a:ahLst/>
            <a:cxnLst/>
            <a:rect l="l" t="t" r="r" b="b"/>
            <a:pathLst>
              <a:path w="19232" h="4057" extrusionOk="0">
                <a:moveTo>
                  <a:pt x="0" y="1"/>
                </a:moveTo>
                <a:lnTo>
                  <a:pt x="212" y="4057"/>
                </a:lnTo>
                <a:lnTo>
                  <a:pt x="18721" y="3812"/>
                </a:lnTo>
                <a:lnTo>
                  <a:pt x="19231" y="1"/>
                </a:lnTo>
                <a:close/>
              </a:path>
            </a:pathLst>
          </a:custGeom>
          <a:solidFill>
            <a:schemeClr val="accent6"/>
          </a:solidFill>
          <a:ln>
            <a:noFill/>
          </a:ln>
        </p:spPr>
        <p:txBody>
          <a:bodyPr spcFirstLastPara="1" wrap="square" lIns="91425" tIns="91425" rIns="91425" bIns="91425" anchor="ctr" anchorCtr="0">
            <a:noAutofit/>
          </a:bodyPr>
          <a:lstStyle/>
          <a:p>
            <a:pPr marL="0" marR="0" algn="just">
              <a:lnSpc>
                <a:spcPct val="150000"/>
              </a:lnSpc>
              <a:spcBef>
                <a:spcPts val="300"/>
              </a:spcBef>
              <a:spcAft>
                <a:spcPts val="300"/>
              </a:spcAft>
            </a:pPr>
            <a:r>
              <a:rPr lang="en-US" sz="2000" dirty="0">
                <a:solidFill>
                  <a:srgbClr val="000000"/>
                </a:solidFill>
                <a:effectLst/>
                <a:latin typeface="+mj-lt"/>
                <a:ea typeface="Times New Roman" panose="02020603050405020304" pitchFamily="18" charset="0"/>
              </a:rPr>
              <a:t>Quan </a:t>
            </a:r>
            <a:r>
              <a:rPr lang="en-US" sz="2000" dirty="0" err="1">
                <a:solidFill>
                  <a:srgbClr val="000000"/>
                </a:solidFill>
                <a:effectLst/>
                <a:latin typeface="+mj-lt"/>
                <a:ea typeface="Times New Roman" panose="02020603050405020304" pitchFamily="18" charset="0"/>
              </a:rPr>
              <a:t>sát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hình</a:t>
            </a:r>
            <a:r>
              <a:rPr lang="en-US" sz="2000" dirty="0">
                <a:solidFill>
                  <a:srgbClr val="000000"/>
                </a:solidFill>
                <a:effectLst/>
                <a:latin typeface="+mj-lt"/>
                <a:ea typeface="Times New Roman" panose="02020603050405020304" pitchFamily="18" charset="0"/>
              </a:rPr>
              <a:t> 9.4 SGK </a:t>
            </a:r>
            <a:r>
              <a:rPr lang="en-US" sz="2000" dirty="0" err="1">
                <a:solidFill>
                  <a:srgbClr val="000000"/>
                </a:solidFill>
                <a:effectLst/>
                <a:latin typeface="+mj-lt"/>
                <a:ea typeface="Times New Roman" panose="02020603050405020304" pitchFamily="18" charset="0"/>
              </a:rPr>
              <a:t>và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giải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thích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a:t>
            </a:r>
            <a:r>
              <a:rPr lang="en-US" sz="2000" dirty="0" err="1">
                <a:effectLst/>
                <a:latin typeface="+mj-lt"/>
                <a:ea typeface="Times New Roman" panose="02020603050405020304" pitchFamily="18" charset="0"/>
              </a:rPr>
              <a:t>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khuếch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tán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khí</a:t>
            </a:r>
            <a:r>
              <a:rPr lang="en-US" sz="2000" dirty="0">
                <a:solidFill>
                  <a:srgbClr val="000000"/>
                </a:solidFill>
                <a:effectLst/>
                <a:latin typeface="+mj-lt"/>
                <a:ea typeface="Times New Roman" panose="02020603050405020304" pitchFamily="18" charset="0"/>
              </a:rPr>
              <a:t> O</a:t>
            </a:r>
            <a:r>
              <a:rPr lang="en-US" sz="2000" baseline="-25000" dirty="0">
                <a:solidFill>
                  <a:srgbClr val="000000"/>
                </a:solidFill>
                <a:effectLst/>
                <a:latin typeface="+mj-lt"/>
                <a:ea typeface="Times New Roman" panose="02020603050405020304" pitchFamily="18" charset="0"/>
              </a:rPr>
              <a:t>2  </a:t>
            </a:r>
            <a:r>
              <a:rPr lang="en-US" sz="2000" dirty="0" err="1">
                <a:solidFill>
                  <a:srgbClr val="000000"/>
                </a:solidFill>
                <a:effectLst/>
                <a:latin typeface="+mj-lt"/>
                <a:ea typeface="Times New Roman" panose="02020603050405020304" pitchFamily="18" charset="0"/>
              </a:rPr>
              <a:t>và</a:t>
            </a:r>
            <a:r>
              <a:rPr lang="en-US" sz="2000" dirty="0">
                <a:solidFill>
                  <a:srgbClr val="000000"/>
                </a:solidFill>
                <a:effectLst/>
                <a:latin typeface="+mj-lt"/>
                <a:ea typeface="Times New Roman" panose="02020603050405020304" pitchFamily="18" charset="0"/>
              </a:rPr>
              <a:t> CO</a:t>
            </a:r>
            <a:r>
              <a:rPr lang="en-US" sz="2000" baseline="-25000" dirty="0">
                <a:solidFill>
                  <a:srgbClr val="000000"/>
                </a:solidFill>
                <a:effectLst/>
                <a:latin typeface="+mj-lt"/>
                <a:ea typeface="Times New Roman" panose="02020603050405020304" pitchFamily="18" charset="0"/>
              </a:rPr>
              <a:t>2</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ở</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phổi</a:t>
            </a:r>
            <a:r>
              <a:rPr lang="en-US" sz="2000" dirty="0">
                <a:solidFill>
                  <a:srgbClr val="000000"/>
                </a:solidFill>
                <a:effectLst/>
                <a:latin typeface="+mj-lt"/>
                <a:ea typeface="Times New Roman" panose="02020603050405020304" pitchFamily="18" charset="0"/>
              </a:rPr>
              <a:t>.</a:t>
            </a:r>
            <a:endParaRPr lang="en-US" sz="2000" dirty="0">
              <a:effectLst/>
              <a:latin typeface="+mj-lt"/>
              <a:ea typeface="Times New Roman" panose="02020603050405020304" pitchFamily="18" charset="0"/>
            </a:endParaRPr>
          </a:p>
        </p:txBody>
      </p:sp>
      <p:sp>
        <p:nvSpPr>
          <p:cNvPr id="21" name="TextBox 20">
            <a:extLst>
              <a:ext uri="{FF2B5EF4-FFF2-40B4-BE49-F238E27FC236}">
                <a16:creationId xmlns:a16="http://schemas.microsoft.com/office/drawing/2014/main" id="{EA33454C-EB15-A71C-9E0A-40FDE6BA935F}"/>
              </a:ext>
            </a:extLst>
          </p:cNvPr>
          <p:cNvSpPr txBox="1"/>
          <p:nvPr/>
        </p:nvSpPr>
        <p:spPr>
          <a:xfrm>
            <a:off x="3337560" y="1166783"/>
            <a:ext cx="5676900" cy="372864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b="0" i="0" dirty="0">
                <a:solidFill>
                  <a:srgbClr val="222222"/>
                </a:solidFill>
                <a:effectLst/>
                <a:latin typeface="+mn-lt"/>
              </a:rPr>
              <a:t>Sự khuếch tán xảy ra khi có sự chênh lệch nồng độ một chất giữa hai vùng, các phân tử sẽ di chuyển từ nơi có nồng độ cao đến nơi có nồng độ thấp</a:t>
            </a:r>
            <a:r>
              <a:rPr lang="en-US" sz="2000" dirty="0">
                <a:solidFill>
                  <a:srgbClr val="222222"/>
                </a:solidFill>
                <a:latin typeface="+mn-lt"/>
              </a:rPr>
              <a:t>.</a:t>
            </a:r>
          </a:p>
          <a:p>
            <a:pPr marL="342900" indent="-342900" algn="just">
              <a:lnSpc>
                <a:spcPct val="150000"/>
              </a:lnSpc>
              <a:buFont typeface="Arial" panose="020B0604020202020204" pitchFamily="34" charset="0"/>
              <a:buChar char="•"/>
            </a:pPr>
            <a:r>
              <a:rPr lang="vi-VN" sz="2000" b="0" i="0" dirty="0">
                <a:solidFill>
                  <a:srgbClr val="222222"/>
                </a:solidFill>
                <a:effectLst/>
                <a:latin typeface="+mn-lt"/>
              </a:rPr>
              <a:t>Sự khuếch tán CO</a:t>
            </a:r>
            <a:r>
              <a:rPr lang="vi-VN" sz="2000" b="0" i="0" baseline="-25000" dirty="0">
                <a:solidFill>
                  <a:srgbClr val="222222"/>
                </a:solidFill>
                <a:effectLst/>
                <a:latin typeface="+mn-lt"/>
              </a:rPr>
              <a:t>2</a:t>
            </a:r>
            <a:r>
              <a:rPr lang="vi-VN" sz="2000" b="0" i="0" dirty="0">
                <a:solidFill>
                  <a:srgbClr val="222222"/>
                </a:solidFill>
                <a:effectLst/>
                <a:latin typeface="+mn-lt"/>
              </a:rPr>
              <a:t>  và O</a:t>
            </a:r>
            <a:r>
              <a:rPr lang="vi-VN" sz="2000" b="0" i="0" baseline="-25000" dirty="0">
                <a:solidFill>
                  <a:srgbClr val="222222"/>
                </a:solidFill>
                <a:effectLst/>
                <a:latin typeface="+mn-lt"/>
              </a:rPr>
              <a:t>2</a:t>
            </a:r>
            <a:r>
              <a:rPr lang="vi-VN" sz="2000" b="0" i="0" dirty="0">
                <a:solidFill>
                  <a:srgbClr val="222222"/>
                </a:solidFill>
                <a:effectLst/>
                <a:latin typeface="+mn-lt"/>
              </a:rPr>
              <a:t> ở phế nang của phổi diễn ra đồng thời. Máu đưa khí CO</a:t>
            </a:r>
            <a:r>
              <a:rPr lang="vi-VN" sz="2000" b="0" i="0" baseline="-25000" dirty="0">
                <a:solidFill>
                  <a:srgbClr val="222222"/>
                </a:solidFill>
                <a:effectLst/>
                <a:latin typeface="+mn-lt"/>
              </a:rPr>
              <a:t>2</a:t>
            </a:r>
            <a:r>
              <a:rPr lang="vi-VN" sz="2000" b="0" i="0" dirty="0">
                <a:solidFill>
                  <a:srgbClr val="222222"/>
                </a:solidFill>
                <a:effectLst/>
                <a:latin typeface="+mn-lt"/>
              </a:rPr>
              <a:t> từ các cơ quan đến phế nang ở phổi rồi trao đổi lấy O</a:t>
            </a:r>
            <a:r>
              <a:rPr lang="vi-VN" sz="2000" b="0" i="0" baseline="-25000" dirty="0">
                <a:solidFill>
                  <a:srgbClr val="222222"/>
                </a:solidFill>
                <a:effectLst/>
                <a:latin typeface="+mn-lt"/>
              </a:rPr>
              <a:t>2 </a:t>
            </a:r>
            <a:r>
              <a:rPr lang="vi-VN" sz="2000" b="0" i="0" dirty="0">
                <a:solidFill>
                  <a:srgbClr val="222222"/>
                </a:solidFill>
                <a:effectLst/>
                <a:latin typeface="+mn-lt"/>
              </a:rPr>
              <a:t>đề đưa đến các cơ quan.</a:t>
            </a:r>
          </a:p>
        </p:txBody>
      </p:sp>
      <p:pic>
        <p:nvPicPr>
          <p:cNvPr id="27" name="Picture 26">
            <a:extLst>
              <a:ext uri="{FF2B5EF4-FFF2-40B4-BE49-F238E27FC236}">
                <a16:creationId xmlns:a16="http://schemas.microsoft.com/office/drawing/2014/main" id="{F3D0CFF4-0B28-F54A-83E6-9E8484D62E2D}"/>
              </a:ext>
            </a:extLst>
          </p:cNvPr>
          <p:cNvPicPr>
            <a:picLocks noChangeAspect="1"/>
          </p:cNvPicPr>
          <p:nvPr/>
        </p:nvPicPr>
        <p:blipFill rotWithShape="1">
          <a:blip r:embed="rId3"/>
          <a:srcRect l="25554" t="49005" r="22177" b="32148"/>
          <a:stretch/>
        </p:blipFill>
        <p:spPr>
          <a:xfrm>
            <a:off x="228600" y="1563941"/>
            <a:ext cx="3248279" cy="1666016"/>
          </a:xfrm>
          <a:prstGeom prst="rect">
            <a:avLst/>
          </a:prstGeom>
        </p:spPr>
      </p:pic>
      <p:sp>
        <p:nvSpPr>
          <p:cNvPr id="29" name="Arrow: Curved Right 28">
            <a:extLst>
              <a:ext uri="{FF2B5EF4-FFF2-40B4-BE49-F238E27FC236}">
                <a16:creationId xmlns:a16="http://schemas.microsoft.com/office/drawing/2014/main" id="{73F847F7-B725-641F-B089-F1252FBB3B5C}"/>
              </a:ext>
            </a:extLst>
          </p:cNvPr>
          <p:cNvSpPr/>
          <p:nvPr/>
        </p:nvSpPr>
        <p:spPr>
          <a:xfrm>
            <a:off x="1790700" y="3688998"/>
            <a:ext cx="1257300" cy="1028700"/>
          </a:xfrm>
          <a:prstGeom prst="curv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fade">
                                      <p:cBhvr>
                                        <p:cTn id="2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4" name="Google Shape;1094;p54"/>
          <p:cNvGrpSpPr/>
          <p:nvPr/>
        </p:nvGrpSpPr>
        <p:grpSpPr>
          <a:xfrm>
            <a:off x="4538771" y="2231228"/>
            <a:ext cx="283413" cy="301660"/>
            <a:chOff x="6506775" y="4124025"/>
            <a:chExt cx="143675" cy="152925"/>
          </a:xfrm>
        </p:grpSpPr>
        <p:sp>
          <p:nvSpPr>
            <p:cNvPr id="1095" name="Google Shape;1095;p54"/>
            <p:cNvSpPr/>
            <p:nvPr/>
          </p:nvSpPr>
          <p:spPr>
            <a:xfrm>
              <a:off x="6565250" y="4184575"/>
              <a:ext cx="34475" cy="92375"/>
            </a:xfrm>
            <a:custGeom>
              <a:avLst/>
              <a:gdLst/>
              <a:ahLst/>
              <a:cxnLst/>
              <a:rect l="l" t="t" r="r" b="b"/>
              <a:pathLst>
                <a:path w="1379" h="3695" extrusionOk="0">
                  <a:moveTo>
                    <a:pt x="690" y="1"/>
                  </a:moveTo>
                  <a:lnTo>
                    <a:pt x="1" y="1848"/>
                  </a:lnTo>
                  <a:lnTo>
                    <a:pt x="690" y="3695"/>
                  </a:lnTo>
                  <a:lnTo>
                    <a:pt x="1378" y="1848"/>
                  </a:lnTo>
                  <a:lnTo>
                    <a:pt x="6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4"/>
            <p:cNvSpPr/>
            <p:nvPr/>
          </p:nvSpPr>
          <p:spPr>
            <a:xfrm>
              <a:off x="6506775" y="4172075"/>
              <a:ext cx="28025" cy="21800"/>
            </a:xfrm>
            <a:custGeom>
              <a:avLst/>
              <a:gdLst/>
              <a:ahLst/>
              <a:cxnLst/>
              <a:rect l="l" t="t" r="r" b="b"/>
              <a:pathLst>
                <a:path w="1121" h="872" extrusionOk="0">
                  <a:moveTo>
                    <a:pt x="561" y="1"/>
                  </a:moveTo>
                  <a:cubicBezTo>
                    <a:pt x="1" y="1"/>
                    <a:pt x="1" y="872"/>
                    <a:pt x="561" y="872"/>
                  </a:cubicBezTo>
                  <a:cubicBezTo>
                    <a:pt x="1121" y="872"/>
                    <a:pt x="1121" y="1"/>
                    <a:pt x="5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4"/>
            <p:cNvSpPr/>
            <p:nvPr/>
          </p:nvSpPr>
          <p:spPr>
            <a:xfrm>
              <a:off x="6633575" y="4165475"/>
              <a:ext cx="16875" cy="13075"/>
            </a:xfrm>
            <a:custGeom>
              <a:avLst/>
              <a:gdLst/>
              <a:ahLst/>
              <a:cxnLst/>
              <a:rect l="l" t="t" r="r" b="b"/>
              <a:pathLst>
                <a:path w="675" h="523" extrusionOk="0">
                  <a:moveTo>
                    <a:pt x="334" y="0"/>
                  </a:moveTo>
                  <a:cubicBezTo>
                    <a:pt x="0" y="0"/>
                    <a:pt x="0" y="522"/>
                    <a:pt x="334" y="522"/>
                  </a:cubicBezTo>
                  <a:cubicBezTo>
                    <a:pt x="674" y="522"/>
                    <a:pt x="674" y="0"/>
                    <a:pt x="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4"/>
            <p:cNvSpPr/>
            <p:nvPr/>
          </p:nvSpPr>
          <p:spPr>
            <a:xfrm>
              <a:off x="6595150" y="4124025"/>
              <a:ext cx="16675" cy="13075"/>
            </a:xfrm>
            <a:custGeom>
              <a:avLst/>
              <a:gdLst/>
              <a:ahLst/>
              <a:cxnLst/>
              <a:rect l="l" t="t" r="r" b="b"/>
              <a:pathLst>
                <a:path w="667" h="523" extrusionOk="0">
                  <a:moveTo>
                    <a:pt x="334" y="0"/>
                  </a:moveTo>
                  <a:cubicBezTo>
                    <a:pt x="1" y="0"/>
                    <a:pt x="1" y="523"/>
                    <a:pt x="334" y="523"/>
                  </a:cubicBezTo>
                  <a:cubicBezTo>
                    <a:pt x="667" y="523"/>
                    <a:pt x="667" y="0"/>
                    <a:pt x="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Rounded Corners 9">
            <a:extLst>
              <a:ext uri="{FF2B5EF4-FFF2-40B4-BE49-F238E27FC236}">
                <a16:creationId xmlns:a16="http://schemas.microsoft.com/office/drawing/2014/main" id="{D0FB4A82-D83E-15D5-3CD0-FF168668647D}"/>
              </a:ext>
            </a:extLst>
          </p:cNvPr>
          <p:cNvSpPr/>
          <p:nvPr/>
        </p:nvSpPr>
        <p:spPr>
          <a:xfrm>
            <a:off x="580791" y="372309"/>
            <a:ext cx="8122920" cy="83336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300"/>
              </a:spcBef>
              <a:spcAft>
                <a:spcPts val="300"/>
              </a:spcAft>
            </a:pPr>
            <a:r>
              <a:rPr lang="en-US" sz="2000">
                <a:solidFill>
                  <a:srgbClr val="000000"/>
                </a:solidFill>
                <a:effectLst/>
                <a:latin typeface="+mj-lt"/>
                <a:ea typeface="Times New Roman" panose="02020603050405020304" pitchFamily="18" charset="0"/>
              </a:rPr>
              <a:t>Dựa vào hình 9.3 và 9.5 SGK, cho biết đặc điểm chung giữa khuếch tán đơn giản và khuếch tán tăng cường.</a:t>
            </a:r>
            <a:endParaRPr lang="en-US" sz="2000">
              <a:effectLst/>
              <a:latin typeface="+mj-lt"/>
              <a:ea typeface="Times New Roman" panose="02020603050405020304" pitchFamily="18" charset="0"/>
            </a:endParaRPr>
          </a:p>
        </p:txBody>
      </p:sp>
      <p:pic>
        <p:nvPicPr>
          <p:cNvPr id="13" name="Picture 12">
            <a:extLst>
              <a:ext uri="{FF2B5EF4-FFF2-40B4-BE49-F238E27FC236}">
                <a16:creationId xmlns:a16="http://schemas.microsoft.com/office/drawing/2014/main" id="{9B469D87-484F-95CA-921C-853A0BC0A231}"/>
              </a:ext>
            </a:extLst>
          </p:cNvPr>
          <p:cNvPicPr>
            <a:picLocks noChangeAspect="1"/>
          </p:cNvPicPr>
          <p:nvPr/>
        </p:nvPicPr>
        <p:blipFill rotWithShape="1">
          <a:blip r:embed="rId3"/>
          <a:srcRect l="21938" t="76795" r="19524" b="351"/>
          <a:stretch/>
        </p:blipFill>
        <p:spPr>
          <a:xfrm>
            <a:off x="4464374" y="1591742"/>
            <a:ext cx="4324600" cy="2623226"/>
          </a:xfrm>
          <a:prstGeom prst="rect">
            <a:avLst/>
          </a:prstGeom>
        </p:spPr>
      </p:pic>
      <p:pic>
        <p:nvPicPr>
          <p:cNvPr id="17" name="Picture 16">
            <a:extLst>
              <a:ext uri="{FF2B5EF4-FFF2-40B4-BE49-F238E27FC236}">
                <a16:creationId xmlns:a16="http://schemas.microsoft.com/office/drawing/2014/main" id="{40A984E1-FBAC-E167-00B8-CE7F96A254A9}"/>
              </a:ext>
            </a:extLst>
          </p:cNvPr>
          <p:cNvPicPr>
            <a:picLocks noChangeAspect="1"/>
          </p:cNvPicPr>
          <p:nvPr/>
        </p:nvPicPr>
        <p:blipFill>
          <a:blip r:embed="rId4"/>
          <a:stretch>
            <a:fillRect/>
          </a:stretch>
        </p:blipFill>
        <p:spPr>
          <a:xfrm>
            <a:off x="746310" y="1591742"/>
            <a:ext cx="3561139" cy="2623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6" name="Google Shape;1586;p63"/>
          <p:cNvSpPr/>
          <p:nvPr/>
        </p:nvSpPr>
        <p:spPr>
          <a:xfrm>
            <a:off x="7517825" y="2988175"/>
            <a:ext cx="1626210" cy="1848217"/>
          </a:xfrm>
          <a:custGeom>
            <a:avLst/>
            <a:gdLst/>
            <a:ahLst/>
            <a:cxnLst/>
            <a:rect l="l" t="t" r="r" b="b"/>
            <a:pathLst>
              <a:path w="35314" h="40135" extrusionOk="0">
                <a:moveTo>
                  <a:pt x="20080" y="0"/>
                </a:moveTo>
                <a:cubicBezTo>
                  <a:pt x="14734" y="0"/>
                  <a:pt x="9464" y="3985"/>
                  <a:pt x="9379" y="9686"/>
                </a:cubicBezTo>
                <a:cubicBezTo>
                  <a:pt x="9039" y="13554"/>
                  <a:pt x="10083" y="17809"/>
                  <a:pt x="7729" y="21223"/>
                </a:cubicBezTo>
                <a:cubicBezTo>
                  <a:pt x="5163" y="24788"/>
                  <a:pt x="8" y="27089"/>
                  <a:pt x="0" y="32048"/>
                </a:cubicBezTo>
                <a:cubicBezTo>
                  <a:pt x="1208" y="37776"/>
                  <a:pt x="6714" y="40135"/>
                  <a:pt x="12588" y="40135"/>
                </a:cubicBezTo>
                <a:cubicBezTo>
                  <a:pt x="17829" y="40135"/>
                  <a:pt x="23362" y="38257"/>
                  <a:pt x="26397" y="35219"/>
                </a:cubicBezTo>
                <a:cubicBezTo>
                  <a:pt x="32528" y="29875"/>
                  <a:pt x="35314" y="21132"/>
                  <a:pt x="33762" y="13183"/>
                </a:cubicBezTo>
                <a:cubicBezTo>
                  <a:pt x="32786" y="7771"/>
                  <a:pt x="29258" y="2616"/>
                  <a:pt x="23936" y="746"/>
                </a:cubicBezTo>
                <a:cubicBezTo>
                  <a:pt x="22696" y="238"/>
                  <a:pt x="21386" y="0"/>
                  <a:pt x="2008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7" name="Google Shape;1587;p63"/>
          <p:cNvGrpSpPr/>
          <p:nvPr/>
        </p:nvGrpSpPr>
        <p:grpSpPr>
          <a:xfrm>
            <a:off x="7517825" y="3168868"/>
            <a:ext cx="1532862" cy="1940379"/>
            <a:chOff x="4303550" y="1239075"/>
            <a:chExt cx="1176400" cy="1417975"/>
          </a:xfrm>
        </p:grpSpPr>
        <p:sp>
          <p:nvSpPr>
            <p:cNvPr id="1588" name="Google Shape;1588;p63"/>
            <p:cNvSpPr/>
            <p:nvPr/>
          </p:nvSpPr>
          <p:spPr>
            <a:xfrm>
              <a:off x="4944350" y="1550800"/>
              <a:ext cx="232025" cy="504225"/>
            </a:xfrm>
            <a:custGeom>
              <a:avLst/>
              <a:gdLst/>
              <a:ahLst/>
              <a:cxnLst/>
              <a:rect l="l" t="t" r="r" b="b"/>
              <a:pathLst>
                <a:path w="9281" h="20169" extrusionOk="0">
                  <a:moveTo>
                    <a:pt x="7965" y="0"/>
                  </a:moveTo>
                  <a:cubicBezTo>
                    <a:pt x="7946" y="0"/>
                    <a:pt x="7927" y="5"/>
                    <a:pt x="7911" y="16"/>
                  </a:cubicBezTo>
                  <a:cubicBezTo>
                    <a:pt x="7858" y="46"/>
                    <a:pt x="7843" y="115"/>
                    <a:pt x="7873" y="160"/>
                  </a:cubicBezTo>
                  <a:cubicBezTo>
                    <a:pt x="8933" y="1825"/>
                    <a:pt x="9061" y="4036"/>
                    <a:pt x="8198" y="5807"/>
                  </a:cubicBezTo>
                  <a:cubicBezTo>
                    <a:pt x="7835" y="6549"/>
                    <a:pt x="7313" y="7230"/>
                    <a:pt x="6798" y="7881"/>
                  </a:cubicBezTo>
                  <a:cubicBezTo>
                    <a:pt x="6094" y="8790"/>
                    <a:pt x="5360" y="9728"/>
                    <a:pt x="5057" y="10864"/>
                  </a:cubicBezTo>
                  <a:cubicBezTo>
                    <a:pt x="4815" y="11795"/>
                    <a:pt x="4890" y="12771"/>
                    <a:pt x="4959" y="13718"/>
                  </a:cubicBezTo>
                  <a:cubicBezTo>
                    <a:pt x="5027" y="14558"/>
                    <a:pt x="5087" y="15421"/>
                    <a:pt x="4928" y="16246"/>
                  </a:cubicBezTo>
                  <a:cubicBezTo>
                    <a:pt x="4527" y="18275"/>
                    <a:pt x="2635" y="19849"/>
                    <a:pt x="583" y="19955"/>
                  </a:cubicBezTo>
                  <a:cubicBezTo>
                    <a:pt x="2180" y="19100"/>
                    <a:pt x="3217" y="17245"/>
                    <a:pt x="3051" y="15444"/>
                  </a:cubicBezTo>
                  <a:cubicBezTo>
                    <a:pt x="2998" y="14846"/>
                    <a:pt x="2824" y="14270"/>
                    <a:pt x="2657" y="13710"/>
                  </a:cubicBezTo>
                  <a:cubicBezTo>
                    <a:pt x="2589" y="13483"/>
                    <a:pt x="2521" y="13248"/>
                    <a:pt x="2460" y="13021"/>
                  </a:cubicBezTo>
                  <a:cubicBezTo>
                    <a:pt x="2301" y="12401"/>
                    <a:pt x="2120" y="11469"/>
                    <a:pt x="2423" y="10644"/>
                  </a:cubicBezTo>
                  <a:cubicBezTo>
                    <a:pt x="2665" y="9993"/>
                    <a:pt x="3157" y="9501"/>
                    <a:pt x="3672" y="8986"/>
                  </a:cubicBezTo>
                  <a:cubicBezTo>
                    <a:pt x="3990" y="8669"/>
                    <a:pt x="4323" y="8343"/>
                    <a:pt x="4588" y="7972"/>
                  </a:cubicBezTo>
                  <a:cubicBezTo>
                    <a:pt x="5254" y="7049"/>
                    <a:pt x="5519" y="5822"/>
                    <a:pt x="5284" y="4709"/>
                  </a:cubicBezTo>
                  <a:cubicBezTo>
                    <a:pt x="5057" y="3589"/>
                    <a:pt x="4338" y="2567"/>
                    <a:pt x="3354" y="1977"/>
                  </a:cubicBezTo>
                  <a:cubicBezTo>
                    <a:pt x="3338" y="1966"/>
                    <a:pt x="3320" y="1961"/>
                    <a:pt x="3301" y="1961"/>
                  </a:cubicBezTo>
                  <a:cubicBezTo>
                    <a:pt x="3266" y="1961"/>
                    <a:pt x="3230" y="1980"/>
                    <a:pt x="3210" y="2015"/>
                  </a:cubicBezTo>
                  <a:cubicBezTo>
                    <a:pt x="3180" y="2068"/>
                    <a:pt x="3195" y="2128"/>
                    <a:pt x="3248" y="2158"/>
                  </a:cubicBezTo>
                  <a:cubicBezTo>
                    <a:pt x="4179" y="2719"/>
                    <a:pt x="4860" y="3688"/>
                    <a:pt x="5080" y="4747"/>
                  </a:cubicBezTo>
                  <a:cubicBezTo>
                    <a:pt x="5299" y="5815"/>
                    <a:pt x="5049" y="6973"/>
                    <a:pt x="4413" y="7851"/>
                  </a:cubicBezTo>
                  <a:cubicBezTo>
                    <a:pt x="4156" y="8207"/>
                    <a:pt x="3838" y="8525"/>
                    <a:pt x="3528" y="8835"/>
                  </a:cubicBezTo>
                  <a:cubicBezTo>
                    <a:pt x="3013" y="9350"/>
                    <a:pt x="2483" y="9880"/>
                    <a:pt x="2226" y="10576"/>
                  </a:cubicBezTo>
                  <a:cubicBezTo>
                    <a:pt x="1900" y="11454"/>
                    <a:pt x="2090" y="12423"/>
                    <a:pt x="2256" y="13074"/>
                  </a:cubicBezTo>
                  <a:cubicBezTo>
                    <a:pt x="2317" y="13309"/>
                    <a:pt x="2385" y="13536"/>
                    <a:pt x="2453" y="13771"/>
                  </a:cubicBezTo>
                  <a:cubicBezTo>
                    <a:pt x="2619" y="14316"/>
                    <a:pt x="2786" y="14891"/>
                    <a:pt x="2839" y="15466"/>
                  </a:cubicBezTo>
                  <a:cubicBezTo>
                    <a:pt x="3013" y="17336"/>
                    <a:pt x="1825" y="19266"/>
                    <a:pt x="76" y="19955"/>
                  </a:cubicBezTo>
                  <a:cubicBezTo>
                    <a:pt x="30" y="19978"/>
                    <a:pt x="0" y="20023"/>
                    <a:pt x="8" y="20069"/>
                  </a:cubicBezTo>
                  <a:cubicBezTo>
                    <a:pt x="15" y="20114"/>
                    <a:pt x="53" y="20152"/>
                    <a:pt x="99" y="20160"/>
                  </a:cubicBezTo>
                  <a:lnTo>
                    <a:pt x="106" y="20160"/>
                  </a:lnTo>
                  <a:cubicBezTo>
                    <a:pt x="196" y="20165"/>
                    <a:pt x="287" y="20168"/>
                    <a:pt x="377" y="20168"/>
                  </a:cubicBezTo>
                  <a:cubicBezTo>
                    <a:pt x="2602" y="20168"/>
                    <a:pt x="4696" y="18481"/>
                    <a:pt x="5133" y="16291"/>
                  </a:cubicBezTo>
                  <a:cubicBezTo>
                    <a:pt x="5299" y="15436"/>
                    <a:pt x="5239" y="14550"/>
                    <a:pt x="5170" y="13695"/>
                  </a:cubicBezTo>
                  <a:cubicBezTo>
                    <a:pt x="5102" y="12771"/>
                    <a:pt x="5027" y="11818"/>
                    <a:pt x="5261" y="10924"/>
                  </a:cubicBezTo>
                  <a:cubicBezTo>
                    <a:pt x="5549" y="9827"/>
                    <a:pt x="6238" y="8949"/>
                    <a:pt x="6965" y="8010"/>
                  </a:cubicBezTo>
                  <a:cubicBezTo>
                    <a:pt x="7487" y="7351"/>
                    <a:pt x="8017" y="6663"/>
                    <a:pt x="8388" y="5898"/>
                  </a:cubicBezTo>
                  <a:cubicBezTo>
                    <a:pt x="9281" y="4066"/>
                    <a:pt x="9152" y="1772"/>
                    <a:pt x="8055" y="46"/>
                  </a:cubicBezTo>
                  <a:cubicBezTo>
                    <a:pt x="8035" y="17"/>
                    <a:pt x="8000" y="0"/>
                    <a:pt x="7965" y="0"/>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3"/>
            <p:cNvSpPr/>
            <p:nvPr/>
          </p:nvSpPr>
          <p:spPr>
            <a:xfrm>
              <a:off x="4940175" y="1645900"/>
              <a:ext cx="286350" cy="417475"/>
            </a:xfrm>
            <a:custGeom>
              <a:avLst/>
              <a:gdLst/>
              <a:ahLst/>
              <a:cxnLst/>
              <a:rect l="l" t="t" r="r" b="b"/>
              <a:pathLst>
                <a:path w="11454" h="16699" extrusionOk="0">
                  <a:moveTo>
                    <a:pt x="11338" y="1"/>
                  </a:moveTo>
                  <a:cubicBezTo>
                    <a:pt x="11310" y="1"/>
                    <a:pt x="11284" y="12"/>
                    <a:pt x="11265" y="35"/>
                  </a:cubicBezTo>
                  <a:cubicBezTo>
                    <a:pt x="9486" y="1852"/>
                    <a:pt x="9077" y="4615"/>
                    <a:pt x="8835" y="7060"/>
                  </a:cubicBezTo>
                  <a:lnTo>
                    <a:pt x="8827" y="7189"/>
                  </a:lnTo>
                  <a:cubicBezTo>
                    <a:pt x="8585" y="9656"/>
                    <a:pt x="8328" y="12215"/>
                    <a:pt x="6829" y="14130"/>
                  </a:cubicBezTo>
                  <a:cubicBezTo>
                    <a:pt x="5650" y="15630"/>
                    <a:pt x="3769" y="16491"/>
                    <a:pt x="1880" y="16491"/>
                  </a:cubicBezTo>
                  <a:cubicBezTo>
                    <a:pt x="1319" y="16491"/>
                    <a:pt x="757" y="16415"/>
                    <a:pt x="213" y="16257"/>
                  </a:cubicBezTo>
                  <a:lnTo>
                    <a:pt x="213" y="16015"/>
                  </a:lnTo>
                  <a:cubicBezTo>
                    <a:pt x="213" y="15954"/>
                    <a:pt x="160" y="15909"/>
                    <a:pt x="107" y="15909"/>
                  </a:cubicBezTo>
                  <a:cubicBezTo>
                    <a:pt x="46" y="15909"/>
                    <a:pt x="1" y="15962"/>
                    <a:pt x="1" y="16015"/>
                  </a:cubicBezTo>
                  <a:lnTo>
                    <a:pt x="8" y="16341"/>
                  </a:lnTo>
                  <a:cubicBezTo>
                    <a:pt x="8" y="16386"/>
                    <a:pt x="39" y="16424"/>
                    <a:pt x="84" y="16439"/>
                  </a:cubicBezTo>
                  <a:cubicBezTo>
                    <a:pt x="364" y="16522"/>
                    <a:pt x="644" y="16583"/>
                    <a:pt x="932" y="16628"/>
                  </a:cubicBezTo>
                  <a:cubicBezTo>
                    <a:pt x="1245" y="16676"/>
                    <a:pt x="1560" y="16699"/>
                    <a:pt x="1876" y="16699"/>
                  </a:cubicBezTo>
                  <a:cubicBezTo>
                    <a:pt x="3829" y="16699"/>
                    <a:pt x="5777" y="15810"/>
                    <a:pt x="6995" y="14259"/>
                  </a:cubicBezTo>
                  <a:cubicBezTo>
                    <a:pt x="8532" y="12298"/>
                    <a:pt x="8789" y="9709"/>
                    <a:pt x="9039" y="7211"/>
                  </a:cubicBezTo>
                  <a:lnTo>
                    <a:pt x="9047" y="7083"/>
                  </a:lnTo>
                  <a:cubicBezTo>
                    <a:pt x="9281" y="4675"/>
                    <a:pt x="9683" y="1958"/>
                    <a:pt x="11416" y="179"/>
                  </a:cubicBezTo>
                  <a:cubicBezTo>
                    <a:pt x="11454" y="141"/>
                    <a:pt x="11454" y="73"/>
                    <a:pt x="11416" y="35"/>
                  </a:cubicBezTo>
                  <a:cubicBezTo>
                    <a:pt x="11393" y="12"/>
                    <a:pt x="11365" y="1"/>
                    <a:pt x="11338" y="1"/>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3"/>
            <p:cNvSpPr/>
            <p:nvPr/>
          </p:nvSpPr>
          <p:spPr>
            <a:xfrm>
              <a:off x="5196800" y="1660375"/>
              <a:ext cx="22550" cy="22925"/>
            </a:xfrm>
            <a:custGeom>
              <a:avLst/>
              <a:gdLst/>
              <a:ahLst/>
              <a:cxnLst/>
              <a:rect l="l" t="t" r="r" b="b"/>
              <a:pathLst>
                <a:path w="902" h="917" extrusionOk="0">
                  <a:moveTo>
                    <a:pt x="599" y="1"/>
                  </a:moveTo>
                  <a:lnTo>
                    <a:pt x="1" y="342"/>
                  </a:lnTo>
                  <a:cubicBezTo>
                    <a:pt x="1" y="342"/>
                    <a:pt x="220" y="743"/>
                    <a:pt x="712" y="917"/>
                  </a:cubicBezTo>
                  <a:lnTo>
                    <a:pt x="901" y="251"/>
                  </a:lnTo>
                  <a:lnTo>
                    <a:pt x="599" y="1"/>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3"/>
            <p:cNvSpPr/>
            <p:nvPr/>
          </p:nvSpPr>
          <p:spPr>
            <a:xfrm>
              <a:off x="5201900" y="1653675"/>
              <a:ext cx="24450" cy="21325"/>
            </a:xfrm>
            <a:custGeom>
              <a:avLst/>
              <a:gdLst/>
              <a:ahLst/>
              <a:cxnLst/>
              <a:rect l="l" t="t" r="r" b="b"/>
              <a:pathLst>
                <a:path w="978" h="853" extrusionOk="0">
                  <a:moveTo>
                    <a:pt x="395" y="1"/>
                  </a:moveTo>
                  <a:cubicBezTo>
                    <a:pt x="317" y="1"/>
                    <a:pt x="234" y="27"/>
                    <a:pt x="175" y="80"/>
                  </a:cubicBezTo>
                  <a:cubicBezTo>
                    <a:pt x="24" y="208"/>
                    <a:pt x="1" y="390"/>
                    <a:pt x="84" y="541"/>
                  </a:cubicBezTo>
                  <a:cubicBezTo>
                    <a:pt x="183" y="723"/>
                    <a:pt x="364" y="822"/>
                    <a:pt x="569" y="852"/>
                  </a:cubicBezTo>
                  <a:cubicBezTo>
                    <a:pt x="576" y="853"/>
                    <a:pt x="584" y="853"/>
                    <a:pt x="592" y="853"/>
                  </a:cubicBezTo>
                  <a:cubicBezTo>
                    <a:pt x="746" y="853"/>
                    <a:pt x="918" y="715"/>
                    <a:pt x="947" y="549"/>
                  </a:cubicBezTo>
                  <a:cubicBezTo>
                    <a:pt x="977" y="367"/>
                    <a:pt x="879" y="216"/>
                    <a:pt x="705" y="193"/>
                  </a:cubicBezTo>
                  <a:lnTo>
                    <a:pt x="690" y="193"/>
                  </a:lnTo>
                  <a:cubicBezTo>
                    <a:pt x="682" y="186"/>
                    <a:pt x="675" y="186"/>
                    <a:pt x="667" y="178"/>
                  </a:cubicBezTo>
                  <a:cubicBezTo>
                    <a:pt x="667" y="178"/>
                    <a:pt x="659" y="171"/>
                    <a:pt x="652" y="171"/>
                  </a:cubicBezTo>
                  <a:cubicBezTo>
                    <a:pt x="637" y="148"/>
                    <a:pt x="629" y="133"/>
                    <a:pt x="614" y="110"/>
                  </a:cubicBezTo>
                  <a:cubicBezTo>
                    <a:pt x="573" y="37"/>
                    <a:pt x="487"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3"/>
            <p:cNvSpPr/>
            <p:nvPr/>
          </p:nvSpPr>
          <p:spPr>
            <a:xfrm>
              <a:off x="5191175" y="1666125"/>
              <a:ext cx="28475" cy="21300"/>
            </a:xfrm>
            <a:custGeom>
              <a:avLst/>
              <a:gdLst/>
              <a:ahLst/>
              <a:cxnLst/>
              <a:rect l="l" t="t" r="r" b="b"/>
              <a:pathLst>
                <a:path w="1139" h="852" extrusionOk="0">
                  <a:moveTo>
                    <a:pt x="146" y="1"/>
                  </a:moveTo>
                  <a:cubicBezTo>
                    <a:pt x="76" y="1"/>
                    <a:pt x="1" y="91"/>
                    <a:pt x="51" y="165"/>
                  </a:cubicBezTo>
                  <a:cubicBezTo>
                    <a:pt x="263" y="490"/>
                    <a:pt x="581" y="725"/>
                    <a:pt x="952" y="846"/>
                  </a:cubicBezTo>
                  <a:cubicBezTo>
                    <a:pt x="963" y="849"/>
                    <a:pt x="973" y="851"/>
                    <a:pt x="983" y="851"/>
                  </a:cubicBezTo>
                  <a:cubicBezTo>
                    <a:pt x="1080" y="851"/>
                    <a:pt x="1138" y="699"/>
                    <a:pt x="1035" y="664"/>
                  </a:cubicBezTo>
                  <a:cubicBezTo>
                    <a:pt x="695" y="551"/>
                    <a:pt x="407" y="331"/>
                    <a:pt x="210" y="36"/>
                  </a:cubicBezTo>
                  <a:cubicBezTo>
                    <a:pt x="193" y="11"/>
                    <a:pt x="170" y="1"/>
                    <a:pt x="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3"/>
            <p:cNvSpPr/>
            <p:nvPr/>
          </p:nvSpPr>
          <p:spPr>
            <a:xfrm>
              <a:off x="5178625" y="1373950"/>
              <a:ext cx="301325" cy="304450"/>
            </a:xfrm>
            <a:custGeom>
              <a:avLst/>
              <a:gdLst/>
              <a:ahLst/>
              <a:cxnLst/>
              <a:rect l="l" t="t" r="r" b="b"/>
              <a:pathLst>
                <a:path w="12053" h="12178" extrusionOk="0">
                  <a:moveTo>
                    <a:pt x="6232" y="0"/>
                  </a:moveTo>
                  <a:cubicBezTo>
                    <a:pt x="4492" y="0"/>
                    <a:pt x="2761" y="767"/>
                    <a:pt x="1598" y="2223"/>
                  </a:cubicBezTo>
                  <a:cubicBezTo>
                    <a:pt x="992" y="2980"/>
                    <a:pt x="622" y="4047"/>
                    <a:pt x="432" y="5190"/>
                  </a:cubicBezTo>
                  <a:cubicBezTo>
                    <a:pt x="1" y="7862"/>
                    <a:pt x="553" y="10981"/>
                    <a:pt x="1469" y="11715"/>
                  </a:cubicBezTo>
                  <a:cubicBezTo>
                    <a:pt x="1855" y="12023"/>
                    <a:pt x="2640" y="12177"/>
                    <a:pt x="3607" y="12177"/>
                  </a:cubicBezTo>
                  <a:cubicBezTo>
                    <a:pt x="5924" y="12177"/>
                    <a:pt x="9286" y="11293"/>
                    <a:pt x="10712" y="9520"/>
                  </a:cubicBezTo>
                  <a:cubicBezTo>
                    <a:pt x="11280" y="8801"/>
                    <a:pt x="11666" y="7991"/>
                    <a:pt x="11855" y="7143"/>
                  </a:cubicBezTo>
                  <a:cubicBezTo>
                    <a:pt x="12037" y="6363"/>
                    <a:pt x="12052" y="5561"/>
                    <a:pt x="11916" y="4781"/>
                  </a:cubicBezTo>
                  <a:cubicBezTo>
                    <a:pt x="11681" y="3434"/>
                    <a:pt x="10985" y="2170"/>
                    <a:pt x="9849" y="1261"/>
                  </a:cubicBezTo>
                  <a:cubicBezTo>
                    <a:pt x="8784" y="411"/>
                    <a:pt x="7506" y="0"/>
                    <a:pt x="6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3"/>
            <p:cNvSpPr/>
            <p:nvPr/>
          </p:nvSpPr>
          <p:spPr>
            <a:xfrm>
              <a:off x="5244875" y="1392550"/>
              <a:ext cx="129075" cy="98675"/>
            </a:xfrm>
            <a:custGeom>
              <a:avLst/>
              <a:gdLst/>
              <a:ahLst/>
              <a:cxnLst/>
              <a:rect l="l" t="t" r="r" b="b"/>
              <a:pathLst>
                <a:path w="5163" h="3947" extrusionOk="0">
                  <a:moveTo>
                    <a:pt x="2942" y="1"/>
                  </a:moveTo>
                  <a:cubicBezTo>
                    <a:pt x="2584" y="1"/>
                    <a:pt x="2207" y="75"/>
                    <a:pt x="1840" y="230"/>
                  </a:cubicBezTo>
                  <a:cubicBezTo>
                    <a:pt x="644" y="737"/>
                    <a:pt x="0" y="1933"/>
                    <a:pt x="417" y="2894"/>
                  </a:cubicBezTo>
                  <a:cubicBezTo>
                    <a:pt x="701" y="3563"/>
                    <a:pt x="1419" y="3947"/>
                    <a:pt x="2232" y="3947"/>
                  </a:cubicBezTo>
                  <a:cubicBezTo>
                    <a:pt x="2587" y="3947"/>
                    <a:pt x="2960" y="3874"/>
                    <a:pt x="3323" y="3719"/>
                  </a:cubicBezTo>
                  <a:cubicBezTo>
                    <a:pt x="4527" y="3212"/>
                    <a:pt x="5163" y="2016"/>
                    <a:pt x="4754" y="1055"/>
                  </a:cubicBezTo>
                  <a:cubicBezTo>
                    <a:pt x="4470" y="382"/>
                    <a:pt x="3756" y="1"/>
                    <a:pt x="2942"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3"/>
            <p:cNvSpPr/>
            <p:nvPr/>
          </p:nvSpPr>
          <p:spPr>
            <a:xfrm>
              <a:off x="5048250" y="1629925"/>
              <a:ext cx="22150" cy="21775"/>
            </a:xfrm>
            <a:custGeom>
              <a:avLst/>
              <a:gdLst/>
              <a:ahLst/>
              <a:cxnLst/>
              <a:rect l="l" t="t" r="r" b="b"/>
              <a:pathLst>
                <a:path w="886" h="871" extrusionOk="0">
                  <a:moveTo>
                    <a:pt x="348" y="0"/>
                  </a:moveTo>
                  <a:lnTo>
                    <a:pt x="0" y="189"/>
                  </a:lnTo>
                  <a:lnTo>
                    <a:pt x="83" y="871"/>
                  </a:lnTo>
                  <a:cubicBezTo>
                    <a:pt x="83" y="871"/>
                    <a:pt x="545" y="825"/>
                    <a:pt x="886" y="432"/>
                  </a:cubicBezTo>
                  <a:lnTo>
                    <a:pt x="3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3"/>
            <p:cNvSpPr/>
            <p:nvPr/>
          </p:nvSpPr>
          <p:spPr>
            <a:xfrm>
              <a:off x="5040300" y="1623075"/>
              <a:ext cx="25000" cy="21325"/>
            </a:xfrm>
            <a:custGeom>
              <a:avLst/>
              <a:gdLst/>
              <a:ahLst/>
              <a:cxnLst/>
              <a:rect l="l" t="t" r="r" b="b"/>
              <a:pathLst>
                <a:path w="1000" h="853" extrusionOk="0">
                  <a:moveTo>
                    <a:pt x="609" y="0"/>
                  </a:moveTo>
                  <a:cubicBezTo>
                    <a:pt x="511" y="0"/>
                    <a:pt x="423" y="51"/>
                    <a:pt x="371" y="146"/>
                  </a:cubicBezTo>
                  <a:cubicBezTo>
                    <a:pt x="364" y="146"/>
                    <a:pt x="364" y="153"/>
                    <a:pt x="364" y="153"/>
                  </a:cubicBezTo>
                  <a:cubicBezTo>
                    <a:pt x="356" y="161"/>
                    <a:pt x="348" y="168"/>
                    <a:pt x="341" y="168"/>
                  </a:cubicBezTo>
                  <a:cubicBezTo>
                    <a:pt x="341" y="176"/>
                    <a:pt x="333" y="176"/>
                    <a:pt x="326" y="183"/>
                  </a:cubicBezTo>
                  <a:cubicBezTo>
                    <a:pt x="303" y="191"/>
                    <a:pt x="280" y="191"/>
                    <a:pt x="258" y="199"/>
                  </a:cubicBezTo>
                  <a:cubicBezTo>
                    <a:pt x="99" y="214"/>
                    <a:pt x="0" y="426"/>
                    <a:pt x="61" y="592"/>
                  </a:cubicBezTo>
                  <a:cubicBezTo>
                    <a:pt x="115" y="762"/>
                    <a:pt x="249" y="853"/>
                    <a:pt x="402" y="853"/>
                  </a:cubicBezTo>
                  <a:cubicBezTo>
                    <a:pt x="419" y="853"/>
                    <a:pt x="437" y="852"/>
                    <a:pt x="454" y="850"/>
                  </a:cubicBezTo>
                  <a:cubicBezTo>
                    <a:pt x="659" y="827"/>
                    <a:pt x="818" y="698"/>
                    <a:pt x="924" y="516"/>
                  </a:cubicBezTo>
                  <a:cubicBezTo>
                    <a:pt x="999" y="380"/>
                    <a:pt x="939" y="146"/>
                    <a:pt x="787" y="55"/>
                  </a:cubicBezTo>
                  <a:cubicBezTo>
                    <a:pt x="728" y="18"/>
                    <a:pt x="667"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3"/>
            <p:cNvSpPr/>
            <p:nvPr/>
          </p:nvSpPr>
          <p:spPr>
            <a:xfrm>
              <a:off x="5045750" y="1637350"/>
              <a:ext cx="30125" cy="18950"/>
            </a:xfrm>
            <a:custGeom>
              <a:avLst/>
              <a:gdLst/>
              <a:ahLst/>
              <a:cxnLst/>
              <a:rect l="l" t="t" r="r" b="b"/>
              <a:pathLst>
                <a:path w="1205" h="758" extrusionOk="0">
                  <a:moveTo>
                    <a:pt x="1064" y="1"/>
                  </a:moveTo>
                  <a:cubicBezTo>
                    <a:pt x="1044" y="1"/>
                    <a:pt x="1025" y="9"/>
                    <a:pt x="1009" y="29"/>
                  </a:cubicBezTo>
                  <a:cubicBezTo>
                    <a:pt x="774" y="301"/>
                    <a:pt x="463" y="490"/>
                    <a:pt x="115" y="559"/>
                  </a:cubicBezTo>
                  <a:cubicBezTo>
                    <a:pt x="1" y="580"/>
                    <a:pt x="49" y="757"/>
                    <a:pt x="150" y="757"/>
                  </a:cubicBezTo>
                  <a:cubicBezTo>
                    <a:pt x="156" y="757"/>
                    <a:pt x="162" y="757"/>
                    <a:pt x="168" y="755"/>
                  </a:cubicBezTo>
                  <a:cubicBezTo>
                    <a:pt x="547" y="680"/>
                    <a:pt x="895" y="475"/>
                    <a:pt x="1145" y="180"/>
                  </a:cubicBezTo>
                  <a:cubicBezTo>
                    <a:pt x="1204" y="109"/>
                    <a:pt x="1133" y="1"/>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3"/>
            <p:cNvSpPr/>
            <p:nvPr/>
          </p:nvSpPr>
          <p:spPr>
            <a:xfrm>
              <a:off x="4798425" y="1322650"/>
              <a:ext cx="333300" cy="316025"/>
            </a:xfrm>
            <a:custGeom>
              <a:avLst/>
              <a:gdLst/>
              <a:ahLst/>
              <a:cxnLst/>
              <a:rect l="l" t="t" r="r" b="b"/>
              <a:pathLst>
                <a:path w="13332" h="12641" extrusionOk="0">
                  <a:moveTo>
                    <a:pt x="6573" y="1"/>
                  </a:moveTo>
                  <a:cubicBezTo>
                    <a:pt x="5634" y="1"/>
                    <a:pt x="4686" y="229"/>
                    <a:pt x="3808" y="717"/>
                  </a:cubicBezTo>
                  <a:cubicBezTo>
                    <a:pt x="985" y="2276"/>
                    <a:pt x="1" y="5887"/>
                    <a:pt x="1560" y="8703"/>
                  </a:cubicBezTo>
                  <a:cubicBezTo>
                    <a:pt x="2030" y="9551"/>
                    <a:pt x="2870" y="10308"/>
                    <a:pt x="3861" y="10913"/>
                  </a:cubicBezTo>
                  <a:cubicBezTo>
                    <a:pt x="5612" y="11996"/>
                    <a:pt x="7822" y="12641"/>
                    <a:pt x="9233" y="12641"/>
                  </a:cubicBezTo>
                  <a:cubicBezTo>
                    <a:pt x="9677" y="12641"/>
                    <a:pt x="10042" y="12577"/>
                    <a:pt x="10288" y="12443"/>
                  </a:cubicBezTo>
                  <a:cubicBezTo>
                    <a:pt x="11749" y="11633"/>
                    <a:pt x="13331" y="5879"/>
                    <a:pt x="11772" y="3063"/>
                  </a:cubicBezTo>
                  <a:cubicBezTo>
                    <a:pt x="11325" y="2261"/>
                    <a:pt x="10720" y="1595"/>
                    <a:pt x="10016" y="1095"/>
                  </a:cubicBezTo>
                  <a:cubicBezTo>
                    <a:pt x="9365" y="634"/>
                    <a:pt x="8623" y="308"/>
                    <a:pt x="7851" y="141"/>
                  </a:cubicBezTo>
                  <a:cubicBezTo>
                    <a:pt x="7432" y="49"/>
                    <a:pt x="7004" y="1"/>
                    <a:pt x="6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3"/>
            <p:cNvSpPr/>
            <p:nvPr/>
          </p:nvSpPr>
          <p:spPr>
            <a:xfrm>
              <a:off x="4835725" y="1402050"/>
              <a:ext cx="95400" cy="117950"/>
            </a:xfrm>
            <a:custGeom>
              <a:avLst/>
              <a:gdLst/>
              <a:ahLst/>
              <a:cxnLst/>
              <a:rect l="l" t="t" r="r" b="b"/>
              <a:pathLst>
                <a:path w="3816" h="4718" extrusionOk="0">
                  <a:moveTo>
                    <a:pt x="1907" y="1"/>
                  </a:moveTo>
                  <a:cubicBezTo>
                    <a:pt x="1900" y="1"/>
                    <a:pt x="1892" y="1"/>
                    <a:pt x="1885" y="1"/>
                  </a:cubicBezTo>
                  <a:cubicBezTo>
                    <a:pt x="833" y="9"/>
                    <a:pt x="0" y="1076"/>
                    <a:pt x="15" y="2378"/>
                  </a:cubicBezTo>
                  <a:cubicBezTo>
                    <a:pt x="30" y="3675"/>
                    <a:pt x="880" y="4717"/>
                    <a:pt x="1919" y="4717"/>
                  </a:cubicBezTo>
                  <a:cubicBezTo>
                    <a:pt x="1923" y="4717"/>
                    <a:pt x="1927" y="4717"/>
                    <a:pt x="1930" y="4717"/>
                  </a:cubicBezTo>
                  <a:cubicBezTo>
                    <a:pt x="2983" y="4702"/>
                    <a:pt x="3815" y="3642"/>
                    <a:pt x="3808" y="2340"/>
                  </a:cubicBezTo>
                  <a:cubicBezTo>
                    <a:pt x="3793" y="1047"/>
                    <a:pt x="2942" y="1"/>
                    <a:pt x="1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3"/>
            <p:cNvSpPr/>
            <p:nvPr/>
          </p:nvSpPr>
          <p:spPr>
            <a:xfrm>
              <a:off x="5141925" y="1567475"/>
              <a:ext cx="22550" cy="19175"/>
            </a:xfrm>
            <a:custGeom>
              <a:avLst/>
              <a:gdLst/>
              <a:ahLst/>
              <a:cxnLst/>
              <a:rect l="l" t="t" r="r" b="b"/>
              <a:pathLst>
                <a:path w="902" h="767" extrusionOk="0">
                  <a:moveTo>
                    <a:pt x="515" y="0"/>
                  </a:moveTo>
                  <a:lnTo>
                    <a:pt x="136" y="76"/>
                  </a:lnTo>
                  <a:lnTo>
                    <a:pt x="0" y="750"/>
                  </a:lnTo>
                  <a:cubicBezTo>
                    <a:pt x="0" y="750"/>
                    <a:pt x="79" y="767"/>
                    <a:pt x="203" y="767"/>
                  </a:cubicBezTo>
                  <a:cubicBezTo>
                    <a:pt x="376" y="767"/>
                    <a:pt x="637" y="734"/>
                    <a:pt x="901" y="575"/>
                  </a:cubicBezTo>
                  <a:lnTo>
                    <a:pt x="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3"/>
            <p:cNvSpPr/>
            <p:nvPr/>
          </p:nvSpPr>
          <p:spPr>
            <a:xfrm>
              <a:off x="5137950" y="1560300"/>
              <a:ext cx="24425" cy="19550"/>
            </a:xfrm>
            <a:custGeom>
              <a:avLst/>
              <a:gdLst/>
              <a:ahLst/>
              <a:cxnLst/>
              <a:rect l="l" t="t" r="r" b="b"/>
              <a:pathLst>
                <a:path w="977" h="782" extrusionOk="0">
                  <a:moveTo>
                    <a:pt x="626" y="0"/>
                  </a:moveTo>
                  <a:cubicBezTo>
                    <a:pt x="559" y="0"/>
                    <a:pt x="492" y="25"/>
                    <a:pt x="432" y="75"/>
                  </a:cubicBezTo>
                  <a:cubicBezTo>
                    <a:pt x="432" y="75"/>
                    <a:pt x="432" y="75"/>
                    <a:pt x="432" y="83"/>
                  </a:cubicBezTo>
                  <a:lnTo>
                    <a:pt x="424" y="83"/>
                  </a:lnTo>
                  <a:cubicBezTo>
                    <a:pt x="417" y="83"/>
                    <a:pt x="409" y="90"/>
                    <a:pt x="401" y="90"/>
                  </a:cubicBezTo>
                  <a:cubicBezTo>
                    <a:pt x="394" y="90"/>
                    <a:pt x="386" y="90"/>
                    <a:pt x="379" y="98"/>
                  </a:cubicBezTo>
                  <a:cubicBezTo>
                    <a:pt x="364" y="90"/>
                    <a:pt x="341" y="90"/>
                    <a:pt x="318" y="90"/>
                  </a:cubicBezTo>
                  <a:cubicBezTo>
                    <a:pt x="303" y="87"/>
                    <a:pt x="288" y="85"/>
                    <a:pt x="274" y="85"/>
                  </a:cubicBezTo>
                  <a:cubicBezTo>
                    <a:pt x="131" y="85"/>
                    <a:pt x="0" y="243"/>
                    <a:pt x="0" y="401"/>
                  </a:cubicBezTo>
                  <a:cubicBezTo>
                    <a:pt x="8" y="605"/>
                    <a:pt x="129" y="734"/>
                    <a:pt x="295" y="772"/>
                  </a:cubicBezTo>
                  <a:cubicBezTo>
                    <a:pt x="330" y="778"/>
                    <a:pt x="365" y="781"/>
                    <a:pt x="399" y="781"/>
                  </a:cubicBezTo>
                  <a:cubicBezTo>
                    <a:pt x="562" y="781"/>
                    <a:pt x="722" y="711"/>
                    <a:pt x="841" y="605"/>
                  </a:cubicBezTo>
                  <a:cubicBezTo>
                    <a:pt x="969" y="492"/>
                    <a:pt x="977" y="249"/>
                    <a:pt x="863" y="121"/>
                  </a:cubicBezTo>
                  <a:cubicBezTo>
                    <a:pt x="796" y="40"/>
                    <a:pt x="711" y="0"/>
                    <a:pt x="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3"/>
            <p:cNvSpPr/>
            <p:nvPr/>
          </p:nvSpPr>
          <p:spPr>
            <a:xfrm>
              <a:off x="5137300" y="1579275"/>
              <a:ext cx="32700" cy="11425"/>
            </a:xfrm>
            <a:custGeom>
              <a:avLst/>
              <a:gdLst/>
              <a:ahLst/>
              <a:cxnLst/>
              <a:rect l="l" t="t" r="r" b="b"/>
              <a:pathLst>
                <a:path w="1308" h="457" extrusionOk="0">
                  <a:moveTo>
                    <a:pt x="1173" y="1"/>
                  </a:moveTo>
                  <a:cubicBezTo>
                    <a:pt x="1160" y="1"/>
                    <a:pt x="1146" y="4"/>
                    <a:pt x="1131" y="13"/>
                  </a:cubicBezTo>
                  <a:cubicBezTo>
                    <a:pt x="879" y="170"/>
                    <a:pt x="590" y="249"/>
                    <a:pt x="295" y="249"/>
                  </a:cubicBezTo>
                  <a:cubicBezTo>
                    <a:pt x="236" y="249"/>
                    <a:pt x="176" y="246"/>
                    <a:pt x="117" y="240"/>
                  </a:cubicBezTo>
                  <a:cubicBezTo>
                    <a:pt x="113" y="239"/>
                    <a:pt x="109" y="239"/>
                    <a:pt x="105" y="239"/>
                  </a:cubicBezTo>
                  <a:cubicBezTo>
                    <a:pt x="3" y="239"/>
                    <a:pt x="0" y="429"/>
                    <a:pt x="110" y="444"/>
                  </a:cubicBezTo>
                  <a:cubicBezTo>
                    <a:pt x="178" y="452"/>
                    <a:pt x="247" y="456"/>
                    <a:pt x="315" y="456"/>
                  </a:cubicBezTo>
                  <a:cubicBezTo>
                    <a:pt x="631" y="456"/>
                    <a:pt x="942" y="370"/>
                    <a:pt x="1222" y="202"/>
                  </a:cubicBezTo>
                  <a:cubicBezTo>
                    <a:pt x="1307" y="149"/>
                    <a:pt x="1257" y="1"/>
                    <a:pt x="1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3"/>
            <p:cNvSpPr/>
            <p:nvPr/>
          </p:nvSpPr>
          <p:spPr>
            <a:xfrm>
              <a:off x="4959300" y="1239075"/>
              <a:ext cx="316625" cy="332100"/>
            </a:xfrm>
            <a:custGeom>
              <a:avLst/>
              <a:gdLst/>
              <a:ahLst/>
              <a:cxnLst/>
              <a:rect l="l" t="t" r="r" b="b"/>
              <a:pathLst>
                <a:path w="12665" h="13284" extrusionOk="0">
                  <a:moveTo>
                    <a:pt x="6298" y="0"/>
                  </a:moveTo>
                  <a:cubicBezTo>
                    <a:pt x="5946" y="0"/>
                    <a:pt x="5589" y="33"/>
                    <a:pt x="5231" y="101"/>
                  </a:cubicBezTo>
                  <a:cubicBezTo>
                    <a:pt x="2067" y="699"/>
                    <a:pt x="0" y="3825"/>
                    <a:pt x="598" y="6989"/>
                  </a:cubicBezTo>
                  <a:cubicBezTo>
                    <a:pt x="780" y="7943"/>
                    <a:pt x="1348" y="8920"/>
                    <a:pt x="2097" y="9805"/>
                  </a:cubicBezTo>
                  <a:cubicBezTo>
                    <a:pt x="3741" y="11749"/>
                    <a:pt x="6256" y="13284"/>
                    <a:pt x="7507" y="13284"/>
                  </a:cubicBezTo>
                  <a:cubicBezTo>
                    <a:pt x="7586" y="13284"/>
                    <a:pt x="7660" y="13277"/>
                    <a:pt x="7729" y="13265"/>
                  </a:cubicBezTo>
                  <a:cubicBezTo>
                    <a:pt x="9372" y="12947"/>
                    <a:pt x="12665" y="7981"/>
                    <a:pt x="12067" y="4817"/>
                  </a:cubicBezTo>
                  <a:cubicBezTo>
                    <a:pt x="11900" y="3916"/>
                    <a:pt x="11529" y="3098"/>
                    <a:pt x="11007" y="2402"/>
                  </a:cubicBezTo>
                  <a:cubicBezTo>
                    <a:pt x="10538" y="1759"/>
                    <a:pt x="9940" y="1221"/>
                    <a:pt x="9258" y="820"/>
                  </a:cubicBezTo>
                  <a:cubicBezTo>
                    <a:pt x="8377" y="297"/>
                    <a:pt x="7360" y="0"/>
                    <a:pt x="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3"/>
            <p:cNvSpPr/>
            <p:nvPr/>
          </p:nvSpPr>
          <p:spPr>
            <a:xfrm>
              <a:off x="4987875" y="1294825"/>
              <a:ext cx="109975" cy="116100"/>
            </a:xfrm>
            <a:custGeom>
              <a:avLst/>
              <a:gdLst/>
              <a:ahLst/>
              <a:cxnLst/>
              <a:rect l="l" t="t" r="r" b="b"/>
              <a:pathLst>
                <a:path w="4399" h="4644" extrusionOk="0">
                  <a:moveTo>
                    <a:pt x="2438" y="1"/>
                  </a:moveTo>
                  <a:cubicBezTo>
                    <a:pt x="1583" y="1"/>
                    <a:pt x="726" y="698"/>
                    <a:pt x="394" y="1747"/>
                  </a:cubicBezTo>
                  <a:cubicBezTo>
                    <a:pt x="0" y="2988"/>
                    <a:pt x="485" y="4252"/>
                    <a:pt x="1484" y="4570"/>
                  </a:cubicBezTo>
                  <a:cubicBezTo>
                    <a:pt x="1639" y="4620"/>
                    <a:pt x="1798" y="4643"/>
                    <a:pt x="1956" y="4643"/>
                  </a:cubicBezTo>
                  <a:cubicBezTo>
                    <a:pt x="2816" y="4643"/>
                    <a:pt x="3672" y="3946"/>
                    <a:pt x="4005" y="2897"/>
                  </a:cubicBezTo>
                  <a:cubicBezTo>
                    <a:pt x="4398" y="1656"/>
                    <a:pt x="3906" y="392"/>
                    <a:pt x="2907" y="74"/>
                  </a:cubicBezTo>
                  <a:cubicBezTo>
                    <a:pt x="2753" y="24"/>
                    <a:pt x="2596" y="1"/>
                    <a:pt x="2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3"/>
            <p:cNvSpPr/>
            <p:nvPr/>
          </p:nvSpPr>
          <p:spPr>
            <a:xfrm>
              <a:off x="4958150" y="1733625"/>
              <a:ext cx="4775" cy="600"/>
            </a:xfrm>
            <a:custGeom>
              <a:avLst/>
              <a:gdLst/>
              <a:ahLst/>
              <a:cxnLst/>
              <a:rect l="l" t="t" r="r" b="b"/>
              <a:pathLst>
                <a:path w="191" h="24" extrusionOk="0">
                  <a:moveTo>
                    <a:pt x="190" y="1"/>
                  </a:moveTo>
                  <a:lnTo>
                    <a:pt x="1" y="16"/>
                  </a:lnTo>
                  <a:lnTo>
                    <a:pt x="1" y="23"/>
                  </a:lnTo>
                  <a:lnTo>
                    <a:pt x="190" y="8"/>
                  </a:lnTo>
                  <a:cubicBezTo>
                    <a:pt x="190" y="8"/>
                    <a:pt x="190" y="1"/>
                    <a:pt x="190" y="1"/>
                  </a:cubicBezTo>
                  <a:close/>
                </a:path>
              </a:pathLst>
            </a:custGeom>
            <a:solidFill>
              <a:srgbClr val="324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3"/>
            <p:cNvSpPr/>
            <p:nvPr/>
          </p:nvSpPr>
          <p:spPr>
            <a:xfrm>
              <a:off x="4676000" y="1724725"/>
              <a:ext cx="469350" cy="475600"/>
            </a:xfrm>
            <a:custGeom>
              <a:avLst/>
              <a:gdLst/>
              <a:ahLst/>
              <a:cxnLst/>
              <a:rect l="l" t="t" r="r" b="b"/>
              <a:pathLst>
                <a:path w="18774" h="19024" extrusionOk="0">
                  <a:moveTo>
                    <a:pt x="14777" y="1"/>
                  </a:moveTo>
                  <a:lnTo>
                    <a:pt x="11476" y="357"/>
                  </a:lnTo>
                  <a:lnTo>
                    <a:pt x="11287" y="372"/>
                  </a:lnTo>
                  <a:lnTo>
                    <a:pt x="3618" y="1204"/>
                  </a:lnTo>
                  <a:lnTo>
                    <a:pt x="409" y="1553"/>
                  </a:lnTo>
                  <a:lnTo>
                    <a:pt x="833" y="16382"/>
                  </a:lnTo>
                  <a:cubicBezTo>
                    <a:pt x="833" y="16867"/>
                    <a:pt x="802" y="17336"/>
                    <a:pt x="568" y="17760"/>
                  </a:cubicBezTo>
                  <a:cubicBezTo>
                    <a:pt x="273" y="18275"/>
                    <a:pt x="0" y="18971"/>
                    <a:pt x="598" y="19024"/>
                  </a:cubicBezTo>
                  <a:lnTo>
                    <a:pt x="1703" y="18903"/>
                  </a:lnTo>
                  <a:lnTo>
                    <a:pt x="1893" y="18888"/>
                  </a:lnTo>
                  <a:lnTo>
                    <a:pt x="17161" y="17237"/>
                  </a:lnTo>
                  <a:lnTo>
                    <a:pt x="17282" y="17222"/>
                  </a:lnTo>
                  <a:lnTo>
                    <a:pt x="18228" y="17124"/>
                  </a:lnTo>
                  <a:cubicBezTo>
                    <a:pt x="18244" y="17116"/>
                    <a:pt x="18259" y="17109"/>
                    <a:pt x="18281" y="17101"/>
                  </a:cubicBezTo>
                  <a:cubicBezTo>
                    <a:pt x="18773" y="16904"/>
                    <a:pt x="18372" y="16306"/>
                    <a:pt x="17986" y="15875"/>
                  </a:cubicBezTo>
                  <a:cubicBezTo>
                    <a:pt x="17668" y="15512"/>
                    <a:pt x="17540" y="15065"/>
                    <a:pt x="17434" y="14588"/>
                  </a:cubicBezTo>
                  <a:lnTo>
                    <a:pt x="14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3"/>
            <p:cNvSpPr/>
            <p:nvPr/>
          </p:nvSpPr>
          <p:spPr>
            <a:xfrm>
              <a:off x="4752625" y="1604100"/>
              <a:ext cx="215975" cy="178200"/>
            </a:xfrm>
            <a:custGeom>
              <a:avLst/>
              <a:gdLst/>
              <a:ahLst/>
              <a:cxnLst/>
              <a:rect l="l" t="t" r="r" b="b"/>
              <a:pathLst>
                <a:path w="8639" h="7128" extrusionOk="0">
                  <a:moveTo>
                    <a:pt x="4305" y="0"/>
                  </a:moveTo>
                  <a:cubicBezTo>
                    <a:pt x="4150" y="0"/>
                    <a:pt x="3992" y="9"/>
                    <a:pt x="3831" y="26"/>
                  </a:cubicBezTo>
                  <a:cubicBezTo>
                    <a:pt x="2764" y="148"/>
                    <a:pt x="1924" y="594"/>
                    <a:pt x="1333" y="1366"/>
                  </a:cubicBezTo>
                  <a:cubicBezTo>
                    <a:pt x="1" y="3100"/>
                    <a:pt x="395" y="5931"/>
                    <a:pt x="410" y="6037"/>
                  </a:cubicBezTo>
                  <a:lnTo>
                    <a:pt x="500" y="6998"/>
                  </a:lnTo>
                  <a:cubicBezTo>
                    <a:pt x="508" y="7076"/>
                    <a:pt x="568" y="7128"/>
                    <a:pt x="638" y="7128"/>
                  </a:cubicBezTo>
                  <a:cubicBezTo>
                    <a:pt x="642" y="7128"/>
                    <a:pt x="647" y="7127"/>
                    <a:pt x="652" y="7127"/>
                  </a:cubicBezTo>
                  <a:cubicBezTo>
                    <a:pt x="728" y="7119"/>
                    <a:pt x="788" y="7051"/>
                    <a:pt x="781" y="6976"/>
                  </a:cubicBezTo>
                  <a:lnTo>
                    <a:pt x="690" y="6007"/>
                  </a:lnTo>
                  <a:cubicBezTo>
                    <a:pt x="690" y="5976"/>
                    <a:pt x="296" y="3176"/>
                    <a:pt x="1560" y="1533"/>
                  </a:cubicBezTo>
                  <a:cubicBezTo>
                    <a:pt x="2098" y="829"/>
                    <a:pt x="2877" y="420"/>
                    <a:pt x="3862" y="306"/>
                  </a:cubicBezTo>
                  <a:cubicBezTo>
                    <a:pt x="4006" y="292"/>
                    <a:pt x="4147" y="285"/>
                    <a:pt x="4286" y="285"/>
                  </a:cubicBezTo>
                  <a:cubicBezTo>
                    <a:pt x="5085" y="285"/>
                    <a:pt x="5789" y="527"/>
                    <a:pt x="6382" y="1011"/>
                  </a:cubicBezTo>
                  <a:cubicBezTo>
                    <a:pt x="7964" y="2320"/>
                    <a:pt x="8245" y="4901"/>
                    <a:pt x="8275" y="5189"/>
                  </a:cubicBezTo>
                  <a:lnTo>
                    <a:pt x="8351" y="6082"/>
                  </a:lnTo>
                  <a:cubicBezTo>
                    <a:pt x="8358" y="6158"/>
                    <a:pt x="8426" y="6211"/>
                    <a:pt x="8502" y="6211"/>
                  </a:cubicBezTo>
                  <a:cubicBezTo>
                    <a:pt x="8517" y="6203"/>
                    <a:pt x="8532" y="6203"/>
                    <a:pt x="8540" y="6196"/>
                  </a:cubicBezTo>
                  <a:cubicBezTo>
                    <a:pt x="8600" y="6173"/>
                    <a:pt x="8638" y="6120"/>
                    <a:pt x="8631" y="6052"/>
                  </a:cubicBezTo>
                  <a:lnTo>
                    <a:pt x="8555" y="5166"/>
                  </a:lnTo>
                  <a:cubicBezTo>
                    <a:pt x="8525" y="4864"/>
                    <a:pt x="8237" y="2176"/>
                    <a:pt x="6556" y="799"/>
                  </a:cubicBezTo>
                  <a:cubicBezTo>
                    <a:pt x="5922" y="266"/>
                    <a:pt x="5162" y="0"/>
                    <a:pt x="4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3"/>
            <p:cNvSpPr/>
            <p:nvPr/>
          </p:nvSpPr>
          <p:spPr>
            <a:xfrm>
              <a:off x="4676000" y="1763525"/>
              <a:ext cx="47325" cy="436800"/>
            </a:xfrm>
            <a:custGeom>
              <a:avLst/>
              <a:gdLst/>
              <a:ahLst/>
              <a:cxnLst/>
              <a:rect l="l" t="t" r="r" b="b"/>
              <a:pathLst>
                <a:path w="1893" h="17472" extrusionOk="0">
                  <a:moveTo>
                    <a:pt x="409" y="1"/>
                  </a:moveTo>
                  <a:lnTo>
                    <a:pt x="833" y="14830"/>
                  </a:lnTo>
                  <a:cubicBezTo>
                    <a:pt x="833" y="15315"/>
                    <a:pt x="802" y="15784"/>
                    <a:pt x="568" y="16208"/>
                  </a:cubicBezTo>
                  <a:cubicBezTo>
                    <a:pt x="273" y="16723"/>
                    <a:pt x="0" y="17419"/>
                    <a:pt x="598" y="17472"/>
                  </a:cubicBezTo>
                  <a:lnTo>
                    <a:pt x="1703" y="17351"/>
                  </a:lnTo>
                  <a:lnTo>
                    <a:pt x="1893" y="17336"/>
                  </a:lnTo>
                  <a:lnTo>
                    <a:pt x="4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3"/>
            <p:cNvSpPr/>
            <p:nvPr/>
          </p:nvSpPr>
          <p:spPr>
            <a:xfrm>
              <a:off x="5045400" y="1724725"/>
              <a:ext cx="99950" cy="430950"/>
            </a:xfrm>
            <a:custGeom>
              <a:avLst/>
              <a:gdLst/>
              <a:ahLst/>
              <a:cxnLst/>
              <a:rect l="l" t="t" r="r" b="b"/>
              <a:pathLst>
                <a:path w="3998" h="17238" extrusionOk="0">
                  <a:moveTo>
                    <a:pt x="1" y="1"/>
                  </a:moveTo>
                  <a:lnTo>
                    <a:pt x="2385" y="17237"/>
                  </a:lnTo>
                  <a:lnTo>
                    <a:pt x="2506" y="17222"/>
                  </a:lnTo>
                  <a:lnTo>
                    <a:pt x="3505" y="17101"/>
                  </a:lnTo>
                  <a:cubicBezTo>
                    <a:pt x="3997" y="16904"/>
                    <a:pt x="3596" y="16306"/>
                    <a:pt x="3210" y="15875"/>
                  </a:cubicBezTo>
                  <a:cubicBezTo>
                    <a:pt x="2892" y="15512"/>
                    <a:pt x="2764" y="15065"/>
                    <a:pt x="2658" y="14588"/>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3"/>
            <p:cNvSpPr/>
            <p:nvPr/>
          </p:nvSpPr>
          <p:spPr>
            <a:xfrm>
              <a:off x="4734475" y="2107175"/>
              <a:ext cx="344825" cy="55550"/>
            </a:xfrm>
            <a:custGeom>
              <a:avLst/>
              <a:gdLst/>
              <a:ahLst/>
              <a:cxnLst/>
              <a:rect l="l" t="t" r="r" b="b"/>
              <a:pathLst>
                <a:path w="13793" h="2222" extrusionOk="0">
                  <a:moveTo>
                    <a:pt x="13634" y="1"/>
                  </a:moveTo>
                  <a:cubicBezTo>
                    <a:pt x="13629" y="1"/>
                    <a:pt x="13624" y="1"/>
                    <a:pt x="13618" y="2"/>
                  </a:cubicBezTo>
                  <a:lnTo>
                    <a:pt x="129" y="1939"/>
                  </a:lnTo>
                  <a:cubicBezTo>
                    <a:pt x="53" y="1947"/>
                    <a:pt x="0" y="2023"/>
                    <a:pt x="8" y="2098"/>
                  </a:cubicBezTo>
                  <a:cubicBezTo>
                    <a:pt x="21" y="2166"/>
                    <a:pt x="77" y="2222"/>
                    <a:pt x="149" y="2222"/>
                  </a:cubicBezTo>
                  <a:cubicBezTo>
                    <a:pt x="157" y="2222"/>
                    <a:pt x="166" y="2221"/>
                    <a:pt x="174" y="2220"/>
                  </a:cubicBezTo>
                  <a:lnTo>
                    <a:pt x="13664" y="282"/>
                  </a:lnTo>
                  <a:cubicBezTo>
                    <a:pt x="13671" y="282"/>
                    <a:pt x="13687" y="274"/>
                    <a:pt x="13694" y="274"/>
                  </a:cubicBezTo>
                  <a:cubicBezTo>
                    <a:pt x="13755" y="251"/>
                    <a:pt x="13793" y="191"/>
                    <a:pt x="13777" y="123"/>
                  </a:cubicBezTo>
                  <a:cubicBezTo>
                    <a:pt x="13770" y="52"/>
                    <a:pt x="13710" y="1"/>
                    <a:pt x="13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3"/>
            <p:cNvSpPr/>
            <p:nvPr/>
          </p:nvSpPr>
          <p:spPr>
            <a:xfrm>
              <a:off x="4605200" y="2260575"/>
              <a:ext cx="685300" cy="264200"/>
            </a:xfrm>
            <a:custGeom>
              <a:avLst/>
              <a:gdLst/>
              <a:ahLst/>
              <a:cxnLst/>
              <a:rect l="l" t="t" r="r" b="b"/>
              <a:pathLst>
                <a:path w="27412" h="10568" extrusionOk="0">
                  <a:moveTo>
                    <a:pt x="22422" y="0"/>
                  </a:moveTo>
                  <a:cubicBezTo>
                    <a:pt x="22338" y="0"/>
                    <a:pt x="22255" y="24"/>
                    <a:pt x="22181" y="73"/>
                  </a:cubicBezTo>
                  <a:cubicBezTo>
                    <a:pt x="21969" y="209"/>
                    <a:pt x="21908" y="489"/>
                    <a:pt x="22045" y="694"/>
                  </a:cubicBezTo>
                  <a:lnTo>
                    <a:pt x="26231" y="7166"/>
                  </a:lnTo>
                  <a:cubicBezTo>
                    <a:pt x="26412" y="7446"/>
                    <a:pt x="26503" y="7779"/>
                    <a:pt x="26488" y="8120"/>
                  </a:cubicBezTo>
                  <a:cubicBezTo>
                    <a:pt x="26451" y="8989"/>
                    <a:pt x="25725" y="9665"/>
                    <a:pt x="24891" y="9665"/>
                  </a:cubicBezTo>
                  <a:cubicBezTo>
                    <a:pt x="24868" y="9665"/>
                    <a:pt x="24845" y="9665"/>
                    <a:pt x="24823" y="9664"/>
                  </a:cubicBezTo>
                  <a:lnTo>
                    <a:pt x="516" y="8566"/>
                  </a:lnTo>
                  <a:cubicBezTo>
                    <a:pt x="506" y="8566"/>
                    <a:pt x="495" y="8566"/>
                    <a:pt x="485" y="8566"/>
                  </a:cubicBezTo>
                  <a:cubicBezTo>
                    <a:pt x="220" y="8566"/>
                    <a:pt x="23" y="8757"/>
                    <a:pt x="16" y="8998"/>
                  </a:cubicBezTo>
                  <a:cubicBezTo>
                    <a:pt x="1" y="9248"/>
                    <a:pt x="198" y="9460"/>
                    <a:pt x="448" y="9467"/>
                  </a:cubicBezTo>
                  <a:lnTo>
                    <a:pt x="24755" y="10565"/>
                  </a:lnTo>
                  <a:cubicBezTo>
                    <a:pt x="24792" y="10566"/>
                    <a:pt x="24829" y="10567"/>
                    <a:pt x="24867" y="10567"/>
                  </a:cubicBezTo>
                  <a:cubicBezTo>
                    <a:pt x="26210" y="10567"/>
                    <a:pt x="27330" y="9513"/>
                    <a:pt x="27389" y="8158"/>
                  </a:cubicBezTo>
                  <a:cubicBezTo>
                    <a:pt x="27412" y="7628"/>
                    <a:pt x="27275" y="7113"/>
                    <a:pt x="26988" y="6674"/>
                  </a:cubicBezTo>
                  <a:lnTo>
                    <a:pt x="22802" y="209"/>
                  </a:lnTo>
                  <a:cubicBezTo>
                    <a:pt x="22714" y="74"/>
                    <a:pt x="22569" y="0"/>
                    <a:pt x="22422" y="0"/>
                  </a:cubicBezTo>
                  <a:close/>
                </a:path>
              </a:pathLst>
            </a:custGeom>
            <a:solidFill>
              <a:srgbClr val="858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3"/>
            <p:cNvSpPr/>
            <p:nvPr/>
          </p:nvSpPr>
          <p:spPr>
            <a:xfrm>
              <a:off x="4901000" y="2248700"/>
              <a:ext cx="188700" cy="262000"/>
            </a:xfrm>
            <a:custGeom>
              <a:avLst/>
              <a:gdLst/>
              <a:ahLst/>
              <a:cxnLst/>
              <a:rect l="l" t="t" r="r" b="b"/>
              <a:pathLst>
                <a:path w="7548" h="10480" extrusionOk="0">
                  <a:moveTo>
                    <a:pt x="7039" y="1"/>
                  </a:moveTo>
                  <a:cubicBezTo>
                    <a:pt x="6973" y="1"/>
                    <a:pt x="6906" y="16"/>
                    <a:pt x="6844" y="48"/>
                  </a:cubicBezTo>
                  <a:lnTo>
                    <a:pt x="4475" y="1169"/>
                  </a:lnTo>
                  <a:cubicBezTo>
                    <a:pt x="3914" y="1434"/>
                    <a:pt x="3468" y="1895"/>
                    <a:pt x="3225" y="2463"/>
                  </a:cubicBezTo>
                  <a:lnTo>
                    <a:pt x="99" y="9851"/>
                  </a:lnTo>
                  <a:cubicBezTo>
                    <a:pt x="1" y="10078"/>
                    <a:pt x="107" y="10343"/>
                    <a:pt x="334" y="10442"/>
                  </a:cubicBezTo>
                  <a:cubicBezTo>
                    <a:pt x="387" y="10464"/>
                    <a:pt x="440" y="10480"/>
                    <a:pt x="493" y="10480"/>
                  </a:cubicBezTo>
                  <a:cubicBezTo>
                    <a:pt x="499" y="10480"/>
                    <a:pt x="505" y="10480"/>
                    <a:pt x="511" y="10480"/>
                  </a:cubicBezTo>
                  <a:cubicBezTo>
                    <a:pt x="686" y="10480"/>
                    <a:pt x="859" y="10375"/>
                    <a:pt x="932" y="10207"/>
                  </a:cubicBezTo>
                  <a:lnTo>
                    <a:pt x="4058" y="2819"/>
                  </a:lnTo>
                  <a:cubicBezTo>
                    <a:pt x="4217" y="2448"/>
                    <a:pt x="4497" y="2153"/>
                    <a:pt x="4861" y="1986"/>
                  </a:cubicBezTo>
                  <a:lnTo>
                    <a:pt x="7230" y="858"/>
                  </a:lnTo>
                  <a:cubicBezTo>
                    <a:pt x="7457" y="752"/>
                    <a:pt x="7548" y="487"/>
                    <a:pt x="7442" y="260"/>
                  </a:cubicBezTo>
                  <a:cubicBezTo>
                    <a:pt x="7366" y="98"/>
                    <a:pt x="7205" y="1"/>
                    <a:pt x="7039" y="1"/>
                  </a:cubicBezTo>
                  <a:close/>
                </a:path>
              </a:pathLst>
            </a:custGeom>
            <a:solidFill>
              <a:srgbClr val="858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3"/>
            <p:cNvSpPr/>
            <p:nvPr/>
          </p:nvSpPr>
          <p:spPr>
            <a:xfrm>
              <a:off x="4831350" y="1769450"/>
              <a:ext cx="609050" cy="513775"/>
            </a:xfrm>
            <a:custGeom>
              <a:avLst/>
              <a:gdLst/>
              <a:ahLst/>
              <a:cxnLst/>
              <a:rect l="l" t="t" r="r" b="b"/>
              <a:pathLst>
                <a:path w="24362" h="20551" extrusionOk="0">
                  <a:moveTo>
                    <a:pt x="23874" y="0"/>
                  </a:moveTo>
                  <a:cubicBezTo>
                    <a:pt x="23850" y="0"/>
                    <a:pt x="23826" y="2"/>
                    <a:pt x="23801" y="6"/>
                  </a:cubicBezTo>
                  <a:lnTo>
                    <a:pt x="19107" y="793"/>
                  </a:lnTo>
                  <a:cubicBezTo>
                    <a:pt x="18139" y="960"/>
                    <a:pt x="17366" y="1679"/>
                    <a:pt x="17139" y="2633"/>
                  </a:cubicBezTo>
                  <a:lnTo>
                    <a:pt x="13036" y="19597"/>
                  </a:lnTo>
                  <a:lnTo>
                    <a:pt x="538" y="17931"/>
                  </a:lnTo>
                  <a:cubicBezTo>
                    <a:pt x="517" y="17928"/>
                    <a:pt x="495" y="17926"/>
                    <a:pt x="474" y="17926"/>
                  </a:cubicBezTo>
                  <a:cubicBezTo>
                    <a:pt x="257" y="17926"/>
                    <a:pt x="66" y="18097"/>
                    <a:pt x="31" y="18317"/>
                  </a:cubicBezTo>
                  <a:cubicBezTo>
                    <a:pt x="1" y="18567"/>
                    <a:pt x="175" y="18794"/>
                    <a:pt x="425" y="18825"/>
                  </a:cubicBezTo>
                  <a:lnTo>
                    <a:pt x="13316" y="20543"/>
                  </a:lnTo>
                  <a:cubicBezTo>
                    <a:pt x="13332" y="20543"/>
                    <a:pt x="13347" y="20551"/>
                    <a:pt x="13354" y="20551"/>
                  </a:cubicBezTo>
                  <a:cubicBezTo>
                    <a:pt x="13360" y="20551"/>
                    <a:pt x="13365" y="20551"/>
                    <a:pt x="13371" y="20551"/>
                  </a:cubicBezTo>
                  <a:cubicBezTo>
                    <a:pt x="13583" y="20551"/>
                    <a:pt x="13764" y="20409"/>
                    <a:pt x="13816" y="20202"/>
                  </a:cubicBezTo>
                  <a:lnTo>
                    <a:pt x="18017" y="2845"/>
                  </a:lnTo>
                  <a:cubicBezTo>
                    <a:pt x="18161" y="2239"/>
                    <a:pt x="18646" y="1785"/>
                    <a:pt x="19259" y="1686"/>
                  </a:cubicBezTo>
                  <a:lnTo>
                    <a:pt x="23952" y="899"/>
                  </a:lnTo>
                  <a:cubicBezTo>
                    <a:pt x="24194" y="854"/>
                    <a:pt x="24361" y="619"/>
                    <a:pt x="24323" y="377"/>
                  </a:cubicBezTo>
                  <a:cubicBezTo>
                    <a:pt x="24282" y="152"/>
                    <a:pt x="24094" y="0"/>
                    <a:pt x="23874" y="0"/>
                  </a:cubicBezTo>
                  <a:close/>
                </a:path>
              </a:pathLst>
            </a:custGeom>
            <a:solidFill>
              <a:srgbClr val="858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3"/>
            <p:cNvSpPr/>
            <p:nvPr/>
          </p:nvSpPr>
          <p:spPr>
            <a:xfrm>
              <a:off x="5326250" y="1761525"/>
              <a:ext cx="115075" cy="56150"/>
            </a:xfrm>
            <a:custGeom>
              <a:avLst/>
              <a:gdLst/>
              <a:ahLst/>
              <a:cxnLst/>
              <a:rect l="l" t="t" r="r" b="b"/>
              <a:pathLst>
                <a:path w="4603" h="2246" extrusionOk="0">
                  <a:moveTo>
                    <a:pt x="3713" y="1"/>
                  </a:moveTo>
                  <a:cubicBezTo>
                    <a:pt x="3667" y="1"/>
                    <a:pt x="3620" y="5"/>
                    <a:pt x="3573" y="12"/>
                  </a:cubicBezTo>
                  <a:lnTo>
                    <a:pt x="0" y="610"/>
                  </a:lnTo>
                  <a:lnTo>
                    <a:pt x="137" y="1428"/>
                  </a:lnTo>
                  <a:lnTo>
                    <a:pt x="273" y="2246"/>
                  </a:lnTo>
                  <a:lnTo>
                    <a:pt x="3846" y="1648"/>
                  </a:lnTo>
                  <a:cubicBezTo>
                    <a:pt x="4300" y="1572"/>
                    <a:pt x="4603" y="1148"/>
                    <a:pt x="4527" y="694"/>
                  </a:cubicBezTo>
                  <a:cubicBezTo>
                    <a:pt x="4459" y="286"/>
                    <a:pt x="4111" y="1"/>
                    <a:pt x="3713" y="1"/>
                  </a:cubicBez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3"/>
            <p:cNvSpPr/>
            <p:nvPr/>
          </p:nvSpPr>
          <p:spPr>
            <a:xfrm>
              <a:off x="4635675" y="2514400"/>
              <a:ext cx="122475" cy="119575"/>
            </a:xfrm>
            <a:custGeom>
              <a:avLst/>
              <a:gdLst/>
              <a:ahLst/>
              <a:cxnLst/>
              <a:rect l="l" t="t" r="r" b="b"/>
              <a:pathLst>
                <a:path w="4899" h="4783" extrusionOk="0">
                  <a:moveTo>
                    <a:pt x="2448" y="0"/>
                  </a:moveTo>
                  <a:cubicBezTo>
                    <a:pt x="1180" y="0"/>
                    <a:pt x="120" y="1002"/>
                    <a:pt x="61" y="2289"/>
                  </a:cubicBezTo>
                  <a:cubicBezTo>
                    <a:pt x="1" y="3606"/>
                    <a:pt x="1023" y="4719"/>
                    <a:pt x="2340" y="4780"/>
                  </a:cubicBezTo>
                  <a:cubicBezTo>
                    <a:pt x="2377" y="4781"/>
                    <a:pt x="2414" y="4782"/>
                    <a:pt x="2452" y="4782"/>
                  </a:cubicBezTo>
                  <a:cubicBezTo>
                    <a:pt x="3727" y="4782"/>
                    <a:pt x="4779" y="3781"/>
                    <a:pt x="4838" y="2501"/>
                  </a:cubicBezTo>
                  <a:cubicBezTo>
                    <a:pt x="4898" y="1184"/>
                    <a:pt x="3876" y="64"/>
                    <a:pt x="2559" y="3"/>
                  </a:cubicBezTo>
                  <a:cubicBezTo>
                    <a:pt x="2522" y="1"/>
                    <a:pt x="2485" y="0"/>
                    <a:pt x="2448" y="0"/>
                  </a:cubicBezTo>
                  <a:close/>
                </a:path>
              </a:pathLst>
            </a:custGeom>
            <a:solidFill>
              <a:srgbClr val="130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3"/>
            <p:cNvSpPr/>
            <p:nvPr/>
          </p:nvSpPr>
          <p:spPr>
            <a:xfrm>
              <a:off x="4650825" y="2498750"/>
              <a:ext cx="93700" cy="13275"/>
            </a:xfrm>
            <a:custGeom>
              <a:avLst/>
              <a:gdLst/>
              <a:ahLst/>
              <a:cxnLst/>
              <a:rect l="l" t="t" r="r" b="b"/>
              <a:pathLst>
                <a:path w="3748" h="531" extrusionOk="0">
                  <a:moveTo>
                    <a:pt x="15" y="1"/>
                  </a:moveTo>
                  <a:lnTo>
                    <a:pt x="0" y="364"/>
                  </a:lnTo>
                  <a:lnTo>
                    <a:pt x="3732" y="531"/>
                  </a:lnTo>
                  <a:lnTo>
                    <a:pt x="3747" y="175"/>
                  </a:lnTo>
                  <a:lnTo>
                    <a:pt x="15" y="1"/>
                  </a:lnTo>
                  <a:close/>
                </a:path>
              </a:pathLst>
            </a:custGeom>
            <a:solidFill>
              <a:srgbClr val="858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3"/>
            <p:cNvSpPr/>
            <p:nvPr/>
          </p:nvSpPr>
          <p:spPr>
            <a:xfrm>
              <a:off x="4670300" y="2508600"/>
              <a:ext cx="54350" cy="64750"/>
            </a:xfrm>
            <a:custGeom>
              <a:avLst/>
              <a:gdLst/>
              <a:ahLst/>
              <a:cxnLst/>
              <a:rect l="l" t="t" r="r" b="b"/>
              <a:pathLst>
                <a:path w="2174" h="2590" extrusionOk="0">
                  <a:moveTo>
                    <a:pt x="1" y="0"/>
                  </a:moveTo>
                  <a:cubicBezTo>
                    <a:pt x="1" y="0"/>
                    <a:pt x="236" y="2559"/>
                    <a:pt x="970" y="2589"/>
                  </a:cubicBezTo>
                  <a:cubicBezTo>
                    <a:pt x="974" y="2589"/>
                    <a:pt x="979" y="2590"/>
                    <a:pt x="983" y="2590"/>
                  </a:cubicBezTo>
                  <a:cubicBezTo>
                    <a:pt x="1717" y="2590"/>
                    <a:pt x="2174" y="99"/>
                    <a:pt x="2174" y="99"/>
                  </a:cubicBezTo>
                  <a:lnTo>
                    <a:pt x="1" y="0"/>
                  </a:lnTo>
                  <a:close/>
                </a:path>
              </a:pathLst>
            </a:custGeom>
            <a:solidFill>
              <a:srgbClr val="858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3"/>
            <p:cNvSpPr/>
            <p:nvPr/>
          </p:nvSpPr>
          <p:spPr>
            <a:xfrm>
              <a:off x="5117325" y="2536175"/>
              <a:ext cx="122450" cy="119550"/>
            </a:xfrm>
            <a:custGeom>
              <a:avLst/>
              <a:gdLst/>
              <a:ahLst/>
              <a:cxnLst/>
              <a:rect l="l" t="t" r="r" b="b"/>
              <a:pathLst>
                <a:path w="4898" h="4782" extrusionOk="0">
                  <a:moveTo>
                    <a:pt x="2447" y="0"/>
                  </a:moveTo>
                  <a:cubicBezTo>
                    <a:pt x="1172" y="0"/>
                    <a:pt x="120" y="1001"/>
                    <a:pt x="61" y="2281"/>
                  </a:cubicBezTo>
                  <a:cubicBezTo>
                    <a:pt x="0" y="3606"/>
                    <a:pt x="1022" y="4719"/>
                    <a:pt x="2339" y="4779"/>
                  </a:cubicBezTo>
                  <a:cubicBezTo>
                    <a:pt x="2376" y="4781"/>
                    <a:pt x="2414" y="4782"/>
                    <a:pt x="2450" y="4782"/>
                  </a:cubicBezTo>
                  <a:cubicBezTo>
                    <a:pt x="3719" y="4782"/>
                    <a:pt x="4778" y="3781"/>
                    <a:pt x="4837" y="2501"/>
                  </a:cubicBezTo>
                  <a:cubicBezTo>
                    <a:pt x="4898" y="1183"/>
                    <a:pt x="3876" y="63"/>
                    <a:pt x="2559" y="3"/>
                  </a:cubicBezTo>
                  <a:cubicBezTo>
                    <a:pt x="2521" y="1"/>
                    <a:pt x="2484" y="0"/>
                    <a:pt x="2447" y="0"/>
                  </a:cubicBezTo>
                  <a:close/>
                </a:path>
              </a:pathLst>
            </a:custGeom>
            <a:solidFill>
              <a:srgbClr val="130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3"/>
            <p:cNvSpPr/>
            <p:nvPr/>
          </p:nvSpPr>
          <p:spPr>
            <a:xfrm>
              <a:off x="5132275" y="2520525"/>
              <a:ext cx="93875" cy="13275"/>
            </a:xfrm>
            <a:custGeom>
              <a:avLst/>
              <a:gdLst/>
              <a:ahLst/>
              <a:cxnLst/>
              <a:rect l="l" t="t" r="r" b="b"/>
              <a:pathLst>
                <a:path w="3755" h="531" extrusionOk="0">
                  <a:moveTo>
                    <a:pt x="23" y="0"/>
                  </a:moveTo>
                  <a:lnTo>
                    <a:pt x="0" y="364"/>
                  </a:lnTo>
                  <a:lnTo>
                    <a:pt x="3740" y="530"/>
                  </a:lnTo>
                  <a:lnTo>
                    <a:pt x="3755" y="174"/>
                  </a:lnTo>
                  <a:lnTo>
                    <a:pt x="23" y="0"/>
                  </a:lnTo>
                  <a:close/>
                </a:path>
              </a:pathLst>
            </a:custGeom>
            <a:solidFill>
              <a:srgbClr val="858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3"/>
            <p:cNvSpPr/>
            <p:nvPr/>
          </p:nvSpPr>
          <p:spPr>
            <a:xfrm>
              <a:off x="5151750" y="2530350"/>
              <a:ext cx="54525" cy="64775"/>
            </a:xfrm>
            <a:custGeom>
              <a:avLst/>
              <a:gdLst/>
              <a:ahLst/>
              <a:cxnLst/>
              <a:rect l="l" t="t" r="r" b="b"/>
              <a:pathLst>
                <a:path w="2181" h="2591" extrusionOk="0">
                  <a:moveTo>
                    <a:pt x="1" y="1"/>
                  </a:moveTo>
                  <a:cubicBezTo>
                    <a:pt x="1" y="1"/>
                    <a:pt x="236" y="2552"/>
                    <a:pt x="977" y="2590"/>
                  </a:cubicBezTo>
                  <a:cubicBezTo>
                    <a:pt x="982" y="2590"/>
                    <a:pt x="986" y="2590"/>
                    <a:pt x="991" y="2590"/>
                  </a:cubicBezTo>
                  <a:cubicBezTo>
                    <a:pt x="1725" y="2590"/>
                    <a:pt x="2181" y="99"/>
                    <a:pt x="2181" y="99"/>
                  </a:cubicBezTo>
                  <a:lnTo>
                    <a:pt x="1" y="1"/>
                  </a:lnTo>
                  <a:close/>
                </a:path>
              </a:pathLst>
            </a:custGeom>
            <a:solidFill>
              <a:srgbClr val="858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3"/>
            <p:cNvSpPr/>
            <p:nvPr/>
          </p:nvSpPr>
          <p:spPr>
            <a:xfrm>
              <a:off x="4555825" y="1860775"/>
              <a:ext cx="745850" cy="420000"/>
            </a:xfrm>
            <a:custGeom>
              <a:avLst/>
              <a:gdLst/>
              <a:ahLst/>
              <a:cxnLst/>
              <a:rect l="l" t="t" r="r" b="b"/>
              <a:pathLst>
                <a:path w="29834" h="16800" extrusionOk="0">
                  <a:moveTo>
                    <a:pt x="29129" y="630"/>
                  </a:moveTo>
                  <a:lnTo>
                    <a:pt x="25375" y="16163"/>
                  </a:lnTo>
                  <a:lnTo>
                    <a:pt x="1764" y="13022"/>
                  </a:lnTo>
                  <a:lnTo>
                    <a:pt x="644" y="2613"/>
                  </a:lnTo>
                  <a:lnTo>
                    <a:pt x="29129" y="630"/>
                  </a:lnTo>
                  <a:close/>
                  <a:moveTo>
                    <a:pt x="29525" y="1"/>
                  </a:moveTo>
                  <a:cubicBezTo>
                    <a:pt x="29517" y="1"/>
                    <a:pt x="29508" y="1"/>
                    <a:pt x="29500" y="2"/>
                  </a:cubicBezTo>
                  <a:lnTo>
                    <a:pt x="288" y="2038"/>
                  </a:lnTo>
                  <a:cubicBezTo>
                    <a:pt x="205" y="2038"/>
                    <a:pt x="129" y="2076"/>
                    <a:pt x="76" y="2144"/>
                  </a:cubicBezTo>
                  <a:cubicBezTo>
                    <a:pt x="30" y="2204"/>
                    <a:pt x="0" y="2288"/>
                    <a:pt x="8" y="2371"/>
                  </a:cubicBezTo>
                  <a:lnTo>
                    <a:pt x="1196" y="13317"/>
                  </a:lnTo>
                  <a:cubicBezTo>
                    <a:pt x="1211" y="13453"/>
                    <a:pt x="1317" y="13567"/>
                    <a:pt x="1454" y="13582"/>
                  </a:cubicBezTo>
                  <a:lnTo>
                    <a:pt x="25564" y="16799"/>
                  </a:lnTo>
                  <a:lnTo>
                    <a:pt x="25587" y="16799"/>
                  </a:lnTo>
                  <a:cubicBezTo>
                    <a:pt x="25592" y="16799"/>
                    <a:pt x="25597" y="16800"/>
                    <a:pt x="25602" y="16800"/>
                  </a:cubicBezTo>
                  <a:cubicBezTo>
                    <a:pt x="25740" y="16800"/>
                    <a:pt x="25860" y="16703"/>
                    <a:pt x="25897" y="16572"/>
                  </a:cubicBezTo>
                  <a:lnTo>
                    <a:pt x="29811" y="372"/>
                  </a:lnTo>
                  <a:cubicBezTo>
                    <a:pt x="29833" y="274"/>
                    <a:pt x="29811" y="176"/>
                    <a:pt x="29750" y="107"/>
                  </a:cubicBezTo>
                  <a:cubicBezTo>
                    <a:pt x="29695" y="38"/>
                    <a:pt x="29614" y="1"/>
                    <a:pt x="29525" y="1"/>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3"/>
            <p:cNvSpPr/>
            <p:nvPr/>
          </p:nvSpPr>
          <p:spPr>
            <a:xfrm>
              <a:off x="4571525" y="2057225"/>
              <a:ext cx="673375" cy="52650"/>
            </a:xfrm>
            <a:custGeom>
              <a:avLst/>
              <a:gdLst/>
              <a:ahLst/>
              <a:cxnLst/>
              <a:rect l="l" t="t" r="r" b="b"/>
              <a:pathLst>
                <a:path w="26935" h="2106" extrusionOk="0">
                  <a:moveTo>
                    <a:pt x="312" y="1"/>
                  </a:moveTo>
                  <a:cubicBezTo>
                    <a:pt x="152" y="1"/>
                    <a:pt x="23" y="127"/>
                    <a:pt x="8" y="281"/>
                  </a:cubicBezTo>
                  <a:cubicBezTo>
                    <a:pt x="0" y="448"/>
                    <a:pt x="129" y="592"/>
                    <a:pt x="296" y="599"/>
                  </a:cubicBezTo>
                  <a:lnTo>
                    <a:pt x="26609" y="2106"/>
                  </a:lnTo>
                  <a:lnTo>
                    <a:pt x="26616" y="2106"/>
                  </a:lnTo>
                  <a:cubicBezTo>
                    <a:pt x="26621" y="2106"/>
                    <a:pt x="26626" y="2106"/>
                    <a:pt x="26630" y="2106"/>
                  </a:cubicBezTo>
                  <a:cubicBezTo>
                    <a:pt x="26784" y="2106"/>
                    <a:pt x="26919" y="1987"/>
                    <a:pt x="26927" y="1825"/>
                  </a:cubicBezTo>
                  <a:cubicBezTo>
                    <a:pt x="26934" y="1659"/>
                    <a:pt x="26813" y="1515"/>
                    <a:pt x="26647" y="1508"/>
                  </a:cubicBezTo>
                  <a:lnTo>
                    <a:pt x="326" y="1"/>
                  </a:lnTo>
                  <a:cubicBezTo>
                    <a:pt x="321" y="1"/>
                    <a:pt x="317" y="1"/>
                    <a:pt x="312" y="1"/>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3"/>
            <p:cNvSpPr/>
            <p:nvPr/>
          </p:nvSpPr>
          <p:spPr>
            <a:xfrm>
              <a:off x="4562825" y="1960525"/>
              <a:ext cx="714425" cy="29550"/>
            </a:xfrm>
            <a:custGeom>
              <a:avLst/>
              <a:gdLst/>
              <a:ahLst/>
              <a:cxnLst/>
              <a:rect l="l" t="t" r="r" b="b"/>
              <a:pathLst>
                <a:path w="28577" h="1182" extrusionOk="0">
                  <a:moveTo>
                    <a:pt x="28280" y="1"/>
                  </a:moveTo>
                  <a:cubicBezTo>
                    <a:pt x="28275" y="1"/>
                    <a:pt x="28271" y="1"/>
                    <a:pt x="28266" y="1"/>
                  </a:cubicBezTo>
                  <a:lnTo>
                    <a:pt x="295" y="584"/>
                  </a:lnTo>
                  <a:cubicBezTo>
                    <a:pt x="129" y="584"/>
                    <a:pt x="0" y="720"/>
                    <a:pt x="0" y="887"/>
                  </a:cubicBezTo>
                  <a:cubicBezTo>
                    <a:pt x="8" y="1046"/>
                    <a:pt x="136" y="1174"/>
                    <a:pt x="288" y="1182"/>
                  </a:cubicBezTo>
                  <a:lnTo>
                    <a:pt x="311" y="1182"/>
                  </a:lnTo>
                  <a:lnTo>
                    <a:pt x="28282" y="599"/>
                  </a:lnTo>
                  <a:cubicBezTo>
                    <a:pt x="28448" y="599"/>
                    <a:pt x="28577" y="463"/>
                    <a:pt x="28577" y="296"/>
                  </a:cubicBezTo>
                  <a:cubicBezTo>
                    <a:pt x="28569" y="134"/>
                    <a:pt x="28440" y="1"/>
                    <a:pt x="28280" y="1"/>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3"/>
            <p:cNvSpPr/>
            <p:nvPr/>
          </p:nvSpPr>
          <p:spPr>
            <a:xfrm>
              <a:off x="4579650" y="2134200"/>
              <a:ext cx="637425" cy="92075"/>
            </a:xfrm>
            <a:custGeom>
              <a:avLst/>
              <a:gdLst/>
              <a:ahLst/>
              <a:cxnLst/>
              <a:rect l="l" t="t" r="r" b="b"/>
              <a:pathLst>
                <a:path w="25497" h="3683" extrusionOk="0">
                  <a:moveTo>
                    <a:pt x="317" y="0"/>
                  </a:moveTo>
                  <a:cubicBezTo>
                    <a:pt x="166" y="0"/>
                    <a:pt x="37" y="115"/>
                    <a:pt x="16" y="268"/>
                  </a:cubicBezTo>
                  <a:cubicBezTo>
                    <a:pt x="1" y="427"/>
                    <a:pt x="114" y="578"/>
                    <a:pt x="281" y="601"/>
                  </a:cubicBezTo>
                  <a:lnTo>
                    <a:pt x="25141" y="3682"/>
                  </a:lnTo>
                  <a:lnTo>
                    <a:pt x="25163" y="3682"/>
                  </a:lnTo>
                  <a:cubicBezTo>
                    <a:pt x="25168" y="3682"/>
                    <a:pt x="25173" y="3682"/>
                    <a:pt x="25178" y="3682"/>
                  </a:cubicBezTo>
                  <a:cubicBezTo>
                    <a:pt x="25331" y="3682"/>
                    <a:pt x="25459" y="3571"/>
                    <a:pt x="25474" y="3417"/>
                  </a:cubicBezTo>
                  <a:cubicBezTo>
                    <a:pt x="25496" y="3251"/>
                    <a:pt x="25375" y="3099"/>
                    <a:pt x="25216" y="3084"/>
                  </a:cubicBezTo>
                  <a:lnTo>
                    <a:pt x="357" y="3"/>
                  </a:lnTo>
                  <a:cubicBezTo>
                    <a:pt x="343" y="1"/>
                    <a:pt x="330" y="0"/>
                    <a:pt x="317" y="0"/>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3"/>
            <p:cNvSpPr/>
            <p:nvPr/>
          </p:nvSpPr>
          <p:spPr>
            <a:xfrm>
              <a:off x="5192075" y="1868750"/>
              <a:ext cx="25750" cy="408250"/>
            </a:xfrm>
            <a:custGeom>
              <a:avLst/>
              <a:gdLst/>
              <a:ahLst/>
              <a:cxnLst/>
              <a:rect l="l" t="t" r="r" b="b"/>
              <a:pathLst>
                <a:path w="1030" h="16330" extrusionOk="0">
                  <a:moveTo>
                    <a:pt x="886" y="0"/>
                  </a:moveTo>
                  <a:cubicBezTo>
                    <a:pt x="803" y="0"/>
                    <a:pt x="727" y="61"/>
                    <a:pt x="727" y="144"/>
                  </a:cubicBezTo>
                  <a:lnTo>
                    <a:pt x="0" y="16170"/>
                  </a:lnTo>
                  <a:cubicBezTo>
                    <a:pt x="0" y="16253"/>
                    <a:pt x="61" y="16329"/>
                    <a:pt x="144" y="16329"/>
                  </a:cubicBezTo>
                  <a:cubicBezTo>
                    <a:pt x="148" y="16329"/>
                    <a:pt x="153" y="16329"/>
                    <a:pt x="157" y="16329"/>
                  </a:cubicBezTo>
                  <a:cubicBezTo>
                    <a:pt x="235" y="16329"/>
                    <a:pt x="303" y="16264"/>
                    <a:pt x="303" y="16185"/>
                  </a:cubicBezTo>
                  <a:lnTo>
                    <a:pt x="1030" y="159"/>
                  </a:lnTo>
                  <a:cubicBezTo>
                    <a:pt x="1030" y="76"/>
                    <a:pt x="969" y="8"/>
                    <a:pt x="886" y="0"/>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3"/>
            <p:cNvSpPr/>
            <p:nvPr/>
          </p:nvSpPr>
          <p:spPr>
            <a:xfrm>
              <a:off x="5116750" y="1874400"/>
              <a:ext cx="25000" cy="392575"/>
            </a:xfrm>
            <a:custGeom>
              <a:avLst/>
              <a:gdLst/>
              <a:ahLst/>
              <a:cxnLst/>
              <a:rect l="l" t="t" r="r" b="b"/>
              <a:pathLst>
                <a:path w="1000" h="15703" extrusionOk="0">
                  <a:moveTo>
                    <a:pt x="843" y="1"/>
                  </a:moveTo>
                  <a:cubicBezTo>
                    <a:pt x="765" y="1"/>
                    <a:pt x="697" y="66"/>
                    <a:pt x="697" y="145"/>
                  </a:cubicBezTo>
                  <a:lnTo>
                    <a:pt x="0" y="15543"/>
                  </a:lnTo>
                  <a:cubicBezTo>
                    <a:pt x="0" y="15626"/>
                    <a:pt x="61" y="15702"/>
                    <a:pt x="144" y="15702"/>
                  </a:cubicBezTo>
                  <a:cubicBezTo>
                    <a:pt x="149" y="15702"/>
                    <a:pt x="153" y="15702"/>
                    <a:pt x="157" y="15702"/>
                  </a:cubicBezTo>
                  <a:cubicBezTo>
                    <a:pt x="234" y="15702"/>
                    <a:pt x="296" y="15637"/>
                    <a:pt x="303" y="15558"/>
                  </a:cubicBezTo>
                  <a:lnTo>
                    <a:pt x="1000" y="161"/>
                  </a:lnTo>
                  <a:cubicBezTo>
                    <a:pt x="1000" y="77"/>
                    <a:pt x="939" y="2"/>
                    <a:pt x="856" y="2"/>
                  </a:cubicBezTo>
                  <a:cubicBezTo>
                    <a:pt x="852" y="1"/>
                    <a:pt x="847" y="1"/>
                    <a:pt x="843" y="1"/>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3"/>
            <p:cNvSpPr/>
            <p:nvPr/>
          </p:nvSpPr>
          <p:spPr>
            <a:xfrm>
              <a:off x="5041425" y="1879925"/>
              <a:ext cx="24250" cy="377000"/>
            </a:xfrm>
            <a:custGeom>
              <a:avLst/>
              <a:gdLst/>
              <a:ahLst/>
              <a:cxnLst/>
              <a:rect l="l" t="t" r="r" b="b"/>
              <a:pathLst>
                <a:path w="970" h="15080" extrusionOk="0">
                  <a:moveTo>
                    <a:pt x="826" y="0"/>
                  </a:moveTo>
                  <a:cubicBezTo>
                    <a:pt x="742" y="0"/>
                    <a:pt x="674" y="61"/>
                    <a:pt x="667" y="144"/>
                  </a:cubicBezTo>
                  <a:lnTo>
                    <a:pt x="1" y="14920"/>
                  </a:lnTo>
                  <a:cubicBezTo>
                    <a:pt x="1" y="15004"/>
                    <a:pt x="61" y="15079"/>
                    <a:pt x="144" y="15079"/>
                  </a:cubicBezTo>
                  <a:cubicBezTo>
                    <a:pt x="149" y="15080"/>
                    <a:pt x="153" y="15080"/>
                    <a:pt x="157" y="15080"/>
                  </a:cubicBezTo>
                  <a:cubicBezTo>
                    <a:pt x="234" y="15080"/>
                    <a:pt x="296" y="15015"/>
                    <a:pt x="303" y="14936"/>
                  </a:cubicBezTo>
                  <a:lnTo>
                    <a:pt x="970" y="159"/>
                  </a:lnTo>
                  <a:cubicBezTo>
                    <a:pt x="970" y="76"/>
                    <a:pt x="909" y="8"/>
                    <a:pt x="826" y="0"/>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3"/>
            <p:cNvSpPr/>
            <p:nvPr/>
          </p:nvSpPr>
          <p:spPr>
            <a:xfrm>
              <a:off x="4965925" y="1885575"/>
              <a:ext cx="23850" cy="361325"/>
            </a:xfrm>
            <a:custGeom>
              <a:avLst/>
              <a:gdLst/>
              <a:ahLst/>
              <a:cxnLst/>
              <a:rect l="l" t="t" r="r" b="b"/>
              <a:pathLst>
                <a:path w="954" h="14453" extrusionOk="0">
                  <a:moveTo>
                    <a:pt x="790" y="1"/>
                  </a:moveTo>
                  <a:cubicBezTo>
                    <a:pt x="713" y="1"/>
                    <a:pt x="651" y="66"/>
                    <a:pt x="644" y="145"/>
                  </a:cubicBezTo>
                  <a:lnTo>
                    <a:pt x="8" y="14293"/>
                  </a:lnTo>
                  <a:cubicBezTo>
                    <a:pt x="0" y="14376"/>
                    <a:pt x="68" y="14445"/>
                    <a:pt x="152" y="14452"/>
                  </a:cubicBezTo>
                  <a:cubicBezTo>
                    <a:pt x="235" y="14452"/>
                    <a:pt x="303" y="14392"/>
                    <a:pt x="311" y="14308"/>
                  </a:cubicBezTo>
                  <a:lnTo>
                    <a:pt x="946" y="153"/>
                  </a:lnTo>
                  <a:cubicBezTo>
                    <a:pt x="954" y="69"/>
                    <a:pt x="886" y="1"/>
                    <a:pt x="803" y="1"/>
                  </a:cubicBezTo>
                  <a:cubicBezTo>
                    <a:pt x="798" y="1"/>
                    <a:pt x="794" y="1"/>
                    <a:pt x="790" y="1"/>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3"/>
            <p:cNvSpPr/>
            <p:nvPr/>
          </p:nvSpPr>
          <p:spPr>
            <a:xfrm>
              <a:off x="4890600" y="1891075"/>
              <a:ext cx="23100" cy="345775"/>
            </a:xfrm>
            <a:custGeom>
              <a:avLst/>
              <a:gdLst/>
              <a:ahLst/>
              <a:cxnLst/>
              <a:rect l="l" t="t" r="r" b="b"/>
              <a:pathLst>
                <a:path w="924" h="13831" extrusionOk="0">
                  <a:moveTo>
                    <a:pt x="772" y="1"/>
                  </a:moveTo>
                  <a:cubicBezTo>
                    <a:pt x="689" y="1"/>
                    <a:pt x="621" y="61"/>
                    <a:pt x="614" y="145"/>
                  </a:cubicBezTo>
                  <a:lnTo>
                    <a:pt x="8" y="13672"/>
                  </a:lnTo>
                  <a:cubicBezTo>
                    <a:pt x="0" y="13755"/>
                    <a:pt x="68" y="13823"/>
                    <a:pt x="152" y="13831"/>
                  </a:cubicBezTo>
                  <a:cubicBezTo>
                    <a:pt x="235" y="13831"/>
                    <a:pt x="303" y="13770"/>
                    <a:pt x="311" y="13687"/>
                  </a:cubicBezTo>
                  <a:lnTo>
                    <a:pt x="916" y="160"/>
                  </a:lnTo>
                  <a:cubicBezTo>
                    <a:pt x="924" y="76"/>
                    <a:pt x="856" y="8"/>
                    <a:pt x="772" y="1"/>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3"/>
            <p:cNvSpPr/>
            <p:nvPr/>
          </p:nvSpPr>
          <p:spPr>
            <a:xfrm>
              <a:off x="4815275" y="1896750"/>
              <a:ext cx="22350" cy="330075"/>
            </a:xfrm>
            <a:custGeom>
              <a:avLst/>
              <a:gdLst/>
              <a:ahLst/>
              <a:cxnLst/>
              <a:rect l="l" t="t" r="r" b="b"/>
              <a:pathLst>
                <a:path w="894" h="13203" extrusionOk="0">
                  <a:moveTo>
                    <a:pt x="730" y="0"/>
                  </a:moveTo>
                  <a:cubicBezTo>
                    <a:pt x="652" y="0"/>
                    <a:pt x="591" y="66"/>
                    <a:pt x="591" y="145"/>
                  </a:cubicBezTo>
                  <a:lnTo>
                    <a:pt x="8" y="13044"/>
                  </a:lnTo>
                  <a:cubicBezTo>
                    <a:pt x="1" y="13127"/>
                    <a:pt x="69" y="13195"/>
                    <a:pt x="152" y="13203"/>
                  </a:cubicBezTo>
                  <a:cubicBezTo>
                    <a:pt x="235" y="13203"/>
                    <a:pt x="303" y="13142"/>
                    <a:pt x="303" y="13059"/>
                  </a:cubicBezTo>
                  <a:lnTo>
                    <a:pt x="886" y="152"/>
                  </a:lnTo>
                  <a:cubicBezTo>
                    <a:pt x="894" y="69"/>
                    <a:pt x="826" y="1"/>
                    <a:pt x="742" y="1"/>
                  </a:cubicBezTo>
                  <a:cubicBezTo>
                    <a:pt x="738" y="0"/>
                    <a:pt x="734" y="0"/>
                    <a:pt x="730" y="0"/>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3"/>
            <p:cNvSpPr/>
            <p:nvPr/>
          </p:nvSpPr>
          <p:spPr>
            <a:xfrm>
              <a:off x="4739950" y="1902225"/>
              <a:ext cx="21600" cy="314575"/>
            </a:xfrm>
            <a:custGeom>
              <a:avLst/>
              <a:gdLst/>
              <a:ahLst/>
              <a:cxnLst/>
              <a:rect l="l" t="t" r="r" b="b"/>
              <a:pathLst>
                <a:path w="864" h="12583" extrusionOk="0">
                  <a:moveTo>
                    <a:pt x="707" y="1"/>
                  </a:moveTo>
                  <a:cubicBezTo>
                    <a:pt x="629" y="1"/>
                    <a:pt x="561" y="66"/>
                    <a:pt x="561" y="145"/>
                  </a:cubicBezTo>
                  <a:lnTo>
                    <a:pt x="8" y="12424"/>
                  </a:lnTo>
                  <a:cubicBezTo>
                    <a:pt x="1" y="12507"/>
                    <a:pt x="69" y="12575"/>
                    <a:pt x="152" y="12583"/>
                  </a:cubicBezTo>
                  <a:cubicBezTo>
                    <a:pt x="228" y="12583"/>
                    <a:pt x="303" y="12522"/>
                    <a:pt x="303" y="12439"/>
                  </a:cubicBezTo>
                  <a:lnTo>
                    <a:pt x="856" y="160"/>
                  </a:lnTo>
                  <a:cubicBezTo>
                    <a:pt x="864" y="77"/>
                    <a:pt x="796" y="1"/>
                    <a:pt x="720" y="1"/>
                  </a:cubicBezTo>
                  <a:cubicBezTo>
                    <a:pt x="716" y="1"/>
                    <a:pt x="711" y="1"/>
                    <a:pt x="707" y="1"/>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3"/>
            <p:cNvSpPr/>
            <p:nvPr/>
          </p:nvSpPr>
          <p:spPr>
            <a:xfrm>
              <a:off x="4664625" y="1907725"/>
              <a:ext cx="20850" cy="299050"/>
            </a:xfrm>
            <a:custGeom>
              <a:avLst/>
              <a:gdLst/>
              <a:ahLst/>
              <a:cxnLst/>
              <a:rect l="l" t="t" r="r" b="b"/>
              <a:pathLst>
                <a:path w="834" h="11962" extrusionOk="0">
                  <a:moveTo>
                    <a:pt x="690" y="1"/>
                  </a:moveTo>
                  <a:cubicBezTo>
                    <a:pt x="606" y="1"/>
                    <a:pt x="531" y="61"/>
                    <a:pt x="531" y="145"/>
                  </a:cubicBezTo>
                  <a:lnTo>
                    <a:pt x="1" y="11802"/>
                  </a:lnTo>
                  <a:cubicBezTo>
                    <a:pt x="1" y="11886"/>
                    <a:pt x="61" y="11954"/>
                    <a:pt x="145" y="11961"/>
                  </a:cubicBezTo>
                  <a:cubicBezTo>
                    <a:pt x="228" y="11961"/>
                    <a:pt x="304" y="11901"/>
                    <a:pt x="304" y="11818"/>
                  </a:cubicBezTo>
                  <a:lnTo>
                    <a:pt x="834" y="160"/>
                  </a:lnTo>
                  <a:cubicBezTo>
                    <a:pt x="834" y="77"/>
                    <a:pt x="773" y="8"/>
                    <a:pt x="690" y="1"/>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3"/>
            <p:cNvSpPr/>
            <p:nvPr/>
          </p:nvSpPr>
          <p:spPr>
            <a:xfrm>
              <a:off x="4589325" y="1913400"/>
              <a:ext cx="20075" cy="283350"/>
            </a:xfrm>
            <a:custGeom>
              <a:avLst/>
              <a:gdLst/>
              <a:ahLst/>
              <a:cxnLst/>
              <a:rect l="l" t="t" r="r" b="b"/>
              <a:pathLst>
                <a:path w="803" h="11334" extrusionOk="0">
                  <a:moveTo>
                    <a:pt x="646" y="0"/>
                  </a:moveTo>
                  <a:cubicBezTo>
                    <a:pt x="569" y="0"/>
                    <a:pt x="507" y="66"/>
                    <a:pt x="500" y="145"/>
                  </a:cubicBezTo>
                  <a:lnTo>
                    <a:pt x="0" y="11174"/>
                  </a:lnTo>
                  <a:cubicBezTo>
                    <a:pt x="0" y="11257"/>
                    <a:pt x="61" y="11326"/>
                    <a:pt x="144" y="11333"/>
                  </a:cubicBezTo>
                  <a:cubicBezTo>
                    <a:pt x="227" y="11333"/>
                    <a:pt x="303" y="11273"/>
                    <a:pt x="303" y="11189"/>
                  </a:cubicBezTo>
                  <a:lnTo>
                    <a:pt x="802" y="160"/>
                  </a:lnTo>
                  <a:cubicBezTo>
                    <a:pt x="802" y="77"/>
                    <a:pt x="742" y="1"/>
                    <a:pt x="659" y="1"/>
                  </a:cubicBezTo>
                  <a:cubicBezTo>
                    <a:pt x="654" y="1"/>
                    <a:pt x="650" y="0"/>
                    <a:pt x="646" y="0"/>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3"/>
            <p:cNvSpPr/>
            <p:nvPr/>
          </p:nvSpPr>
          <p:spPr>
            <a:xfrm>
              <a:off x="4635300" y="2261900"/>
              <a:ext cx="685300" cy="264200"/>
            </a:xfrm>
            <a:custGeom>
              <a:avLst/>
              <a:gdLst/>
              <a:ahLst/>
              <a:cxnLst/>
              <a:rect l="l" t="t" r="r" b="b"/>
              <a:pathLst>
                <a:path w="27412" h="10568" extrusionOk="0">
                  <a:moveTo>
                    <a:pt x="22421" y="0"/>
                  </a:moveTo>
                  <a:cubicBezTo>
                    <a:pt x="22338" y="0"/>
                    <a:pt x="22254" y="24"/>
                    <a:pt x="22180" y="73"/>
                  </a:cubicBezTo>
                  <a:cubicBezTo>
                    <a:pt x="21968" y="209"/>
                    <a:pt x="21908" y="489"/>
                    <a:pt x="22044" y="701"/>
                  </a:cubicBezTo>
                  <a:lnTo>
                    <a:pt x="26230" y="7166"/>
                  </a:lnTo>
                  <a:cubicBezTo>
                    <a:pt x="26412" y="7454"/>
                    <a:pt x="26503" y="7779"/>
                    <a:pt x="26488" y="8120"/>
                  </a:cubicBezTo>
                  <a:cubicBezTo>
                    <a:pt x="26451" y="8989"/>
                    <a:pt x="25725" y="9665"/>
                    <a:pt x="24890" y="9665"/>
                  </a:cubicBezTo>
                  <a:cubicBezTo>
                    <a:pt x="24868" y="9665"/>
                    <a:pt x="24845" y="9665"/>
                    <a:pt x="24822" y="9664"/>
                  </a:cubicBezTo>
                  <a:lnTo>
                    <a:pt x="515" y="8566"/>
                  </a:lnTo>
                  <a:cubicBezTo>
                    <a:pt x="510" y="8566"/>
                    <a:pt x="504" y="8566"/>
                    <a:pt x="499" y="8566"/>
                  </a:cubicBezTo>
                  <a:cubicBezTo>
                    <a:pt x="227" y="8566"/>
                    <a:pt x="23" y="8753"/>
                    <a:pt x="16" y="8998"/>
                  </a:cubicBezTo>
                  <a:cubicBezTo>
                    <a:pt x="1" y="9248"/>
                    <a:pt x="197" y="9460"/>
                    <a:pt x="447" y="9467"/>
                  </a:cubicBezTo>
                  <a:lnTo>
                    <a:pt x="24754" y="10565"/>
                  </a:lnTo>
                  <a:cubicBezTo>
                    <a:pt x="24796" y="10567"/>
                    <a:pt x="24837" y="10568"/>
                    <a:pt x="24879" y="10568"/>
                  </a:cubicBezTo>
                  <a:cubicBezTo>
                    <a:pt x="26217" y="10568"/>
                    <a:pt x="27330" y="9509"/>
                    <a:pt x="27389" y="8158"/>
                  </a:cubicBezTo>
                  <a:cubicBezTo>
                    <a:pt x="27411" y="7628"/>
                    <a:pt x="27275" y="7120"/>
                    <a:pt x="26987" y="6674"/>
                  </a:cubicBezTo>
                  <a:lnTo>
                    <a:pt x="22801" y="209"/>
                  </a:lnTo>
                  <a:cubicBezTo>
                    <a:pt x="22714" y="74"/>
                    <a:pt x="22568" y="0"/>
                    <a:pt x="22421" y="0"/>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3"/>
            <p:cNvSpPr/>
            <p:nvPr/>
          </p:nvSpPr>
          <p:spPr>
            <a:xfrm>
              <a:off x="4931100" y="2250125"/>
              <a:ext cx="188700" cy="261900"/>
            </a:xfrm>
            <a:custGeom>
              <a:avLst/>
              <a:gdLst/>
              <a:ahLst/>
              <a:cxnLst/>
              <a:rect l="l" t="t" r="r" b="b"/>
              <a:pathLst>
                <a:path w="7548" h="10476" extrusionOk="0">
                  <a:moveTo>
                    <a:pt x="7037" y="0"/>
                  </a:moveTo>
                  <a:cubicBezTo>
                    <a:pt x="6971" y="0"/>
                    <a:pt x="6905" y="14"/>
                    <a:pt x="6844" y="44"/>
                  </a:cubicBezTo>
                  <a:lnTo>
                    <a:pt x="4474" y="1165"/>
                  </a:lnTo>
                  <a:cubicBezTo>
                    <a:pt x="3914" y="1430"/>
                    <a:pt x="3467" y="1891"/>
                    <a:pt x="3225" y="2459"/>
                  </a:cubicBezTo>
                  <a:lnTo>
                    <a:pt x="99" y="9847"/>
                  </a:lnTo>
                  <a:cubicBezTo>
                    <a:pt x="0" y="10082"/>
                    <a:pt x="106" y="10347"/>
                    <a:pt x="333" y="10445"/>
                  </a:cubicBezTo>
                  <a:cubicBezTo>
                    <a:pt x="386" y="10460"/>
                    <a:pt x="439" y="10476"/>
                    <a:pt x="492" y="10476"/>
                  </a:cubicBezTo>
                  <a:cubicBezTo>
                    <a:pt x="498" y="10476"/>
                    <a:pt x="505" y="10476"/>
                    <a:pt x="511" y="10476"/>
                  </a:cubicBezTo>
                  <a:cubicBezTo>
                    <a:pt x="686" y="10476"/>
                    <a:pt x="858" y="10371"/>
                    <a:pt x="931" y="10203"/>
                  </a:cubicBezTo>
                  <a:lnTo>
                    <a:pt x="4058" y="2815"/>
                  </a:lnTo>
                  <a:cubicBezTo>
                    <a:pt x="4217" y="2444"/>
                    <a:pt x="4497" y="2149"/>
                    <a:pt x="4860" y="1982"/>
                  </a:cubicBezTo>
                  <a:lnTo>
                    <a:pt x="7230" y="862"/>
                  </a:lnTo>
                  <a:cubicBezTo>
                    <a:pt x="7457" y="748"/>
                    <a:pt x="7548" y="483"/>
                    <a:pt x="7442" y="256"/>
                  </a:cubicBezTo>
                  <a:cubicBezTo>
                    <a:pt x="7365" y="93"/>
                    <a:pt x="7203" y="0"/>
                    <a:pt x="7037" y="0"/>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3"/>
            <p:cNvSpPr/>
            <p:nvPr/>
          </p:nvSpPr>
          <p:spPr>
            <a:xfrm>
              <a:off x="4861450" y="1770775"/>
              <a:ext cx="609025" cy="513775"/>
            </a:xfrm>
            <a:custGeom>
              <a:avLst/>
              <a:gdLst/>
              <a:ahLst/>
              <a:cxnLst/>
              <a:rect l="l" t="t" r="r" b="b"/>
              <a:pathLst>
                <a:path w="24361" h="20551" extrusionOk="0">
                  <a:moveTo>
                    <a:pt x="23871" y="0"/>
                  </a:moveTo>
                  <a:cubicBezTo>
                    <a:pt x="23848" y="0"/>
                    <a:pt x="23824" y="2"/>
                    <a:pt x="23800" y="6"/>
                  </a:cubicBezTo>
                  <a:lnTo>
                    <a:pt x="19107" y="793"/>
                  </a:lnTo>
                  <a:cubicBezTo>
                    <a:pt x="18138" y="960"/>
                    <a:pt x="17366" y="1679"/>
                    <a:pt x="17139" y="2633"/>
                  </a:cubicBezTo>
                  <a:lnTo>
                    <a:pt x="13036" y="19597"/>
                  </a:lnTo>
                  <a:lnTo>
                    <a:pt x="538" y="17931"/>
                  </a:lnTo>
                  <a:cubicBezTo>
                    <a:pt x="520" y="17929"/>
                    <a:pt x="501" y="17928"/>
                    <a:pt x="483" y="17928"/>
                  </a:cubicBezTo>
                  <a:cubicBezTo>
                    <a:pt x="262" y="17928"/>
                    <a:pt x="66" y="18094"/>
                    <a:pt x="31" y="18317"/>
                  </a:cubicBezTo>
                  <a:cubicBezTo>
                    <a:pt x="1" y="18567"/>
                    <a:pt x="175" y="18794"/>
                    <a:pt x="424" y="18825"/>
                  </a:cubicBezTo>
                  <a:lnTo>
                    <a:pt x="13316" y="20543"/>
                  </a:lnTo>
                  <a:cubicBezTo>
                    <a:pt x="13331" y="20551"/>
                    <a:pt x="13346" y="20551"/>
                    <a:pt x="13354" y="20551"/>
                  </a:cubicBezTo>
                  <a:cubicBezTo>
                    <a:pt x="13359" y="20551"/>
                    <a:pt x="13365" y="20551"/>
                    <a:pt x="13370" y="20551"/>
                  </a:cubicBezTo>
                  <a:cubicBezTo>
                    <a:pt x="13583" y="20551"/>
                    <a:pt x="13764" y="20409"/>
                    <a:pt x="13816" y="20202"/>
                  </a:cubicBezTo>
                  <a:lnTo>
                    <a:pt x="18017" y="2845"/>
                  </a:lnTo>
                  <a:cubicBezTo>
                    <a:pt x="18161" y="2247"/>
                    <a:pt x="18645" y="1792"/>
                    <a:pt x="19259" y="1686"/>
                  </a:cubicBezTo>
                  <a:lnTo>
                    <a:pt x="23952" y="899"/>
                  </a:lnTo>
                  <a:cubicBezTo>
                    <a:pt x="24194" y="854"/>
                    <a:pt x="24361" y="627"/>
                    <a:pt x="24323" y="377"/>
                  </a:cubicBezTo>
                  <a:cubicBezTo>
                    <a:pt x="24282" y="158"/>
                    <a:pt x="24092" y="0"/>
                    <a:pt x="23871" y="0"/>
                  </a:cubicBez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3"/>
            <p:cNvSpPr/>
            <p:nvPr/>
          </p:nvSpPr>
          <p:spPr>
            <a:xfrm>
              <a:off x="5356325" y="1762850"/>
              <a:ext cx="115100" cy="56150"/>
            </a:xfrm>
            <a:custGeom>
              <a:avLst/>
              <a:gdLst/>
              <a:ahLst/>
              <a:cxnLst/>
              <a:rect l="l" t="t" r="r" b="b"/>
              <a:pathLst>
                <a:path w="4604" h="2246" extrusionOk="0">
                  <a:moveTo>
                    <a:pt x="3713" y="1"/>
                  </a:moveTo>
                  <a:cubicBezTo>
                    <a:pt x="3667" y="1"/>
                    <a:pt x="3621" y="5"/>
                    <a:pt x="3574" y="12"/>
                  </a:cubicBezTo>
                  <a:lnTo>
                    <a:pt x="1" y="610"/>
                  </a:lnTo>
                  <a:lnTo>
                    <a:pt x="137" y="1428"/>
                  </a:lnTo>
                  <a:lnTo>
                    <a:pt x="273" y="2246"/>
                  </a:lnTo>
                  <a:lnTo>
                    <a:pt x="3846" y="1648"/>
                  </a:lnTo>
                  <a:cubicBezTo>
                    <a:pt x="4301" y="1572"/>
                    <a:pt x="4603" y="1148"/>
                    <a:pt x="4528" y="694"/>
                  </a:cubicBezTo>
                  <a:cubicBezTo>
                    <a:pt x="4460" y="286"/>
                    <a:pt x="4112" y="1"/>
                    <a:pt x="3713" y="1"/>
                  </a:cubicBez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3"/>
            <p:cNvSpPr/>
            <p:nvPr/>
          </p:nvSpPr>
          <p:spPr>
            <a:xfrm>
              <a:off x="4665775" y="2515925"/>
              <a:ext cx="122450" cy="119375"/>
            </a:xfrm>
            <a:custGeom>
              <a:avLst/>
              <a:gdLst/>
              <a:ahLst/>
              <a:cxnLst/>
              <a:rect l="l" t="t" r="r" b="b"/>
              <a:pathLst>
                <a:path w="4898" h="4775" extrusionOk="0">
                  <a:moveTo>
                    <a:pt x="2448" y="0"/>
                  </a:moveTo>
                  <a:cubicBezTo>
                    <a:pt x="1179" y="0"/>
                    <a:pt x="120" y="1001"/>
                    <a:pt x="61" y="2281"/>
                  </a:cubicBezTo>
                  <a:cubicBezTo>
                    <a:pt x="0" y="3598"/>
                    <a:pt x="1022" y="4719"/>
                    <a:pt x="2339" y="4772"/>
                  </a:cubicBezTo>
                  <a:cubicBezTo>
                    <a:pt x="2377" y="4773"/>
                    <a:pt x="2414" y="4774"/>
                    <a:pt x="2451" y="4774"/>
                  </a:cubicBezTo>
                  <a:cubicBezTo>
                    <a:pt x="3726" y="4774"/>
                    <a:pt x="4779" y="3773"/>
                    <a:pt x="4837" y="2493"/>
                  </a:cubicBezTo>
                  <a:cubicBezTo>
                    <a:pt x="4898" y="1176"/>
                    <a:pt x="3876" y="56"/>
                    <a:pt x="2559" y="3"/>
                  </a:cubicBezTo>
                  <a:cubicBezTo>
                    <a:pt x="2522" y="1"/>
                    <a:pt x="2485" y="0"/>
                    <a:pt x="2448" y="0"/>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3"/>
            <p:cNvSpPr/>
            <p:nvPr/>
          </p:nvSpPr>
          <p:spPr>
            <a:xfrm>
              <a:off x="4695475" y="2544700"/>
              <a:ext cx="63050" cy="61800"/>
            </a:xfrm>
            <a:custGeom>
              <a:avLst/>
              <a:gdLst/>
              <a:ahLst/>
              <a:cxnLst/>
              <a:rect l="l" t="t" r="r" b="b"/>
              <a:pathLst>
                <a:path w="2522" h="2472" extrusionOk="0">
                  <a:moveTo>
                    <a:pt x="1262" y="1"/>
                  </a:moveTo>
                  <a:cubicBezTo>
                    <a:pt x="606" y="1"/>
                    <a:pt x="60" y="520"/>
                    <a:pt x="31" y="1183"/>
                  </a:cubicBezTo>
                  <a:cubicBezTo>
                    <a:pt x="1" y="1857"/>
                    <a:pt x="531" y="2432"/>
                    <a:pt x="1204" y="2470"/>
                  </a:cubicBezTo>
                  <a:cubicBezTo>
                    <a:pt x="1223" y="2471"/>
                    <a:pt x="1241" y="2471"/>
                    <a:pt x="1260" y="2471"/>
                  </a:cubicBezTo>
                  <a:cubicBezTo>
                    <a:pt x="1917" y="2471"/>
                    <a:pt x="2462" y="1952"/>
                    <a:pt x="2491" y="1289"/>
                  </a:cubicBezTo>
                  <a:cubicBezTo>
                    <a:pt x="2522" y="615"/>
                    <a:pt x="1999" y="32"/>
                    <a:pt x="1318" y="2"/>
                  </a:cubicBezTo>
                  <a:cubicBezTo>
                    <a:pt x="1299" y="1"/>
                    <a:pt x="1281" y="1"/>
                    <a:pt x="1262" y="1"/>
                  </a:cubicBez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3"/>
            <p:cNvSpPr/>
            <p:nvPr/>
          </p:nvSpPr>
          <p:spPr>
            <a:xfrm>
              <a:off x="4680900" y="2500275"/>
              <a:ext cx="93700" cy="13075"/>
            </a:xfrm>
            <a:custGeom>
              <a:avLst/>
              <a:gdLst/>
              <a:ahLst/>
              <a:cxnLst/>
              <a:rect l="l" t="t" r="r" b="b"/>
              <a:pathLst>
                <a:path w="3748" h="523" extrusionOk="0">
                  <a:moveTo>
                    <a:pt x="16" y="0"/>
                  </a:moveTo>
                  <a:lnTo>
                    <a:pt x="1" y="356"/>
                  </a:lnTo>
                  <a:lnTo>
                    <a:pt x="3733" y="523"/>
                  </a:lnTo>
                  <a:lnTo>
                    <a:pt x="3748" y="167"/>
                  </a:lnTo>
                  <a:lnTo>
                    <a:pt x="16" y="0"/>
                  </a:lnTo>
                  <a:close/>
                </a:path>
              </a:pathLst>
            </a:custGeom>
            <a:solidFill>
              <a:srgbClr val="888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3"/>
            <p:cNvSpPr/>
            <p:nvPr/>
          </p:nvSpPr>
          <p:spPr>
            <a:xfrm>
              <a:off x="4700400" y="2510100"/>
              <a:ext cx="54350" cy="64575"/>
            </a:xfrm>
            <a:custGeom>
              <a:avLst/>
              <a:gdLst/>
              <a:ahLst/>
              <a:cxnLst/>
              <a:rect l="l" t="t" r="r" b="b"/>
              <a:pathLst>
                <a:path w="2174" h="2583" extrusionOk="0">
                  <a:moveTo>
                    <a:pt x="1" y="1"/>
                  </a:moveTo>
                  <a:cubicBezTo>
                    <a:pt x="1" y="1"/>
                    <a:pt x="235" y="2552"/>
                    <a:pt x="970" y="2582"/>
                  </a:cubicBezTo>
                  <a:cubicBezTo>
                    <a:pt x="975" y="2583"/>
                    <a:pt x="981" y="2583"/>
                    <a:pt x="986" y="2583"/>
                  </a:cubicBezTo>
                  <a:cubicBezTo>
                    <a:pt x="1718" y="2583"/>
                    <a:pt x="2173" y="99"/>
                    <a:pt x="2173" y="99"/>
                  </a:cubicBezTo>
                  <a:lnTo>
                    <a:pt x="1" y="1"/>
                  </a:ln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3"/>
            <p:cNvSpPr/>
            <p:nvPr/>
          </p:nvSpPr>
          <p:spPr>
            <a:xfrm>
              <a:off x="5147400" y="2537500"/>
              <a:ext cx="122475" cy="119550"/>
            </a:xfrm>
            <a:custGeom>
              <a:avLst/>
              <a:gdLst/>
              <a:ahLst/>
              <a:cxnLst/>
              <a:rect l="l" t="t" r="r" b="b"/>
              <a:pathLst>
                <a:path w="4899" h="4782" extrusionOk="0">
                  <a:moveTo>
                    <a:pt x="2460" y="1"/>
                  </a:moveTo>
                  <a:cubicBezTo>
                    <a:pt x="1180" y="1"/>
                    <a:pt x="120" y="997"/>
                    <a:pt x="61" y="2289"/>
                  </a:cubicBezTo>
                  <a:cubicBezTo>
                    <a:pt x="1" y="3606"/>
                    <a:pt x="1023" y="4719"/>
                    <a:pt x="2340" y="4779"/>
                  </a:cubicBezTo>
                  <a:cubicBezTo>
                    <a:pt x="2377" y="4781"/>
                    <a:pt x="2414" y="4782"/>
                    <a:pt x="2451" y="4782"/>
                  </a:cubicBezTo>
                  <a:cubicBezTo>
                    <a:pt x="3720" y="4782"/>
                    <a:pt x="4779" y="3781"/>
                    <a:pt x="4838" y="2501"/>
                  </a:cubicBezTo>
                  <a:cubicBezTo>
                    <a:pt x="4899" y="1183"/>
                    <a:pt x="3877" y="63"/>
                    <a:pt x="2559" y="3"/>
                  </a:cubicBezTo>
                  <a:cubicBezTo>
                    <a:pt x="2526" y="1"/>
                    <a:pt x="2493" y="1"/>
                    <a:pt x="2460" y="1"/>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3"/>
            <p:cNvSpPr/>
            <p:nvPr/>
          </p:nvSpPr>
          <p:spPr>
            <a:xfrm>
              <a:off x="5177125" y="2566475"/>
              <a:ext cx="63050" cy="61600"/>
            </a:xfrm>
            <a:custGeom>
              <a:avLst/>
              <a:gdLst/>
              <a:ahLst/>
              <a:cxnLst/>
              <a:rect l="l" t="t" r="r" b="b"/>
              <a:pathLst>
                <a:path w="2522" h="2464" extrusionOk="0">
                  <a:moveTo>
                    <a:pt x="1262" y="1"/>
                  </a:moveTo>
                  <a:cubicBezTo>
                    <a:pt x="605" y="1"/>
                    <a:pt x="60" y="520"/>
                    <a:pt x="31" y="1175"/>
                  </a:cubicBezTo>
                  <a:cubicBezTo>
                    <a:pt x="0" y="1856"/>
                    <a:pt x="523" y="2432"/>
                    <a:pt x="1204" y="2462"/>
                  </a:cubicBezTo>
                  <a:cubicBezTo>
                    <a:pt x="1223" y="2463"/>
                    <a:pt x="1241" y="2463"/>
                    <a:pt x="1260" y="2463"/>
                  </a:cubicBezTo>
                  <a:cubicBezTo>
                    <a:pt x="1917" y="2463"/>
                    <a:pt x="2461" y="1951"/>
                    <a:pt x="2491" y="1289"/>
                  </a:cubicBezTo>
                  <a:cubicBezTo>
                    <a:pt x="2521" y="607"/>
                    <a:pt x="1999" y="32"/>
                    <a:pt x="1317" y="2"/>
                  </a:cubicBezTo>
                  <a:cubicBezTo>
                    <a:pt x="1299" y="1"/>
                    <a:pt x="1280" y="1"/>
                    <a:pt x="1262" y="1"/>
                  </a:cubicBez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3"/>
            <p:cNvSpPr/>
            <p:nvPr/>
          </p:nvSpPr>
          <p:spPr>
            <a:xfrm>
              <a:off x="5162350" y="2522025"/>
              <a:ext cx="93900" cy="13100"/>
            </a:xfrm>
            <a:custGeom>
              <a:avLst/>
              <a:gdLst/>
              <a:ahLst/>
              <a:cxnLst/>
              <a:rect l="l" t="t" r="r" b="b"/>
              <a:pathLst>
                <a:path w="3756" h="524" extrusionOk="0">
                  <a:moveTo>
                    <a:pt x="23" y="1"/>
                  </a:moveTo>
                  <a:lnTo>
                    <a:pt x="1" y="357"/>
                  </a:lnTo>
                  <a:lnTo>
                    <a:pt x="3740" y="523"/>
                  </a:lnTo>
                  <a:lnTo>
                    <a:pt x="3755" y="167"/>
                  </a:lnTo>
                  <a:lnTo>
                    <a:pt x="23" y="1"/>
                  </a:lnTo>
                  <a:close/>
                </a:path>
              </a:pathLst>
            </a:custGeom>
            <a:solidFill>
              <a:srgbClr val="888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3"/>
            <p:cNvSpPr/>
            <p:nvPr/>
          </p:nvSpPr>
          <p:spPr>
            <a:xfrm>
              <a:off x="5182050" y="2531675"/>
              <a:ext cx="54325" cy="64775"/>
            </a:xfrm>
            <a:custGeom>
              <a:avLst/>
              <a:gdLst/>
              <a:ahLst/>
              <a:cxnLst/>
              <a:rect l="l" t="t" r="r" b="b"/>
              <a:pathLst>
                <a:path w="2173" h="2591" extrusionOk="0">
                  <a:moveTo>
                    <a:pt x="0" y="1"/>
                  </a:moveTo>
                  <a:cubicBezTo>
                    <a:pt x="0" y="1"/>
                    <a:pt x="235" y="2560"/>
                    <a:pt x="969" y="2590"/>
                  </a:cubicBezTo>
                  <a:cubicBezTo>
                    <a:pt x="973" y="2590"/>
                    <a:pt x="978" y="2590"/>
                    <a:pt x="982" y="2590"/>
                  </a:cubicBezTo>
                  <a:cubicBezTo>
                    <a:pt x="1716" y="2590"/>
                    <a:pt x="2173" y="99"/>
                    <a:pt x="2173" y="99"/>
                  </a:cubicBezTo>
                  <a:lnTo>
                    <a:pt x="0" y="1"/>
                  </a:lnTo>
                  <a:close/>
                </a:path>
              </a:pathLst>
            </a:custGeom>
            <a:solidFill>
              <a:srgbClr val="AB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3"/>
            <p:cNvSpPr/>
            <p:nvPr/>
          </p:nvSpPr>
          <p:spPr>
            <a:xfrm>
              <a:off x="4303550" y="2151725"/>
              <a:ext cx="318525" cy="257775"/>
            </a:xfrm>
            <a:custGeom>
              <a:avLst/>
              <a:gdLst/>
              <a:ahLst/>
              <a:cxnLst/>
              <a:rect l="l" t="t" r="r" b="b"/>
              <a:pathLst>
                <a:path w="12741" h="10311" extrusionOk="0">
                  <a:moveTo>
                    <a:pt x="5828" y="0"/>
                  </a:moveTo>
                  <a:cubicBezTo>
                    <a:pt x="3749" y="0"/>
                    <a:pt x="1793" y="1269"/>
                    <a:pt x="1015" y="3329"/>
                  </a:cubicBezTo>
                  <a:cubicBezTo>
                    <a:pt x="0" y="5986"/>
                    <a:pt x="1340" y="8969"/>
                    <a:pt x="4005" y="9976"/>
                  </a:cubicBezTo>
                  <a:cubicBezTo>
                    <a:pt x="4605" y="10203"/>
                    <a:pt x="5221" y="10311"/>
                    <a:pt x="5827" y="10311"/>
                  </a:cubicBezTo>
                  <a:cubicBezTo>
                    <a:pt x="7908" y="10311"/>
                    <a:pt x="9872" y="9043"/>
                    <a:pt x="10651" y="6986"/>
                  </a:cubicBezTo>
                  <a:cubicBezTo>
                    <a:pt x="11143" y="5683"/>
                    <a:pt x="11075" y="4313"/>
                    <a:pt x="10568" y="3125"/>
                  </a:cubicBezTo>
                  <a:lnTo>
                    <a:pt x="12741" y="665"/>
                  </a:lnTo>
                  <a:lnTo>
                    <a:pt x="9402" y="1437"/>
                  </a:lnTo>
                  <a:cubicBezTo>
                    <a:pt x="8918" y="975"/>
                    <a:pt x="8327" y="589"/>
                    <a:pt x="7661" y="339"/>
                  </a:cubicBezTo>
                  <a:cubicBezTo>
                    <a:pt x="7057" y="109"/>
                    <a:pt x="6437" y="0"/>
                    <a:pt x="5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3"/>
            <p:cNvSpPr/>
            <p:nvPr/>
          </p:nvSpPr>
          <p:spPr>
            <a:xfrm>
              <a:off x="4369975" y="2190100"/>
              <a:ext cx="173750" cy="181700"/>
            </a:xfrm>
            <a:custGeom>
              <a:avLst/>
              <a:gdLst/>
              <a:ahLst/>
              <a:cxnLst/>
              <a:rect l="l" t="t" r="r" b="b"/>
              <a:pathLst>
                <a:path w="6950" h="7268" extrusionOk="0">
                  <a:moveTo>
                    <a:pt x="4368" y="0"/>
                  </a:moveTo>
                  <a:lnTo>
                    <a:pt x="2567" y="1787"/>
                  </a:lnTo>
                  <a:lnTo>
                    <a:pt x="76" y="1310"/>
                  </a:lnTo>
                  <a:lnTo>
                    <a:pt x="1219" y="3581"/>
                  </a:lnTo>
                  <a:lnTo>
                    <a:pt x="0" y="5806"/>
                  </a:lnTo>
                  <a:lnTo>
                    <a:pt x="0" y="5806"/>
                  </a:lnTo>
                  <a:lnTo>
                    <a:pt x="2506" y="5420"/>
                  </a:lnTo>
                  <a:lnTo>
                    <a:pt x="4240" y="7267"/>
                  </a:lnTo>
                  <a:lnTo>
                    <a:pt x="4648" y="4762"/>
                  </a:lnTo>
                  <a:lnTo>
                    <a:pt x="6950" y="3679"/>
                  </a:lnTo>
                  <a:lnTo>
                    <a:pt x="4694" y="2513"/>
                  </a:lnTo>
                  <a:lnTo>
                    <a:pt x="4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3"/>
            <p:cNvSpPr/>
            <p:nvPr/>
          </p:nvSpPr>
          <p:spPr>
            <a:xfrm>
              <a:off x="5274400" y="2259725"/>
              <a:ext cx="26125" cy="20475"/>
            </a:xfrm>
            <a:custGeom>
              <a:avLst/>
              <a:gdLst/>
              <a:ahLst/>
              <a:cxnLst/>
              <a:rect l="l" t="t" r="r" b="b"/>
              <a:pathLst>
                <a:path w="1045" h="819" extrusionOk="0">
                  <a:moveTo>
                    <a:pt x="523" y="1"/>
                  </a:moveTo>
                  <a:cubicBezTo>
                    <a:pt x="0" y="1"/>
                    <a:pt x="0" y="818"/>
                    <a:pt x="523" y="818"/>
                  </a:cubicBezTo>
                  <a:cubicBezTo>
                    <a:pt x="1045" y="818"/>
                    <a:pt x="1045" y="1"/>
                    <a:pt x="5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3"/>
            <p:cNvSpPr/>
            <p:nvPr/>
          </p:nvSpPr>
          <p:spPr>
            <a:xfrm>
              <a:off x="5355200" y="2161900"/>
              <a:ext cx="15925" cy="12125"/>
            </a:xfrm>
            <a:custGeom>
              <a:avLst/>
              <a:gdLst/>
              <a:ahLst/>
              <a:cxnLst/>
              <a:rect l="l" t="t" r="r" b="b"/>
              <a:pathLst>
                <a:path w="637" h="485" extrusionOk="0">
                  <a:moveTo>
                    <a:pt x="318" y="0"/>
                  </a:moveTo>
                  <a:cubicBezTo>
                    <a:pt x="1" y="0"/>
                    <a:pt x="1" y="485"/>
                    <a:pt x="318" y="485"/>
                  </a:cubicBezTo>
                  <a:cubicBezTo>
                    <a:pt x="636" y="485"/>
                    <a:pt x="636" y="0"/>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3"/>
            <p:cNvSpPr/>
            <p:nvPr/>
          </p:nvSpPr>
          <p:spPr>
            <a:xfrm>
              <a:off x="5402900" y="2203525"/>
              <a:ext cx="15925" cy="12150"/>
            </a:xfrm>
            <a:custGeom>
              <a:avLst/>
              <a:gdLst/>
              <a:ahLst/>
              <a:cxnLst/>
              <a:rect l="l" t="t" r="r" b="b"/>
              <a:pathLst>
                <a:path w="637" h="486" extrusionOk="0">
                  <a:moveTo>
                    <a:pt x="318" y="1"/>
                  </a:moveTo>
                  <a:cubicBezTo>
                    <a:pt x="8" y="1"/>
                    <a:pt x="0" y="485"/>
                    <a:pt x="318" y="485"/>
                  </a:cubicBezTo>
                  <a:cubicBezTo>
                    <a:pt x="636" y="485"/>
                    <a:pt x="636" y="1"/>
                    <a:pt x="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3"/>
            <p:cNvSpPr/>
            <p:nvPr/>
          </p:nvSpPr>
          <p:spPr>
            <a:xfrm>
              <a:off x="5399475" y="2143525"/>
              <a:ext cx="15750" cy="12150"/>
            </a:xfrm>
            <a:custGeom>
              <a:avLst/>
              <a:gdLst/>
              <a:ahLst/>
              <a:cxnLst/>
              <a:rect l="l" t="t" r="r" b="b"/>
              <a:pathLst>
                <a:path w="630" h="486" extrusionOk="0">
                  <a:moveTo>
                    <a:pt x="311" y="1"/>
                  </a:moveTo>
                  <a:cubicBezTo>
                    <a:pt x="1" y="1"/>
                    <a:pt x="1" y="485"/>
                    <a:pt x="311" y="485"/>
                  </a:cubicBezTo>
                  <a:cubicBezTo>
                    <a:pt x="629" y="485"/>
                    <a:pt x="629"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3"/>
            <p:cNvSpPr/>
            <p:nvPr/>
          </p:nvSpPr>
          <p:spPr>
            <a:xfrm>
              <a:off x="5352750" y="2241750"/>
              <a:ext cx="20825" cy="56250"/>
            </a:xfrm>
            <a:custGeom>
              <a:avLst/>
              <a:gdLst/>
              <a:ahLst/>
              <a:cxnLst/>
              <a:rect l="l" t="t" r="r" b="b"/>
              <a:pathLst>
                <a:path w="833" h="2250" extrusionOk="0">
                  <a:moveTo>
                    <a:pt x="416" y="1"/>
                  </a:moveTo>
                  <a:lnTo>
                    <a:pt x="0" y="1129"/>
                  </a:lnTo>
                  <a:lnTo>
                    <a:pt x="416" y="2249"/>
                  </a:lnTo>
                  <a:lnTo>
                    <a:pt x="833" y="1129"/>
                  </a:lnTo>
                  <a:lnTo>
                    <a:pt x="4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3"/>
            <p:cNvSpPr/>
            <p:nvPr/>
          </p:nvSpPr>
          <p:spPr>
            <a:xfrm>
              <a:off x="5277600" y="2174375"/>
              <a:ext cx="16700" cy="44325"/>
            </a:xfrm>
            <a:custGeom>
              <a:avLst/>
              <a:gdLst/>
              <a:ahLst/>
              <a:cxnLst/>
              <a:rect l="l" t="t" r="r" b="b"/>
              <a:pathLst>
                <a:path w="668" h="1773" extrusionOk="0">
                  <a:moveTo>
                    <a:pt x="334" y="1"/>
                  </a:moveTo>
                  <a:lnTo>
                    <a:pt x="1" y="887"/>
                  </a:lnTo>
                  <a:lnTo>
                    <a:pt x="334" y="1772"/>
                  </a:lnTo>
                  <a:lnTo>
                    <a:pt x="667" y="887"/>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3"/>
            <p:cNvSpPr/>
            <p:nvPr/>
          </p:nvSpPr>
          <p:spPr>
            <a:xfrm>
              <a:off x="5429379" y="1939524"/>
              <a:ext cx="26350" cy="20450"/>
            </a:xfrm>
            <a:custGeom>
              <a:avLst/>
              <a:gdLst/>
              <a:ahLst/>
              <a:cxnLst/>
              <a:rect l="l" t="t" r="r" b="b"/>
              <a:pathLst>
                <a:path w="1054" h="818" extrusionOk="0">
                  <a:moveTo>
                    <a:pt x="531" y="0"/>
                  </a:moveTo>
                  <a:cubicBezTo>
                    <a:pt x="8" y="0"/>
                    <a:pt x="1" y="818"/>
                    <a:pt x="531" y="818"/>
                  </a:cubicBezTo>
                  <a:cubicBezTo>
                    <a:pt x="1053" y="818"/>
                    <a:pt x="1053" y="0"/>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3"/>
            <p:cNvSpPr/>
            <p:nvPr/>
          </p:nvSpPr>
          <p:spPr>
            <a:xfrm>
              <a:off x="5405354" y="2002549"/>
              <a:ext cx="15725" cy="12125"/>
            </a:xfrm>
            <a:custGeom>
              <a:avLst/>
              <a:gdLst/>
              <a:ahLst/>
              <a:cxnLst/>
              <a:rect l="l" t="t" r="r" b="b"/>
              <a:pathLst>
                <a:path w="629" h="485" extrusionOk="0">
                  <a:moveTo>
                    <a:pt x="311" y="0"/>
                  </a:moveTo>
                  <a:cubicBezTo>
                    <a:pt x="0" y="0"/>
                    <a:pt x="0" y="485"/>
                    <a:pt x="311" y="485"/>
                  </a:cubicBezTo>
                  <a:cubicBezTo>
                    <a:pt x="629" y="485"/>
                    <a:pt x="629" y="0"/>
                    <a:pt x="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3"/>
            <p:cNvSpPr/>
            <p:nvPr/>
          </p:nvSpPr>
          <p:spPr>
            <a:xfrm>
              <a:off x="5371279" y="1957124"/>
              <a:ext cx="15750" cy="12325"/>
            </a:xfrm>
            <a:custGeom>
              <a:avLst/>
              <a:gdLst/>
              <a:ahLst/>
              <a:cxnLst/>
              <a:rect l="l" t="t" r="r" b="b"/>
              <a:pathLst>
                <a:path w="630" h="493" extrusionOk="0">
                  <a:moveTo>
                    <a:pt x="319" y="0"/>
                  </a:moveTo>
                  <a:cubicBezTo>
                    <a:pt x="1" y="0"/>
                    <a:pt x="1" y="492"/>
                    <a:pt x="319" y="492"/>
                  </a:cubicBezTo>
                  <a:cubicBezTo>
                    <a:pt x="629" y="492"/>
                    <a:pt x="62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3"/>
            <p:cNvSpPr/>
            <p:nvPr/>
          </p:nvSpPr>
          <p:spPr>
            <a:xfrm>
              <a:off x="5344229" y="2009174"/>
              <a:ext cx="15725" cy="12325"/>
            </a:xfrm>
            <a:custGeom>
              <a:avLst/>
              <a:gdLst/>
              <a:ahLst/>
              <a:cxnLst/>
              <a:rect l="l" t="t" r="r" b="b"/>
              <a:pathLst>
                <a:path w="629" h="493" extrusionOk="0">
                  <a:moveTo>
                    <a:pt x="311" y="0"/>
                  </a:moveTo>
                  <a:cubicBezTo>
                    <a:pt x="0" y="0"/>
                    <a:pt x="0" y="492"/>
                    <a:pt x="311" y="492"/>
                  </a:cubicBezTo>
                  <a:cubicBezTo>
                    <a:pt x="629" y="492"/>
                    <a:pt x="629" y="0"/>
                    <a:pt x="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3"/>
            <p:cNvSpPr/>
            <p:nvPr/>
          </p:nvSpPr>
          <p:spPr>
            <a:xfrm>
              <a:off x="5395879" y="1860424"/>
              <a:ext cx="23125" cy="62100"/>
            </a:xfrm>
            <a:custGeom>
              <a:avLst/>
              <a:gdLst/>
              <a:ahLst/>
              <a:cxnLst/>
              <a:rect l="l" t="t" r="r" b="b"/>
              <a:pathLst>
                <a:path w="925" h="2484" extrusionOk="0">
                  <a:moveTo>
                    <a:pt x="463" y="0"/>
                  </a:moveTo>
                  <a:lnTo>
                    <a:pt x="1" y="1242"/>
                  </a:lnTo>
                  <a:lnTo>
                    <a:pt x="463" y="2483"/>
                  </a:lnTo>
                  <a:lnTo>
                    <a:pt x="924" y="1242"/>
                  </a:lnTo>
                  <a:lnTo>
                    <a:pt x="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4CDF26CD-961A-F7E5-99ED-2DC6CE0BFB31}"/>
              </a:ext>
            </a:extLst>
          </p:cNvPr>
          <p:cNvSpPr txBox="1"/>
          <p:nvPr/>
        </p:nvSpPr>
        <p:spPr>
          <a:xfrm>
            <a:off x="300948" y="1376678"/>
            <a:ext cx="7281766" cy="3584379"/>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2200" dirty="0" err="1">
                <a:effectLst/>
                <a:latin typeface="+mj-lt"/>
                <a:ea typeface="Times New Roman" panose="02020603050405020304" pitchFamily="18" charset="0"/>
              </a:rPr>
              <a:t>Những</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phân</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tử</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có</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thể</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đi</a:t>
            </a:r>
            <a:r>
              <a:rPr lang="en-US" sz="2200" dirty="0">
                <a:effectLst/>
                <a:latin typeface="+mj-lt"/>
                <a:ea typeface="Times New Roman" panose="02020603050405020304" pitchFamily="18" charset="0"/>
              </a:rPr>
              <a:t> qua </a:t>
            </a:r>
            <a:r>
              <a:rPr lang="en-US" sz="2200" dirty="0" err="1">
                <a:effectLst/>
                <a:latin typeface="+mj-lt"/>
                <a:ea typeface="Times New Roman" panose="02020603050405020304" pitchFamily="18" charset="0"/>
              </a:rPr>
              <a:t>lớp</a:t>
            </a:r>
            <a:r>
              <a:rPr lang="en-US" sz="2200" dirty="0">
                <a:effectLst/>
                <a:latin typeface="+mj-lt"/>
                <a:ea typeface="Times New Roman" panose="02020603050405020304" pitchFamily="18" charset="0"/>
              </a:rPr>
              <a:t> lipid </a:t>
            </a:r>
            <a:r>
              <a:rPr lang="en-US" sz="2200" dirty="0" err="1">
                <a:effectLst/>
                <a:latin typeface="+mj-lt"/>
                <a:ea typeface="Times New Roman" panose="02020603050405020304" pitchFamily="18" charset="0"/>
              </a:rPr>
              <a:t>kép</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như</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các</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chất</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khí</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các</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phân</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tử</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kị</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nước</a:t>
            </a:r>
            <a:r>
              <a:rPr lang="en-US" sz="2200" dirty="0">
                <a:effectLst/>
                <a:latin typeface="+mj-lt"/>
                <a:ea typeface="Times New Roman" panose="02020603050405020304" pitchFamily="18" charset="0"/>
              </a:rPr>
              <a:t> (hormone steroid, vitamin tan </a:t>
            </a:r>
            <a:r>
              <a:rPr lang="en-US" sz="2200" dirty="0" err="1">
                <a:effectLst/>
                <a:latin typeface="+mj-lt"/>
                <a:ea typeface="Times New Roman" panose="02020603050405020304" pitchFamily="18" charset="0"/>
              </a:rPr>
              <a:t>trong</a:t>
            </a:r>
            <a:r>
              <a:rPr lang="en-US" sz="2200" dirty="0">
                <a:effectLst/>
                <a:latin typeface="+mj-lt"/>
                <a:ea typeface="Times New Roman" panose="02020603050405020304" pitchFamily="18" charset="0"/>
              </a:rPr>
              <a:t> lipid,...).</a:t>
            </a:r>
          </a:p>
          <a:p>
            <a:pPr marL="285750" marR="0" indent="-285750" algn="just">
              <a:lnSpc>
                <a:spcPct val="150000"/>
              </a:lnSpc>
              <a:spcBef>
                <a:spcPts val="0"/>
              </a:spcBef>
              <a:spcAft>
                <a:spcPts val="0"/>
              </a:spcAft>
              <a:buFont typeface="Arial" panose="020B0604020202020204" pitchFamily="34" charset="0"/>
              <a:buChar char="•"/>
            </a:pPr>
            <a:r>
              <a:rPr lang="en-US" sz="2200" dirty="0" err="1">
                <a:effectLst/>
                <a:latin typeface="+mj-lt"/>
                <a:ea typeface="Times New Roman" panose="02020603050405020304" pitchFamily="18" charset="0"/>
              </a:rPr>
              <a:t>Những</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phân</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tử</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ưa</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nước</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đường</a:t>
            </a:r>
            <a:r>
              <a:rPr lang="en-US" sz="2200" dirty="0">
                <a:effectLst/>
                <a:latin typeface="+mj-lt"/>
                <a:ea typeface="Times New Roman" panose="02020603050405020304" pitchFamily="18" charset="0"/>
              </a:rPr>
              <a:t>, amino acid) </a:t>
            </a:r>
            <a:r>
              <a:rPr lang="en-US" sz="2200" dirty="0" err="1">
                <a:effectLst/>
                <a:latin typeface="+mj-lt"/>
                <a:ea typeface="Times New Roman" panose="02020603050405020304" pitchFamily="18" charset="0"/>
              </a:rPr>
              <a:t>đi</a:t>
            </a:r>
            <a:r>
              <a:rPr lang="en-US" sz="2200" dirty="0">
                <a:effectLst/>
                <a:latin typeface="+mj-lt"/>
                <a:ea typeface="Times New Roman" panose="02020603050405020304" pitchFamily="18" charset="0"/>
              </a:rPr>
              <a:t> qua </a:t>
            </a:r>
            <a:r>
              <a:rPr lang="en-US" sz="2200" dirty="0" err="1">
                <a:effectLst/>
                <a:latin typeface="+mj-lt"/>
                <a:ea typeface="Times New Roman" panose="02020603050405020304" pitchFamily="18" charset="0"/>
              </a:rPr>
              <a:t>lớp</a:t>
            </a:r>
            <a:r>
              <a:rPr lang="en-US" sz="2200" dirty="0">
                <a:effectLst/>
                <a:latin typeface="+mj-lt"/>
                <a:ea typeface="Times New Roman" panose="02020603050405020304" pitchFamily="18" charset="0"/>
              </a:rPr>
              <a:t> lipid </a:t>
            </a:r>
            <a:r>
              <a:rPr lang="en-US" sz="2200" dirty="0" err="1">
                <a:effectLst/>
                <a:latin typeface="+mj-lt"/>
                <a:ea typeface="Times New Roman" panose="02020603050405020304" pitchFamily="18" charset="0"/>
              </a:rPr>
              <a:t>với</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tốc</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độ</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rất</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thấp</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còn</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các</a:t>
            </a:r>
            <a:r>
              <a:rPr lang="en-US" sz="2200" dirty="0">
                <a:effectLst/>
                <a:latin typeface="+mj-lt"/>
                <a:ea typeface="Times New Roman" panose="02020603050405020304" pitchFamily="18" charset="0"/>
              </a:rPr>
              <a:t> ion </a:t>
            </a:r>
            <a:r>
              <a:rPr lang="en-US" sz="2200" dirty="0" err="1">
                <a:effectLst/>
                <a:latin typeface="+mj-lt"/>
                <a:ea typeface="Times New Roman" panose="02020603050405020304" pitchFamily="18" charset="0"/>
              </a:rPr>
              <a:t>hầu</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như</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không</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đi</a:t>
            </a:r>
            <a:r>
              <a:rPr lang="en-US" sz="2200" dirty="0">
                <a:effectLst/>
                <a:latin typeface="+mj-lt"/>
                <a:ea typeface="Times New Roman" panose="02020603050405020304" pitchFamily="18" charset="0"/>
              </a:rPr>
              <a:t> qua </a:t>
            </a:r>
            <a:r>
              <a:rPr lang="en-US" sz="2200" dirty="0" err="1">
                <a:effectLst/>
                <a:latin typeface="+mj-lt"/>
                <a:ea typeface="Times New Roman" panose="02020603050405020304" pitchFamily="18" charset="0"/>
              </a:rPr>
              <a:t>được</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nên</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chúng</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cần</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có</a:t>
            </a:r>
            <a:r>
              <a:rPr lang="en-US" sz="2200" dirty="0">
                <a:effectLst/>
                <a:latin typeface="+mj-lt"/>
                <a:ea typeface="Times New Roman" panose="02020603050405020304" pitchFamily="18" charset="0"/>
              </a:rPr>
              <a:t> protein </a:t>
            </a:r>
            <a:r>
              <a:rPr lang="en-US" sz="2200" dirty="0" err="1">
                <a:effectLst/>
                <a:latin typeface="+mj-lt"/>
                <a:ea typeface="Times New Roman" panose="02020603050405020304" pitchFamily="18" charset="0"/>
              </a:rPr>
              <a:t>vận</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chuyển</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Đây</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là</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hình</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thức</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khuếch</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tán</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tăng</a:t>
            </a:r>
            <a:r>
              <a:rPr lang="en-US" sz="2200" dirty="0">
                <a:effectLst/>
                <a:latin typeface="+mj-lt"/>
                <a:ea typeface="Times New Roman" panose="02020603050405020304" pitchFamily="18" charset="0"/>
              </a:rPr>
              <a:t> </a:t>
            </a:r>
            <a:r>
              <a:rPr lang="en-US" sz="2200" dirty="0" err="1">
                <a:effectLst/>
                <a:latin typeface="+mj-lt"/>
                <a:ea typeface="Times New Roman" panose="02020603050405020304" pitchFamily="18" charset="0"/>
              </a:rPr>
              <a:t>cường</a:t>
            </a:r>
            <a:r>
              <a:rPr lang="en-US" sz="2200" dirty="0">
                <a:effectLst/>
                <a:latin typeface="+mj-lt"/>
                <a:ea typeface="Times New Roman" panose="02020603050405020304" pitchFamily="18" charset="0"/>
              </a:rPr>
              <a:t>.</a:t>
            </a:r>
          </a:p>
        </p:txBody>
      </p:sp>
      <p:sp>
        <p:nvSpPr>
          <p:cNvPr id="7" name="TextBox 6">
            <a:extLst>
              <a:ext uri="{FF2B5EF4-FFF2-40B4-BE49-F238E27FC236}">
                <a16:creationId xmlns:a16="http://schemas.microsoft.com/office/drawing/2014/main" id="{A19B0A84-EEFE-C7FD-CC77-8072DB212C04}"/>
              </a:ext>
            </a:extLst>
          </p:cNvPr>
          <p:cNvSpPr txBox="1"/>
          <p:nvPr/>
        </p:nvSpPr>
        <p:spPr>
          <a:xfrm>
            <a:off x="3116580" y="438123"/>
            <a:ext cx="2758440" cy="699230"/>
          </a:xfrm>
          <a:prstGeom prst="rect">
            <a:avLst/>
          </a:prstGeom>
          <a:noFill/>
        </p:spPr>
        <p:txBody>
          <a:bodyPr wrap="square" rtlCol="0">
            <a:spAutoFit/>
          </a:bodyPr>
          <a:lstStyle/>
          <a:p>
            <a:pPr algn="ctr">
              <a:lnSpc>
                <a:spcPct val="150000"/>
              </a:lnSpc>
            </a:pPr>
            <a:r>
              <a:rPr lang="en-US" sz="3000" b="1"/>
              <a:t>Trả lời: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6" name="Google Shape;1586;p63"/>
          <p:cNvSpPr/>
          <p:nvPr/>
        </p:nvSpPr>
        <p:spPr>
          <a:xfrm>
            <a:off x="7517825" y="2988175"/>
            <a:ext cx="1626210" cy="1848217"/>
          </a:xfrm>
          <a:custGeom>
            <a:avLst/>
            <a:gdLst/>
            <a:ahLst/>
            <a:cxnLst/>
            <a:rect l="l" t="t" r="r" b="b"/>
            <a:pathLst>
              <a:path w="35314" h="40135" extrusionOk="0">
                <a:moveTo>
                  <a:pt x="20080" y="0"/>
                </a:moveTo>
                <a:cubicBezTo>
                  <a:pt x="14734" y="0"/>
                  <a:pt x="9464" y="3985"/>
                  <a:pt x="9379" y="9686"/>
                </a:cubicBezTo>
                <a:cubicBezTo>
                  <a:pt x="9039" y="13554"/>
                  <a:pt x="10083" y="17809"/>
                  <a:pt x="7729" y="21223"/>
                </a:cubicBezTo>
                <a:cubicBezTo>
                  <a:pt x="5163" y="24788"/>
                  <a:pt x="8" y="27089"/>
                  <a:pt x="0" y="32048"/>
                </a:cubicBezTo>
                <a:cubicBezTo>
                  <a:pt x="1208" y="37776"/>
                  <a:pt x="6714" y="40135"/>
                  <a:pt x="12588" y="40135"/>
                </a:cubicBezTo>
                <a:cubicBezTo>
                  <a:pt x="17829" y="40135"/>
                  <a:pt x="23362" y="38257"/>
                  <a:pt x="26397" y="35219"/>
                </a:cubicBezTo>
                <a:cubicBezTo>
                  <a:pt x="32528" y="29875"/>
                  <a:pt x="35314" y="21132"/>
                  <a:pt x="33762" y="13183"/>
                </a:cubicBezTo>
                <a:cubicBezTo>
                  <a:pt x="32786" y="7771"/>
                  <a:pt x="29258" y="2616"/>
                  <a:pt x="23936" y="746"/>
                </a:cubicBezTo>
                <a:cubicBezTo>
                  <a:pt x="22696" y="238"/>
                  <a:pt x="21386" y="0"/>
                  <a:pt x="2008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87" name="Google Shape;1587;p63"/>
          <p:cNvGrpSpPr/>
          <p:nvPr/>
        </p:nvGrpSpPr>
        <p:grpSpPr>
          <a:xfrm>
            <a:off x="6863045" y="2540771"/>
            <a:ext cx="2108815" cy="2541862"/>
            <a:chOff x="4303550" y="1239075"/>
            <a:chExt cx="1176400" cy="1417975"/>
          </a:xfrm>
        </p:grpSpPr>
        <p:sp>
          <p:nvSpPr>
            <p:cNvPr id="1588" name="Google Shape;1588;p63"/>
            <p:cNvSpPr/>
            <p:nvPr/>
          </p:nvSpPr>
          <p:spPr>
            <a:xfrm>
              <a:off x="4944350" y="1550800"/>
              <a:ext cx="232025" cy="504225"/>
            </a:xfrm>
            <a:custGeom>
              <a:avLst/>
              <a:gdLst/>
              <a:ahLst/>
              <a:cxnLst/>
              <a:rect l="l" t="t" r="r" b="b"/>
              <a:pathLst>
                <a:path w="9281" h="20169" extrusionOk="0">
                  <a:moveTo>
                    <a:pt x="7965" y="0"/>
                  </a:moveTo>
                  <a:cubicBezTo>
                    <a:pt x="7946" y="0"/>
                    <a:pt x="7927" y="5"/>
                    <a:pt x="7911" y="16"/>
                  </a:cubicBezTo>
                  <a:cubicBezTo>
                    <a:pt x="7858" y="46"/>
                    <a:pt x="7843" y="115"/>
                    <a:pt x="7873" y="160"/>
                  </a:cubicBezTo>
                  <a:cubicBezTo>
                    <a:pt x="8933" y="1825"/>
                    <a:pt x="9061" y="4036"/>
                    <a:pt x="8198" y="5807"/>
                  </a:cubicBezTo>
                  <a:cubicBezTo>
                    <a:pt x="7835" y="6549"/>
                    <a:pt x="7313" y="7230"/>
                    <a:pt x="6798" y="7881"/>
                  </a:cubicBezTo>
                  <a:cubicBezTo>
                    <a:pt x="6094" y="8790"/>
                    <a:pt x="5360" y="9728"/>
                    <a:pt x="5057" y="10864"/>
                  </a:cubicBezTo>
                  <a:cubicBezTo>
                    <a:pt x="4815" y="11795"/>
                    <a:pt x="4890" y="12771"/>
                    <a:pt x="4959" y="13718"/>
                  </a:cubicBezTo>
                  <a:cubicBezTo>
                    <a:pt x="5027" y="14558"/>
                    <a:pt x="5087" y="15421"/>
                    <a:pt x="4928" y="16246"/>
                  </a:cubicBezTo>
                  <a:cubicBezTo>
                    <a:pt x="4527" y="18275"/>
                    <a:pt x="2635" y="19849"/>
                    <a:pt x="583" y="19955"/>
                  </a:cubicBezTo>
                  <a:cubicBezTo>
                    <a:pt x="2180" y="19100"/>
                    <a:pt x="3217" y="17245"/>
                    <a:pt x="3051" y="15444"/>
                  </a:cubicBezTo>
                  <a:cubicBezTo>
                    <a:pt x="2998" y="14846"/>
                    <a:pt x="2824" y="14270"/>
                    <a:pt x="2657" y="13710"/>
                  </a:cubicBezTo>
                  <a:cubicBezTo>
                    <a:pt x="2589" y="13483"/>
                    <a:pt x="2521" y="13248"/>
                    <a:pt x="2460" y="13021"/>
                  </a:cubicBezTo>
                  <a:cubicBezTo>
                    <a:pt x="2301" y="12401"/>
                    <a:pt x="2120" y="11469"/>
                    <a:pt x="2423" y="10644"/>
                  </a:cubicBezTo>
                  <a:cubicBezTo>
                    <a:pt x="2665" y="9993"/>
                    <a:pt x="3157" y="9501"/>
                    <a:pt x="3672" y="8986"/>
                  </a:cubicBezTo>
                  <a:cubicBezTo>
                    <a:pt x="3990" y="8669"/>
                    <a:pt x="4323" y="8343"/>
                    <a:pt x="4588" y="7972"/>
                  </a:cubicBezTo>
                  <a:cubicBezTo>
                    <a:pt x="5254" y="7049"/>
                    <a:pt x="5519" y="5822"/>
                    <a:pt x="5284" y="4709"/>
                  </a:cubicBezTo>
                  <a:cubicBezTo>
                    <a:pt x="5057" y="3589"/>
                    <a:pt x="4338" y="2567"/>
                    <a:pt x="3354" y="1977"/>
                  </a:cubicBezTo>
                  <a:cubicBezTo>
                    <a:pt x="3338" y="1966"/>
                    <a:pt x="3320" y="1961"/>
                    <a:pt x="3301" y="1961"/>
                  </a:cubicBezTo>
                  <a:cubicBezTo>
                    <a:pt x="3266" y="1961"/>
                    <a:pt x="3230" y="1980"/>
                    <a:pt x="3210" y="2015"/>
                  </a:cubicBezTo>
                  <a:cubicBezTo>
                    <a:pt x="3180" y="2068"/>
                    <a:pt x="3195" y="2128"/>
                    <a:pt x="3248" y="2158"/>
                  </a:cubicBezTo>
                  <a:cubicBezTo>
                    <a:pt x="4179" y="2719"/>
                    <a:pt x="4860" y="3688"/>
                    <a:pt x="5080" y="4747"/>
                  </a:cubicBezTo>
                  <a:cubicBezTo>
                    <a:pt x="5299" y="5815"/>
                    <a:pt x="5049" y="6973"/>
                    <a:pt x="4413" y="7851"/>
                  </a:cubicBezTo>
                  <a:cubicBezTo>
                    <a:pt x="4156" y="8207"/>
                    <a:pt x="3838" y="8525"/>
                    <a:pt x="3528" y="8835"/>
                  </a:cubicBezTo>
                  <a:cubicBezTo>
                    <a:pt x="3013" y="9350"/>
                    <a:pt x="2483" y="9880"/>
                    <a:pt x="2226" y="10576"/>
                  </a:cubicBezTo>
                  <a:cubicBezTo>
                    <a:pt x="1900" y="11454"/>
                    <a:pt x="2090" y="12423"/>
                    <a:pt x="2256" y="13074"/>
                  </a:cubicBezTo>
                  <a:cubicBezTo>
                    <a:pt x="2317" y="13309"/>
                    <a:pt x="2385" y="13536"/>
                    <a:pt x="2453" y="13771"/>
                  </a:cubicBezTo>
                  <a:cubicBezTo>
                    <a:pt x="2619" y="14316"/>
                    <a:pt x="2786" y="14891"/>
                    <a:pt x="2839" y="15466"/>
                  </a:cubicBezTo>
                  <a:cubicBezTo>
                    <a:pt x="3013" y="17336"/>
                    <a:pt x="1825" y="19266"/>
                    <a:pt x="76" y="19955"/>
                  </a:cubicBezTo>
                  <a:cubicBezTo>
                    <a:pt x="30" y="19978"/>
                    <a:pt x="0" y="20023"/>
                    <a:pt x="8" y="20069"/>
                  </a:cubicBezTo>
                  <a:cubicBezTo>
                    <a:pt x="15" y="20114"/>
                    <a:pt x="53" y="20152"/>
                    <a:pt x="99" y="20160"/>
                  </a:cubicBezTo>
                  <a:lnTo>
                    <a:pt x="106" y="20160"/>
                  </a:lnTo>
                  <a:cubicBezTo>
                    <a:pt x="196" y="20165"/>
                    <a:pt x="287" y="20168"/>
                    <a:pt x="377" y="20168"/>
                  </a:cubicBezTo>
                  <a:cubicBezTo>
                    <a:pt x="2602" y="20168"/>
                    <a:pt x="4696" y="18481"/>
                    <a:pt x="5133" y="16291"/>
                  </a:cubicBezTo>
                  <a:cubicBezTo>
                    <a:pt x="5299" y="15436"/>
                    <a:pt x="5239" y="14550"/>
                    <a:pt x="5170" y="13695"/>
                  </a:cubicBezTo>
                  <a:cubicBezTo>
                    <a:pt x="5102" y="12771"/>
                    <a:pt x="5027" y="11818"/>
                    <a:pt x="5261" y="10924"/>
                  </a:cubicBezTo>
                  <a:cubicBezTo>
                    <a:pt x="5549" y="9827"/>
                    <a:pt x="6238" y="8949"/>
                    <a:pt x="6965" y="8010"/>
                  </a:cubicBezTo>
                  <a:cubicBezTo>
                    <a:pt x="7487" y="7351"/>
                    <a:pt x="8017" y="6663"/>
                    <a:pt x="8388" y="5898"/>
                  </a:cubicBezTo>
                  <a:cubicBezTo>
                    <a:pt x="9281" y="4066"/>
                    <a:pt x="9152" y="1772"/>
                    <a:pt x="8055" y="46"/>
                  </a:cubicBezTo>
                  <a:cubicBezTo>
                    <a:pt x="8035" y="17"/>
                    <a:pt x="8000" y="0"/>
                    <a:pt x="7965" y="0"/>
                  </a:cubicBezTo>
                  <a:close/>
                </a:path>
              </a:pathLst>
            </a:custGeom>
            <a:solidFill>
              <a:srgbClr val="501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63"/>
            <p:cNvSpPr/>
            <p:nvPr/>
          </p:nvSpPr>
          <p:spPr>
            <a:xfrm>
              <a:off x="4940175" y="1645900"/>
              <a:ext cx="286350" cy="417475"/>
            </a:xfrm>
            <a:custGeom>
              <a:avLst/>
              <a:gdLst/>
              <a:ahLst/>
              <a:cxnLst/>
              <a:rect l="l" t="t" r="r" b="b"/>
              <a:pathLst>
                <a:path w="11454" h="16699" extrusionOk="0">
                  <a:moveTo>
                    <a:pt x="11338" y="1"/>
                  </a:moveTo>
                  <a:cubicBezTo>
                    <a:pt x="11310" y="1"/>
                    <a:pt x="11284" y="12"/>
                    <a:pt x="11265" y="35"/>
                  </a:cubicBezTo>
                  <a:cubicBezTo>
                    <a:pt x="9486" y="1852"/>
                    <a:pt x="9077" y="4615"/>
                    <a:pt x="8835" y="7060"/>
                  </a:cubicBezTo>
                  <a:lnTo>
                    <a:pt x="8827" y="7189"/>
                  </a:lnTo>
                  <a:cubicBezTo>
                    <a:pt x="8585" y="9656"/>
                    <a:pt x="8328" y="12215"/>
                    <a:pt x="6829" y="14130"/>
                  </a:cubicBezTo>
                  <a:cubicBezTo>
                    <a:pt x="5650" y="15630"/>
                    <a:pt x="3769" y="16491"/>
                    <a:pt x="1880" y="16491"/>
                  </a:cubicBezTo>
                  <a:cubicBezTo>
                    <a:pt x="1319" y="16491"/>
                    <a:pt x="757" y="16415"/>
                    <a:pt x="213" y="16257"/>
                  </a:cubicBezTo>
                  <a:lnTo>
                    <a:pt x="213" y="16015"/>
                  </a:lnTo>
                  <a:cubicBezTo>
                    <a:pt x="213" y="15954"/>
                    <a:pt x="160" y="15909"/>
                    <a:pt x="107" y="15909"/>
                  </a:cubicBezTo>
                  <a:cubicBezTo>
                    <a:pt x="46" y="15909"/>
                    <a:pt x="1" y="15962"/>
                    <a:pt x="1" y="16015"/>
                  </a:cubicBezTo>
                  <a:lnTo>
                    <a:pt x="8" y="16341"/>
                  </a:lnTo>
                  <a:cubicBezTo>
                    <a:pt x="8" y="16386"/>
                    <a:pt x="39" y="16424"/>
                    <a:pt x="84" y="16439"/>
                  </a:cubicBezTo>
                  <a:cubicBezTo>
                    <a:pt x="364" y="16522"/>
                    <a:pt x="644" y="16583"/>
                    <a:pt x="932" y="16628"/>
                  </a:cubicBezTo>
                  <a:cubicBezTo>
                    <a:pt x="1245" y="16676"/>
                    <a:pt x="1560" y="16699"/>
                    <a:pt x="1876" y="16699"/>
                  </a:cubicBezTo>
                  <a:cubicBezTo>
                    <a:pt x="3829" y="16699"/>
                    <a:pt x="5777" y="15810"/>
                    <a:pt x="6995" y="14259"/>
                  </a:cubicBezTo>
                  <a:cubicBezTo>
                    <a:pt x="8532" y="12298"/>
                    <a:pt x="8789" y="9709"/>
                    <a:pt x="9039" y="7211"/>
                  </a:cubicBezTo>
                  <a:lnTo>
                    <a:pt x="9047" y="7083"/>
                  </a:lnTo>
                  <a:cubicBezTo>
                    <a:pt x="9281" y="4675"/>
                    <a:pt x="9683" y="1958"/>
                    <a:pt x="11416" y="179"/>
                  </a:cubicBezTo>
                  <a:cubicBezTo>
                    <a:pt x="11454" y="141"/>
                    <a:pt x="11454" y="73"/>
                    <a:pt x="11416" y="35"/>
                  </a:cubicBezTo>
                  <a:cubicBezTo>
                    <a:pt x="11393" y="12"/>
                    <a:pt x="11365" y="1"/>
                    <a:pt x="11338" y="1"/>
                  </a:cubicBezTo>
                  <a:close/>
                </a:path>
              </a:pathLst>
            </a:custGeom>
            <a:solidFill>
              <a:srgbClr val="501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63"/>
            <p:cNvSpPr/>
            <p:nvPr/>
          </p:nvSpPr>
          <p:spPr>
            <a:xfrm>
              <a:off x="5196800" y="1660375"/>
              <a:ext cx="22550" cy="22925"/>
            </a:xfrm>
            <a:custGeom>
              <a:avLst/>
              <a:gdLst/>
              <a:ahLst/>
              <a:cxnLst/>
              <a:rect l="l" t="t" r="r" b="b"/>
              <a:pathLst>
                <a:path w="902" h="917" extrusionOk="0">
                  <a:moveTo>
                    <a:pt x="599" y="1"/>
                  </a:moveTo>
                  <a:lnTo>
                    <a:pt x="1" y="342"/>
                  </a:lnTo>
                  <a:cubicBezTo>
                    <a:pt x="1" y="342"/>
                    <a:pt x="220" y="743"/>
                    <a:pt x="712" y="917"/>
                  </a:cubicBezTo>
                  <a:lnTo>
                    <a:pt x="901" y="251"/>
                  </a:lnTo>
                  <a:lnTo>
                    <a:pt x="599" y="1"/>
                  </a:lnTo>
                  <a:close/>
                </a:path>
              </a:pathLst>
            </a:custGeom>
            <a:solidFill>
              <a:srgbClr val="9FC5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63"/>
            <p:cNvSpPr/>
            <p:nvPr/>
          </p:nvSpPr>
          <p:spPr>
            <a:xfrm>
              <a:off x="5201900" y="1653675"/>
              <a:ext cx="24450" cy="21325"/>
            </a:xfrm>
            <a:custGeom>
              <a:avLst/>
              <a:gdLst/>
              <a:ahLst/>
              <a:cxnLst/>
              <a:rect l="l" t="t" r="r" b="b"/>
              <a:pathLst>
                <a:path w="978" h="853" extrusionOk="0">
                  <a:moveTo>
                    <a:pt x="395" y="1"/>
                  </a:moveTo>
                  <a:cubicBezTo>
                    <a:pt x="317" y="1"/>
                    <a:pt x="234" y="27"/>
                    <a:pt x="175" y="80"/>
                  </a:cubicBezTo>
                  <a:cubicBezTo>
                    <a:pt x="24" y="208"/>
                    <a:pt x="1" y="390"/>
                    <a:pt x="84" y="541"/>
                  </a:cubicBezTo>
                  <a:cubicBezTo>
                    <a:pt x="183" y="723"/>
                    <a:pt x="364" y="822"/>
                    <a:pt x="569" y="852"/>
                  </a:cubicBezTo>
                  <a:cubicBezTo>
                    <a:pt x="576" y="853"/>
                    <a:pt x="584" y="853"/>
                    <a:pt x="592" y="853"/>
                  </a:cubicBezTo>
                  <a:cubicBezTo>
                    <a:pt x="746" y="853"/>
                    <a:pt x="918" y="715"/>
                    <a:pt x="947" y="549"/>
                  </a:cubicBezTo>
                  <a:cubicBezTo>
                    <a:pt x="977" y="367"/>
                    <a:pt x="879" y="216"/>
                    <a:pt x="705" y="193"/>
                  </a:cubicBezTo>
                  <a:lnTo>
                    <a:pt x="690" y="193"/>
                  </a:lnTo>
                  <a:cubicBezTo>
                    <a:pt x="682" y="186"/>
                    <a:pt x="675" y="186"/>
                    <a:pt x="667" y="178"/>
                  </a:cubicBezTo>
                  <a:cubicBezTo>
                    <a:pt x="667" y="178"/>
                    <a:pt x="659" y="171"/>
                    <a:pt x="652" y="171"/>
                  </a:cubicBezTo>
                  <a:cubicBezTo>
                    <a:pt x="637" y="148"/>
                    <a:pt x="629" y="133"/>
                    <a:pt x="614" y="110"/>
                  </a:cubicBezTo>
                  <a:cubicBezTo>
                    <a:pt x="573" y="37"/>
                    <a:pt x="487" y="1"/>
                    <a:pt x="3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63"/>
            <p:cNvSpPr/>
            <p:nvPr/>
          </p:nvSpPr>
          <p:spPr>
            <a:xfrm>
              <a:off x="5191175" y="1666125"/>
              <a:ext cx="28475" cy="21300"/>
            </a:xfrm>
            <a:custGeom>
              <a:avLst/>
              <a:gdLst/>
              <a:ahLst/>
              <a:cxnLst/>
              <a:rect l="l" t="t" r="r" b="b"/>
              <a:pathLst>
                <a:path w="1139" h="852" extrusionOk="0">
                  <a:moveTo>
                    <a:pt x="146" y="1"/>
                  </a:moveTo>
                  <a:cubicBezTo>
                    <a:pt x="76" y="1"/>
                    <a:pt x="1" y="91"/>
                    <a:pt x="51" y="165"/>
                  </a:cubicBezTo>
                  <a:cubicBezTo>
                    <a:pt x="263" y="490"/>
                    <a:pt x="581" y="725"/>
                    <a:pt x="952" y="846"/>
                  </a:cubicBezTo>
                  <a:cubicBezTo>
                    <a:pt x="963" y="849"/>
                    <a:pt x="973" y="851"/>
                    <a:pt x="983" y="851"/>
                  </a:cubicBezTo>
                  <a:cubicBezTo>
                    <a:pt x="1080" y="851"/>
                    <a:pt x="1138" y="699"/>
                    <a:pt x="1035" y="664"/>
                  </a:cubicBezTo>
                  <a:cubicBezTo>
                    <a:pt x="695" y="551"/>
                    <a:pt x="407" y="331"/>
                    <a:pt x="210" y="36"/>
                  </a:cubicBezTo>
                  <a:cubicBezTo>
                    <a:pt x="193" y="11"/>
                    <a:pt x="170" y="1"/>
                    <a:pt x="14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63"/>
            <p:cNvSpPr/>
            <p:nvPr/>
          </p:nvSpPr>
          <p:spPr>
            <a:xfrm>
              <a:off x="5178625" y="1373950"/>
              <a:ext cx="301325" cy="304450"/>
            </a:xfrm>
            <a:custGeom>
              <a:avLst/>
              <a:gdLst/>
              <a:ahLst/>
              <a:cxnLst/>
              <a:rect l="l" t="t" r="r" b="b"/>
              <a:pathLst>
                <a:path w="12053" h="12178" extrusionOk="0">
                  <a:moveTo>
                    <a:pt x="6232" y="0"/>
                  </a:moveTo>
                  <a:cubicBezTo>
                    <a:pt x="4492" y="0"/>
                    <a:pt x="2761" y="767"/>
                    <a:pt x="1598" y="2223"/>
                  </a:cubicBezTo>
                  <a:cubicBezTo>
                    <a:pt x="992" y="2980"/>
                    <a:pt x="622" y="4047"/>
                    <a:pt x="432" y="5190"/>
                  </a:cubicBezTo>
                  <a:cubicBezTo>
                    <a:pt x="1" y="7862"/>
                    <a:pt x="553" y="10981"/>
                    <a:pt x="1469" y="11715"/>
                  </a:cubicBezTo>
                  <a:cubicBezTo>
                    <a:pt x="1855" y="12023"/>
                    <a:pt x="2640" y="12177"/>
                    <a:pt x="3607" y="12177"/>
                  </a:cubicBezTo>
                  <a:cubicBezTo>
                    <a:pt x="5924" y="12177"/>
                    <a:pt x="9286" y="11293"/>
                    <a:pt x="10712" y="9520"/>
                  </a:cubicBezTo>
                  <a:cubicBezTo>
                    <a:pt x="11280" y="8801"/>
                    <a:pt x="11666" y="7991"/>
                    <a:pt x="11855" y="7143"/>
                  </a:cubicBezTo>
                  <a:cubicBezTo>
                    <a:pt x="12037" y="6363"/>
                    <a:pt x="12052" y="5561"/>
                    <a:pt x="11916" y="4781"/>
                  </a:cubicBezTo>
                  <a:cubicBezTo>
                    <a:pt x="11681" y="3434"/>
                    <a:pt x="10985" y="2170"/>
                    <a:pt x="9849" y="1261"/>
                  </a:cubicBezTo>
                  <a:cubicBezTo>
                    <a:pt x="8784" y="411"/>
                    <a:pt x="7506" y="0"/>
                    <a:pt x="62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63"/>
            <p:cNvSpPr/>
            <p:nvPr/>
          </p:nvSpPr>
          <p:spPr>
            <a:xfrm>
              <a:off x="5244875" y="1392550"/>
              <a:ext cx="129075" cy="98675"/>
            </a:xfrm>
            <a:custGeom>
              <a:avLst/>
              <a:gdLst/>
              <a:ahLst/>
              <a:cxnLst/>
              <a:rect l="l" t="t" r="r" b="b"/>
              <a:pathLst>
                <a:path w="5163" h="3947" extrusionOk="0">
                  <a:moveTo>
                    <a:pt x="2942" y="1"/>
                  </a:moveTo>
                  <a:cubicBezTo>
                    <a:pt x="2584" y="1"/>
                    <a:pt x="2207" y="75"/>
                    <a:pt x="1840" y="230"/>
                  </a:cubicBezTo>
                  <a:cubicBezTo>
                    <a:pt x="644" y="737"/>
                    <a:pt x="0" y="1933"/>
                    <a:pt x="417" y="2894"/>
                  </a:cubicBezTo>
                  <a:cubicBezTo>
                    <a:pt x="701" y="3563"/>
                    <a:pt x="1419" y="3947"/>
                    <a:pt x="2232" y="3947"/>
                  </a:cubicBezTo>
                  <a:cubicBezTo>
                    <a:pt x="2587" y="3947"/>
                    <a:pt x="2960" y="3874"/>
                    <a:pt x="3323" y="3719"/>
                  </a:cubicBezTo>
                  <a:cubicBezTo>
                    <a:pt x="4527" y="3212"/>
                    <a:pt x="5163" y="2016"/>
                    <a:pt x="4754" y="1055"/>
                  </a:cubicBezTo>
                  <a:cubicBezTo>
                    <a:pt x="4470" y="382"/>
                    <a:pt x="3756" y="1"/>
                    <a:pt x="2942" y="1"/>
                  </a:cubicBezTo>
                  <a:close/>
                </a:path>
              </a:pathLst>
            </a:custGeom>
            <a:solidFill>
              <a:srgbClr val="9FC5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63"/>
            <p:cNvSpPr/>
            <p:nvPr/>
          </p:nvSpPr>
          <p:spPr>
            <a:xfrm>
              <a:off x="5048250" y="1629925"/>
              <a:ext cx="22150" cy="21775"/>
            </a:xfrm>
            <a:custGeom>
              <a:avLst/>
              <a:gdLst/>
              <a:ahLst/>
              <a:cxnLst/>
              <a:rect l="l" t="t" r="r" b="b"/>
              <a:pathLst>
                <a:path w="886" h="871" extrusionOk="0">
                  <a:moveTo>
                    <a:pt x="348" y="0"/>
                  </a:moveTo>
                  <a:lnTo>
                    <a:pt x="0" y="189"/>
                  </a:lnTo>
                  <a:lnTo>
                    <a:pt x="83" y="871"/>
                  </a:lnTo>
                  <a:cubicBezTo>
                    <a:pt x="83" y="871"/>
                    <a:pt x="545" y="825"/>
                    <a:pt x="886" y="432"/>
                  </a:cubicBezTo>
                  <a:lnTo>
                    <a:pt x="3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63"/>
            <p:cNvSpPr/>
            <p:nvPr/>
          </p:nvSpPr>
          <p:spPr>
            <a:xfrm>
              <a:off x="5040300" y="1623075"/>
              <a:ext cx="25000" cy="21325"/>
            </a:xfrm>
            <a:custGeom>
              <a:avLst/>
              <a:gdLst/>
              <a:ahLst/>
              <a:cxnLst/>
              <a:rect l="l" t="t" r="r" b="b"/>
              <a:pathLst>
                <a:path w="1000" h="853" extrusionOk="0">
                  <a:moveTo>
                    <a:pt x="609" y="0"/>
                  </a:moveTo>
                  <a:cubicBezTo>
                    <a:pt x="511" y="0"/>
                    <a:pt x="423" y="51"/>
                    <a:pt x="371" y="146"/>
                  </a:cubicBezTo>
                  <a:cubicBezTo>
                    <a:pt x="364" y="146"/>
                    <a:pt x="364" y="153"/>
                    <a:pt x="364" y="153"/>
                  </a:cubicBezTo>
                  <a:cubicBezTo>
                    <a:pt x="356" y="161"/>
                    <a:pt x="348" y="168"/>
                    <a:pt x="341" y="168"/>
                  </a:cubicBezTo>
                  <a:cubicBezTo>
                    <a:pt x="341" y="176"/>
                    <a:pt x="333" y="176"/>
                    <a:pt x="326" y="183"/>
                  </a:cubicBezTo>
                  <a:cubicBezTo>
                    <a:pt x="303" y="191"/>
                    <a:pt x="280" y="191"/>
                    <a:pt x="258" y="199"/>
                  </a:cubicBezTo>
                  <a:cubicBezTo>
                    <a:pt x="99" y="214"/>
                    <a:pt x="0" y="426"/>
                    <a:pt x="61" y="592"/>
                  </a:cubicBezTo>
                  <a:cubicBezTo>
                    <a:pt x="115" y="762"/>
                    <a:pt x="249" y="853"/>
                    <a:pt x="402" y="853"/>
                  </a:cubicBezTo>
                  <a:cubicBezTo>
                    <a:pt x="419" y="853"/>
                    <a:pt x="437" y="852"/>
                    <a:pt x="454" y="850"/>
                  </a:cubicBezTo>
                  <a:cubicBezTo>
                    <a:pt x="659" y="827"/>
                    <a:pt x="818" y="698"/>
                    <a:pt x="924" y="516"/>
                  </a:cubicBezTo>
                  <a:cubicBezTo>
                    <a:pt x="999" y="380"/>
                    <a:pt x="939" y="146"/>
                    <a:pt x="787" y="55"/>
                  </a:cubicBezTo>
                  <a:cubicBezTo>
                    <a:pt x="728" y="18"/>
                    <a:pt x="667" y="0"/>
                    <a:pt x="6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63"/>
            <p:cNvSpPr/>
            <p:nvPr/>
          </p:nvSpPr>
          <p:spPr>
            <a:xfrm>
              <a:off x="5045750" y="1637350"/>
              <a:ext cx="30125" cy="18950"/>
            </a:xfrm>
            <a:custGeom>
              <a:avLst/>
              <a:gdLst/>
              <a:ahLst/>
              <a:cxnLst/>
              <a:rect l="l" t="t" r="r" b="b"/>
              <a:pathLst>
                <a:path w="1205" h="758" extrusionOk="0">
                  <a:moveTo>
                    <a:pt x="1064" y="1"/>
                  </a:moveTo>
                  <a:cubicBezTo>
                    <a:pt x="1044" y="1"/>
                    <a:pt x="1025" y="9"/>
                    <a:pt x="1009" y="29"/>
                  </a:cubicBezTo>
                  <a:cubicBezTo>
                    <a:pt x="774" y="301"/>
                    <a:pt x="463" y="490"/>
                    <a:pt x="115" y="559"/>
                  </a:cubicBezTo>
                  <a:cubicBezTo>
                    <a:pt x="1" y="580"/>
                    <a:pt x="49" y="757"/>
                    <a:pt x="150" y="757"/>
                  </a:cubicBezTo>
                  <a:cubicBezTo>
                    <a:pt x="156" y="757"/>
                    <a:pt x="162" y="757"/>
                    <a:pt x="168" y="755"/>
                  </a:cubicBezTo>
                  <a:cubicBezTo>
                    <a:pt x="547" y="680"/>
                    <a:pt x="895" y="475"/>
                    <a:pt x="1145" y="180"/>
                  </a:cubicBezTo>
                  <a:cubicBezTo>
                    <a:pt x="1204" y="109"/>
                    <a:pt x="1133" y="1"/>
                    <a:pt x="1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63"/>
            <p:cNvSpPr/>
            <p:nvPr/>
          </p:nvSpPr>
          <p:spPr>
            <a:xfrm>
              <a:off x="4798425" y="1322650"/>
              <a:ext cx="333300" cy="316025"/>
            </a:xfrm>
            <a:custGeom>
              <a:avLst/>
              <a:gdLst/>
              <a:ahLst/>
              <a:cxnLst/>
              <a:rect l="l" t="t" r="r" b="b"/>
              <a:pathLst>
                <a:path w="13332" h="12641" extrusionOk="0">
                  <a:moveTo>
                    <a:pt x="6573" y="1"/>
                  </a:moveTo>
                  <a:cubicBezTo>
                    <a:pt x="5634" y="1"/>
                    <a:pt x="4686" y="229"/>
                    <a:pt x="3808" y="717"/>
                  </a:cubicBezTo>
                  <a:cubicBezTo>
                    <a:pt x="985" y="2276"/>
                    <a:pt x="1" y="5887"/>
                    <a:pt x="1560" y="8703"/>
                  </a:cubicBezTo>
                  <a:cubicBezTo>
                    <a:pt x="2030" y="9551"/>
                    <a:pt x="2870" y="10308"/>
                    <a:pt x="3861" y="10913"/>
                  </a:cubicBezTo>
                  <a:cubicBezTo>
                    <a:pt x="5612" y="11996"/>
                    <a:pt x="7822" y="12641"/>
                    <a:pt x="9233" y="12641"/>
                  </a:cubicBezTo>
                  <a:cubicBezTo>
                    <a:pt x="9677" y="12641"/>
                    <a:pt x="10042" y="12577"/>
                    <a:pt x="10288" y="12443"/>
                  </a:cubicBezTo>
                  <a:cubicBezTo>
                    <a:pt x="11749" y="11633"/>
                    <a:pt x="13331" y="5879"/>
                    <a:pt x="11772" y="3063"/>
                  </a:cubicBezTo>
                  <a:cubicBezTo>
                    <a:pt x="11325" y="2261"/>
                    <a:pt x="10720" y="1595"/>
                    <a:pt x="10016" y="1095"/>
                  </a:cubicBezTo>
                  <a:cubicBezTo>
                    <a:pt x="9365" y="634"/>
                    <a:pt x="8623" y="308"/>
                    <a:pt x="7851" y="141"/>
                  </a:cubicBezTo>
                  <a:cubicBezTo>
                    <a:pt x="7432" y="49"/>
                    <a:pt x="7004" y="1"/>
                    <a:pt x="65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63"/>
            <p:cNvSpPr/>
            <p:nvPr/>
          </p:nvSpPr>
          <p:spPr>
            <a:xfrm>
              <a:off x="4835725" y="1402050"/>
              <a:ext cx="95400" cy="117950"/>
            </a:xfrm>
            <a:custGeom>
              <a:avLst/>
              <a:gdLst/>
              <a:ahLst/>
              <a:cxnLst/>
              <a:rect l="l" t="t" r="r" b="b"/>
              <a:pathLst>
                <a:path w="3816" h="4718" extrusionOk="0">
                  <a:moveTo>
                    <a:pt x="1907" y="1"/>
                  </a:moveTo>
                  <a:cubicBezTo>
                    <a:pt x="1900" y="1"/>
                    <a:pt x="1892" y="1"/>
                    <a:pt x="1885" y="1"/>
                  </a:cubicBezTo>
                  <a:cubicBezTo>
                    <a:pt x="833" y="9"/>
                    <a:pt x="0" y="1076"/>
                    <a:pt x="15" y="2378"/>
                  </a:cubicBezTo>
                  <a:cubicBezTo>
                    <a:pt x="30" y="3675"/>
                    <a:pt x="880" y="4717"/>
                    <a:pt x="1919" y="4717"/>
                  </a:cubicBezTo>
                  <a:cubicBezTo>
                    <a:pt x="1923" y="4717"/>
                    <a:pt x="1927" y="4717"/>
                    <a:pt x="1930" y="4717"/>
                  </a:cubicBezTo>
                  <a:cubicBezTo>
                    <a:pt x="2983" y="4702"/>
                    <a:pt x="3815" y="3642"/>
                    <a:pt x="3808" y="2340"/>
                  </a:cubicBezTo>
                  <a:cubicBezTo>
                    <a:pt x="3793" y="1047"/>
                    <a:pt x="2942" y="1"/>
                    <a:pt x="19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3"/>
            <p:cNvSpPr/>
            <p:nvPr/>
          </p:nvSpPr>
          <p:spPr>
            <a:xfrm>
              <a:off x="5141925" y="1567475"/>
              <a:ext cx="22550" cy="19175"/>
            </a:xfrm>
            <a:custGeom>
              <a:avLst/>
              <a:gdLst/>
              <a:ahLst/>
              <a:cxnLst/>
              <a:rect l="l" t="t" r="r" b="b"/>
              <a:pathLst>
                <a:path w="902" h="767" extrusionOk="0">
                  <a:moveTo>
                    <a:pt x="515" y="0"/>
                  </a:moveTo>
                  <a:lnTo>
                    <a:pt x="136" y="76"/>
                  </a:lnTo>
                  <a:lnTo>
                    <a:pt x="0" y="750"/>
                  </a:lnTo>
                  <a:cubicBezTo>
                    <a:pt x="0" y="750"/>
                    <a:pt x="79" y="767"/>
                    <a:pt x="203" y="767"/>
                  </a:cubicBezTo>
                  <a:cubicBezTo>
                    <a:pt x="376" y="767"/>
                    <a:pt x="637" y="734"/>
                    <a:pt x="901" y="575"/>
                  </a:cubicBezTo>
                  <a:lnTo>
                    <a:pt x="51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3"/>
            <p:cNvSpPr/>
            <p:nvPr/>
          </p:nvSpPr>
          <p:spPr>
            <a:xfrm>
              <a:off x="5137950" y="1560300"/>
              <a:ext cx="24425" cy="19550"/>
            </a:xfrm>
            <a:custGeom>
              <a:avLst/>
              <a:gdLst/>
              <a:ahLst/>
              <a:cxnLst/>
              <a:rect l="l" t="t" r="r" b="b"/>
              <a:pathLst>
                <a:path w="977" h="782" extrusionOk="0">
                  <a:moveTo>
                    <a:pt x="626" y="0"/>
                  </a:moveTo>
                  <a:cubicBezTo>
                    <a:pt x="559" y="0"/>
                    <a:pt x="492" y="25"/>
                    <a:pt x="432" y="75"/>
                  </a:cubicBezTo>
                  <a:cubicBezTo>
                    <a:pt x="432" y="75"/>
                    <a:pt x="432" y="75"/>
                    <a:pt x="432" y="83"/>
                  </a:cubicBezTo>
                  <a:lnTo>
                    <a:pt x="424" y="83"/>
                  </a:lnTo>
                  <a:cubicBezTo>
                    <a:pt x="417" y="83"/>
                    <a:pt x="409" y="90"/>
                    <a:pt x="401" y="90"/>
                  </a:cubicBezTo>
                  <a:cubicBezTo>
                    <a:pt x="394" y="90"/>
                    <a:pt x="386" y="90"/>
                    <a:pt x="379" y="98"/>
                  </a:cubicBezTo>
                  <a:cubicBezTo>
                    <a:pt x="364" y="90"/>
                    <a:pt x="341" y="90"/>
                    <a:pt x="318" y="90"/>
                  </a:cubicBezTo>
                  <a:cubicBezTo>
                    <a:pt x="303" y="87"/>
                    <a:pt x="288" y="85"/>
                    <a:pt x="274" y="85"/>
                  </a:cubicBezTo>
                  <a:cubicBezTo>
                    <a:pt x="131" y="85"/>
                    <a:pt x="0" y="243"/>
                    <a:pt x="0" y="401"/>
                  </a:cubicBezTo>
                  <a:cubicBezTo>
                    <a:pt x="8" y="605"/>
                    <a:pt x="129" y="734"/>
                    <a:pt x="295" y="772"/>
                  </a:cubicBezTo>
                  <a:cubicBezTo>
                    <a:pt x="330" y="778"/>
                    <a:pt x="365" y="781"/>
                    <a:pt x="399" y="781"/>
                  </a:cubicBezTo>
                  <a:cubicBezTo>
                    <a:pt x="562" y="781"/>
                    <a:pt x="722" y="711"/>
                    <a:pt x="841" y="605"/>
                  </a:cubicBezTo>
                  <a:cubicBezTo>
                    <a:pt x="969" y="492"/>
                    <a:pt x="977" y="249"/>
                    <a:pt x="863" y="121"/>
                  </a:cubicBezTo>
                  <a:cubicBezTo>
                    <a:pt x="796" y="40"/>
                    <a:pt x="711" y="0"/>
                    <a:pt x="62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3"/>
            <p:cNvSpPr/>
            <p:nvPr/>
          </p:nvSpPr>
          <p:spPr>
            <a:xfrm>
              <a:off x="5137300" y="1579275"/>
              <a:ext cx="32700" cy="11425"/>
            </a:xfrm>
            <a:custGeom>
              <a:avLst/>
              <a:gdLst/>
              <a:ahLst/>
              <a:cxnLst/>
              <a:rect l="l" t="t" r="r" b="b"/>
              <a:pathLst>
                <a:path w="1308" h="457" extrusionOk="0">
                  <a:moveTo>
                    <a:pt x="1173" y="1"/>
                  </a:moveTo>
                  <a:cubicBezTo>
                    <a:pt x="1160" y="1"/>
                    <a:pt x="1146" y="4"/>
                    <a:pt x="1131" y="13"/>
                  </a:cubicBezTo>
                  <a:cubicBezTo>
                    <a:pt x="879" y="170"/>
                    <a:pt x="590" y="249"/>
                    <a:pt x="295" y="249"/>
                  </a:cubicBezTo>
                  <a:cubicBezTo>
                    <a:pt x="236" y="249"/>
                    <a:pt x="176" y="246"/>
                    <a:pt x="117" y="240"/>
                  </a:cubicBezTo>
                  <a:cubicBezTo>
                    <a:pt x="113" y="239"/>
                    <a:pt x="109" y="239"/>
                    <a:pt x="105" y="239"/>
                  </a:cubicBezTo>
                  <a:cubicBezTo>
                    <a:pt x="3" y="239"/>
                    <a:pt x="0" y="429"/>
                    <a:pt x="110" y="444"/>
                  </a:cubicBezTo>
                  <a:cubicBezTo>
                    <a:pt x="178" y="452"/>
                    <a:pt x="247" y="456"/>
                    <a:pt x="315" y="456"/>
                  </a:cubicBezTo>
                  <a:cubicBezTo>
                    <a:pt x="631" y="456"/>
                    <a:pt x="942" y="370"/>
                    <a:pt x="1222" y="202"/>
                  </a:cubicBezTo>
                  <a:cubicBezTo>
                    <a:pt x="1307" y="149"/>
                    <a:pt x="1257" y="1"/>
                    <a:pt x="11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3"/>
            <p:cNvSpPr/>
            <p:nvPr/>
          </p:nvSpPr>
          <p:spPr>
            <a:xfrm>
              <a:off x="4959300" y="1239075"/>
              <a:ext cx="316625" cy="332100"/>
            </a:xfrm>
            <a:custGeom>
              <a:avLst/>
              <a:gdLst/>
              <a:ahLst/>
              <a:cxnLst/>
              <a:rect l="l" t="t" r="r" b="b"/>
              <a:pathLst>
                <a:path w="12665" h="13284" extrusionOk="0">
                  <a:moveTo>
                    <a:pt x="6298" y="0"/>
                  </a:moveTo>
                  <a:cubicBezTo>
                    <a:pt x="5946" y="0"/>
                    <a:pt x="5589" y="33"/>
                    <a:pt x="5231" y="101"/>
                  </a:cubicBezTo>
                  <a:cubicBezTo>
                    <a:pt x="2067" y="699"/>
                    <a:pt x="0" y="3825"/>
                    <a:pt x="598" y="6989"/>
                  </a:cubicBezTo>
                  <a:cubicBezTo>
                    <a:pt x="780" y="7943"/>
                    <a:pt x="1348" y="8920"/>
                    <a:pt x="2097" y="9805"/>
                  </a:cubicBezTo>
                  <a:cubicBezTo>
                    <a:pt x="3741" y="11749"/>
                    <a:pt x="6256" y="13284"/>
                    <a:pt x="7507" y="13284"/>
                  </a:cubicBezTo>
                  <a:cubicBezTo>
                    <a:pt x="7586" y="13284"/>
                    <a:pt x="7660" y="13277"/>
                    <a:pt x="7729" y="13265"/>
                  </a:cubicBezTo>
                  <a:cubicBezTo>
                    <a:pt x="9372" y="12947"/>
                    <a:pt x="12665" y="7981"/>
                    <a:pt x="12067" y="4817"/>
                  </a:cubicBezTo>
                  <a:cubicBezTo>
                    <a:pt x="11900" y="3916"/>
                    <a:pt x="11529" y="3098"/>
                    <a:pt x="11007" y="2402"/>
                  </a:cubicBezTo>
                  <a:cubicBezTo>
                    <a:pt x="10538" y="1759"/>
                    <a:pt x="9940" y="1221"/>
                    <a:pt x="9258" y="820"/>
                  </a:cubicBezTo>
                  <a:cubicBezTo>
                    <a:pt x="8377" y="297"/>
                    <a:pt x="7360" y="0"/>
                    <a:pt x="62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3"/>
            <p:cNvSpPr/>
            <p:nvPr/>
          </p:nvSpPr>
          <p:spPr>
            <a:xfrm>
              <a:off x="4987875" y="1294825"/>
              <a:ext cx="109975" cy="116100"/>
            </a:xfrm>
            <a:custGeom>
              <a:avLst/>
              <a:gdLst/>
              <a:ahLst/>
              <a:cxnLst/>
              <a:rect l="l" t="t" r="r" b="b"/>
              <a:pathLst>
                <a:path w="4399" h="4644" extrusionOk="0">
                  <a:moveTo>
                    <a:pt x="2438" y="1"/>
                  </a:moveTo>
                  <a:cubicBezTo>
                    <a:pt x="1583" y="1"/>
                    <a:pt x="726" y="698"/>
                    <a:pt x="394" y="1747"/>
                  </a:cubicBezTo>
                  <a:cubicBezTo>
                    <a:pt x="0" y="2988"/>
                    <a:pt x="485" y="4252"/>
                    <a:pt x="1484" y="4570"/>
                  </a:cubicBezTo>
                  <a:cubicBezTo>
                    <a:pt x="1639" y="4620"/>
                    <a:pt x="1798" y="4643"/>
                    <a:pt x="1956" y="4643"/>
                  </a:cubicBezTo>
                  <a:cubicBezTo>
                    <a:pt x="2816" y="4643"/>
                    <a:pt x="3672" y="3946"/>
                    <a:pt x="4005" y="2897"/>
                  </a:cubicBezTo>
                  <a:cubicBezTo>
                    <a:pt x="4398" y="1656"/>
                    <a:pt x="3906" y="392"/>
                    <a:pt x="2907" y="74"/>
                  </a:cubicBezTo>
                  <a:cubicBezTo>
                    <a:pt x="2753" y="24"/>
                    <a:pt x="2596" y="1"/>
                    <a:pt x="2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3"/>
            <p:cNvSpPr/>
            <p:nvPr/>
          </p:nvSpPr>
          <p:spPr>
            <a:xfrm>
              <a:off x="4958150" y="1733625"/>
              <a:ext cx="4775" cy="600"/>
            </a:xfrm>
            <a:custGeom>
              <a:avLst/>
              <a:gdLst/>
              <a:ahLst/>
              <a:cxnLst/>
              <a:rect l="l" t="t" r="r" b="b"/>
              <a:pathLst>
                <a:path w="191" h="24" extrusionOk="0">
                  <a:moveTo>
                    <a:pt x="190" y="1"/>
                  </a:moveTo>
                  <a:lnTo>
                    <a:pt x="1" y="16"/>
                  </a:lnTo>
                  <a:lnTo>
                    <a:pt x="1" y="23"/>
                  </a:lnTo>
                  <a:lnTo>
                    <a:pt x="190" y="8"/>
                  </a:lnTo>
                  <a:cubicBezTo>
                    <a:pt x="190" y="8"/>
                    <a:pt x="190" y="1"/>
                    <a:pt x="190" y="1"/>
                  </a:cubicBezTo>
                  <a:close/>
                </a:path>
              </a:pathLst>
            </a:custGeom>
            <a:solidFill>
              <a:srgbClr val="3242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63"/>
            <p:cNvSpPr/>
            <p:nvPr/>
          </p:nvSpPr>
          <p:spPr>
            <a:xfrm>
              <a:off x="4676000" y="1724725"/>
              <a:ext cx="469350" cy="475600"/>
            </a:xfrm>
            <a:custGeom>
              <a:avLst/>
              <a:gdLst/>
              <a:ahLst/>
              <a:cxnLst/>
              <a:rect l="l" t="t" r="r" b="b"/>
              <a:pathLst>
                <a:path w="18774" h="19024" extrusionOk="0">
                  <a:moveTo>
                    <a:pt x="14777" y="1"/>
                  </a:moveTo>
                  <a:lnTo>
                    <a:pt x="11476" y="357"/>
                  </a:lnTo>
                  <a:lnTo>
                    <a:pt x="11287" y="372"/>
                  </a:lnTo>
                  <a:lnTo>
                    <a:pt x="3618" y="1204"/>
                  </a:lnTo>
                  <a:lnTo>
                    <a:pt x="409" y="1553"/>
                  </a:lnTo>
                  <a:lnTo>
                    <a:pt x="833" y="16382"/>
                  </a:lnTo>
                  <a:cubicBezTo>
                    <a:pt x="833" y="16867"/>
                    <a:pt x="802" y="17336"/>
                    <a:pt x="568" y="17760"/>
                  </a:cubicBezTo>
                  <a:cubicBezTo>
                    <a:pt x="273" y="18275"/>
                    <a:pt x="0" y="18971"/>
                    <a:pt x="598" y="19024"/>
                  </a:cubicBezTo>
                  <a:lnTo>
                    <a:pt x="1703" y="18903"/>
                  </a:lnTo>
                  <a:lnTo>
                    <a:pt x="1893" y="18888"/>
                  </a:lnTo>
                  <a:lnTo>
                    <a:pt x="17161" y="17237"/>
                  </a:lnTo>
                  <a:lnTo>
                    <a:pt x="17282" y="17222"/>
                  </a:lnTo>
                  <a:lnTo>
                    <a:pt x="18228" y="17124"/>
                  </a:lnTo>
                  <a:cubicBezTo>
                    <a:pt x="18244" y="17116"/>
                    <a:pt x="18259" y="17109"/>
                    <a:pt x="18281" y="17101"/>
                  </a:cubicBezTo>
                  <a:cubicBezTo>
                    <a:pt x="18773" y="16904"/>
                    <a:pt x="18372" y="16306"/>
                    <a:pt x="17986" y="15875"/>
                  </a:cubicBezTo>
                  <a:cubicBezTo>
                    <a:pt x="17668" y="15512"/>
                    <a:pt x="17540" y="15065"/>
                    <a:pt x="17434" y="14588"/>
                  </a:cubicBezTo>
                  <a:lnTo>
                    <a:pt x="147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63"/>
            <p:cNvSpPr/>
            <p:nvPr/>
          </p:nvSpPr>
          <p:spPr>
            <a:xfrm>
              <a:off x="4752625" y="1604100"/>
              <a:ext cx="215975" cy="178200"/>
            </a:xfrm>
            <a:custGeom>
              <a:avLst/>
              <a:gdLst/>
              <a:ahLst/>
              <a:cxnLst/>
              <a:rect l="l" t="t" r="r" b="b"/>
              <a:pathLst>
                <a:path w="8639" h="7128" extrusionOk="0">
                  <a:moveTo>
                    <a:pt x="4305" y="0"/>
                  </a:moveTo>
                  <a:cubicBezTo>
                    <a:pt x="4150" y="0"/>
                    <a:pt x="3992" y="9"/>
                    <a:pt x="3831" y="26"/>
                  </a:cubicBezTo>
                  <a:cubicBezTo>
                    <a:pt x="2764" y="148"/>
                    <a:pt x="1924" y="594"/>
                    <a:pt x="1333" y="1366"/>
                  </a:cubicBezTo>
                  <a:cubicBezTo>
                    <a:pt x="1" y="3100"/>
                    <a:pt x="395" y="5931"/>
                    <a:pt x="410" y="6037"/>
                  </a:cubicBezTo>
                  <a:lnTo>
                    <a:pt x="500" y="6998"/>
                  </a:lnTo>
                  <a:cubicBezTo>
                    <a:pt x="508" y="7076"/>
                    <a:pt x="568" y="7128"/>
                    <a:pt x="638" y="7128"/>
                  </a:cubicBezTo>
                  <a:cubicBezTo>
                    <a:pt x="642" y="7128"/>
                    <a:pt x="647" y="7127"/>
                    <a:pt x="652" y="7127"/>
                  </a:cubicBezTo>
                  <a:cubicBezTo>
                    <a:pt x="728" y="7119"/>
                    <a:pt x="788" y="7051"/>
                    <a:pt x="781" y="6976"/>
                  </a:cubicBezTo>
                  <a:lnTo>
                    <a:pt x="690" y="6007"/>
                  </a:lnTo>
                  <a:cubicBezTo>
                    <a:pt x="690" y="5976"/>
                    <a:pt x="296" y="3176"/>
                    <a:pt x="1560" y="1533"/>
                  </a:cubicBezTo>
                  <a:cubicBezTo>
                    <a:pt x="2098" y="829"/>
                    <a:pt x="2877" y="420"/>
                    <a:pt x="3862" y="306"/>
                  </a:cubicBezTo>
                  <a:cubicBezTo>
                    <a:pt x="4006" y="292"/>
                    <a:pt x="4147" y="285"/>
                    <a:pt x="4286" y="285"/>
                  </a:cubicBezTo>
                  <a:cubicBezTo>
                    <a:pt x="5085" y="285"/>
                    <a:pt x="5789" y="527"/>
                    <a:pt x="6382" y="1011"/>
                  </a:cubicBezTo>
                  <a:cubicBezTo>
                    <a:pt x="7964" y="2320"/>
                    <a:pt x="8245" y="4901"/>
                    <a:pt x="8275" y="5189"/>
                  </a:cubicBezTo>
                  <a:lnTo>
                    <a:pt x="8351" y="6082"/>
                  </a:lnTo>
                  <a:cubicBezTo>
                    <a:pt x="8358" y="6158"/>
                    <a:pt x="8426" y="6211"/>
                    <a:pt x="8502" y="6211"/>
                  </a:cubicBezTo>
                  <a:cubicBezTo>
                    <a:pt x="8517" y="6203"/>
                    <a:pt x="8532" y="6203"/>
                    <a:pt x="8540" y="6196"/>
                  </a:cubicBezTo>
                  <a:cubicBezTo>
                    <a:pt x="8600" y="6173"/>
                    <a:pt x="8638" y="6120"/>
                    <a:pt x="8631" y="6052"/>
                  </a:cubicBezTo>
                  <a:lnTo>
                    <a:pt x="8555" y="5166"/>
                  </a:lnTo>
                  <a:cubicBezTo>
                    <a:pt x="8525" y="4864"/>
                    <a:pt x="8237" y="2176"/>
                    <a:pt x="6556" y="799"/>
                  </a:cubicBezTo>
                  <a:cubicBezTo>
                    <a:pt x="5922" y="266"/>
                    <a:pt x="5162" y="0"/>
                    <a:pt x="43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63"/>
            <p:cNvSpPr/>
            <p:nvPr/>
          </p:nvSpPr>
          <p:spPr>
            <a:xfrm>
              <a:off x="4676000" y="1763525"/>
              <a:ext cx="47325" cy="436800"/>
            </a:xfrm>
            <a:custGeom>
              <a:avLst/>
              <a:gdLst/>
              <a:ahLst/>
              <a:cxnLst/>
              <a:rect l="l" t="t" r="r" b="b"/>
              <a:pathLst>
                <a:path w="1893" h="17472" extrusionOk="0">
                  <a:moveTo>
                    <a:pt x="409" y="1"/>
                  </a:moveTo>
                  <a:lnTo>
                    <a:pt x="833" y="14830"/>
                  </a:lnTo>
                  <a:cubicBezTo>
                    <a:pt x="833" y="15315"/>
                    <a:pt x="802" y="15784"/>
                    <a:pt x="568" y="16208"/>
                  </a:cubicBezTo>
                  <a:cubicBezTo>
                    <a:pt x="273" y="16723"/>
                    <a:pt x="0" y="17419"/>
                    <a:pt x="598" y="17472"/>
                  </a:cubicBezTo>
                  <a:lnTo>
                    <a:pt x="1703" y="17351"/>
                  </a:lnTo>
                  <a:lnTo>
                    <a:pt x="1893" y="17336"/>
                  </a:lnTo>
                  <a:lnTo>
                    <a:pt x="4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63"/>
            <p:cNvSpPr/>
            <p:nvPr/>
          </p:nvSpPr>
          <p:spPr>
            <a:xfrm>
              <a:off x="5045400" y="1724725"/>
              <a:ext cx="99950" cy="430950"/>
            </a:xfrm>
            <a:custGeom>
              <a:avLst/>
              <a:gdLst/>
              <a:ahLst/>
              <a:cxnLst/>
              <a:rect l="l" t="t" r="r" b="b"/>
              <a:pathLst>
                <a:path w="3998" h="17238" extrusionOk="0">
                  <a:moveTo>
                    <a:pt x="1" y="1"/>
                  </a:moveTo>
                  <a:lnTo>
                    <a:pt x="2385" y="17237"/>
                  </a:lnTo>
                  <a:lnTo>
                    <a:pt x="2506" y="17222"/>
                  </a:lnTo>
                  <a:lnTo>
                    <a:pt x="3505" y="17101"/>
                  </a:lnTo>
                  <a:cubicBezTo>
                    <a:pt x="3997" y="16904"/>
                    <a:pt x="3596" y="16306"/>
                    <a:pt x="3210" y="15875"/>
                  </a:cubicBezTo>
                  <a:cubicBezTo>
                    <a:pt x="2892" y="15512"/>
                    <a:pt x="2764" y="15065"/>
                    <a:pt x="2658" y="14588"/>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63"/>
            <p:cNvSpPr/>
            <p:nvPr/>
          </p:nvSpPr>
          <p:spPr>
            <a:xfrm>
              <a:off x="4734475" y="2107175"/>
              <a:ext cx="344825" cy="55550"/>
            </a:xfrm>
            <a:custGeom>
              <a:avLst/>
              <a:gdLst/>
              <a:ahLst/>
              <a:cxnLst/>
              <a:rect l="l" t="t" r="r" b="b"/>
              <a:pathLst>
                <a:path w="13793" h="2222" extrusionOk="0">
                  <a:moveTo>
                    <a:pt x="13634" y="1"/>
                  </a:moveTo>
                  <a:cubicBezTo>
                    <a:pt x="13629" y="1"/>
                    <a:pt x="13624" y="1"/>
                    <a:pt x="13618" y="2"/>
                  </a:cubicBezTo>
                  <a:lnTo>
                    <a:pt x="129" y="1939"/>
                  </a:lnTo>
                  <a:cubicBezTo>
                    <a:pt x="53" y="1947"/>
                    <a:pt x="0" y="2023"/>
                    <a:pt x="8" y="2098"/>
                  </a:cubicBezTo>
                  <a:cubicBezTo>
                    <a:pt x="21" y="2166"/>
                    <a:pt x="77" y="2222"/>
                    <a:pt x="149" y="2222"/>
                  </a:cubicBezTo>
                  <a:cubicBezTo>
                    <a:pt x="157" y="2222"/>
                    <a:pt x="166" y="2221"/>
                    <a:pt x="174" y="2220"/>
                  </a:cubicBezTo>
                  <a:lnTo>
                    <a:pt x="13664" y="282"/>
                  </a:lnTo>
                  <a:cubicBezTo>
                    <a:pt x="13671" y="282"/>
                    <a:pt x="13687" y="274"/>
                    <a:pt x="13694" y="274"/>
                  </a:cubicBezTo>
                  <a:cubicBezTo>
                    <a:pt x="13755" y="251"/>
                    <a:pt x="13793" y="191"/>
                    <a:pt x="13777" y="123"/>
                  </a:cubicBezTo>
                  <a:cubicBezTo>
                    <a:pt x="13770" y="52"/>
                    <a:pt x="13710" y="1"/>
                    <a:pt x="136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63"/>
            <p:cNvSpPr/>
            <p:nvPr/>
          </p:nvSpPr>
          <p:spPr>
            <a:xfrm>
              <a:off x="4605200" y="2260575"/>
              <a:ext cx="685300" cy="264200"/>
            </a:xfrm>
            <a:custGeom>
              <a:avLst/>
              <a:gdLst/>
              <a:ahLst/>
              <a:cxnLst/>
              <a:rect l="l" t="t" r="r" b="b"/>
              <a:pathLst>
                <a:path w="27412" h="10568" extrusionOk="0">
                  <a:moveTo>
                    <a:pt x="22422" y="0"/>
                  </a:moveTo>
                  <a:cubicBezTo>
                    <a:pt x="22338" y="0"/>
                    <a:pt x="22255" y="24"/>
                    <a:pt x="22181" y="73"/>
                  </a:cubicBezTo>
                  <a:cubicBezTo>
                    <a:pt x="21969" y="209"/>
                    <a:pt x="21908" y="489"/>
                    <a:pt x="22045" y="694"/>
                  </a:cubicBezTo>
                  <a:lnTo>
                    <a:pt x="26231" y="7166"/>
                  </a:lnTo>
                  <a:cubicBezTo>
                    <a:pt x="26412" y="7446"/>
                    <a:pt x="26503" y="7779"/>
                    <a:pt x="26488" y="8120"/>
                  </a:cubicBezTo>
                  <a:cubicBezTo>
                    <a:pt x="26451" y="8989"/>
                    <a:pt x="25725" y="9665"/>
                    <a:pt x="24891" y="9665"/>
                  </a:cubicBezTo>
                  <a:cubicBezTo>
                    <a:pt x="24868" y="9665"/>
                    <a:pt x="24845" y="9665"/>
                    <a:pt x="24823" y="9664"/>
                  </a:cubicBezTo>
                  <a:lnTo>
                    <a:pt x="516" y="8566"/>
                  </a:lnTo>
                  <a:cubicBezTo>
                    <a:pt x="506" y="8566"/>
                    <a:pt x="495" y="8566"/>
                    <a:pt x="485" y="8566"/>
                  </a:cubicBezTo>
                  <a:cubicBezTo>
                    <a:pt x="220" y="8566"/>
                    <a:pt x="23" y="8757"/>
                    <a:pt x="16" y="8998"/>
                  </a:cubicBezTo>
                  <a:cubicBezTo>
                    <a:pt x="1" y="9248"/>
                    <a:pt x="198" y="9460"/>
                    <a:pt x="448" y="9467"/>
                  </a:cubicBezTo>
                  <a:lnTo>
                    <a:pt x="24755" y="10565"/>
                  </a:lnTo>
                  <a:cubicBezTo>
                    <a:pt x="24792" y="10566"/>
                    <a:pt x="24829" y="10567"/>
                    <a:pt x="24867" y="10567"/>
                  </a:cubicBezTo>
                  <a:cubicBezTo>
                    <a:pt x="26210" y="10567"/>
                    <a:pt x="27330" y="9513"/>
                    <a:pt x="27389" y="8158"/>
                  </a:cubicBezTo>
                  <a:cubicBezTo>
                    <a:pt x="27412" y="7628"/>
                    <a:pt x="27275" y="7113"/>
                    <a:pt x="26988" y="6674"/>
                  </a:cubicBezTo>
                  <a:lnTo>
                    <a:pt x="22802" y="209"/>
                  </a:lnTo>
                  <a:cubicBezTo>
                    <a:pt x="22714" y="74"/>
                    <a:pt x="22569" y="0"/>
                    <a:pt x="22422" y="0"/>
                  </a:cubicBezTo>
                  <a:close/>
                </a:path>
              </a:pathLst>
            </a:custGeom>
            <a:solidFill>
              <a:srgbClr val="858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63"/>
            <p:cNvSpPr/>
            <p:nvPr/>
          </p:nvSpPr>
          <p:spPr>
            <a:xfrm>
              <a:off x="4901000" y="2248700"/>
              <a:ext cx="188700" cy="262000"/>
            </a:xfrm>
            <a:custGeom>
              <a:avLst/>
              <a:gdLst/>
              <a:ahLst/>
              <a:cxnLst/>
              <a:rect l="l" t="t" r="r" b="b"/>
              <a:pathLst>
                <a:path w="7548" h="10480" extrusionOk="0">
                  <a:moveTo>
                    <a:pt x="7039" y="1"/>
                  </a:moveTo>
                  <a:cubicBezTo>
                    <a:pt x="6973" y="1"/>
                    <a:pt x="6906" y="16"/>
                    <a:pt x="6844" y="48"/>
                  </a:cubicBezTo>
                  <a:lnTo>
                    <a:pt x="4475" y="1169"/>
                  </a:lnTo>
                  <a:cubicBezTo>
                    <a:pt x="3914" y="1434"/>
                    <a:pt x="3468" y="1895"/>
                    <a:pt x="3225" y="2463"/>
                  </a:cubicBezTo>
                  <a:lnTo>
                    <a:pt x="99" y="9851"/>
                  </a:lnTo>
                  <a:cubicBezTo>
                    <a:pt x="1" y="10078"/>
                    <a:pt x="107" y="10343"/>
                    <a:pt x="334" y="10442"/>
                  </a:cubicBezTo>
                  <a:cubicBezTo>
                    <a:pt x="387" y="10464"/>
                    <a:pt x="440" y="10480"/>
                    <a:pt x="493" y="10480"/>
                  </a:cubicBezTo>
                  <a:cubicBezTo>
                    <a:pt x="499" y="10480"/>
                    <a:pt x="505" y="10480"/>
                    <a:pt x="511" y="10480"/>
                  </a:cubicBezTo>
                  <a:cubicBezTo>
                    <a:pt x="686" y="10480"/>
                    <a:pt x="859" y="10375"/>
                    <a:pt x="932" y="10207"/>
                  </a:cubicBezTo>
                  <a:lnTo>
                    <a:pt x="4058" y="2819"/>
                  </a:lnTo>
                  <a:cubicBezTo>
                    <a:pt x="4217" y="2448"/>
                    <a:pt x="4497" y="2153"/>
                    <a:pt x="4861" y="1986"/>
                  </a:cubicBezTo>
                  <a:lnTo>
                    <a:pt x="7230" y="858"/>
                  </a:lnTo>
                  <a:cubicBezTo>
                    <a:pt x="7457" y="752"/>
                    <a:pt x="7548" y="487"/>
                    <a:pt x="7442" y="260"/>
                  </a:cubicBezTo>
                  <a:cubicBezTo>
                    <a:pt x="7366" y="98"/>
                    <a:pt x="7205" y="1"/>
                    <a:pt x="7039" y="1"/>
                  </a:cubicBezTo>
                  <a:close/>
                </a:path>
              </a:pathLst>
            </a:custGeom>
            <a:solidFill>
              <a:srgbClr val="858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63"/>
            <p:cNvSpPr/>
            <p:nvPr/>
          </p:nvSpPr>
          <p:spPr>
            <a:xfrm>
              <a:off x="4831350" y="1769450"/>
              <a:ext cx="609050" cy="513775"/>
            </a:xfrm>
            <a:custGeom>
              <a:avLst/>
              <a:gdLst/>
              <a:ahLst/>
              <a:cxnLst/>
              <a:rect l="l" t="t" r="r" b="b"/>
              <a:pathLst>
                <a:path w="24362" h="20551" extrusionOk="0">
                  <a:moveTo>
                    <a:pt x="23874" y="0"/>
                  </a:moveTo>
                  <a:cubicBezTo>
                    <a:pt x="23850" y="0"/>
                    <a:pt x="23826" y="2"/>
                    <a:pt x="23801" y="6"/>
                  </a:cubicBezTo>
                  <a:lnTo>
                    <a:pt x="19107" y="793"/>
                  </a:lnTo>
                  <a:cubicBezTo>
                    <a:pt x="18139" y="960"/>
                    <a:pt x="17366" y="1679"/>
                    <a:pt x="17139" y="2633"/>
                  </a:cubicBezTo>
                  <a:lnTo>
                    <a:pt x="13036" y="19597"/>
                  </a:lnTo>
                  <a:lnTo>
                    <a:pt x="538" y="17931"/>
                  </a:lnTo>
                  <a:cubicBezTo>
                    <a:pt x="517" y="17928"/>
                    <a:pt x="495" y="17926"/>
                    <a:pt x="474" y="17926"/>
                  </a:cubicBezTo>
                  <a:cubicBezTo>
                    <a:pt x="257" y="17926"/>
                    <a:pt x="66" y="18097"/>
                    <a:pt x="31" y="18317"/>
                  </a:cubicBezTo>
                  <a:cubicBezTo>
                    <a:pt x="1" y="18567"/>
                    <a:pt x="175" y="18794"/>
                    <a:pt x="425" y="18825"/>
                  </a:cubicBezTo>
                  <a:lnTo>
                    <a:pt x="13316" y="20543"/>
                  </a:lnTo>
                  <a:cubicBezTo>
                    <a:pt x="13332" y="20543"/>
                    <a:pt x="13347" y="20551"/>
                    <a:pt x="13354" y="20551"/>
                  </a:cubicBezTo>
                  <a:cubicBezTo>
                    <a:pt x="13360" y="20551"/>
                    <a:pt x="13365" y="20551"/>
                    <a:pt x="13371" y="20551"/>
                  </a:cubicBezTo>
                  <a:cubicBezTo>
                    <a:pt x="13583" y="20551"/>
                    <a:pt x="13764" y="20409"/>
                    <a:pt x="13816" y="20202"/>
                  </a:cubicBezTo>
                  <a:lnTo>
                    <a:pt x="18017" y="2845"/>
                  </a:lnTo>
                  <a:cubicBezTo>
                    <a:pt x="18161" y="2239"/>
                    <a:pt x="18646" y="1785"/>
                    <a:pt x="19259" y="1686"/>
                  </a:cubicBezTo>
                  <a:lnTo>
                    <a:pt x="23952" y="899"/>
                  </a:lnTo>
                  <a:cubicBezTo>
                    <a:pt x="24194" y="854"/>
                    <a:pt x="24361" y="619"/>
                    <a:pt x="24323" y="377"/>
                  </a:cubicBezTo>
                  <a:cubicBezTo>
                    <a:pt x="24282" y="152"/>
                    <a:pt x="24094" y="0"/>
                    <a:pt x="23874" y="0"/>
                  </a:cubicBezTo>
                  <a:close/>
                </a:path>
              </a:pathLst>
            </a:custGeom>
            <a:solidFill>
              <a:srgbClr val="858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63"/>
            <p:cNvSpPr/>
            <p:nvPr/>
          </p:nvSpPr>
          <p:spPr>
            <a:xfrm>
              <a:off x="5326250" y="1761525"/>
              <a:ext cx="115075" cy="56150"/>
            </a:xfrm>
            <a:custGeom>
              <a:avLst/>
              <a:gdLst/>
              <a:ahLst/>
              <a:cxnLst/>
              <a:rect l="l" t="t" r="r" b="b"/>
              <a:pathLst>
                <a:path w="4603" h="2246" extrusionOk="0">
                  <a:moveTo>
                    <a:pt x="3713" y="1"/>
                  </a:moveTo>
                  <a:cubicBezTo>
                    <a:pt x="3667" y="1"/>
                    <a:pt x="3620" y="5"/>
                    <a:pt x="3573" y="12"/>
                  </a:cubicBezTo>
                  <a:lnTo>
                    <a:pt x="0" y="610"/>
                  </a:lnTo>
                  <a:lnTo>
                    <a:pt x="137" y="1428"/>
                  </a:lnTo>
                  <a:lnTo>
                    <a:pt x="273" y="2246"/>
                  </a:lnTo>
                  <a:lnTo>
                    <a:pt x="3846" y="1648"/>
                  </a:lnTo>
                  <a:cubicBezTo>
                    <a:pt x="4300" y="1572"/>
                    <a:pt x="4603" y="1148"/>
                    <a:pt x="4527" y="694"/>
                  </a:cubicBezTo>
                  <a:cubicBezTo>
                    <a:pt x="4459" y="286"/>
                    <a:pt x="4111" y="1"/>
                    <a:pt x="3713" y="1"/>
                  </a:cubicBezTo>
                  <a:close/>
                </a:path>
              </a:pathLst>
            </a:custGeom>
            <a:solidFill>
              <a:srgbClr val="FD7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63"/>
            <p:cNvSpPr/>
            <p:nvPr/>
          </p:nvSpPr>
          <p:spPr>
            <a:xfrm>
              <a:off x="4635675" y="2514400"/>
              <a:ext cx="122475" cy="119575"/>
            </a:xfrm>
            <a:custGeom>
              <a:avLst/>
              <a:gdLst/>
              <a:ahLst/>
              <a:cxnLst/>
              <a:rect l="l" t="t" r="r" b="b"/>
              <a:pathLst>
                <a:path w="4899" h="4783" extrusionOk="0">
                  <a:moveTo>
                    <a:pt x="2448" y="0"/>
                  </a:moveTo>
                  <a:cubicBezTo>
                    <a:pt x="1180" y="0"/>
                    <a:pt x="120" y="1002"/>
                    <a:pt x="61" y="2289"/>
                  </a:cubicBezTo>
                  <a:cubicBezTo>
                    <a:pt x="1" y="3606"/>
                    <a:pt x="1023" y="4719"/>
                    <a:pt x="2340" y="4780"/>
                  </a:cubicBezTo>
                  <a:cubicBezTo>
                    <a:pt x="2377" y="4781"/>
                    <a:pt x="2414" y="4782"/>
                    <a:pt x="2452" y="4782"/>
                  </a:cubicBezTo>
                  <a:cubicBezTo>
                    <a:pt x="3727" y="4782"/>
                    <a:pt x="4779" y="3781"/>
                    <a:pt x="4838" y="2501"/>
                  </a:cubicBezTo>
                  <a:cubicBezTo>
                    <a:pt x="4898" y="1184"/>
                    <a:pt x="3876" y="64"/>
                    <a:pt x="2559" y="3"/>
                  </a:cubicBezTo>
                  <a:cubicBezTo>
                    <a:pt x="2522" y="1"/>
                    <a:pt x="2485" y="0"/>
                    <a:pt x="2448" y="0"/>
                  </a:cubicBezTo>
                  <a:close/>
                </a:path>
              </a:pathLst>
            </a:custGeom>
            <a:solidFill>
              <a:srgbClr val="130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63"/>
            <p:cNvSpPr/>
            <p:nvPr/>
          </p:nvSpPr>
          <p:spPr>
            <a:xfrm>
              <a:off x="4650825" y="2498750"/>
              <a:ext cx="93700" cy="13275"/>
            </a:xfrm>
            <a:custGeom>
              <a:avLst/>
              <a:gdLst/>
              <a:ahLst/>
              <a:cxnLst/>
              <a:rect l="l" t="t" r="r" b="b"/>
              <a:pathLst>
                <a:path w="3748" h="531" extrusionOk="0">
                  <a:moveTo>
                    <a:pt x="15" y="1"/>
                  </a:moveTo>
                  <a:lnTo>
                    <a:pt x="0" y="364"/>
                  </a:lnTo>
                  <a:lnTo>
                    <a:pt x="3732" y="531"/>
                  </a:lnTo>
                  <a:lnTo>
                    <a:pt x="3747" y="175"/>
                  </a:lnTo>
                  <a:lnTo>
                    <a:pt x="15" y="1"/>
                  </a:lnTo>
                  <a:close/>
                </a:path>
              </a:pathLst>
            </a:custGeom>
            <a:solidFill>
              <a:srgbClr val="858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63"/>
            <p:cNvSpPr/>
            <p:nvPr/>
          </p:nvSpPr>
          <p:spPr>
            <a:xfrm>
              <a:off x="4670300" y="2508600"/>
              <a:ext cx="54350" cy="64750"/>
            </a:xfrm>
            <a:custGeom>
              <a:avLst/>
              <a:gdLst/>
              <a:ahLst/>
              <a:cxnLst/>
              <a:rect l="l" t="t" r="r" b="b"/>
              <a:pathLst>
                <a:path w="2174" h="2590" extrusionOk="0">
                  <a:moveTo>
                    <a:pt x="1" y="0"/>
                  </a:moveTo>
                  <a:cubicBezTo>
                    <a:pt x="1" y="0"/>
                    <a:pt x="236" y="2559"/>
                    <a:pt x="970" y="2589"/>
                  </a:cubicBezTo>
                  <a:cubicBezTo>
                    <a:pt x="974" y="2589"/>
                    <a:pt x="979" y="2590"/>
                    <a:pt x="983" y="2590"/>
                  </a:cubicBezTo>
                  <a:cubicBezTo>
                    <a:pt x="1717" y="2590"/>
                    <a:pt x="2174" y="99"/>
                    <a:pt x="2174" y="99"/>
                  </a:cubicBezTo>
                  <a:lnTo>
                    <a:pt x="1" y="0"/>
                  </a:lnTo>
                  <a:close/>
                </a:path>
              </a:pathLst>
            </a:custGeom>
            <a:solidFill>
              <a:srgbClr val="858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63"/>
            <p:cNvSpPr/>
            <p:nvPr/>
          </p:nvSpPr>
          <p:spPr>
            <a:xfrm>
              <a:off x="5117325" y="2536175"/>
              <a:ext cx="122450" cy="119550"/>
            </a:xfrm>
            <a:custGeom>
              <a:avLst/>
              <a:gdLst/>
              <a:ahLst/>
              <a:cxnLst/>
              <a:rect l="l" t="t" r="r" b="b"/>
              <a:pathLst>
                <a:path w="4898" h="4782" extrusionOk="0">
                  <a:moveTo>
                    <a:pt x="2447" y="0"/>
                  </a:moveTo>
                  <a:cubicBezTo>
                    <a:pt x="1172" y="0"/>
                    <a:pt x="120" y="1001"/>
                    <a:pt x="61" y="2281"/>
                  </a:cubicBezTo>
                  <a:cubicBezTo>
                    <a:pt x="0" y="3606"/>
                    <a:pt x="1022" y="4719"/>
                    <a:pt x="2339" y="4779"/>
                  </a:cubicBezTo>
                  <a:cubicBezTo>
                    <a:pt x="2376" y="4781"/>
                    <a:pt x="2414" y="4782"/>
                    <a:pt x="2450" y="4782"/>
                  </a:cubicBezTo>
                  <a:cubicBezTo>
                    <a:pt x="3719" y="4782"/>
                    <a:pt x="4778" y="3781"/>
                    <a:pt x="4837" y="2501"/>
                  </a:cubicBezTo>
                  <a:cubicBezTo>
                    <a:pt x="4898" y="1183"/>
                    <a:pt x="3876" y="63"/>
                    <a:pt x="2559" y="3"/>
                  </a:cubicBezTo>
                  <a:cubicBezTo>
                    <a:pt x="2521" y="1"/>
                    <a:pt x="2484" y="0"/>
                    <a:pt x="2447" y="0"/>
                  </a:cubicBezTo>
                  <a:close/>
                </a:path>
              </a:pathLst>
            </a:custGeom>
            <a:solidFill>
              <a:srgbClr val="130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63"/>
            <p:cNvSpPr/>
            <p:nvPr/>
          </p:nvSpPr>
          <p:spPr>
            <a:xfrm>
              <a:off x="5132275" y="2520525"/>
              <a:ext cx="93875" cy="13275"/>
            </a:xfrm>
            <a:custGeom>
              <a:avLst/>
              <a:gdLst/>
              <a:ahLst/>
              <a:cxnLst/>
              <a:rect l="l" t="t" r="r" b="b"/>
              <a:pathLst>
                <a:path w="3755" h="531" extrusionOk="0">
                  <a:moveTo>
                    <a:pt x="23" y="0"/>
                  </a:moveTo>
                  <a:lnTo>
                    <a:pt x="0" y="364"/>
                  </a:lnTo>
                  <a:lnTo>
                    <a:pt x="3740" y="530"/>
                  </a:lnTo>
                  <a:lnTo>
                    <a:pt x="3755" y="174"/>
                  </a:lnTo>
                  <a:lnTo>
                    <a:pt x="23" y="0"/>
                  </a:lnTo>
                  <a:close/>
                </a:path>
              </a:pathLst>
            </a:custGeom>
            <a:solidFill>
              <a:srgbClr val="858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63"/>
            <p:cNvSpPr/>
            <p:nvPr/>
          </p:nvSpPr>
          <p:spPr>
            <a:xfrm>
              <a:off x="5151750" y="2530350"/>
              <a:ext cx="54525" cy="64775"/>
            </a:xfrm>
            <a:custGeom>
              <a:avLst/>
              <a:gdLst/>
              <a:ahLst/>
              <a:cxnLst/>
              <a:rect l="l" t="t" r="r" b="b"/>
              <a:pathLst>
                <a:path w="2181" h="2591" extrusionOk="0">
                  <a:moveTo>
                    <a:pt x="1" y="1"/>
                  </a:moveTo>
                  <a:cubicBezTo>
                    <a:pt x="1" y="1"/>
                    <a:pt x="236" y="2552"/>
                    <a:pt x="977" y="2590"/>
                  </a:cubicBezTo>
                  <a:cubicBezTo>
                    <a:pt x="982" y="2590"/>
                    <a:pt x="986" y="2590"/>
                    <a:pt x="991" y="2590"/>
                  </a:cubicBezTo>
                  <a:cubicBezTo>
                    <a:pt x="1725" y="2590"/>
                    <a:pt x="2181" y="99"/>
                    <a:pt x="2181" y="99"/>
                  </a:cubicBezTo>
                  <a:lnTo>
                    <a:pt x="1" y="1"/>
                  </a:lnTo>
                  <a:close/>
                </a:path>
              </a:pathLst>
            </a:custGeom>
            <a:solidFill>
              <a:srgbClr val="858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63"/>
            <p:cNvSpPr/>
            <p:nvPr/>
          </p:nvSpPr>
          <p:spPr>
            <a:xfrm>
              <a:off x="4555825" y="1860775"/>
              <a:ext cx="745850" cy="420000"/>
            </a:xfrm>
            <a:custGeom>
              <a:avLst/>
              <a:gdLst/>
              <a:ahLst/>
              <a:cxnLst/>
              <a:rect l="l" t="t" r="r" b="b"/>
              <a:pathLst>
                <a:path w="29834" h="16800" extrusionOk="0">
                  <a:moveTo>
                    <a:pt x="29129" y="630"/>
                  </a:moveTo>
                  <a:lnTo>
                    <a:pt x="25375" y="16163"/>
                  </a:lnTo>
                  <a:lnTo>
                    <a:pt x="1764" y="13022"/>
                  </a:lnTo>
                  <a:lnTo>
                    <a:pt x="644" y="2613"/>
                  </a:lnTo>
                  <a:lnTo>
                    <a:pt x="29129" y="630"/>
                  </a:lnTo>
                  <a:close/>
                  <a:moveTo>
                    <a:pt x="29525" y="1"/>
                  </a:moveTo>
                  <a:cubicBezTo>
                    <a:pt x="29517" y="1"/>
                    <a:pt x="29508" y="1"/>
                    <a:pt x="29500" y="2"/>
                  </a:cubicBezTo>
                  <a:lnTo>
                    <a:pt x="288" y="2038"/>
                  </a:lnTo>
                  <a:cubicBezTo>
                    <a:pt x="205" y="2038"/>
                    <a:pt x="129" y="2076"/>
                    <a:pt x="76" y="2144"/>
                  </a:cubicBezTo>
                  <a:cubicBezTo>
                    <a:pt x="30" y="2204"/>
                    <a:pt x="0" y="2288"/>
                    <a:pt x="8" y="2371"/>
                  </a:cubicBezTo>
                  <a:lnTo>
                    <a:pt x="1196" y="13317"/>
                  </a:lnTo>
                  <a:cubicBezTo>
                    <a:pt x="1211" y="13453"/>
                    <a:pt x="1317" y="13567"/>
                    <a:pt x="1454" y="13582"/>
                  </a:cubicBezTo>
                  <a:lnTo>
                    <a:pt x="25564" y="16799"/>
                  </a:lnTo>
                  <a:lnTo>
                    <a:pt x="25587" y="16799"/>
                  </a:lnTo>
                  <a:cubicBezTo>
                    <a:pt x="25592" y="16799"/>
                    <a:pt x="25597" y="16800"/>
                    <a:pt x="25602" y="16800"/>
                  </a:cubicBezTo>
                  <a:cubicBezTo>
                    <a:pt x="25740" y="16800"/>
                    <a:pt x="25860" y="16703"/>
                    <a:pt x="25897" y="16572"/>
                  </a:cubicBezTo>
                  <a:lnTo>
                    <a:pt x="29811" y="372"/>
                  </a:lnTo>
                  <a:cubicBezTo>
                    <a:pt x="29833" y="274"/>
                    <a:pt x="29811" y="176"/>
                    <a:pt x="29750" y="107"/>
                  </a:cubicBezTo>
                  <a:cubicBezTo>
                    <a:pt x="29695" y="38"/>
                    <a:pt x="29614" y="1"/>
                    <a:pt x="29525" y="1"/>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63"/>
            <p:cNvSpPr/>
            <p:nvPr/>
          </p:nvSpPr>
          <p:spPr>
            <a:xfrm>
              <a:off x="4571525" y="2057225"/>
              <a:ext cx="673375" cy="52650"/>
            </a:xfrm>
            <a:custGeom>
              <a:avLst/>
              <a:gdLst/>
              <a:ahLst/>
              <a:cxnLst/>
              <a:rect l="l" t="t" r="r" b="b"/>
              <a:pathLst>
                <a:path w="26935" h="2106" extrusionOk="0">
                  <a:moveTo>
                    <a:pt x="312" y="1"/>
                  </a:moveTo>
                  <a:cubicBezTo>
                    <a:pt x="152" y="1"/>
                    <a:pt x="23" y="127"/>
                    <a:pt x="8" y="281"/>
                  </a:cubicBezTo>
                  <a:cubicBezTo>
                    <a:pt x="0" y="448"/>
                    <a:pt x="129" y="592"/>
                    <a:pt x="296" y="599"/>
                  </a:cubicBezTo>
                  <a:lnTo>
                    <a:pt x="26609" y="2106"/>
                  </a:lnTo>
                  <a:lnTo>
                    <a:pt x="26616" y="2106"/>
                  </a:lnTo>
                  <a:cubicBezTo>
                    <a:pt x="26621" y="2106"/>
                    <a:pt x="26626" y="2106"/>
                    <a:pt x="26630" y="2106"/>
                  </a:cubicBezTo>
                  <a:cubicBezTo>
                    <a:pt x="26784" y="2106"/>
                    <a:pt x="26919" y="1987"/>
                    <a:pt x="26927" y="1825"/>
                  </a:cubicBezTo>
                  <a:cubicBezTo>
                    <a:pt x="26934" y="1659"/>
                    <a:pt x="26813" y="1515"/>
                    <a:pt x="26647" y="1508"/>
                  </a:cubicBezTo>
                  <a:lnTo>
                    <a:pt x="326" y="1"/>
                  </a:lnTo>
                  <a:cubicBezTo>
                    <a:pt x="321" y="1"/>
                    <a:pt x="317" y="1"/>
                    <a:pt x="312" y="1"/>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63"/>
            <p:cNvSpPr/>
            <p:nvPr/>
          </p:nvSpPr>
          <p:spPr>
            <a:xfrm>
              <a:off x="4562825" y="1960525"/>
              <a:ext cx="714425" cy="29550"/>
            </a:xfrm>
            <a:custGeom>
              <a:avLst/>
              <a:gdLst/>
              <a:ahLst/>
              <a:cxnLst/>
              <a:rect l="l" t="t" r="r" b="b"/>
              <a:pathLst>
                <a:path w="28577" h="1182" extrusionOk="0">
                  <a:moveTo>
                    <a:pt x="28280" y="1"/>
                  </a:moveTo>
                  <a:cubicBezTo>
                    <a:pt x="28275" y="1"/>
                    <a:pt x="28271" y="1"/>
                    <a:pt x="28266" y="1"/>
                  </a:cubicBezTo>
                  <a:lnTo>
                    <a:pt x="295" y="584"/>
                  </a:lnTo>
                  <a:cubicBezTo>
                    <a:pt x="129" y="584"/>
                    <a:pt x="0" y="720"/>
                    <a:pt x="0" y="887"/>
                  </a:cubicBezTo>
                  <a:cubicBezTo>
                    <a:pt x="8" y="1046"/>
                    <a:pt x="136" y="1174"/>
                    <a:pt x="288" y="1182"/>
                  </a:cubicBezTo>
                  <a:lnTo>
                    <a:pt x="311" y="1182"/>
                  </a:lnTo>
                  <a:lnTo>
                    <a:pt x="28282" y="599"/>
                  </a:lnTo>
                  <a:cubicBezTo>
                    <a:pt x="28448" y="599"/>
                    <a:pt x="28577" y="463"/>
                    <a:pt x="28577" y="296"/>
                  </a:cubicBezTo>
                  <a:cubicBezTo>
                    <a:pt x="28569" y="134"/>
                    <a:pt x="28440" y="1"/>
                    <a:pt x="28280" y="1"/>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63"/>
            <p:cNvSpPr/>
            <p:nvPr/>
          </p:nvSpPr>
          <p:spPr>
            <a:xfrm>
              <a:off x="4579650" y="2134200"/>
              <a:ext cx="637425" cy="92075"/>
            </a:xfrm>
            <a:custGeom>
              <a:avLst/>
              <a:gdLst/>
              <a:ahLst/>
              <a:cxnLst/>
              <a:rect l="l" t="t" r="r" b="b"/>
              <a:pathLst>
                <a:path w="25497" h="3683" extrusionOk="0">
                  <a:moveTo>
                    <a:pt x="317" y="0"/>
                  </a:moveTo>
                  <a:cubicBezTo>
                    <a:pt x="166" y="0"/>
                    <a:pt x="37" y="115"/>
                    <a:pt x="16" y="268"/>
                  </a:cubicBezTo>
                  <a:cubicBezTo>
                    <a:pt x="1" y="427"/>
                    <a:pt x="114" y="578"/>
                    <a:pt x="281" y="601"/>
                  </a:cubicBezTo>
                  <a:lnTo>
                    <a:pt x="25141" y="3682"/>
                  </a:lnTo>
                  <a:lnTo>
                    <a:pt x="25163" y="3682"/>
                  </a:lnTo>
                  <a:cubicBezTo>
                    <a:pt x="25168" y="3682"/>
                    <a:pt x="25173" y="3682"/>
                    <a:pt x="25178" y="3682"/>
                  </a:cubicBezTo>
                  <a:cubicBezTo>
                    <a:pt x="25331" y="3682"/>
                    <a:pt x="25459" y="3571"/>
                    <a:pt x="25474" y="3417"/>
                  </a:cubicBezTo>
                  <a:cubicBezTo>
                    <a:pt x="25496" y="3251"/>
                    <a:pt x="25375" y="3099"/>
                    <a:pt x="25216" y="3084"/>
                  </a:cubicBezTo>
                  <a:lnTo>
                    <a:pt x="357" y="3"/>
                  </a:lnTo>
                  <a:cubicBezTo>
                    <a:pt x="343" y="1"/>
                    <a:pt x="330" y="0"/>
                    <a:pt x="317" y="0"/>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63"/>
            <p:cNvSpPr/>
            <p:nvPr/>
          </p:nvSpPr>
          <p:spPr>
            <a:xfrm>
              <a:off x="5192075" y="1868750"/>
              <a:ext cx="25750" cy="408250"/>
            </a:xfrm>
            <a:custGeom>
              <a:avLst/>
              <a:gdLst/>
              <a:ahLst/>
              <a:cxnLst/>
              <a:rect l="l" t="t" r="r" b="b"/>
              <a:pathLst>
                <a:path w="1030" h="16330" extrusionOk="0">
                  <a:moveTo>
                    <a:pt x="886" y="0"/>
                  </a:moveTo>
                  <a:cubicBezTo>
                    <a:pt x="803" y="0"/>
                    <a:pt x="727" y="61"/>
                    <a:pt x="727" y="144"/>
                  </a:cubicBezTo>
                  <a:lnTo>
                    <a:pt x="0" y="16170"/>
                  </a:lnTo>
                  <a:cubicBezTo>
                    <a:pt x="0" y="16253"/>
                    <a:pt x="61" y="16329"/>
                    <a:pt x="144" y="16329"/>
                  </a:cubicBezTo>
                  <a:cubicBezTo>
                    <a:pt x="148" y="16329"/>
                    <a:pt x="153" y="16329"/>
                    <a:pt x="157" y="16329"/>
                  </a:cubicBezTo>
                  <a:cubicBezTo>
                    <a:pt x="235" y="16329"/>
                    <a:pt x="303" y="16264"/>
                    <a:pt x="303" y="16185"/>
                  </a:cubicBezTo>
                  <a:lnTo>
                    <a:pt x="1030" y="159"/>
                  </a:lnTo>
                  <a:cubicBezTo>
                    <a:pt x="1030" y="76"/>
                    <a:pt x="969" y="8"/>
                    <a:pt x="886" y="0"/>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63"/>
            <p:cNvSpPr/>
            <p:nvPr/>
          </p:nvSpPr>
          <p:spPr>
            <a:xfrm>
              <a:off x="5116750" y="1874400"/>
              <a:ext cx="25000" cy="392575"/>
            </a:xfrm>
            <a:custGeom>
              <a:avLst/>
              <a:gdLst/>
              <a:ahLst/>
              <a:cxnLst/>
              <a:rect l="l" t="t" r="r" b="b"/>
              <a:pathLst>
                <a:path w="1000" h="15703" extrusionOk="0">
                  <a:moveTo>
                    <a:pt x="843" y="1"/>
                  </a:moveTo>
                  <a:cubicBezTo>
                    <a:pt x="765" y="1"/>
                    <a:pt x="697" y="66"/>
                    <a:pt x="697" y="145"/>
                  </a:cubicBezTo>
                  <a:lnTo>
                    <a:pt x="0" y="15543"/>
                  </a:lnTo>
                  <a:cubicBezTo>
                    <a:pt x="0" y="15626"/>
                    <a:pt x="61" y="15702"/>
                    <a:pt x="144" y="15702"/>
                  </a:cubicBezTo>
                  <a:cubicBezTo>
                    <a:pt x="149" y="15702"/>
                    <a:pt x="153" y="15702"/>
                    <a:pt x="157" y="15702"/>
                  </a:cubicBezTo>
                  <a:cubicBezTo>
                    <a:pt x="234" y="15702"/>
                    <a:pt x="296" y="15637"/>
                    <a:pt x="303" y="15558"/>
                  </a:cubicBezTo>
                  <a:lnTo>
                    <a:pt x="1000" y="161"/>
                  </a:lnTo>
                  <a:cubicBezTo>
                    <a:pt x="1000" y="77"/>
                    <a:pt x="939" y="2"/>
                    <a:pt x="856" y="2"/>
                  </a:cubicBezTo>
                  <a:cubicBezTo>
                    <a:pt x="852" y="1"/>
                    <a:pt x="847" y="1"/>
                    <a:pt x="843" y="1"/>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63"/>
            <p:cNvSpPr/>
            <p:nvPr/>
          </p:nvSpPr>
          <p:spPr>
            <a:xfrm>
              <a:off x="5041425" y="1879925"/>
              <a:ext cx="24250" cy="377000"/>
            </a:xfrm>
            <a:custGeom>
              <a:avLst/>
              <a:gdLst/>
              <a:ahLst/>
              <a:cxnLst/>
              <a:rect l="l" t="t" r="r" b="b"/>
              <a:pathLst>
                <a:path w="970" h="15080" extrusionOk="0">
                  <a:moveTo>
                    <a:pt x="826" y="0"/>
                  </a:moveTo>
                  <a:cubicBezTo>
                    <a:pt x="742" y="0"/>
                    <a:pt x="674" y="61"/>
                    <a:pt x="667" y="144"/>
                  </a:cubicBezTo>
                  <a:lnTo>
                    <a:pt x="1" y="14920"/>
                  </a:lnTo>
                  <a:cubicBezTo>
                    <a:pt x="1" y="15004"/>
                    <a:pt x="61" y="15079"/>
                    <a:pt x="144" y="15079"/>
                  </a:cubicBezTo>
                  <a:cubicBezTo>
                    <a:pt x="149" y="15080"/>
                    <a:pt x="153" y="15080"/>
                    <a:pt x="157" y="15080"/>
                  </a:cubicBezTo>
                  <a:cubicBezTo>
                    <a:pt x="234" y="15080"/>
                    <a:pt x="296" y="15015"/>
                    <a:pt x="303" y="14936"/>
                  </a:cubicBezTo>
                  <a:lnTo>
                    <a:pt x="970" y="159"/>
                  </a:lnTo>
                  <a:cubicBezTo>
                    <a:pt x="970" y="76"/>
                    <a:pt x="909" y="8"/>
                    <a:pt x="826" y="0"/>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63"/>
            <p:cNvSpPr/>
            <p:nvPr/>
          </p:nvSpPr>
          <p:spPr>
            <a:xfrm>
              <a:off x="4965925" y="1885575"/>
              <a:ext cx="23850" cy="361325"/>
            </a:xfrm>
            <a:custGeom>
              <a:avLst/>
              <a:gdLst/>
              <a:ahLst/>
              <a:cxnLst/>
              <a:rect l="l" t="t" r="r" b="b"/>
              <a:pathLst>
                <a:path w="954" h="14453" extrusionOk="0">
                  <a:moveTo>
                    <a:pt x="790" y="1"/>
                  </a:moveTo>
                  <a:cubicBezTo>
                    <a:pt x="713" y="1"/>
                    <a:pt x="651" y="66"/>
                    <a:pt x="644" y="145"/>
                  </a:cubicBezTo>
                  <a:lnTo>
                    <a:pt x="8" y="14293"/>
                  </a:lnTo>
                  <a:cubicBezTo>
                    <a:pt x="0" y="14376"/>
                    <a:pt x="68" y="14445"/>
                    <a:pt x="152" y="14452"/>
                  </a:cubicBezTo>
                  <a:cubicBezTo>
                    <a:pt x="235" y="14452"/>
                    <a:pt x="303" y="14392"/>
                    <a:pt x="311" y="14308"/>
                  </a:cubicBezTo>
                  <a:lnTo>
                    <a:pt x="946" y="153"/>
                  </a:lnTo>
                  <a:cubicBezTo>
                    <a:pt x="954" y="69"/>
                    <a:pt x="886" y="1"/>
                    <a:pt x="803" y="1"/>
                  </a:cubicBezTo>
                  <a:cubicBezTo>
                    <a:pt x="798" y="1"/>
                    <a:pt x="794" y="1"/>
                    <a:pt x="790" y="1"/>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63"/>
            <p:cNvSpPr/>
            <p:nvPr/>
          </p:nvSpPr>
          <p:spPr>
            <a:xfrm>
              <a:off x="4890600" y="1891075"/>
              <a:ext cx="23100" cy="345775"/>
            </a:xfrm>
            <a:custGeom>
              <a:avLst/>
              <a:gdLst/>
              <a:ahLst/>
              <a:cxnLst/>
              <a:rect l="l" t="t" r="r" b="b"/>
              <a:pathLst>
                <a:path w="924" h="13831" extrusionOk="0">
                  <a:moveTo>
                    <a:pt x="772" y="1"/>
                  </a:moveTo>
                  <a:cubicBezTo>
                    <a:pt x="689" y="1"/>
                    <a:pt x="621" y="61"/>
                    <a:pt x="614" y="145"/>
                  </a:cubicBezTo>
                  <a:lnTo>
                    <a:pt x="8" y="13672"/>
                  </a:lnTo>
                  <a:cubicBezTo>
                    <a:pt x="0" y="13755"/>
                    <a:pt x="68" y="13823"/>
                    <a:pt x="152" y="13831"/>
                  </a:cubicBezTo>
                  <a:cubicBezTo>
                    <a:pt x="235" y="13831"/>
                    <a:pt x="303" y="13770"/>
                    <a:pt x="311" y="13687"/>
                  </a:cubicBezTo>
                  <a:lnTo>
                    <a:pt x="916" y="160"/>
                  </a:lnTo>
                  <a:cubicBezTo>
                    <a:pt x="924" y="76"/>
                    <a:pt x="856" y="8"/>
                    <a:pt x="772" y="1"/>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63"/>
            <p:cNvSpPr/>
            <p:nvPr/>
          </p:nvSpPr>
          <p:spPr>
            <a:xfrm>
              <a:off x="4815275" y="1896750"/>
              <a:ext cx="22350" cy="330075"/>
            </a:xfrm>
            <a:custGeom>
              <a:avLst/>
              <a:gdLst/>
              <a:ahLst/>
              <a:cxnLst/>
              <a:rect l="l" t="t" r="r" b="b"/>
              <a:pathLst>
                <a:path w="894" h="13203" extrusionOk="0">
                  <a:moveTo>
                    <a:pt x="730" y="0"/>
                  </a:moveTo>
                  <a:cubicBezTo>
                    <a:pt x="652" y="0"/>
                    <a:pt x="591" y="66"/>
                    <a:pt x="591" y="145"/>
                  </a:cubicBezTo>
                  <a:lnTo>
                    <a:pt x="8" y="13044"/>
                  </a:lnTo>
                  <a:cubicBezTo>
                    <a:pt x="1" y="13127"/>
                    <a:pt x="69" y="13195"/>
                    <a:pt x="152" y="13203"/>
                  </a:cubicBezTo>
                  <a:cubicBezTo>
                    <a:pt x="235" y="13203"/>
                    <a:pt x="303" y="13142"/>
                    <a:pt x="303" y="13059"/>
                  </a:cubicBezTo>
                  <a:lnTo>
                    <a:pt x="886" y="152"/>
                  </a:lnTo>
                  <a:cubicBezTo>
                    <a:pt x="894" y="69"/>
                    <a:pt x="826" y="1"/>
                    <a:pt x="742" y="1"/>
                  </a:cubicBezTo>
                  <a:cubicBezTo>
                    <a:pt x="738" y="0"/>
                    <a:pt x="734" y="0"/>
                    <a:pt x="730" y="0"/>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63"/>
            <p:cNvSpPr/>
            <p:nvPr/>
          </p:nvSpPr>
          <p:spPr>
            <a:xfrm>
              <a:off x="4739950" y="1902225"/>
              <a:ext cx="21600" cy="314575"/>
            </a:xfrm>
            <a:custGeom>
              <a:avLst/>
              <a:gdLst/>
              <a:ahLst/>
              <a:cxnLst/>
              <a:rect l="l" t="t" r="r" b="b"/>
              <a:pathLst>
                <a:path w="864" h="12583" extrusionOk="0">
                  <a:moveTo>
                    <a:pt x="707" y="1"/>
                  </a:moveTo>
                  <a:cubicBezTo>
                    <a:pt x="629" y="1"/>
                    <a:pt x="561" y="66"/>
                    <a:pt x="561" y="145"/>
                  </a:cubicBezTo>
                  <a:lnTo>
                    <a:pt x="8" y="12424"/>
                  </a:lnTo>
                  <a:cubicBezTo>
                    <a:pt x="1" y="12507"/>
                    <a:pt x="69" y="12575"/>
                    <a:pt x="152" y="12583"/>
                  </a:cubicBezTo>
                  <a:cubicBezTo>
                    <a:pt x="228" y="12583"/>
                    <a:pt x="303" y="12522"/>
                    <a:pt x="303" y="12439"/>
                  </a:cubicBezTo>
                  <a:lnTo>
                    <a:pt x="856" y="160"/>
                  </a:lnTo>
                  <a:cubicBezTo>
                    <a:pt x="864" y="77"/>
                    <a:pt x="796" y="1"/>
                    <a:pt x="720" y="1"/>
                  </a:cubicBezTo>
                  <a:cubicBezTo>
                    <a:pt x="716" y="1"/>
                    <a:pt x="711" y="1"/>
                    <a:pt x="707" y="1"/>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63"/>
            <p:cNvSpPr/>
            <p:nvPr/>
          </p:nvSpPr>
          <p:spPr>
            <a:xfrm>
              <a:off x="4664625" y="1907725"/>
              <a:ext cx="20850" cy="299050"/>
            </a:xfrm>
            <a:custGeom>
              <a:avLst/>
              <a:gdLst/>
              <a:ahLst/>
              <a:cxnLst/>
              <a:rect l="l" t="t" r="r" b="b"/>
              <a:pathLst>
                <a:path w="834" h="11962" extrusionOk="0">
                  <a:moveTo>
                    <a:pt x="690" y="1"/>
                  </a:moveTo>
                  <a:cubicBezTo>
                    <a:pt x="606" y="1"/>
                    <a:pt x="531" y="61"/>
                    <a:pt x="531" y="145"/>
                  </a:cubicBezTo>
                  <a:lnTo>
                    <a:pt x="1" y="11802"/>
                  </a:lnTo>
                  <a:cubicBezTo>
                    <a:pt x="1" y="11886"/>
                    <a:pt x="61" y="11954"/>
                    <a:pt x="145" y="11961"/>
                  </a:cubicBezTo>
                  <a:cubicBezTo>
                    <a:pt x="228" y="11961"/>
                    <a:pt x="304" y="11901"/>
                    <a:pt x="304" y="11818"/>
                  </a:cubicBezTo>
                  <a:lnTo>
                    <a:pt x="834" y="160"/>
                  </a:lnTo>
                  <a:cubicBezTo>
                    <a:pt x="834" y="77"/>
                    <a:pt x="773" y="8"/>
                    <a:pt x="690" y="1"/>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63"/>
            <p:cNvSpPr/>
            <p:nvPr/>
          </p:nvSpPr>
          <p:spPr>
            <a:xfrm>
              <a:off x="4589325" y="1913400"/>
              <a:ext cx="20075" cy="283350"/>
            </a:xfrm>
            <a:custGeom>
              <a:avLst/>
              <a:gdLst/>
              <a:ahLst/>
              <a:cxnLst/>
              <a:rect l="l" t="t" r="r" b="b"/>
              <a:pathLst>
                <a:path w="803" h="11334" extrusionOk="0">
                  <a:moveTo>
                    <a:pt x="646" y="0"/>
                  </a:moveTo>
                  <a:cubicBezTo>
                    <a:pt x="569" y="0"/>
                    <a:pt x="507" y="66"/>
                    <a:pt x="500" y="145"/>
                  </a:cubicBezTo>
                  <a:lnTo>
                    <a:pt x="0" y="11174"/>
                  </a:lnTo>
                  <a:cubicBezTo>
                    <a:pt x="0" y="11257"/>
                    <a:pt x="61" y="11326"/>
                    <a:pt x="144" y="11333"/>
                  </a:cubicBezTo>
                  <a:cubicBezTo>
                    <a:pt x="227" y="11333"/>
                    <a:pt x="303" y="11273"/>
                    <a:pt x="303" y="11189"/>
                  </a:cubicBezTo>
                  <a:lnTo>
                    <a:pt x="802" y="160"/>
                  </a:lnTo>
                  <a:cubicBezTo>
                    <a:pt x="802" y="77"/>
                    <a:pt x="742" y="1"/>
                    <a:pt x="659" y="1"/>
                  </a:cubicBezTo>
                  <a:cubicBezTo>
                    <a:pt x="654" y="1"/>
                    <a:pt x="650" y="0"/>
                    <a:pt x="646" y="0"/>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63"/>
            <p:cNvSpPr/>
            <p:nvPr/>
          </p:nvSpPr>
          <p:spPr>
            <a:xfrm>
              <a:off x="4635300" y="2261900"/>
              <a:ext cx="685300" cy="264200"/>
            </a:xfrm>
            <a:custGeom>
              <a:avLst/>
              <a:gdLst/>
              <a:ahLst/>
              <a:cxnLst/>
              <a:rect l="l" t="t" r="r" b="b"/>
              <a:pathLst>
                <a:path w="27412" h="10568" extrusionOk="0">
                  <a:moveTo>
                    <a:pt x="22421" y="0"/>
                  </a:moveTo>
                  <a:cubicBezTo>
                    <a:pt x="22338" y="0"/>
                    <a:pt x="22254" y="24"/>
                    <a:pt x="22180" y="73"/>
                  </a:cubicBezTo>
                  <a:cubicBezTo>
                    <a:pt x="21968" y="209"/>
                    <a:pt x="21908" y="489"/>
                    <a:pt x="22044" y="701"/>
                  </a:cubicBezTo>
                  <a:lnTo>
                    <a:pt x="26230" y="7166"/>
                  </a:lnTo>
                  <a:cubicBezTo>
                    <a:pt x="26412" y="7454"/>
                    <a:pt x="26503" y="7779"/>
                    <a:pt x="26488" y="8120"/>
                  </a:cubicBezTo>
                  <a:cubicBezTo>
                    <a:pt x="26451" y="8989"/>
                    <a:pt x="25725" y="9665"/>
                    <a:pt x="24890" y="9665"/>
                  </a:cubicBezTo>
                  <a:cubicBezTo>
                    <a:pt x="24868" y="9665"/>
                    <a:pt x="24845" y="9665"/>
                    <a:pt x="24822" y="9664"/>
                  </a:cubicBezTo>
                  <a:lnTo>
                    <a:pt x="515" y="8566"/>
                  </a:lnTo>
                  <a:cubicBezTo>
                    <a:pt x="510" y="8566"/>
                    <a:pt x="504" y="8566"/>
                    <a:pt x="499" y="8566"/>
                  </a:cubicBezTo>
                  <a:cubicBezTo>
                    <a:pt x="227" y="8566"/>
                    <a:pt x="23" y="8753"/>
                    <a:pt x="16" y="8998"/>
                  </a:cubicBezTo>
                  <a:cubicBezTo>
                    <a:pt x="1" y="9248"/>
                    <a:pt x="197" y="9460"/>
                    <a:pt x="447" y="9467"/>
                  </a:cubicBezTo>
                  <a:lnTo>
                    <a:pt x="24754" y="10565"/>
                  </a:lnTo>
                  <a:cubicBezTo>
                    <a:pt x="24796" y="10567"/>
                    <a:pt x="24837" y="10568"/>
                    <a:pt x="24879" y="10568"/>
                  </a:cubicBezTo>
                  <a:cubicBezTo>
                    <a:pt x="26217" y="10568"/>
                    <a:pt x="27330" y="9509"/>
                    <a:pt x="27389" y="8158"/>
                  </a:cubicBezTo>
                  <a:cubicBezTo>
                    <a:pt x="27411" y="7628"/>
                    <a:pt x="27275" y="7120"/>
                    <a:pt x="26987" y="6674"/>
                  </a:cubicBezTo>
                  <a:lnTo>
                    <a:pt x="22801" y="209"/>
                  </a:lnTo>
                  <a:cubicBezTo>
                    <a:pt x="22714" y="74"/>
                    <a:pt x="22568" y="0"/>
                    <a:pt x="22421" y="0"/>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63"/>
            <p:cNvSpPr/>
            <p:nvPr/>
          </p:nvSpPr>
          <p:spPr>
            <a:xfrm>
              <a:off x="4931100" y="2250125"/>
              <a:ext cx="188700" cy="261900"/>
            </a:xfrm>
            <a:custGeom>
              <a:avLst/>
              <a:gdLst/>
              <a:ahLst/>
              <a:cxnLst/>
              <a:rect l="l" t="t" r="r" b="b"/>
              <a:pathLst>
                <a:path w="7548" h="10476" extrusionOk="0">
                  <a:moveTo>
                    <a:pt x="7037" y="0"/>
                  </a:moveTo>
                  <a:cubicBezTo>
                    <a:pt x="6971" y="0"/>
                    <a:pt x="6905" y="14"/>
                    <a:pt x="6844" y="44"/>
                  </a:cubicBezTo>
                  <a:lnTo>
                    <a:pt x="4474" y="1165"/>
                  </a:lnTo>
                  <a:cubicBezTo>
                    <a:pt x="3914" y="1430"/>
                    <a:pt x="3467" y="1891"/>
                    <a:pt x="3225" y="2459"/>
                  </a:cubicBezTo>
                  <a:lnTo>
                    <a:pt x="99" y="9847"/>
                  </a:lnTo>
                  <a:cubicBezTo>
                    <a:pt x="0" y="10082"/>
                    <a:pt x="106" y="10347"/>
                    <a:pt x="333" y="10445"/>
                  </a:cubicBezTo>
                  <a:cubicBezTo>
                    <a:pt x="386" y="10460"/>
                    <a:pt x="439" y="10476"/>
                    <a:pt x="492" y="10476"/>
                  </a:cubicBezTo>
                  <a:cubicBezTo>
                    <a:pt x="498" y="10476"/>
                    <a:pt x="505" y="10476"/>
                    <a:pt x="511" y="10476"/>
                  </a:cubicBezTo>
                  <a:cubicBezTo>
                    <a:pt x="686" y="10476"/>
                    <a:pt x="858" y="10371"/>
                    <a:pt x="931" y="10203"/>
                  </a:cubicBezTo>
                  <a:lnTo>
                    <a:pt x="4058" y="2815"/>
                  </a:lnTo>
                  <a:cubicBezTo>
                    <a:pt x="4217" y="2444"/>
                    <a:pt x="4497" y="2149"/>
                    <a:pt x="4860" y="1982"/>
                  </a:cubicBezTo>
                  <a:lnTo>
                    <a:pt x="7230" y="862"/>
                  </a:lnTo>
                  <a:cubicBezTo>
                    <a:pt x="7457" y="748"/>
                    <a:pt x="7548" y="483"/>
                    <a:pt x="7442" y="256"/>
                  </a:cubicBezTo>
                  <a:cubicBezTo>
                    <a:pt x="7365" y="93"/>
                    <a:pt x="7203" y="0"/>
                    <a:pt x="7037" y="0"/>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63"/>
            <p:cNvSpPr/>
            <p:nvPr/>
          </p:nvSpPr>
          <p:spPr>
            <a:xfrm>
              <a:off x="4861450" y="1770775"/>
              <a:ext cx="609025" cy="513775"/>
            </a:xfrm>
            <a:custGeom>
              <a:avLst/>
              <a:gdLst/>
              <a:ahLst/>
              <a:cxnLst/>
              <a:rect l="l" t="t" r="r" b="b"/>
              <a:pathLst>
                <a:path w="24361" h="20551" extrusionOk="0">
                  <a:moveTo>
                    <a:pt x="23871" y="0"/>
                  </a:moveTo>
                  <a:cubicBezTo>
                    <a:pt x="23848" y="0"/>
                    <a:pt x="23824" y="2"/>
                    <a:pt x="23800" y="6"/>
                  </a:cubicBezTo>
                  <a:lnTo>
                    <a:pt x="19107" y="793"/>
                  </a:lnTo>
                  <a:cubicBezTo>
                    <a:pt x="18138" y="960"/>
                    <a:pt x="17366" y="1679"/>
                    <a:pt x="17139" y="2633"/>
                  </a:cubicBezTo>
                  <a:lnTo>
                    <a:pt x="13036" y="19597"/>
                  </a:lnTo>
                  <a:lnTo>
                    <a:pt x="538" y="17931"/>
                  </a:lnTo>
                  <a:cubicBezTo>
                    <a:pt x="520" y="17929"/>
                    <a:pt x="501" y="17928"/>
                    <a:pt x="483" y="17928"/>
                  </a:cubicBezTo>
                  <a:cubicBezTo>
                    <a:pt x="262" y="17928"/>
                    <a:pt x="66" y="18094"/>
                    <a:pt x="31" y="18317"/>
                  </a:cubicBezTo>
                  <a:cubicBezTo>
                    <a:pt x="1" y="18567"/>
                    <a:pt x="175" y="18794"/>
                    <a:pt x="424" y="18825"/>
                  </a:cubicBezTo>
                  <a:lnTo>
                    <a:pt x="13316" y="20543"/>
                  </a:lnTo>
                  <a:cubicBezTo>
                    <a:pt x="13331" y="20551"/>
                    <a:pt x="13346" y="20551"/>
                    <a:pt x="13354" y="20551"/>
                  </a:cubicBezTo>
                  <a:cubicBezTo>
                    <a:pt x="13359" y="20551"/>
                    <a:pt x="13365" y="20551"/>
                    <a:pt x="13370" y="20551"/>
                  </a:cubicBezTo>
                  <a:cubicBezTo>
                    <a:pt x="13583" y="20551"/>
                    <a:pt x="13764" y="20409"/>
                    <a:pt x="13816" y="20202"/>
                  </a:cubicBezTo>
                  <a:lnTo>
                    <a:pt x="18017" y="2845"/>
                  </a:lnTo>
                  <a:cubicBezTo>
                    <a:pt x="18161" y="2247"/>
                    <a:pt x="18645" y="1792"/>
                    <a:pt x="19259" y="1686"/>
                  </a:cubicBezTo>
                  <a:lnTo>
                    <a:pt x="23952" y="899"/>
                  </a:lnTo>
                  <a:cubicBezTo>
                    <a:pt x="24194" y="854"/>
                    <a:pt x="24361" y="627"/>
                    <a:pt x="24323" y="377"/>
                  </a:cubicBezTo>
                  <a:cubicBezTo>
                    <a:pt x="24282" y="158"/>
                    <a:pt x="24092" y="0"/>
                    <a:pt x="23871" y="0"/>
                  </a:cubicBez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63"/>
            <p:cNvSpPr/>
            <p:nvPr/>
          </p:nvSpPr>
          <p:spPr>
            <a:xfrm>
              <a:off x="5356325" y="1762850"/>
              <a:ext cx="115100" cy="56150"/>
            </a:xfrm>
            <a:custGeom>
              <a:avLst/>
              <a:gdLst/>
              <a:ahLst/>
              <a:cxnLst/>
              <a:rect l="l" t="t" r="r" b="b"/>
              <a:pathLst>
                <a:path w="4604" h="2246" extrusionOk="0">
                  <a:moveTo>
                    <a:pt x="3713" y="1"/>
                  </a:moveTo>
                  <a:cubicBezTo>
                    <a:pt x="3667" y="1"/>
                    <a:pt x="3621" y="5"/>
                    <a:pt x="3574" y="12"/>
                  </a:cubicBezTo>
                  <a:lnTo>
                    <a:pt x="1" y="610"/>
                  </a:lnTo>
                  <a:lnTo>
                    <a:pt x="137" y="1428"/>
                  </a:lnTo>
                  <a:lnTo>
                    <a:pt x="273" y="2246"/>
                  </a:lnTo>
                  <a:lnTo>
                    <a:pt x="3846" y="1648"/>
                  </a:lnTo>
                  <a:cubicBezTo>
                    <a:pt x="4301" y="1572"/>
                    <a:pt x="4603" y="1148"/>
                    <a:pt x="4528" y="694"/>
                  </a:cubicBezTo>
                  <a:cubicBezTo>
                    <a:pt x="4460" y="286"/>
                    <a:pt x="4112" y="1"/>
                    <a:pt x="3713" y="1"/>
                  </a:cubicBezTo>
                  <a:close/>
                </a:path>
              </a:pathLst>
            </a:custGeom>
            <a:solidFill>
              <a:srgbClr val="FD7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63"/>
            <p:cNvSpPr/>
            <p:nvPr/>
          </p:nvSpPr>
          <p:spPr>
            <a:xfrm>
              <a:off x="4665775" y="2515925"/>
              <a:ext cx="122450" cy="119375"/>
            </a:xfrm>
            <a:custGeom>
              <a:avLst/>
              <a:gdLst/>
              <a:ahLst/>
              <a:cxnLst/>
              <a:rect l="l" t="t" r="r" b="b"/>
              <a:pathLst>
                <a:path w="4898" h="4775" extrusionOk="0">
                  <a:moveTo>
                    <a:pt x="2448" y="0"/>
                  </a:moveTo>
                  <a:cubicBezTo>
                    <a:pt x="1179" y="0"/>
                    <a:pt x="120" y="1001"/>
                    <a:pt x="61" y="2281"/>
                  </a:cubicBezTo>
                  <a:cubicBezTo>
                    <a:pt x="0" y="3598"/>
                    <a:pt x="1022" y="4719"/>
                    <a:pt x="2339" y="4772"/>
                  </a:cubicBezTo>
                  <a:cubicBezTo>
                    <a:pt x="2377" y="4773"/>
                    <a:pt x="2414" y="4774"/>
                    <a:pt x="2451" y="4774"/>
                  </a:cubicBezTo>
                  <a:cubicBezTo>
                    <a:pt x="3726" y="4774"/>
                    <a:pt x="4779" y="3773"/>
                    <a:pt x="4837" y="2493"/>
                  </a:cubicBezTo>
                  <a:cubicBezTo>
                    <a:pt x="4898" y="1176"/>
                    <a:pt x="3876" y="56"/>
                    <a:pt x="2559" y="3"/>
                  </a:cubicBezTo>
                  <a:cubicBezTo>
                    <a:pt x="2522" y="1"/>
                    <a:pt x="2485" y="0"/>
                    <a:pt x="2448" y="0"/>
                  </a:cubicBezTo>
                  <a:close/>
                </a:path>
              </a:pathLst>
            </a:custGeom>
            <a:solidFill>
              <a:srgbClr val="501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63"/>
            <p:cNvSpPr/>
            <p:nvPr/>
          </p:nvSpPr>
          <p:spPr>
            <a:xfrm>
              <a:off x="4695475" y="2544700"/>
              <a:ext cx="63050" cy="61800"/>
            </a:xfrm>
            <a:custGeom>
              <a:avLst/>
              <a:gdLst/>
              <a:ahLst/>
              <a:cxnLst/>
              <a:rect l="l" t="t" r="r" b="b"/>
              <a:pathLst>
                <a:path w="2522" h="2472" extrusionOk="0">
                  <a:moveTo>
                    <a:pt x="1262" y="1"/>
                  </a:moveTo>
                  <a:cubicBezTo>
                    <a:pt x="606" y="1"/>
                    <a:pt x="60" y="520"/>
                    <a:pt x="31" y="1183"/>
                  </a:cubicBezTo>
                  <a:cubicBezTo>
                    <a:pt x="1" y="1857"/>
                    <a:pt x="531" y="2432"/>
                    <a:pt x="1204" y="2470"/>
                  </a:cubicBezTo>
                  <a:cubicBezTo>
                    <a:pt x="1223" y="2471"/>
                    <a:pt x="1241" y="2471"/>
                    <a:pt x="1260" y="2471"/>
                  </a:cubicBezTo>
                  <a:cubicBezTo>
                    <a:pt x="1917" y="2471"/>
                    <a:pt x="2462" y="1952"/>
                    <a:pt x="2491" y="1289"/>
                  </a:cubicBezTo>
                  <a:cubicBezTo>
                    <a:pt x="2522" y="615"/>
                    <a:pt x="1999" y="32"/>
                    <a:pt x="1318" y="2"/>
                  </a:cubicBezTo>
                  <a:cubicBezTo>
                    <a:pt x="1299" y="1"/>
                    <a:pt x="1281" y="1"/>
                    <a:pt x="1262" y="1"/>
                  </a:cubicBezTo>
                  <a:close/>
                </a:path>
              </a:pathLst>
            </a:custGeom>
            <a:solidFill>
              <a:srgbClr val="FE97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63"/>
            <p:cNvSpPr/>
            <p:nvPr/>
          </p:nvSpPr>
          <p:spPr>
            <a:xfrm>
              <a:off x="4680900" y="2500275"/>
              <a:ext cx="93700" cy="13075"/>
            </a:xfrm>
            <a:custGeom>
              <a:avLst/>
              <a:gdLst/>
              <a:ahLst/>
              <a:cxnLst/>
              <a:rect l="l" t="t" r="r" b="b"/>
              <a:pathLst>
                <a:path w="3748" h="523" extrusionOk="0">
                  <a:moveTo>
                    <a:pt x="16" y="0"/>
                  </a:moveTo>
                  <a:lnTo>
                    <a:pt x="1" y="356"/>
                  </a:lnTo>
                  <a:lnTo>
                    <a:pt x="3733" y="523"/>
                  </a:lnTo>
                  <a:lnTo>
                    <a:pt x="3748" y="167"/>
                  </a:lnTo>
                  <a:lnTo>
                    <a:pt x="16" y="0"/>
                  </a:lnTo>
                  <a:close/>
                </a:path>
              </a:pathLst>
            </a:custGeom>
            <a:solidFill>
              <a:srgbClr val="8881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63"/>
            <p:cNvSpPr/>
            <p:nvPr/>
          </p:nvSpPr>
          <p:spPr>
            <a:xfrm>
              <a:off x="4700400" y="2510100"/>
              <a:ext cx="54350" cy="64575"/>
            </a:xfrm>
            <a:custGeom>
              <a:avLst/>
              <a:gdLst/>
              <a:ahLst/>
              <a:cxnLst/>
              <a:rect l="l" t="t" r="r" b="b"/>
              <a:pathLst>
                <a:path w="2174" h="2583" extrusionOk="0">
                  <a:moveTo>
                    <a:pt x="1" y="1"/>
                  </a:moveTo>
                  <a:cubicBezTo>
                    <a:pt x="1" y="1"/>
                    <a:pt x="235" y="2552"/>
                    <a:pt x="970" y="2582"/>
                  </a:cubicBezTo>
                  <a:cubicBezTo>
                    <a:pt x="975" y="2583"/>
                    <a:pt x="981" y="2583"/>
                    <a:pt x="986" y="2583"/>
                  </a:cubicBezTo>
                  <a:cubicBezTo>
                    <a:pt x="1718" y="2583"/>
                    <a:pt x="2173" y="99"/>
                    <a:pt x="2173" y="99"/>
                  </a:cubicBezTo>
                  <a:lnTo>
                    <a:pt x="1" y="1"/>
                  </a:ln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63"/>
            <p:cNvSpPr/>
            <p:nvPr/>
          </p:nvSpPr>
          <p:spPr>
            <a:xfrm>
              <a:off x="5147400" y="2537500"/>
              <a:ext cx="122475" cy="119550"/>
            </a:xfrm>
            <a:custGeom>
              <a:avLst/>
              <a:gdLst/>
              <a:ahLst/>
              <a:cxnLst/>
              <a:rect l="l" t="t" r="r" b="b"/>
              <a:pathLst>
                <a:path w="4899" h="4782" extrusionOk="0">
                  <a:moveTo>
                    <a:pt x="2460" y="1"/>
                  </a:moveTo>
                  <a:cubicBezTo>
                    <a:pt x="1180" y="1"/>
                    <a:pt x="120" y="997"/>
                    <a:pt x="61" y="2289"/>
                  </a:cubicBezTo>
                  <a:cubicBezTo>
                    <a:pt x="1" y="3606"/>
                    <a:pt x="1023" y="4719"/>
                    <a:pt x="2340" y="4779"/>
                  </a:cubicBezTo>
                  <a:cubicBezTo>
                    <a:pt x="2377" y="4781"/>
                    <a:pt x="2414" y="4782"/>
                    <a:pt x="2451" y="4782"/>
                  </a:cubicBezTo>
                  <a:cubicBezTo>
                    <a:pt x="3720" y="4782"/>
                    <a:pt x="4779" y="3781"/>
                    <a:pt x="4838" y="2501"/>
                  </a:cubicBezTo>
                  <a:cubicBezTo>
                    <a:pt x="4899" y="1183"/>
                    <a:pt x="3877" y="63"/>
                    <a:pt x="2559" y="3"/>
                  </a:cubicBezTo>
                  <a:cubicBezTo>
                    <a:pt x="2526" y="1"/>
                    <a:pt x="2493" y="1"/>
                    <a:pt x="2460" y="1"/>
                  </a:cubicBezTo>
                  <a:close/>
                </a:path>
              </a:pathLst>
            </a:custGeom>
            <a:solidFill>
              <a:srgbClr val="501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63"/>
            <p:cNvSpPr/>
            <p:nvPr/>
          </p:nvSpPr>
          <p:spPr>
            <a:xfrm>
              <a:off x="5177125" y="2566475"/>
              <a:ext cx="63050" cy="61600"/>
            </a:xfrm>
            <a:custGeom>
              <a:avLst/>
              <a:gdLst/>
              <a:ahLst/>
              <a:cxnLst/>
              <a:rect l="l" t="t" r="r" b="b"/>
              <a:pathLst>
                <a:path w="2522" h="2464" extrusionOk="0">
                  <a:moveTo>
                    <a:pt x="1262" y="1"/>
                  </a:moveTo>
                  <a:cubicBezTo>
                    <a:pt x="605" y="1"/>
                    <a:pt x="60" y="520"/>
                    <a:pt x="31" y="1175"/>
                  </a:cubicBezTo>
                  <a:cubicBezTo>
                    <a:pt x="0" y="1856"/>
                    <a:pt x="523" y="2432"/>
                    <a:pt x="1204" y="2462"/>
                  </a:cubicBezTo>
                  <a:cubicBezTo>
                    <a:pt x="1223" y="2463"/>
                    <a:pt x="1241" y="2463"/>
                    <a:pt x="1260" y="2463"/>
                  </a:cubicBezTo>
                  <a:cubicBezTo>
                    <a:pt x="1917" y="2463"/>
                    <a:pt x="2461" y="1951"/>
                    <a:pt x="2491" y="1289"/>
                  </a:cubicBezTo>
                  <a:cubicBezTo>
                    <a:pt x="2521" y="607"/>
                    <a:pt x="1999" y="32"/>
                    <a:pt x="1317" y="2"/>
                  </a:cubicBezTo>
                  <a:cubicBezTo>
                    <a:pt x="1299" y="1"/>
                    <a:pt x="1280" y="1"/>
                    <a:pt x="1262" y="1"/>
                  </a:cubicBezTo>
                  <a:close/>
                </a:path>
              </a:pathLst>
            </a:custGeom>
            <a:solidFill>
              <a:srgbClr val="FE97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63"/>
            <p:cNvSpPr/>
            <p:nvPr/>
          </p:nvSpPr>
          <p:spPr>
            <a:xfrm>
              <a:off x="5162350" y="2522025"/>
              <a:ext cx="93900" cy="13100"/>
            </a:xfrm>
            <a:custGeom>
              <a:avLst/>
              <a:gdLst/>
              <a:ahLst/>
              <a:cxnLst/>
              <a:rect l="l" t="t" r="r" b="b"/>
              <a:pathLst>
                <a:path w="3756" h="524" extrusionOk="0">
                  <a:moveTo>
                    <a:pt x="23" y="1"/>
                  </a:moveTo>
                  <a:lnTo>
                    <a:pt x="1" y="357"/>
                  </a:lnTo>
                  <a:lnTo>
                    <a:pt x="3740" y="523"/>
                  </a:lnTo>
                  <a:lnTo>
                    <a:pt x="3755" y="167"/>
                  </a:lnTo>
                  <a:lnTo>
                    <a:pt x="23" y="1"/>
                  </a:lnTo>
                  <a:close/>
                </a:path>
              </a:pathLst>
            </a:custGeom>
            <a:solidFill>
              <a:srgbClr val="8881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63"/>
            <p:cNvSpPr/>
            <p:nvPr/>
          </p:nvSpPr>
          <p:spPr>
            <a:xfrm>
              <a:off x="5182050" y="2531675"/>
              <a:ext cx="54325" cy="64775"/>
            </a:xfrm>
            <a:custGeom>
              <a:avLst/>
              <a:gdLst/>
              <a:ahLst/>
              <a:cxnLst/>
              <a:rect l="l" t="t" r="r" b="b"/>
              <a:pathLst>
                <a:path w="2173" h="2591" extrusionOk="0">
                  <a:moveTo>
                    <a:pt x="0" y="1"/>
                  </a:moveTo>
                  <a:cubicBezTo>
                    <a:pt x="0" y="1"/>
                    <a:pt x="235" y="2560"/>
                    <a:pt x="969" y="2590"/>
                  </a:cubicBezTo>
                  <a:cubicBezTo>
                    <a:pt x="973" y="2590"/>
                    <a:pt x="978" y="2590"/>
                    <a:pt x="982" y="2590"/>
                  </a:cubicBezTo>
                  <a:cubicBezTo>
                    <a:pt x="1716" y="2590"/>
                    <a:pt x="2173" y="99"/>
                    <a:pt x="2173" y="99"/>
                  </a:cubicBezTo>
                  <a:lnTo>
                    <a:pt x="0" y="1"/>
                  </a:lnTo>
                  <a:close/>
                </a:path>
              </a:pathLst>
            </a:custGeom>
            <a:solidFill>
              <a:srgbClr val="ABA7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63"/>
            <p:cNvSpPr/>
            <p:nvPr/>
          </p:nvSpPr>
          <p:spPr>
            <a:xfrm>
              <a:off x="4303550" y="2151725"/>
              <a:ext cx="318525" cy="257775"/>
            </a:xfrm>
            <a:custGeom>
              <a:avLst/>
              <a:gdLst/>
              <a:ahLst/>
              <a:cxnLst/>
              <a:rect l="l" t="t" r="r" b="b"/>
              <a:pathLst>
                <a:path w="12741" h="10311" extrusionOk="0">
                  <a:moveTo>
                    <a:pt x="5828" y="0"/>
                  </a:moveTo>
                  <a:cubicBezTo>
                    <a:pt x="3749" y="0"/>
                    <a:pt x="1793" y="1269"/>
                    <a:pt x="1015" y="3329"/>
                  </a:cubicBezTo>
                  <a:cubicBezTo>
                    <a:pt x="0" y="5986"/>
                    <a:pt x="1340" y="8969"/>
                    <a:pt x="4005" y="9976"/>
                  </a:cubicBezTo>
                  <a:cubicBezTo>
                    <a:pt x="4605" y="10203"/>
                    <a:pt x="5221" y="10311"/>
                    <a:pt x="5827" y="10311"/>
                  </a:cubicBezTo>
                  <a:cubicBezTo>
                    <a:pt x="7908" y="10311"/>
                    <a:pt x="9872" y="9043"/>
                    <a:pt x="10651" y="6986"/>
                  </a:cubicBezTo>
                  <a:cubicBezTo>
                    <a:pt x="11143" y="5683"/>
                    <a:pt x="11075" y="4313"/>
                    <a:pt x="10568" y="3125"/>
                  </a:cubicBezTo>
                  <a:lnTo>
                    <a:pt x="12741" y="665"/>
                  </a:lnTo>
                  <a:lnTo>
                    <a:pt x="9402" y="1437"/>
                  </a:lnTo>
                  <a:cubicBezTo>
                    <a:pt x="8918" y="975"/>
                    <a:pt x="8327" y="589"/>
                    <a:pt x="7661" y="339"/>
                  </a:cubicBezTo>
                  <a:cubicBezTo>
                    <a:pt x="7057" y="109"/>
                    <a:pt x="6437" y="0"/>
                    <a:pt x="58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63"/>
            <p:cNvSpPr/>
            <p:nvPr/>
          </p:nvSpPr>
          <p:spPr>
            <a:xfrm>
              <a:off x="4369975" y="2190100"/>
              <a:ext cx="173750" cy="181700"/>
            </a:xfrm>
            <a:custGeom>
              <a:avLst/>
              <a:gdLst/>
              <a:ahLst/>
              <a:cxnLst/>
              <a:rect l="l" t="t" r="r" b="b"/>
              <a:pathLst>
                <a:path w="6950" h="7268" extrusionOk="0">
                  <a:moveTo>
                    <a:pt x="4368" y="0"/>
                  </a:moveTo>
                  <a:lnTo>
                    <a:pt x="2567" y="1787"/>
                  </a:lnTo>
                  <a:lnTo>
                    <a:pt x="76" y="1310"/>
                  </a:lnTo>
                  <a:lnTo>
                    <a:pt x="1219" y="3581"/>
                  </a:lnTo>
                  <a:lnTo>
                    <a:pt x="0" y="5806"/>
                  </a:lnTo>
                  <a:lnTo>
                    <a:pt x="0" y="5806"/>
                  </a:lnTo>
                  <a:lnTo>
                    <a:pt x="2506" y="5420"/>
                  </a:lnTo>
                  <a:lnTo>
                    <a:pt x="4240" y="7267"/>
                  </a:lnTo>
                  <a:lnTo>
                    <a:pt x="4648" y="4762"/>
                  </a:lnTo>
                  <a:lnTo>
                    <a:pt x="6950" y="3679"/>
                  </a:lnTo>
                  <a:lnTo>
                    <a:pt x="4694" y="2513"/>
                  </a:lnTo>
                  <a:lnTo>
                    <a:pt x="436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63"/>
            <p:cNvSpPr/>
            <p:nvPr/>
          </p:nvSpPr>
          <p:spPr>
            <a:xfrm>
              <a:off x="5274400" y="2259725"/>
              <a:ext cx="26125" cy="20475"/>
            </a:xfrm>
            <a:custGeom>
              <a:avLst/>
              <a:gdLst/>
              <a:ahLst/>
              <a:cxnLst/>
              <a:rect l="l" t="t" r="r" b="b"/>
              <a:pathLst>
                <a:path w="1045" h="819" extrusionOk="0">
                  <a:moveTo>
                    <a:pt x="523" y="1"/>
                  </a:moveTo>
                  <a:cubicBezTo>
                    <a:pt x="0" y="1"/>
                    <a:pt x="0" y="818"/>
                    <a:pt x="523" y="818"/>
                  </a:cubicBezTo>
                  <a:cubicBezTo>
                    <a:pt x="1045" y="818"/>
                    <a:pt x="1045" y="1"/>
                    <a:pt x="5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63"/>
            <p:cNvSpPr/>
            <p:nvPr/>
          </p:nvSpPr>
          <p:spPr>
            <a:xfrm>
              <a:off x="5355200" y="2161900"/>
              <a:ext cx="15925" cy="12125"/>
            </a:xfrm>
            <a:custGeom>
              <a:avLst/>
              <a:gdLst/>
              <a:ahLst/>
              <a:cxnLst/>
              <a:rect l="l" t="t" r="r" b="b"/>
              <a:pathLst>
                <a:path w="637" h="485" extrusionOk="0">
                  <a:moveTo>
                    <a:pt x="318" y="0"/>
                  </a:moveTo>
                  <a:cubicBezTo>
                    <a:pt x="1" y="0"/>
                    <a:pt x="1" y="485"/>
                    <a:pt x="318" y="485"/>
                  </a:cubicBezTo>
                  <a:cubicBezTo>
                    <a:pt x="636" y="485"/>
                    <a:pt x="636" y="0"/>
                    <a:pt x="3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63"/>
            <p:cNvSpPr/>
            <p:nvPr/>
          </p:nvSpPr>
          <p:spPr>
            <a:xfrm>
              <a:off x="5402900" y="2203525"/>
              <a:ext cx="15925" cy="12150"/>
            </a:xfrm>
            <a:custGeom>
              <a:avLst/>
              <a:gdLst/>
              <a:ahLst/>
              <a:cxnLst/>
              <a:rect l="l" t="t" r="r" b="b"/>
              <a:pathLst>
                <a:path w="637" h="486" extrusionOk="0">
                  <a:moveTo>
                    <a:pt x="318" y="1"/>
                  </a:moveTo>
                  <a:cubicBezTo>
                    <a:pt x="8" y="1"/>
                    <a:pt x="0" y="485"/>
                    <a:pt x="318" y="485"/>
                  </a:cubicBezTo>
                  <a:cubicBezTo>
                    <a:pt x="636" y="485"/>
                    <a:pt x="636" y="1"/>
                    <a:pt x="3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63"/>
            <p:cNvSpPr/>
            <p:nvPr/>
          </p:nvSpPr>
          <p:spPr>
            <a:xfrm>
              <a:off x="5399475" y="2143525"/>
              <a:ext cx="15750" cy="12150"/>
            </a:xfrm>
            <a:custGeom>
              <a:avLst/>
              <a:gdLst/>
              <a:ahLst/>
              <a:cxnLst/>
              <a:rect l="l" t="t" r="r" b="b"/>
              <a:pathLst>
                <a:path w="630" h="486" extrusionOk="0">
                  <a:moveTo>
                    <a:pt x="311" y="1"/>
                  </a:moveTo>
                  <a:cubicBezTo>
                    <a:pt x="1" y="1"/>
                    <a:pt x="1" y="485"/>
                    <a:pt x="311" y="485"/>
                  </a:cubicBezTo>
                  <a:cubicBezTo>
                    <a:pt x="629" y="485"/>
                    <a:pt x="629" y="1"/>
                    <a:pt x="3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63"/>
            <p:cNvSpPr/>
            <p:nvPr/>
          </p:nvSpPr>
          <p:spPr>
            <a:xfrm>
              <a:off x="5352750" y="2241750"/>
              <a:ext cx="20825" cy="56250"/>
            </a:xfrm>
            <a:custGeom>
              <a:avLst/>
              <a:gdLst/>
              <a:ahLst/>
              <a:cxnLst/>
              <a:rect l="l" t="t" r="r" b="b"/>
              <a:pathLst>
                <a:path w="833" h="2250" extrusionOk="0">
                  <a:moveTo>
                    <a:pt x="416" y="1"/>
                  </a:moveTo>
                  <a:lnTo>
                    <a:pt x="0" y="1129"/>
                  </a:lnTo>
                  <a:lnTo>
                    <a:pt x="416" y="2249"/>
                  </a:lnTo>
                  <a:lnTo>
                    <a:pt x="833" y="1129"/>
                  </a:lnTo>
                  <a:lnTo>
                    <a:pt x="41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63"/>
            <p:cNvSpPr/>
            <p:nvPr/>
          </p:nvSpPr>
          <p:spPr>
            <a:xfrm>
              <a:off x="5277600" y="2174375"/>
              <a:ext cx="16700" cy="44325"/>
            </a:xfrm>
            <a:custGeom>
              <a:avLst/>
              <a:gdLst/>
              <a:ahLst/>
              <a:cxnLst/>
              <a:rect l="l" t="t" r="r" b="b"/>
              <a:pathLst>
                <a:path w="668" h="1773" extrusionOk="0">
                  <a:moveTo>
                    <a:pt x="334" y="1"/>
                  </a:moveTo>
                  <a:lnTo>
                    <a:pt x="1" y="887"/>
                  </a:lnTo>
                  <a:lnTo>
                    <a:pt x="334" y="1772"/>
                  </a:lnTo>
                  <a:lnTo>
                    <a:pt x="667" y="887"/>
                  </a:lnTo>
                  <a:lnTo>
                    <a:pt x="33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63"/>
            <p:cNvSpPr/>
            <p:nvPr/>
          </p:nvSpPr>
          <p:spPr>
            <a:xfrm>
              <a:off x="5429379" y="1939524"/>
              <a:ext cx="26350" cy="20450"/>
            </a:xfrm>
            <a:custGeom>
              <a:avLst/>
              <a:gdLst/>
              <a:ahLst/>
              <a:cxnLst/>
              <a:rect l="l" t="t" r="r" b="b"/>
              <a:pathLst>
                <a:path w="1054" h="818" extrusionOk="0">
                  <a:moveTo>
                    <a:pt x="531" y="0"/>
                  </a:moveTo>
                  <a:cubicBezTo>
                    <a:pt x="8" y="0"/>
                    <a:pt x="1" y="818"/>
                    <a:pt x="531" y="818"/>
                  </a:cubicBezTo>
                  <a:cubicBezTo>
                    <a:pt x="1053" y="818"/>
                    <a:pt x="1053" y="0"/>
                    <a:pt x="5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63"/>
            <p:cNvSpPr/>
            <p:nvPr/>
          </p:nvSpPr>
          <p:spPr>
            <a:xfrm>
              <a:off x="5405354" y="2002549"/>
              <a:ext cx="15725" cy="12125"/>
            </a:xfrm>
            <a:custGeom>
              <a:avLst/>
              <a:gdLst/>
              <a:ahLst/>
              <a:cxnLst/>
              <a:rect l="l" t="t" r="r" b="b"/>
              <a:pathLst>
                <a:path w="629" h="485" extrusionOk="0">
                  <a:moveTo>
                    <a:pt x="311" y="0"/>
                  </a:moveTo>
                  <a:cubicBezTo>
                    <a:pt x="0" y="0"/>
                    <a:pt x="0" y="485"/>
                    <a:pt x="311" y="485"/>
                  </a:cubicBezTo>
                  <a:cubicBezTo>
                    <a:pt x="629" y="485"/>
                    <a:pt x="629" y="0"/>
                    <a:pt x="3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63"/>
            <p:cNvSpPr/>
            <p:nvPr/>
          </p:nvSpPr>
          <p:spPr>
            <a:xfrm>
              <a:off x="5371279" y="1957124"/>
              <a:ext cx="15750" cy="12325"/>
            </a:xfrm>
            <a:custGeom>
              <a:avLst/>
              <a:gdLst/>
              <a:ahLst/>
              <a:cxnLst/>
              <a:rect l="l" t="t" r="r" b="b"/>
              <a:pathLst>
                <a:path w="630" h="493" extrusionOk="0">
                  <a:moveTo>
                    <a:pt x="319" y="0"/>
                  </a:moveTo>
                  <a:cubicBezTo>
                    <a:pt x="1" y="0"/>
                    <a:pt x="1" y="492"/>
                    <a:pt x="319" y="492"/>
                  </a:cubicBezTo>
                  <a:cubicBezTo>
                    <a:pt x="629" y="492"/>
                    <a:pt x="629" y="0"/>
                    <a:pt x="3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63"/>
            <p:cNvSpPr/>
            <p:nvPr/>
          </p:nvSpPr>
          <p:spPr>
            <a:xfrm>
              <a:off x="5344229" y="2009174"/>
              <a:ext cx="15725" cy="12325"/>
            </a:xfrm>
            <a:custGeom>
              <a:avLst/>
              <a:gdLst/>
              <a:ahLst/>
              <a:cxnLst/>
              <a:rect l="l" t="t" r="r" b="b"/>
              <a:pathLst>
                <a:path w="629" h="493" extrusionOk="0">
                  <a:moveTo>
                    <a:pt x="311" y="0"/>
                  </a:moveTo>
                  <a:cubicBezTo>
                    <a:pt x="0" y="0"/>
                    <a:pt x="0" y="492"/>
                    <a:pt x="311" y="492"/>
                  </a:cubicBezTo>
                  <a:cubicBezTo>
                    <a:pt x="629" y="492"/>
                    <a:pt x="629" y="0"/>
                    <a:pt x="3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63"/>
            <p:cNvSpPr/>
            <p:nvPr/>
          </p:nvSpPr>
          <p:spPr>
            <a:xfrm>
              <a:off x="5395879" y="1860424"/>
              <a:ext cx="23125" cy="62100"/>
            </a:xfrm>
            <a:custGeom>
              <a:avLst/>
              <a:gdLst/>
              <a:ahLst/>
              <a:cxnLst/>
              <a:rect l="l" t="t" r="r" b="b"/>
              <a:pathLst>
                <a:path w="925" h="2484" extrusionOk="0">
                  <a:moveTo>
                    <a:pt x="463" y="0"/>
                  </a:moveTo>
                  <a:lnTo>
                    <a:pt x="1" y="1242"/>
                  </a:lnTo>
                  <a:lnTo>
                    <a:pt x="463" y="2483"/>
                  </a:lnTo>
                  <a:lnTo>
                    <a:pt x="924" y="1242"/>
                  </a:lnTo>
                  <a:lnTo>
                    <a:pt x="46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TextBox 7">
            <a:extLst>
              <a:ext uri="{FF2B5EF4-FFF2-40B4-BE49-F238E27FC236}">
                <a16:creationId xmlns:a16="http://schemas.microsoft.com/office/drawing/2014/main" id="{0727AA90-A0EA-A7CA-22C3-0925D686B22D}"/>
              </a:ext>
            </a:extLst>
          </p:cNvPr>
          <p:cNvSpPr txBox="1"/>
          <p:nvPr/>
        </p:nvSpPr>
        <p:spPr>
          <a:xfrm>
            <a:off x="2858976" y="2239519"/>
            <a:ext cx="4234944" cy="2343655"/>
          </a:xfrm>
          <a:prstGeom prst="rect">
            <a:avLst/>
          </a:prstGeom>
          <a:noFill/>
        </p:spPr>
        <p:txBody>
          <a:bodyPr wrap="square">
            <a:spAutoFit/>
          </a:bodyPr>
          <a:lstStyle/>
          <a:p>
            <a:pPr algn="just">
              <a:lnSpc>
                <a:spcPct val="150000"/>
              </a:lnSpc>
            </a:pPr>
            <a:r>
              <a:rPr lang="en-US" sz="2000" b="0" i="0" dirty="0" err="1">
                <a:effectLst/>
                <a:latin typeface="+mj-lt"/>
              </a:rPr>
              <a:t>Nếu</a:t>
            </a:r>
            <a:r>
              <a:rPr lang="en-US" sz="2000" b="0" i="0" dirty="0">
                <a:effectLst/>
                <a:latin typeface="+mj-lt"/>
              </a:rPr>
              <a:t> </a:t>
            </a:r>
            <a:r>
              <a:rPr lang="en-US" sz="2000" b="0" i="0" dirty="0" err="1">
                <a:effectLst/>
                <a:latin typeface="+mj-lt"/>
              </a:rPr>
              <a:t>gradien</a:t>
            </a:r>
            <a:r>
              <a:rPr lang="en-US" sz="2000" b="0" i="0" dirty="0">
                <a:effectLst/>
                <a:latin typeface="+mj-lt"/>
              </a:rPr>
              <a:t> </a:t>
            </a:r>
            <a:r>
              <a:rPr lang="en-US" sz="2000" b="0" i="0" dirty="0" err="1">
                <a:effectLst/>
                <a:latin typeface="+mj-lt"/>
              </a:rPr>
              <a:t>nồng</a:t>
            </a:r>
            <a:r>
              <a:rPr lang="en-US" sz="2000" b="0" i="0" dirty="0">
                <a:effectLst/>
                <a:latin typeface="+mj-lt"/>
              </a:rPr>
              <a:t> </a:t>
            </a:r>
            <a:r>
              <a:rPr lang="en-US" sz="2000" b="0" i="0" dirty="0" err="1">
                <a:effectLst/>
                <a:latin typeface="+mj-lt"/>
              </a:rPr>
              <a:t>độ</a:t>
            </a:r>
            <a:r>
              <a:rPr lang="en-US" sz="2000" b="0" i="0" dirty="0">
                <a:effectLst/>
                <a:latin typeface="+mj-lt"/>
              </a:rPr>
              <a:t> </a:t>
            </a:r>
            <a:r>
              <a:rPr lang="en-US" sz="2000" b="0" i="0" dirty="0" err="1">
                <a:effectLst/>
                <a:latin typeface="+mj-lt"/>
              </a:rPr>
              <a:t>tăng</a:t>
            </a:r>
            <a:r>
              <a:rPr lang="en-US" sz="2000" b="0" i="0" dirty="0">
                <a:effectLst/>
                <a:latin typeface="+mj-lt"/>
              </a:rPr>
              <a:t> </a:t>
            </a:r>
            <a:r>
              <a:rPr lang="en-US" sz="2000" b="0" i="0" dirty="0" err="1">
                <a:effectLst/>
                <a:latin typeface="+mj-lt"/>
              </a:rPr>
              <a:t>tức</a:t>
            </a:r>
            <a:r>
              <a:rPr lang="en-US" sz="2000" b="0" i="0" dirty="0">
                <a:effectLst/>
                <a:latin typeface="+mj-lt"/>
              </a:rPr>
              <a:t> </a:t>
            </a:r>
            <a:r>
              <a:rPr lang="en-US" sz="2000" b="0" i="0" dirty="0" err="1">
                <a:effectLst/>
                <a:latin typeface="+mj-lt"/>
              </a:rPr>
              <a:t>là</a:t>
            </a:r>
            <a:r>
              <a:rPr lang="en-US" sz="2000" b="0" i="0" dirty="0">
                <a:effectLst/>
                <a:latin typeface="+mj-lt"/>
              </a:rPr>
              <a:t> </a:t>
            </a:r>
            <a:r>
              <a:rPr lang="en-US" sz="2000" b="0" i="0" dirty="0" err="1">
                <a:effectLst/>
                <a:latin typeface="+mj-lt"/>
              </a:rPr>
              <a:t>sự</a:t>
            </a:r>
            <a:r>
              <a:rPr lang="en-US" sz="2000" b="0" i="0" dirty="0">
                <a:effectLst/>
                <a:latin typeface="+mj-lt"/>
              </a:rPr>
              <a:t> </a:t>
            </a:r>
            <a:r>
              <a:rPr lang="en-US" sz="2000" b="0" i="0" dirty="0" err="1">
                <a:effectLst/>
                <a:latin typeface="+mj-lt"/>
              </a:rPr>
              <a:t>chênh</a:t>
            </a:r>
            <a:r>
              <a:rPr lang="en-US" sz="2000" b="0" i="0" dirty="0">
                <a:effectLst/>
                <a:latin typeface="+mj-lt"/>
              </a:rPr>
              <a:t> </a:t>
            </a:r>
            <a:r>
              <a:rPr lang="en-US" sz="2000" b="0" i="0" dirty="0" err="1">
                <a:effectLst/>
                <a:latin typeface="+mj-lt"/>
              </a:rPr>
              <a:t>lệch</a:t>
            </a:r>
            <a:r>
              <a:rPr lang="en-US" sz="2000" b="0" i="0" dirty="0">
                <a:effectLst/>
                <a:latin typeface="+mj-lt"/>
              </a:rPr>
              <a:t> </a:t>
            </a:r>
            <a:r>
              <a:rPr lang="en-US" sz="2000" b="0" i="0" dirty="0" err="1">
                <a:effectLst/>
                <a:latin typeface="+mj-lt"/>
              </a:rPr>
              <a:t>nồng</a:t>
            </a:r>
            <a:r>
              <a:rPr lang="en-US" sz="2000" b="0" i="0" dirty="0">
                <a:effectLst/>
                <a:latin typeface="+mj-lt"/>
              </a:rPr>
              <a:t> </a:t>
            </a:r>
            <a:r>
              <a:rPr lang="en-US" sz="2000" b="0" i="0" dirty="0" err="1">
                <a:effectLst/>
                <a:latin typeface="+mj-lt"/>
              </a:rPr>
              <a:t>độ</a:t>
            </a:r>
            <a:r>
              <a:rPr lang="en-US" sz="2000" b="0" i="0" dirty="0">
                <a:effectLst/>
                <a:latin typeface="+mj-lt"/>
              </a:rPr>
              <a:t> </a:t>
            </a:r>
            <a:r>
              <a:rPr lang="en-US" sz="2000" b="0" i="0" dirty="0" err="1">
                <a:effectLst/>
                <a:latin typeface="+mj-lt"/>
              </a:rPr>
              <a:t>giữa</a:t>
            </a:r>
            <a:r>
              <a:rPr lang="en-US" sz="2000" b="0" i="0" dirty="0">
                <a:effectLst/>
                <a:latin typeface="+mj-lt"/>
              </a:rPr>
              <a:t> </a:t>
            </a:r>
            <a:r>
              <a:rPr lang="en-US" sz="2000" b="0" i="0" dirty="0" err="1">
                <a:effectLst/>
                <a:latin typeface="+mj-lt"/>
              </a:rPr>
              <a:t>hai</a:t>
            </a:r>
            <a:r>
              <a:rPr lang="en-US" sz="2000" b="0" i="0" dirty="0">
                <a:effectLst/>
                <a:latin typeface="+mj-lt"/>
              </a:rPr>
              <a:t> </a:t>
            </a:r>
            <a:r>
              <a:rPr lang="en-US" sz="2000" b="0" i="0" dirty="0" err="1">
                <a:effectLst/>
                <a:latin typeface="+mj-lt"/>
              </a:rPr>
              <a:t>vùng</a:t>
            </a:r>
            <a:r>
              <a:rPr lang="en-US" sz="2000" b="0" i="0" dirty="0">
                <a:effectLst/>
                <a:latin typeface="+mj-lt"/>
              </a:rPr>
              <a:t> </a:t>
            </a:r>
            <a:r>
              <a:rPr lang="en-US" sz="2000" b="0" i="0" dirty="0" err="1">
                <a:effectLst/>
                <a:latin typeface="+mj-lt"/>
              </a:rPr>
              <a:t>tăng</a:t>
            </a:r>
            <a:r>
              <a:rPr lang="en-US" sz="2000" b="0" i="0" dirty="0">
                <a:effectLst/>
                <a:latin typeface="+mj-lt"/>
              </a:rPr>
              <a:t>, </a:t>
            </a:r>
            <a:r>
              <a:rPr lang="en-US" sz="2000" b="0" i="0" dirty="0" err="1">
                <a:effectLst/>
                <a:latin typeface="+mj-lt"/>
              </a:rPr>
              <a:t>vậy</a:t>
            </a:r>
            <a:r>
              <a:rPr lang="en-US" sz="2000" b="0" i="0" dirty="0">
                <a:effectLst/>
                <a:latin typeface="+mj-lt"/>
              </a:rPr>
              <a:t> </a:t>
            </a:r>
            <a:r>
              <a:rPr lang="en-US" sz="2000" b="0" i="0" dirty="0" err="1">
                <a:effectLst/>
                <a:latin typeface="+mj-lt"/>
              </a:rPr>
              <a:t>tốc</a:t>
            </a:r>
            <a:r>
              <a:rPr lang="en-US" sz="2000" b="0" i="0" dirty="0">
                <a:effectLst/>
                <a:latin typeface="+mj-lt"/>
              </a:rPr>
              <a:t> </a:t>
            </a:r>
            <a:r>
              <a:rPr lang="en-US" sz="2000" b="0" i="0" dirty="0" err="1">
                <a:effectLst/>
                <a:latin typeface="+mj-lt"/>
              </a:rPr>
              <a:t>độ</a:t>
            </a:r>
            <a:r>
              <a:rPr lang="en-US" sz="2000" b="0" i="0" dirty="0">
                <a:effectLst/>
                <a:latin typeface="+mj-lt"/>
              </a:rPr>
              <a:t> </a:t>
            </a:r>
            <a:r>
              <a:rPr lang="en-US" sz="2000" b="0" i="0" dirty="0" err="1">
                <a:effectLst/>
                <a:latin typeface="+mj-lt"/>
              </a:rPr>
              <a:t>khuếch</a:t>
            </a:r>
            <a:r>
              <a:rPr lang="en-US" sz="2000" b="0" i="0" dirty="0">
                <a:effectLst/>
                <a:latin typeface="+mj-lt"/>
              </a:rPr>
              <a:t> </a:t>
            </a:r>
            <a:r>
              <a:rPr lang="en-US" sz="2000" b="0" i="0" dirty="0" err="1">
                <a:effectLst/>
                <a:latin typeface="+mj-lt"/>
              </a:rPr>
              <a:t>tán</a:t>
            </a:r>
            <a:r>
              <a:rPr lang="en-US" sz="2000" b="0" i="0" dirty="0">
                <a:effectLst/>
                <a:latin typeface="+mj-lt"/>
              </a:rPr>
              <a:t> </a:t>
            </a:r>
            <a:r>
              <a:rPr lang="en-US" sz="2000" b="0" i="0" dirty="0" err="1">
                <a:effectLst/>
                <a:latin typeface="+mj-lt"/>
              </a:rPr>
              <a:t>sẽ</a:t>
            </a:r>
            <a:r>
              <a:rPr lang="en-US" sz="2000" b="0" i="0" dirty="0">
                <a:effectLst/>
                <a:latin typeface="+mj-lt"/>
              </a:rPr>
              <a:t> </a:t>
            </a:r>
            <a:r>
              <a:rPr lang="en-US" sz="2000" b="0" i="0" dirty="0" err="1">
                <a:effectLst/>
                <a:latin typeface="+mj-lt"/>
              </a:rPr>
              <a:t>tăng</a:t>
            </a:r>
            <a:r>
              <a:rPr lang="en-US" sz="2000" b="0" i="0" dirty="0">
                <a:effectLst/>
                <a:latin typeface="+mj-lt"/>
              </a:rPr>
              <a:t> </a:t>
            </a:r>
            <a:r>
              <a:rPr lang="en-US" sz="2000" b="0" i="0" dirty="0" err="1">
                <a:effectLst/>
                <a:latin typeface="+mj-lt"/>
              </a:rPr>
              <a:t>theo</a:t>
            </a:r>
            <a:r>
              <a:rPr lang="en-US" sz="2000" b="0" i="0" dirty="0">
                <a:effectLst/>
                <a:latin typeface="+mj-lt"/>
              </a:rPr>
              <a:t> </a:t>
            </a:r>
            <a:r>
              <a:rPr lang="en-US" sz="2000" b="0" i="0" dirty="0" err="1">
                <a:effectLst/>
                <a:latin typeface="+mj-lt"/>
              </a:rPr>
              <a:t>để</a:t>
            </a:r>
            <a:r>
              <a:rPr lang="en-US" sz="2000" b="0" i="0" dirty="0">
                <a:effectLst/>
                <a:latin typeface="+mj-lt"/>
              </a:rPr>
              <a:t> </a:t>
            </a:r>
            <a:r>
              <a:rPr lang="en-US" sz="2000" b="0" i="0" dirty="0" err="1">
                <a:effectLst/>
                <a:latin typeface="+mj-lt"/>
              </a:rPr>
              <a:t>đạt</a:t>
            </a:r>
            <a:r>
              <a:rPr lang="en-US" sz="2000" b="0" i="0" dirty="0">
                <a:effectLst/>
                <a:latin typeface="+mj-lt"/>
              </a:rPr>
              <a:t> </a:t>
            </a:r>
            <a:r>
              <a:rPr lang="en-US" sz="2000" b="0" i="0" dirty="0" err="1">
                <a:effectLst/>
                <a:latin typeface="+mj-lt"/>
              </a:rPr>
              <a:t>trạng</a:t>
            </a:r>
            <a:r>
              <a:rPr lang="en-US" sz="2000" b="0" i="0" dirty="0">
                <a:effectLst/>
                <a:latin typeface="+mj-lt"/>
              </a:rPr>
              <a:t> </a:t>
            </a:r>
            <a:r>
              <a:rPr lang="en-US" sz="2000" b="0" i="0" dirty="0" err="1">
                <a:effectLst/>
                <a:latin typeface="+mj-lt"/>
              </a:rPr>
              <a:t>thái</a:t>
            </a:r>
            <a:r>
              <a:rPr lang="en-US" sz="2000" b="0" i="0" dirty="0">
                <a:effectLst/>
                <a:latin typeface="+mj-lt"/>
              </a:rPr>
              <a:t> </a:t>
            </a:r>
            <a:r>
              <a:rPr lang="en-US" sz="2000" b="0" i="0" dirty="0" err="1">
                <a:effectLst/>
                <a:latin typeface="+mj-lt"/>
              </a:rPr>
              <a:t>cân</a:t>
            </a:r>
            <a:r>
              <a:rPr lang="en-US" sz="2000" b="0" i="0" dirty="0">
                <a:effectLst/>
                <a:latin typeface="+mj-lt"/>
              </a:rPr>
              <a:t> </a:t>
            </a:r>
            <a:r>
              <a:rPr lang="en-US" sz="2000" b="0" i="0" dirty="0" err="1">
                <a:effectLst/>
                <a:latin typeface="+mj-lt"/>
              </a:rPr>
              <a:t>bằng</a:t>
            </a:r>
            <a:r>
              <a:rPr lang="en-US" sz="2000" b="0" i="0" dirty="0">
                <a:effectLst/>
                <a:latin typeface="+mj-lt"/>
              </a:rPr>
              <a:t> </a:t>
            </a:r>
            <a:r>
              <a:rPr lang="en-US" sz="2000" b="0" i="0" dirty="0" err="1">
                <a:effectLst/>
                <a:latin typeface="+mj-lt"/>
              </a:rPr>
              <a:t>nhanh</a:t>
            </a:r>
            <a:r>
              <a:rPr lang="en-US" sz="2000" b="0" i="0" dirty="0">
                <a:effectLst/>
                <a:latin typeface="+mj-lt"/>
              </a:rPr>
              <a:t> </a:t>
            </a:r>
            <a:r>
              <a:rPr lang="en-US" sz="2000" b="0" i="0" dirty="0" err="1">
                <a:effectLst/>
                <a:latin typeface="+mj-lt"/>
              </a:rPr>
              <a:t>nhất</a:t>
            </a:r>
            <a:r>
              <a:rPr lang="en-US" sz="2000" b="0" i="0" dirty="0">
                <a:effectLst/>
                <a:latin typeface="+mj-lt"/>
              </a:rPr>
              <a:t>.</a:t>
            </a:r>
            <a:endParaRPr lang="en-US" sz="2000" dirty="0">
              <a:latin typeface="+mj-lt"/>
            </a:endParaRPr>
          </a:p>
        </p:txBody>
      </p:sp>
      <p:sp>
        <p:nvSpPr>
          <p:cNvPr id="9" name="Rectangle 8">
            <a:extLst>
              <a:ext uri="{FF2B5EF4-FFF2-40B4-BE49-F238E27FC236}">
                <a16:creationId xmlns:a16="http://schemas.microsoft.com/office/drawing/2014/main" id="{7868AE6C-8931-AD1D-91F0-2E6C8451A045}"/>
              </a:ext>
            </a:extLst>
          </p:cNvPr>
          <p:cNvSpPr/>
          <p:nvPr/>
        </p:nvSpPr>
        <p:spPr>
          <a:xfrm>
            <a:off x="441138" y="118346"/>
            <a:ext cx="6962645" cy="11713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300"/>
              </a:spcBef>
              <a:spcAft>
                <a:spcPts val="300"/>
              </a:spcAft>
            </a:pPr>
            <a:r>
              <a:rPr lang="en-US" sz="2000" dirty="0" err="1">
                <a:solidFill>
                  <a:srgbClr val="000000"/>
                </a:solidFill>
                <a:effectLst/>
                <a:latin typeface="+mj-lt"/>
                <a:ea typeface="Times New Roman" panose="02020603050405020304" pitchFamily="18" charset="0"/>
              </a:rPr>
              <a:t>Nếu</a:t>
            </a:r>
            <a:r>
              <a:rPr lang="en-US" sz="2000" dirty="0">
                <a:solidFill>
                  <a:srgbClr val="000000"/>
                </a:solidFill>
                <a:effectLst/>
                <a:latin typeface="+mj-lt"/>
                <a:ea typeface="Times New Roman" panose="02020603050405020304" pitchFamily="18" charset="0"/>
              </a:rPr>
              <a:t> gradient </a:t>
            </a:r>
            <a:r>
              <a:rPr lang="en-US" sz="2000" dirty="0" err="1">
                <a:solidFill>
                  <a:srgbClr val="000000"/>
                </a:solidFill>
                <a:effectLst/>
                <a:latin typeface="+mj-lt"/>
                <a:ea typeface="Times New Roman" panose="02020603050405020304" pitchFamily="18" charset="0"/>
              </a:rPr>
              <a:t>nồng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độ</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tăng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thì</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tốc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độ</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khuếch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tán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sẽ</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thay</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đổi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như</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nào</a:t>
            </a:r>
            <a:r>
              <a:rPr lang="en-US" sz="2000" dirty="0">
                <a:solidFill>
                  <a:srgbClr val="000000"/>
                </a:solidFill>
                <a:effectLst/>
                <a:latin typeface="+mj-lt"/>
                <a:ea typeface="Times New Roman" panose="02020603050405020304" pitchFamily="18" charset="0"/>
              </a:rPr>
              <a:t>?</a:t>
            </a:r>
            <a:endParaRPr lang="en-US" sz="2000" dirty="0">
              <a:effectLst/>
              <a:latin typeface="+mj-lt"/>
              <a:ea typeface="Times New Roman" panose="02020603050405020304" pitchFamily="18" charset="0"/>
            </a:endParaRPr>
          </a:p>
        </p:txBody>
      </p:sp>
      <p:sp>
        <p:nvSpPr>
          <p:cNvPr id="11" name="Arrow: Down 10">
            <a:extLst>
              <a:ext uri="{FF2B5EF4-FFF2-40B4-BE49-F238E27FC236}">
                <a16:creationId xmlns:a16="http://schemas.microsoft.com/office/drawing/2014/main" id="{A6F756C5-AFBD-62AE-E353-89F68E452474}"/>
              </a:ext>
            </a:extLst>
          </p:cNvPr>
          <p:cNvSpPr/>
          <p:nvPr/>
        </p:nvSpPr>
        <p:spPr>
          <a:xfrm>
            <a:off x="4297680" y="1511072"/>
            <a:ext cx="548640" cy="7467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8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57"/>
          <p:cNvSpPr/>
          <p:nvPr/>
        </p:nvSpPr>
        <p:spPr>
          <a:xfrm flipH="1">
            <a:off x="2676524" y="1520686"/>
            <a:ext cx="5400675" cy="1131486"/>
          </a:xfrm>
          <a:custGeom>
            <a:avLst/>
            <a:gdLst/>
            <a:ahLst/>
            <a:cxnLst/>
            <a:rect l="l" t="t" r="r" b="b"/>
            <a:pathLst>
              <a:path w="95971" h="46461" extrusionOk="0">
                <a:moveTo>
                  <a:pt x="95970" y="0"/>
                </a:moveTo>
                <a:lnTo>
                  <a:pt x="1154" y="2439"/>
                </a:lnTo>
                <a:lnTo>
                  <a:pt x="1154" y="2439"/>
                </a:lnTo>
                <a:lnTo>
                  <a:pt x="0" y="46460"/>
                </a:lnTo>
                <a:lnTo>
                  <a:pt x="92097" y="38302"/>
                </a:lnTo>
                <a:lnTo>
                  <a:pt x="95970" y="0"/>
                </a:lnTo>
                <a:close/>
              </a:path>
            </a:pathLst>
          </a:custGeom>
          <a:solidFill>
            <a:srgbClr val="FED0AD"/>
          </a:solidFill>
          <a:ln>
            <a:noFill/>
          </a:ln>
        </p:spPr>
        <p:txBody>
          <a:bodyPr spcFirstLastPara="1" wrap="square" lIns="91425" tIns="91425" rIns="91425" bIns="91425" anchor="ctr" anchorCtr="0">
            <a:noAutofit/>
          </a:bodyPr>
          <a:lstStyle/>
          <a:p>
            <a:pPr marL="0" marR="0" algn="ctr">
              <a:lnSpc>
                <a:spcPct val="150000"/>
              </a:lnSpc>
              <a:spcBef>
                <a:spcPts val="300"/>
              </a:spcBef>
              <a:spcAft>
                <a:spcPts val="300"/>
              </a:spcAft>
            </a:pPr>
            <a:r>
              <a:rPr lang="en-US" sz="2800" dirty="0" err="1">
                <a:latin typeface="+mj-lt"/>
                <a:ea typeface="Times New Roman" panose="02020603050405020304" pitchFamily="18" charset="0"/>
              </a:rPr>
              <a:t>M</a:t>
            </a:r>
            <a:r>
              <a:rPr lang="en-US" sz="2800" dirty="0" err="1">
                <a:solidFill>
                  <a:srgbClr val="000000"/>
                </a:solidFill>
                <a:effectLst/>
                <a:latin typeface="+mj-lt"/>
                <a:ea typeface="Times New Roman" panose="02020603050405020304" pitchFamily="18" charset="0"/>
              </a:rPr>
              <a:t>ô</a:t>
            </a:r>
            <a:r>
              <a:rPr lang="en-US" sz="2800" dirty="0">
                <a:solidFill>
                  <a:srgbClr val="000000"/>
                </a:solidFill>
                <a:effectLst/>
                <a:latin typeface="+mj-lt"/>
                <a:ea typeface="Times New Roman" panose="02020603050405020304" pitchFamily="18" charset="0"/>
              </a:rPr>
              <a:t> </a:t>
            </a:r>
            <a:r>
              <a:rPr lang="en-US" sz="2800" dirty="0" err="1">
                <a:solidFill>
                  <a:srgbClr val="000000"/>
                </a:solidFill>
                <a:effectLst/>
                <a:latin typeface="+mj-lt"/>
                <a:ea typeface="Times New Roman" panose="02020603050405020304" pitchFamily="18" charset="0"/>
              </a:rPr>
              <a:t>tả</a:t>
            </a:r>
            <a:r>
              <a:rPr lang="en-US" sz="2800" dirty="0">
                <a:solidFill>
                  <a:srgbClr val="000000"/>
                </a:solidFill>
                <a:effectLst/>
                <a:latin typeface="+mj-lt"/>
                <a:ea typeface="Times New Roman" panose="02020603050405020304" pitchFamily="18" charset="0"/>
              </a:rPr>
              <a:t> </a:t>
            </a:r>
            <a:r>
              <a:rPr lang="en-US" sz="2800" dirty="0" err="1">
                <a:solidFill>
                  <a:srgbClr val="000000"/>
                </a:solidFill>
                <a:effectLst/>
                <a:latin typeface="+mj-lt"/>
                <a:ea typeface="Times New Roman" panose="02020603050405020304" pitchFamily="18" charset="0"/>
              </a:rPr>
              <a:t>hiện</a:t>
            </a:r>
            <a:r>
              <a:rPr lang="en-US" sz="2800" dirty="0">
                <a:solidFill>
                  <a:srgbClr val="000000"/>
                </a:solidFill>
                <a:effectLst/>
                <a:latin typeface="+mj-lt"/>
                <a:ea typeface="Times New Roman" panose="02020603050405020304" pitchFamily="18" charset="0"/>
              </a:rPr>
              <a:t> </a:t>
            </a:r>
            <a:r>
              <a:rPr lang="en-US" sz="2800" dirty="0" err="1">
                <a:solidFill>
                  <a:srgbClr val="000000"/>
                </a:solidFill>
                <a:effectLst/>
                <a:latin typeface="+mj-lt"/>
                <a:ea typeface="Times New Roman" panose="02020603050405020304" pitchFamily="18" charset="0"/>
              </a:rPr>
              <a:t>tượng</a:t>
            </a:r>
            <a:r>
              <a:rPr lang="en-US" sz="2800" dirty="0">
                <a:solidFill>
                  <a:srgbClr val="000000"/>
                </a:solidFill>
                <a:effectLst/>
                <a:latin typeface="+mj-lt"/>
                <a:ea typeface="Times New Roman" panose="02020603050405020304" pitchFamily="18" charset="0"/>
              </a:rPr>
              <a:t> </a:t>
            </a:r>
            <a:r>
              <a:rPr lang="en-US" sz="2800" dirty="0" err="1">
                <a:solidFill>
                  <a:srgbClr val="000000"/>
                </a:solidFill>
                <a:effectLst/>
                <a:latin typeface="+mj-lt"/>
                <a:ea typeface="Times New Roman" panose="02020603050405020304" pitchFamily="18" charset="0"/>
              </a:rPr>
              <a:t>muối</a:t>
            </a:r>
            <a:r>
              <a:rPr lang="en-US" sz="2800" dirty="0">
                <a:solidFill>
                  <a:srgbClr val="000000"/>
                </a:solidFill>
                <a:effectLst/>
                <a:latin typeface="+mj-lt"/>
                <a:ea typeface="Times New Roman" panose="02020603050405020304" pitchFamily="18" charset="0"/>
              </a:rPr>
              <a:t> </a:t>
            </a:r>
            <a:r>
              <a:rPr lang="en-US" sz="2800" dirty="0" err="1">
                <a:solidFill>
                  <a:srgbClr val="000000"/>
                </a:solidFill>
                <a:effectLst/>
                <a:latin typeface="+mj-lt"/>
                <a:ea typeface="Times New Roman" panose="02020603050405020304" pitchFamily="18" charset="0"/>
              </a:rPr>
              <a:t>dưa</a:t>
            </a:r>
            <a:r>
              <a:rPr lang="en-US" sz="2800" dirty="0">
                <a:solidFill>
                  <a:srgbClr val="000000"/>
                </a:solidFill>
                <a:effectLst/>
                <a:latin typeface="+mj-lt"/>
                <a:ea typeface="Times New Roman" panose="02020603050405020304" pitchFamily="18" charset="0"/>
              </a:rPr>
              <a:t> </a:t>
            </a:r>
            <a:r>
              <a:rPr lang="en-US" sz="2800" dirty="0" err="1">
                <a:solidFill>
                  <a:srgbClr val="000000"/>
                </a:solidFill>
                <a:effectLst/>
                <a:latin typeface="+mj-lt"/>
                <a:ea typeface="Times New Roman" panose="02020603050405020304" pitchFamily="18" charset="0"/>
              </a:rPr>
              <a:t>cải</a:t>
            </a:r>
            <a:r>
              <a:rPr lang="en-US" sz="2800" dirty="0">
                <a:solidFill>
                  <a:srgbClr val="000000"/>
                </a:solidFill>
                <a:effectLst/>
                <a:latin typeface="+mj-lt"/>
                <a:ea typeface="Times New Roman" panose="02020603050405020304" pitchFamily="18" charset="0"/>
              </a:rPr>
              <a:t>.</a:t>
            </a:r>
            <a:endParaRPr lang="en-US" sz="2800" dirty="0">
              <a:effectLst/>
              <a:latin typeface="+mj-lt"/>
              <a:ea typeface="Times New Roman" panose="02020603050405020304" pitchFamily="18" charset="0"/>
            </a:endParaRPr>
          </a:p>
        </p:txBody>
      </p:sp>
      <p:sp>
        <p:nvSpPr>
          <p:cNvPr id="1196" name="Google Shape;1196;p57"/>
          <p:cNvSpPr/>
          <p:nvPr/>
        </p:nvSpPr>
        <p:spPr>
          <a:xfrm rot="20265038" flipH="1">
            <a:off x="1399699" y="1762525"/>
            <a:ext cx="1432250" cy="787425"/>
          </a:xfrm>
          <a:custGeom>
            <a:avLst/>
            <a:gdLst/>
            <a:ahLst/>
            <a:cxnLst/>
            <a:rect l="l" t="t" r="r" b="b"/>
            <a:pathLst>
              <a:path w="57290" h="31497" extrusionOk="0">
                <a:moveTo>
                  <a:pt x="57289" y="1"/>
                </a:moveTo>
                <a:lnTo>
                  <a:pt x="34677" y="5473"/>
                </a:lnTo>
                <a:lnTo>
                  <a:pt x="33227" y="726"/>
                </a:lnTo>
                <a:lnTo>
                  <a:pt x="23107" y="10318"/>
                </a:lnTo>
                <a:lnTo>
                  <a:pt x="17916" y="3314"/>
                </a:lnTo>
                <a:lnTo>
                  <a:pt x="1" y="12757"/>
                </a:lnTo>
                <a:lnTo>
                  <a:pt x="3149" y="31496"/>
                </a:lnTo>
                <a:lnTo>
                  <a:pt x="18921" y="15806"/>
                </a:lnTo>
                <a:lnTo>
                  <a:pt x="23223" y="20751"/>
                </a:lnTo>
                <a:lnTo>
                  <a:pt x="30985" y="9412"/>
                </a:lnTo>
                <a:lnTo>
                  <a:pt x="33589" y="13334"/>
                </a:lnTo>
                <a:lnTo>
                  <a:pt x="57289" y="1"/>
                </a:lnTo>
                <a:close/>
              </a:path>
            </a:pathLst>
          </a:custGeom>
          <a:solidFill>
            <a:srgbClr val="FED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7"/>
          <p:cNvSpPr/>
          <p:nvPr/>
        </p:nvSpPr>
        <p:spPr>
          <a:xfrm>
            <a:off x="-13156" y="2355543"/>
            <a:ext cx="3008429" cy="2818150"/>
          </a:xfrm>
          <a:custGeom>
            <a:avLst/>
            <a:gdLst/>
            <a:ahLst/>
            <a:cxnLst/>
            <a:rect l="l" t="t" r="r" b="b"/>
            <a:pathLst>
              <a:path w="40886" h="38300" extrusionOk="0">
                <a:moveTo>
                  <a:pt x="18168" y="0"/>
                </a:moveTo>
                <a:cubicBezTo>
                  <a:pt x="12622" y="0"/>
                  <a:pt x="7392" y="3780"/>
                  <a:pt x="5216" y="8934"/>
                </a:cubicBezTo>
                <a:cubicBezTo>
                  <a:pt x="0" y="21893"/>
                  <a:pt x="12006" y="37071"/>
                  <a:pt x="25072" y="38138"/>
                </a:cubicBezTo>
                <a:cubicBezTo>
                  <a:pt x="25927" y="38243"/>
                  <a:pt x="26830" y="38300"/>
                  <a:pt x="27753" y="38300"/>
                </a:cubicBezTo>
                <a:cubicBezTo>
                  <a:pt x="32929" y="38300"/>
                  <a:pt x="38728" y="36500"/>
                  <a:pt x="40083" y="31091"/>
                </a:cubicBezTo>
                <a:cubicBezTo>
                  <a:pt x="40886" y="27646"/>
                  <a:pt x="38350" y="24702"/>
                  <a:pt x="37752" y="21454"/>
                </a:cubicBezTo>
                <a:cubicBezTo>
                  <a:pt x="37275" y="18880"/>
                  <a:pt x="38418" y="16413"/>
                  <a:pt x="38471" y="13854"/>
                </a:cubicBezTo>
                <a:cubicBezTo>
                  <a:pt x="38107" y="5421"/>
                  <a:pt x="28017" y="2620"/>
                  <a:pt x="21340" y="425"/>
                </a:cubicBezTo>
                <a:cubicBezTo>
                  <a:pt x="20284" y="136"/>
                  <a:pt x="19220" y="0"/>
                  <a:pt x="18168"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7" name="Google Shape;1307;p57"/>
          <p:cNvGrpSpPr/>
          <p:nvPr/>
        </p:nvGrpSpPr>
        <p:grpSpPr>
          <a:xfrm>
            <a:off x="1974900" y="3728438"/>
            <a:ext cx="467275" cy="484175"/>
            <a:chOff x="8418225" y="3477913"/>
            <a:chExt cx="467275" cy="484175"/>
          </a:xfrm>
        </p:grpSpPr>
        <p:sp>
          <p:nvSpPr>
            <p:cNvPr id="1308" name="Google Shape;1308;p57"/>
            <p:cNvSpPr/>
            <p:nvPr/>
          </p:nvSpPr>
          <p:spPr>
            <a:xfrm>
              <a:off x="8705400" y="3766338"/>
              <a:ext cx="72950" cy="195750"/>
            </a:xfrm>
            <a:custGeom>
              <a:avLst/>
              <a:gdLst/>
              <a:ahLst/>
              <a:cxnLst/>
              <a:rect l="l" t="t" r="r" b="b"/>
              <a:pathLst>
                <a:path w="2918" h="7830" extrusionOk="0">
                  <a:moveTo>
                    <a:pt x="1451" y="1"/>
                  </a:moveTo>
                  <a:lnTo>
                    <a:pt x="1" y="3923"/>
                  </a:lnTo>
                  <a:lnTo>
                    <a:pt x="1451" y="7829"/>
                  </a:lnTo>
                  <a:lnTo>
                    <a:pt x="2918" y="3923"/>
                  </a:lnTo>
                  <a:lnTo>
                    <a:pt x="14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7"/>
            <p:cNvSpPr/>
            <p:nvPr/>
          </p:nvSpPr>
          <p:spPr>
            <a:xfrm>
              <a:off x="8559150" y="3592463"/>
              <a:ext cx="59350" cy="46175"/>
            </a:xfrm>
            <a:custGeom>
              <a:avLst/>
              <a:gdLst/>
              <a:ahLst/>
              <a:cxnLst/>
              <a:rect l="l" t="t" r="r" b="b"/>
              <a:pathLst>
                <a:path w="2374" h="1847" extrusionOk="0">
                  <a:moveTo>
                    <a:pt x="1187" y="1"/>
                  </a:moveTo>
                  <a:cubicBezTo>
                    <a:pt x="16" y="1"/>
                    <a:pt x="0" y="1846"/>
                    <a:pt x="1187" y="1846"/>
                  </a:cubicBezTo>
                  <a:cubicBezTo>
                    <a:pt x="2373" y="1846"/>
                    <a:pt x="2373" y="1"/>
                    <a:pt x="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7"/>
            <p:cNvSpPr/>
            <p:nvPr/>
          </p:nvSpPr>
          <p:spPr>
            <a:xfrm>
              <a:off x="8581375" y="3739963"/>
              <a:ext cx="59375" cy="46175"/>
            </a:xfrm>
            <a:custGeom>
              <a:avLst/>
              <a:gdLst/>
              <a:ahLst/>
              <a:cxnLst/>
              <a:rect l="l" t="t" r="r" b="b"/>
              <a:pathLst>
                <a:path w="2375" h="1847" extrusionOk="0">
                  <a:moveTo>
                    <a:pt x="1188" y="1"/>
                  </a:moveTo>
                  <a:cubicBezTo>
                    <a:pt x="17" y="1"/>
                    <a:pt x="1" y="1847"/>
                    <a:pt x="1188" y="1847"/>
                  </a:cubicBezTo>
                  <a:cubicBezTo>
                    <a:pt x="2374" y="1847"/>
                    <a:pt x="2374" y="1"/>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7"/>
            <p:cNvSpPr/>
            <p:nvPr/>
          </p:nvSpPr>
          <p:spPr>
            <a:xfrm>
              <a:off x="8849625" y="3726363"/>
              <a:ext cx="35875" cy="27650"/>
            </a:xfrm>
            <a:custGeom>
              <a:avLst/>
              <a:gdLst/>
              <a:ahLst/>
              <a:cxnLst/>
              <a:rect l="l" t="t" r="r" b="b"/>
              <a:pathLst>
                <a:path w="1435" h="1106" extrusionOk="0">
                  <a:moveTo>
                    <a:pt x="725" y="1"/>
                  </a:moveTo>
                  <a:cubicBezTo>
                    <a:pt x="0" y="1"/>
                    <a:pt x="0" y="1105"/>
                    <a:pt x="725" y="1105"/>
                  </a:cubicBezTo>
                  <a:cubicBezTo>
                    <a:pt x="1434" y="1105"/>
                    <a:pt x="1434" y="1"/>
                    <a:pt x="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7"/>
            <p:cNvSpPr/>
            <p:nvPr/>
          </p:nvSpPr>
          <p:spPr>
            <a:xfrm>
              <a:off x="8768450" y="3638213"/>
              <a:ext cx="35450" cy="27625"/>
            </a:xfrm>
            <a:custGeom>
              <a:avLst/>
              <a:gdLst/>
              <a:ahLst/>
              <a:cxnLst/>
              <a:rect l="l" t="t" r="r" b="b"/>
              <a:pathLst>
                <a:path w="1418" h="1105" extrusionOk="0">
                  <a:moveTo>
                    <a:pt x="709" y="0"/>
                  </a:moveTo>
                  <a:cubicBezTo>
                    <a:pt x="0" y="0"/>
                    <a:pt x="0" y="1104"/>
                    <a:pt x="709" y="1104"/>
                  </a:cubicBezTo>
                  <a:cubicBezTo>
                    <a:pt x="1418" y="1104"/>
                    <a:pt x="1418" y="0"/>
                    <a:pt x="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7"/>
            <p:cNvSpPr/>
            <p:nvPr/>
          </p:nvSpPr>
          <p:spPr>
            <a:xfrm>
              <a:off x="8491150" y="3779938"/>
              <a:ext cx="35450" cy="27625"/>
            </a:xfrm>
            <a:custGeom>
              <a:avLst/>
              <a:gdLst/>
              <a:ahLst/>
              <a:cxnLst/>
              <a:rect l="l" t="t" r="r" b="b"/>
              <a:pathLst>
                <a:path w="1418" h="1105" extrusionOk="0">
                  <a:moveTo>
                    <a:pt x="709" y="0"/>
                  </a:moveTo>
                  <a:cubicBezTo>
                    <a:pt x="1" y="0"/>
                    <a:pt x="1" y="1105"/>
                    <a:pt x="709" y="1105"/>
                  </a:cubicBezTo>
                  <a:cubicBezTo>
                    <a:pt x="1418" y="1105"/>
                    <a:pt x="1418" y="0"/>
                    <a:pt x="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7"/>
            <p:cNvSpPr/>
            <p:nvPr/>
          </p:nvSpPr>
          <p:spPr>
            <a:xfrm>
              <a:off x="8418225" y="3477913"/>
              <a:ext cx="52350" cy="140125"/>
            </a:xfrm>
            <a:custGeom>
              <a:avLst/>
              <a:gdLst/>
              <a:ahLst/>
              <a:cxnLst/>
              <a:rect l="l" t="t" r="r" b="b"/>
              <a:pathLst>
                <a:path w="2094" h="5605" extrusionOk="0">
                  <a:moveTo>
                    <a:pt x="1055" y="1"/>
                  </a:moveTo>
                  <a:lnTo>
                    <a:pt x="0" y="2803"/>
                  </a:lnTo>
                  <a:lnTo>
                    <a:pt x="1055" y="5604"/>
                  </a:lnTo>
                  <a:lnTo>
                    <a:pt x="2094" y="2803"/>
                  </a:lnTo>
                  <a:lnTo>
                    <a:pt x="10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5" name="Google Shape;1315;p57"/>
          <p:cNvSpPr/>
          <p:nvPr/>
        </p:nvSpPr>
        <p:spPr>
          <a:xfrm>
            <a:off x="-406700" y="0"/>
            <a:ext cx="2097250" cy="2716423"/>
          </a:xfrm>
          <a:custGeom>
            <a:avLst/>
            <a:gdLst/>
            <a:ahLst/>
            <a:cxnLst/>
            <a:rect l="l" t="t" r="r" b="b"/>
            <a:pathLst>
              <a:path w="84210" h="105790" extrusionOk="0">
                <a:moveTo>
                  <a:pt x="0" y="95374"/>
                </a:moveTo>
                <a:cubicBezTo>
                  <a:pt x="11885" y="92997"/>
                  <a:pt x="23924" y="90590"/>
                  <a:pt x="36044" y="90590"/>
                </a:cubicBezTo>
                <a:cubicBezTo>
                  <a:pt x="41153" y="90590"/>
                  <a:pt x="47971" y="89692"/>
                  <a:pt x="51036" y="93779"/>
                </a:cubicBezTo>
                <a:cubicBezTo>
                  <a:pt x="52904" y="96269"/>
                  <a:pt x="54655" y="100980"/>
                  <a:pt x="52312" y="103030"/>
                </a:cubicBezTo>
                <a:cubicBezTo>
                  <a:pt x="50439" y="104669"/>
                  <a:pt x="47702" y="104948"/>
                  <a:pt x="45295" y="105581"/>
                </a:cubicBezTo>
                <a:cubicBezTo>
                  <a:pt x="40524" y="106836"/>
                  <a:pt x="34911" y="101375"/>
                  <a:pt x="33493" y="96650"/>
                </a:cubicBezTo>
                <a:cubicBezTo>
                  <a:pt x="31593" y="90316"/>
                  <a:pt x="31120" y="82165"/>
                  <a:pt x="35088" y="76874"/>
                </a:cubicBezTo>
                <a:cubicBezTo>
                  <a:pt x="44200" y="64724"/>
                  <a:pt x="58799" y="57131"/>
                  <a:pt x="66985" y="44338"/>
                </a:cubicBezTo>
                <a:cubicBezTo>
                  <a:pt x="71961" y="36561"/>
                  <a:pt x="65558" y="24497"/>
                  <a:pt x="70813" y="16906"/>
                </a:cubicBezTo>
                <a:cubicBezTo>
                  <a:pt x="72690" y="14195"/>
                  <a:pt x="78038" y="16000"/>
                  <a:pt x="80063" y="13397"/>
                </a:cubicBezTo>
                <a:cubicBezTo>
                  <a:pt x="82933" y="9707"/>
                  <a:pt x="84210" y="4675"/>
                  <a:pt x="84210" y="0"/>
                </a:cubicBezTo>
              </a:path>
            </a:pathLst>
          </a:custGeom>
          <a:noFill/>
          <a:ln w="9525" cap="flat" cmpd="sng">
            <a:solidFill>
              <a:schemeClr val="accent1"/>
            </a:solidFill>
            <a:prstDash val="lgDash"/>
            <a:round/>
            <a:headEnd type="none" w="med" len="med"/>
            <a:tailEnd type="none" w="med" len="med"/>
          </a:ln>
        </p:spPr>
      </p:sp>
      <p:sp>
        <p:nvSpPr>
          <p:cNvPr id="1316" name="Google Shape;1316;p57"/>
          <p:cNvSpPr/>
          <p:nvPr/>
        </p:nvSpPr>
        <p:spPr>
          <a:xfrm>
            <a:off x="5614000" y="3508750"/>
            <a:ext cx="3795825" cy="2025500"/>
          </a:xfrm>
          <a:custGeom>
            <a:avLst/>
            <a:gdLst/>
            <a:ahLst/>
            <a:cxnLst/>
            <a:rect l="l" t="t" r="r" b="b"/>
            <a:pathLst>
              <a:path w="151833" h="81020" extrusionOk="0">
                <a:moveTo>
                  <a:pt x="0" y="81020"/>
                </a:moveTo>
                <a:cubicBezTo>
                  <a:pt x="0" y="64813"/>
                  <a:pt x="14037" y="45643"/>
                  <a:pt x="29983" y="42743"/>
                </a:cubicBezTo>
                <a:cubicBezTo>
                  <a:pt x="44702" y="40067"/>
                  <a:pt x="59742" y="48563"/>
                  <a:pt x="74640" y="47208"/>
                </a:cubicBezTo>
                <a:cubicBezTo>
                  <a:pt x="85744" y="46198"/>
                  <a:pt x="91884" y="32598"/>
                  <a:pt x="102072" y="28070"/>
                </a:cubicBezTo>
                <a:cubicBezTo>
                  <a:pt x="109884" y="24598"/>
                  <a:pt x="119042" y="25518"/>
                  <a:pt x="127590" y="25518"/>
                </a:cubicBezTo>
                <a:cubicBezTo>
                  <a:pt x="130780" y="25518"/>
                  <a:pt x="134564" y="27372"/>
                  <a:pt x="137160" y="25518"/>
                </a:cubicBezTo>
                <a:cubicBezTo>
                  <a:pt x="145144" y="19814"/>
                  <a:pt x="147445" y="8776"/>
                  <a:pt x="151833" y="0"/>
                </a:cubicBezTo>
              </a:path>
            </a:pathLst>
          </a:custGeom>
          <a:noFill/>
          <a:ln w="9525" cap="flat" cmpd="sng">
            <a:solidFill>
              <a:schemeClr val="accent1"/>
            </a:solidFill>
            <a:prstDash val="lgDash"/>
            <a:round/>
            <a:headEnd type="none" w="med" len="med"/>
            <a:tailEnd type="none" w="med" len="med"/>
          </a:ln>
        </p:spPr>
      </p:sp>
      <p:sp>
        <p:nvSpPr>
          <p:cNvPr id="14" name="TextBox 13">
            <a:extLst>
              <a:ext uri="{FF2B5EF4-FFF2-40B4-BE49-F238E27FC236}">
                <a16:creationId xmlns:a16="http://schemas.microsoft.com/office/drawing/2014/main" id="{79301A94-A22A-612C-49E6-A45774DDD50E}"/>
              </a:ext>
            </a:extLst>
          </p:cNvPr>
          <p:cNvSpPr txBox="1"/>
          <p:nvPr/>
        </p:nvSpPr>
        <p:spPr>
          <a:xfrm>
            <a:off x="3304862" y="530259"/>
            <a:ext cx="2880944" cy="598177"/>
          </a:xfrm>
          <a:prstGeom prst="rect">
            <a:avLst/>
          </a:prstGeom>
          <a:noFill/>
        </p:spPr>
        <p:txBody>
          <a:bodyPr wrap="square">
            <a:spAutoFit/>
          </a:bodyPr>
          <a:lstStyle/>
          <a:p>
            <a:pPr marL="0" marR="0" algn="just">
              <a:lnSpc>
                <a:spcPct val="150000"/>
              </a:lnSpc>
              <a:spcBef>
                <a:spcPts val="0"/>
              </a:spcBef>
              <a:spcAft>
                <a:spcPts val="0"/>
              </a:spcAft>
            </a:pPr>
            <a:r>
              <a:rPr lang="en-US" sz="2500" b="1">
                <a:solidFill>
                  <a:schemeClr val="bg1"/>
                </a:solidFill>
                <a:effectLst/>
                <a:latin typeface="+mj-lt"/>
                <a:ea typeface="Times New Roman" panose="02020603050405020304" pitchFamily="18" charset="0"/>
              </a:rPr>
              <a:t>2. Sự thẩm thấu</a:t>
            </a:r>
            <a:endParaRPr lang="en-US" sz="2500">
              <a:solidFill>
                <a:schemeClr val="bg1"/>
              </a:solidFill>
              <a:effectLst/>
              <a:latin typeface="+mj-lt"/>
              <a:ea typeface="Times New Roman" panose="02020603050405020304" pitchFamily="18" charset="0"/>
            </a:endParaRPr>
          </a:p>
        </p:txBody>
      </p:sp>
      <p:pic>
        <p:nvPicPr>
          <p:cNvPr id="16" name="image35.jpg" descr="Ăn nhiều dưa cải muối có tốt không? Ăn dưa cải muối như thế nào là đúng  cách an toàn cho sức khỏe?">
            <a:extLst>
              <a:ext uri="{FF2B5EF4-FFF2-40B4-BE49-F238E27FC236}">
                <a16:creationId xmlns:a16="http://schemas.microsoft.com/office/drawing/2014/main" id="{73CC9B30-313E-12BB-2323-FBFFDD36CCC2}"/>
              </a:ext>
            </a:extLst>
          </p:cNvPr>
          <p:cNvPicPr/>
          <p:nvPr/>
        </p:nvPicPr>
        <p:blipFill>
          <a:blip r:embed="rId3"/>
          <a:srcRect/>
          <a:stretch>
            <a:fillRect/>
          </a:stretch>
        </p:blipFill>
        <p:spPr>
          <a:xfrm>
            <a:off x="4071723" y="2845164"/>
            <a:ext cx="4228165" cy="2001513"/>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0"/>
                                        </p:tgtEl>
                                        <p:attrNameLst>
                                          <p:attrName>style.visibility</p:attrName>
                                        </p:attrNameLst>
                                      </p:cBhvr>
                                      <p:to>
                                        <p:strVal val="visible"/>
                                      </p:to>
                                    </p:set>
                                    <p:animEffect transition="in" filter="barn(inVertical)">
                                      <p:cBhvr>
                                        <p:cTn id="7" dur="500"/>
                                        <p:tgtEl>
                                          <p:spTgt spid="119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96"/>
                                        </p:tgtEl>
                                        <p:attrNameLst>
                                          <p:attrName>style.visibility</p:attrName>
                                        </p:attrNameLst>
                                      </p:cBhvr>
                                      <p:to>
                                        <p:strVal val="visible"/>
                                      </p:to>
                                    </p:set>
                                    <p:animEffect transition="in" filter="barn(inVertical)">
                                      <p:cBhvr>
                                        <p:cTn id="10" dur="500"/>
                                        <p:tgtEl>
                                          <p:spTgt spid="11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 grpId="0" animBg="1"/>
      <p:bldP spid="11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58"/>
          <p:cNvSpPr/>
          <p:nvPr/>
        </p:nvSpPr>
        <p:spPr>
          <a:xfrm>
            <a:off x="3778457" y="3679822"/>
            <a:ext cx="4566542" cy="502378"/>
          </a:xfrm>
          <a:custGeom>
            <a:avLst/>
            <a:gdLst/>
            <a:ahLst/>
            <a:cxnLst/>
            <a:rect l="l" t="t" r="r" b="b"/>
            <a:pathLst>
              <a:path w="19232" h="4057" extrusionOk="0">
                <a:moveTo>
                  <a:pt x="0" y="1"/>
                </a:moveTo>
                <a:lnTo>
                  <a:pt x="212" y="4057"/>
                </a:lnTo>
                <a:lnTo>
                  <a:pt x="18721" y="3812"/>
                </a:lnTo>
                <a:lnTo>
                  <a:pt x="19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8"/>
          <p:cNvSpPr/>
          <p:nvPr/>
        </p:nvSpPr>
        <p:spPr>
          <a:xfrm>
            <a:off x="4218475" y="4088225"/>
            <a:ext cx="5111600" cy="1148300"/>
          </a:xfrm>
          <a:custGeom>
            <a:avLst/>
            <a:gdLst/>
            <a:ahLst/>
            <a:cxnLst/>
            <a:rect l="l" t="t" r="r" b="b"/>
            <a:pathLst>
              <a:path w="204464" h="45932" extrusionOk="0">
                <a:moveTo>
                  <a:pt x="0" y="45932"/>
                </a:moveTo>
                <a:cubicBezTo>
                  <a:pt x="6758" y="45932"/>
                  <a:pt x="13293" y="43374"/>
                  <a:pt x="19776" y="41467"/>
                </a:cubicBezTo>
                <a:cubicBezTo>
                  <a:pt x="26851" y="39386"/>
                  <a:pt x="35264" y="37974"/>
                  <a:pt x="39872" y="32216"/>
                </a:cubicBezTo>
                <a:cubicBezTo>
                  <a:pt x="42856" y="28487"/>
                  <a:pt x="45390" y="23075"/>
                  <a:pt x="44018" y="18500"/>
                </a:cubicBezTo>
                <a:cubicBezTo>
                  <a:pt x="43240" y="15904"/>
                  <a:pt x="37738" y="14790"/>
                  <a:pt x="36044" y="16906"/>
                </a:cubicBezTo>
                <a:cubicBezTo>
                  <a:pt x="31764" y="22253"/>
                  <a:pt x="47377" y="26475"/>
                  <a:pt x="54226" y="26475"/>
                </a:cubicBezTo>
                <a:cubicBezTo>
                  <a:pt x="67207" y="26475"/>
                  <a:pt x="78057" y="15233"/>
                  <a:pt x="90908" y="13397"/>
                </a:cubicBezTo>
                <a:cubicBezTo>
                  <a:pt x="100071" y="12088"/>
                  <a:pt x="109583" y="10625"/>
                  <a:pt x="118659" y="12440"/>
                </a:cubicBezTo>
                <a:cubicBezTo>
                  <a:pt x="129735" y="14655"/>
                  <a:pt x="140248" y="21538"/>
                  <a:pt x="151514" y="20733"/>
                </a:cubicBezTo>
                <a:cubicBezTo>
                  <a:pt x="170421" y="19382"/>
                  <a:pt x="185877" y="3717"/>
                  <a:pt x="204464" y="0"/>
                </a:cubicBezTo>
              </a:path>
            </a:pathLst>
          </a:custGeom>
          <a:noFill/>
          <a:ln w="9525" cap="flat" cmpd="sng">
            <a:solidFill>
              <a:schemeClr val="accent1"/>
            </a:solidFill>
            <a:prstDash val="lgDash"/>
            <a:round/>
            <a:headEnd type="none" w="med" len="med"/>
            <a:tailEnd type="none" w="med" len="med"/>
          </a:ln>
        </p:spPr>
      </p:sp>
      <p:sp>
        <p:nvSpPr>
          <p:cNvPr id="1325" name="Google Shape;1325;p58"/>
          <p:cNvSpPr/>
          <p:nvPr/>
        </p:nvSpPr>
        <p:spPr>
          <a:xfrm rot="8100000">
            <a:off x="-229502" y="2248232"/>
            <a:ext cx="3065958" cy="2417388"/>
          </a:xfrm>
          <a:custGeom>
            <a:avLst/>
            <a:gdLst/>
            <a:ahLst/>
            <a:cxnLst/>
            <a:rect l="l" t="t" r="r" b="b"/>
            <a:pathLst>
              <a:path w="57567" h="37873" extrusionOk="0">
                <a:moveTo>
                  <a:pt x="45725" y="0"/>
                </a:moveTo>
                <a:cubicBezTo>
                  <a:pt x="40516" y="0"/>
                  <a:pt x="35881" y="4007"/>
                  <a:pt x="30773" y="4900"/>
                </a:cubicBezTo>
                <a:cubicBezTo>
                  <a:pt x="30170" y="4989"/>
                  <a:pt x="29572" y="5029"/>
                  <a:pt x="28978" y="5029"/>
                </a:cubicBezTo>
                <a:cubicBezTo>
                  <a:pt x="24407" y="5029"/>
                  <a:pt x="20069" y="2692"/>
                  <a:pt x="15461" y="2692"/>
                </a:cubicBezTo>
                <a:cubicBezTo>
                  <a:pt x="14970" y="2692"/>
                  <a:pt x="14475" y="2719"/>
                  <a:pt x="13977" y="2778"/>
                </a:cubicBezTo>
                <a:cubicBezTo>
                  <a:pt x="5155" y="3460"/>
                  <a:pt x="1" y="14223"/>
                  <a:pt x="3063" y="22295"/>
                </a:cubicBezTo>
                <a:cubicBezTo>
                  <a:pt x="6902" y="32767"/>
                  <a:pt x="17608" y="37872"/>
                  <a:pt x="28449" y="37872"/>
                </a:cubicBezTo>
                <a:cubicBezTo>
                  <a:pt x="40636" y="37872"/>
                  <a:pt x="52995" y="31419"/>
                  <a:pt x="55959" y="18884"/>
                </a:cubicBezTo>
                <a:cubicBezTo>
                  <a:pt x="57566" y="11949"/>
                  <a:pt x="55292" y="2497"/>
                  <a:pt x="48039" y="277"/>
                </a:cubicBezTo>
                <a:cubicBezTo>
                  <a:pt x="47253" y="85"/>
                  <a:pt x="46483" y="0"/>
                  <a:pt x="45725"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58"/>
          <p:cNvGrpSpPr/>
          <p:nvPr/>
        </p:nvGrpSpPr>
        <p:grpSpPr>
          <a:xfrm>
            <a:off x="151955" y="3015748"/>
            <a:ext cx="2713165" cy="2127752"/>
            <a:chOff x="543145" y="1183618"/>
            <a:chExt cx="2853866" cy="2613962"/>
          </a:xfrm>
        </p:grpSpPr>
        <p:sp>
          <p:nvSpPr>
            <p:cNvPr id="1327" name="Google Shape;1327;p58"/>
            <p:cNvSpPr/>
            <p:nvPr/>
          </p:nvSpPr>
          <p:spPr>
            <a:xfrm>
              <a:off x="2780541" y="1817959"/>
              <a:ext cx="465799" cy="329638"/>
            </a:xfrm>
            <a:custGeom>
              <a:avLst/>
              <a:gdLst/>
              <a:ahLst/>
              <a:cxnLst/>
              <a:rect l="l" t="t" r="r" b="b"/>
              <a:pathLst>
                <a:path w="9021" h="6384" extrusionOk="0">
                  <a:moveTo>
                    <a:pt x="4429" y="0"/>
                  </a:moveTo>
                  <a:cubicBezTo>
                    <a:pt x="3541" y="0"/>
                    <a:pt x="2756" y="270"/>
                    <a:pt x="2093" y="813"/>
                  </a:cubicBezTo>
                  <a:cubicBezTo>
                    <a:pt x="281" y="2291"/>
                    <a:pt x="16" y="5255"/>
                    <a:pt x="1" y="5376"/>
                  </a:cubicBezTo>
                  <a:lnTo>
                    <a:pt x="206" y="5399"/>
                  </a:lnTo>
                  <a:cubicBezTo>
                    <a:pt x="206" y="5368"/>
                    <a:pt x="478" y="2397"/>
                    <a:pt x="2222" y="965"/>
                  </a:cubicBezTo>
                  <a:cubicBezTo>
                    <a:pt x="2844" y="462"/>
                    <a:pt x="3581" y="204"/>
                    <a:pt x="4419" y="204"/>
                  </a:cubicBezTo>
                  <a:cubicBezTo>
                    <a:pt x="4592" y="204"/>
                    <a:pt x="4769" y="215"/>
                    <a:pt x="4950" y="237"/>
                  </a:cubicBezTo>
                  <a:cubicBezTo>
                    <a:pt x="6011" y="358"/>
                    <a:pt x="6853" y="813"/>
                    <a:pt x="7436" y="1579"/>
                  </a:cubicBezTo>
                  <a:cubicBezTo>
                    <a:pt x="8808" y="3367"/>
                    <a:pt x="8384" y="6323"/>
                    <a:pt x="8384" y="6354"/>
                  </a:cubicBezTo>
                  <a:lnTo>
                    <a:pt x="8581" y="6384"/>
                  </a:lnTo>
                  <a:cubicBezTo>
                    <a:pt x="8604" y="6255"/>
                    <a:pt x="9020" y="3314"/>
                    <a:pt x="7595" y="1457"/>
                  </a:cubicBezTo>
                  <a:cubicBezTo>
                    <a:pt x="6974" y="639"/>
                    <a:pt x="6095" y="161"/>
                    <a:pt x="4973" y="32"/>
                  </a:cubicBezTo>
                  <a:cubicBezTo>
                    <a:pt x="4788" y="11"/>
                    <a:pt x="4606" y="0"/>
                    <a:pt x="4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8"/>
            <p:cNvSpPr/>
            <p:nvPr/>
          </p:nvSpPr>
          <p:spPr>
            <a:xfrm>
              <a:off x="3252537" y="2166340"/>
              <a:ext cx="144475" cy="1030893"/>
            </a:xfrm>
            <a:custGeom>
              <a:avLst/>
              <a:gdLst/>
              <a:ahLst/>
              <a:cxnLst/>
              <a:rect l="l" t="t" r="r" b="b"/>
              <a:pathLst>
                <a:path w="2798" h="19965" extrusionOk="0">
                  <a:moveTo>
                    <a:pt x="2593" y="1"/>
                  </a:moveTo>
                  <a:lnTo>
                    <a:pt x="1" y="19934"/>
                  </a:lnTo>
                  <a:lnTo>
                    <a:pt x="198" y="19965"/>
                  </a:lnTo>
                  <a:lnTo>
                    <a:pt x="2797" y="23"/>
                  </a:lnTo>
                  <a:lnTo>
                    <a:pt x="2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8"/>
            <p:cNvSpPr/>
            <p:nvPr/>
          </p:nvSpPr>
          <p:spPr>
            <a:xfrm flipH="1">
              <a:off x="713216" y="2058059"/>
              <a:ext cx="465799" cy="329638"/>
            </a:xfrm>
            <a:custGeom>
              <a:avLst/>
              <a:gdLst/>
              <a:ahLst/>
              <a:cxnLst/>
              <a:rect l="l" t="t" r="r" b="b"/>
              <a:pathLst>
                <a:path w="9021" h="6384" extrusionOk="0">
                  <a:moveTo>
                    <a:pt x="4429" y="0"/>
                  </a:moveTo>
                  <a:cubicBezTo>
                    <a:pt x="3541" y="0"/>
                    <a:pt x="2756" y="270"/>
                    <a:pt x="2093" y="813"/>
                  </a:cubicBezTo>
                  <a:cubicBezTo>
                    <a:pt x="281" y="2291"/>
                    <a:pt x="16" y="5255"/>
                    <a:pt x="1" y="5376"/>
                  </a:cubicBezTo>
                  <a:lnTo>
                    <a:pt x="206" y="5399"/>
                  </a:lnTo>
                  <a:cubicBezTo>
                    <a:pt x="206" y="5368"/>
                    <a:pt x="478" y="2397"/>
                    <a:pt x="2222" y="965"/>
                  </a:cubicBezTo>
                  <a:cubicBezTo>
                    <a:pt x="2844" y="462"/>
                    <a:pt x="3581" y="204"/>
                    <a:pt x="4419" y="204"/>
                  </a:cubicBezTo>
                  <a:cubicBezTo>
                    <a:pt x="4592" y="204"/>
                    <a:pt x="4769" y="215"/>
                    <a:pt x="4950" y="237"/>
                  </a:cubicBezTo>
                  <a:cubicBezTo>
                    <a:pt x="6011" y="358"/>
                    <a:pt x="6853" y="813"/>
                    <a:pt x="7436" y="1579"/>
                  </a:cubicBezTo>
                  <a:cubicBezTo>
                    <a:pt x="8808" y="3367"/>
                    <a:pt x="8384" y="6323"/>
                    <a:pt x="8384" y="6354"/>
                  </a:cubicBezTo>
                  <a:lnTo>
                    <a:pt x="8581" y="6384"/>
                  </a:lnTo>
                  <a:cubicBezTo>
                    <a:pt x="8604" y="6255"/>
                    <a:pt x="9020" y="3314"/>
                    <a:pt x="7595" y="1457"/>
                  </a:cubicBezTo>
                  <a:cubicBezTo>
                    <a:pt x="6974" y="639"/>
                    <a:pt x="6095" y="161"/>
                    <a:pt x="4973" y="32"/>
                  </a:cubicBezTo>
                  <a:cubicBezTo>
                    <a:pt x="4788" y="11"/>
                    <a:pt x="4606" y="0"/>
                    <a:pt x="4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8"/>
            <p:cNvSpPr/>
            <p:nvPr/>
          </p:nvSpPr>
          <p:spPr>
            <a:xfrm>
              <a:off x="543145" y="2308027"/>
              <a:ext cx="997227" cy="912700"/>
            </a:xfrm>
            <a:custGeom>
              <a:avLst/>
              <a:gdLst/>
              <a:ahLst/>
              <a:cxnLst/>
              <a:rect l="l" t="t" r="r" b="b"/>
              <a:pathLst>
                <a:path w="19313" h="17676" extrusionOk="0">
                  <a:moveTo>
                    <a:pt x="14705" y="0"/>
                  </a:moveTo>
                  <a:lnTo>
                    <a:pt x="7785" y="880"/>
                  </a:lnTo>
                  <a:lnTo>
                    <a:pt x="7777" y="880"/>
                  </a:lnTo>
                  <a:lnTo>
                    <a:pt x="857" y="1751"/>
                  </a:lnTo>
                  <a:lnTo>
                    <a:pt x="925" y="16069"/>
                  </a:lnTo>
                  <a:cubicBezTo>
                    <a:pt x="925" y="16069"/>
                    <a:pt x="1" y="16804"/>
                    <a:pt x="198" y="17675"/>
                  </a:cubicBezTo>
                  <a:lnTo>
                    <a:pt x="9748" y="16463"/>
                  </a:lnTo>
                  <a:lnTo>
                    <a:pt x="9755" y="16463"/>
                  </a:lnTo>
                  <a:lnTo>
                    <a:pt x="19313" y="15258"/>
                  </a:lnTo>
                  <a:cubicBezTo>
                    <a:pt x="19283" y="14363"/>
                    <a:pt x="18206" y="13886"/>
                    <a:pt x="18206" y="13886"/>
                  </a:cubicBezTo>
                  <a:lnTo>
                    <a:pt x="147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8"/>
            <p:cNvSpPr/>
            <p:nvPr/>
          </p:nvSpPr>
          <p:spPr>
            <a:xfrm>
              <a:off x="587396" y="2275548"/>
              <a:ext cx="715041" cy="122943"/>
            </a:xfrm>
            <a:custGeom>
              <a:avLst/>
              <a:gdLst/>
              <a:ahLst/>
              <a:cxnLst/>
              <a:rect l="l" t="t" r="r" b="b"/>
              <a:pathLst>
                <a:path w="13848" h="2381" extrusionOk="0">
                  <a:moveTo>
                    <a:pt x="12286" y="0"/>
                  </a:moveTo>
                  <a:lnTo>
                    <a:pt x="6822" y="698"/>
                  </a:lnTo>
                  <a:lnTo>
                    <a:pt x="6814" y="698"/>
                  </a:lnTo>
                  <a:lnTo>
                    <a:pt x="1357" y="1387"/>
                  </a:lnTo>
                  <a:lnTo>
                    <a:pt x="0" y="2380"/>
                  </a:lnTo>
                  <a:lnTo>
                    <a:pt x="6920" y="1509"/>
                  </a:lnTo>
                  <a:lnTo>
                    <a:pt x="6928" y="1509"/>
                  </a:lnTo>
                  <a:lnTo>
                    <a:pt x="13848" y="629"/>
                  </a:lnTo>
                  <a:lnTo>
                    <a:pt x="122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8"/>
            <p:cNvSpPr/>
            <p:nvPr/>
          </p:nvSpPr>
          <p:spPr>
            <a:xfrm>
              <a:off x="1081647" y="2319386"/>
              <a:ext cx="78743" cy="92788"/>
            </a:xfrm>
            <a:custGeom>
              <a:avLst/>
              <a:gdLst/>
              <a:ahLst/>
              <a:cxnLst/>
              <a:rect l="l" t="t" r="r" b="b"/>
              <a:pathLst>
                <a:path w="1525" h="1797" extrusionOk="0">
                  <a:moveTo>
                    <a:pt x="1320" y="0"/>
                  </a:moveTo>
                  <a:lnTo>
                    <a:pt x="1" y="167"/>
                  </a:lnTo>
                  <a:lnTo>
                    <a:pt x="213" y="1797"/>
                  </a:lnTo>
                  <a:lnTo>
                    <a:pt x="1524" y="1630"/>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8"/>
            <p:cNvSpPr/>
            <p:nvPr/>
          </p:nvSpPr>
          <p:spPr>
            <a:xfrm>
              <a:off x="683644" y="2646959"/>
              <a:ext cx="550326" cy="367899"/>
            </a:xfrm>
            <a:custGeom>
              <a:avLst/>
              <a:gdLst/>
              <a:ahLst/>
              <a:cxnLst/>
              <a:rect l="l" t="t" r="r" b="b"/>
              <a:pathLst>
                <a:path w="10658" h="7125" extrusionOk="0">
                  <a:moveTo>
                    <a:pt x="10581" y="0"/>
                  </a:moveTo>
                  <a:cubicBezTo>
                    <a:pt x="6655" y="1577"/>
                    <a:pt x="2995" y="3994"/>
                    <a:pt x="1" y="6981"/>
                  </a:cubicBezTo>
                  <a:lnTo>
                    <a:pt x="145" y="7125"/>
                  </a:lnTo>
                  <a:cubicBezTo>
                    <a:pt x="3123" y="4154"/>
                    <a:pt x="6754" y="1759"/>
                    <a:pt x="10657" y="190"/>
                  </a:cubicBezTo>
                  <a:lnTo>
                    <a:pt x="10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8"/>
            <p:cNvSpPr/>
            <p:nvPr/>
          </p:nvSpPr>
          <p:spPr>
            <a:xfrm>
              <a:off x="896174" y="2828146"/>
              <a:ext cx="218829" cy="100998"/>
            </a:xfrm>
            <a:custGeom>
              <a:avLst/>
              <a:gdLst/>
              <a:ahLst/>
              <a:cxnLst/>
              <a:rect l="l" t="t" r="r" b="b"/>
              <a:pathLst>
                <a:path w="4238" h="1956" extrusionOk="0">
                  <a:moveTo>
                    <a:pt x="4161" y="0"/>
                  </a:moveTo>
                  <a:lnTo>
                    <a:pt x="0" y="1774"/>
                  </a:lnTo>
                  <a:lnTo>
                    <a:pt x="84" y="1956"/>
                  </a:lnTo>
                  <a:lnTo>
                    <a:pt x="4237" y="190"/>
                  </a:lnTo>
                  <a:lnTo>
                    <a:pt x="4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8"/>
            <p:cNvSpPr/>
            <p:nvPr/>
          </p:nvSpPr>
          <p:spPr>
            <a:xfrm>
              <a:off x="2399785" y="2075927"/>
              <a:ext cx="991753" cy="1158483"/>
            </a:xfrm>
            <a:custGeom>
              <a:avLst/>
              <a:gdLst/>
              <a:ahLst/>
              <a:cxnLst/>
              <a:rect l="l" t="t" r="r" b="b"/>
              <a:pathLst>
                <a:path w="19207" h="22436" extrusionOk="0">
                  <a:moveTo>
                    <a:pt x="4123" y="1"/>
                  </a:moveTo>
                  <a:lnTo>
                    <a:pt x="0" y="20268"/>
                  </a:lnTo>
                  <a:lnTo>
                    <a:pt x="9042" y="21329"/>
                  </a:lnTo>
                  <a:lnTo>
                    <a:pt x="9505" y="21382"/>
                  </a:lnTo>
                  <a:lnTo>
                    <a:pt x="18547" y="22436"/>
                  </a:lnTo>
                  <a:lnTo>
                    <a:pt x="19206" y="1759"/>
                  </a:lnTo>
                  <a:lnTo>
                    <a:pt x="41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8"/>
            <p:cNvSpPr/>
            <p:nvPr/>
          </p:nvSpPr>
          <p:spPr>
            <a:xfrm>
              <a:off x="2612676" y="2040351"/>
              <a:ext cx="778862" cy="126454"/>
            </a:xfrm>
            <a:custGeom>
              <a:avLst/>
              <a:gdLst/>
              <a:ahLst/>
              <a:cxnLst/>
              <a:rect l="l" t="t" r="r" b="b"/>
              <a:pathLst>
                <a:path w="15084" h="2449" extrusionOk="0">
                  <a:moveTo>
                    <a:pt x="1380" y="0"/>
                  </a:moveTo>
                  <a:lnTo>
                    <a:pt x="0" y="690"/>
                  </a:lnTo>
                  <a:lnTo>
                    <a:pt x="15083" y="2448"/>
                  </a:lnTo>
                  <a:lnTo>
                    <a:pt x="13909" y="1463"/>
                  </a:lnTo>
                  <a:lnTo>
                    <a:pt x="7875" y="758"/>
                  </a:lnTo>
                  <a:lnTo>
                    <a:pt x="7405" y="705"/>
                  </a:lnTo>
                  <a:lnTo>
                    <a:pt x="13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8"/>
            <p:cNvSpPr/>
            <p:nvPr/>
          </p:nvSpPr>
          <p:spPr>
            <a:xfrm>
              <a:off x="2495258" y="2075153"/>
              <a:ext cx="122530" cy="1039103"/>
            </a:xfrm>
            <a:custGeom>
              <a:avLst/>
              <a:gdLst/>
              <a:ahLst/>
              <a:cxnLst/>
              <a:rect l="l" t="t" r="r" b="b"/>
              <a:pathLst>
                <a:path w="2373" h="20124" extrusionOk="0">
                  <a:moveTo>
                    <a:pt x="2176" y="1"/>
                  </a:moveTo>
                  <a:lnTo>
                    <a:pt x="1" y="20101"/>
                  </a:lnTo>
                  <a:lnTo>
                    <a:pt x="198" y="20124"/>
                  </a:lnTo>
                  <a:lnTo>
                    <a:pt x="2373" y="23"/>
                  </a:lnTo>
                  <a:lnTo>
                    <a:pt x="2176" y="1"/>
                  </a:ln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8"/>
            <p:cNvSpPr/>
            <p:nvPr/>
          </p:nvSpPr>
          <p:spPr>
            <a:xfrm>
              <a:off x="2486635" y="2022330"/>
              <a:ext cx="385972" cy="403941"/>
            </a:xfrm>
            <a:custGeom>
              <a:avLst/>
              <a:gdLst/>
              <a:ahLst/>
              <a:cxnLst/>
              <a:rect l="l" t="t" r="r" b="b"/>
              <a:pathLst>
                <a:path w="7475" h="7823" extrusionOk="0">
                  <a:moveTo>
                    <a:pt x="1" y="0"/>
                  </a:moveTo>
                  <a:lnTo>
                    <a:pt x="425" y="1259"/>
                  </a:lnTo>
                  <a:lnTo>
                    <a:pt x="2184" y="6466"/>
                  </a:lnTo>
                  <a:lnTo>
                    <a:pt x="2214" y="6488"/>
                  </a:lnTo>
                  <a:cubicBezTo>
                    <a:pt x="2222" y="6481"/>
                    <a:pt x="2229" y="6473"/>
                    <a:pt x="2229" y="6466"/>
                  </a:cubicBezTo>
                  <a:cubicBezTo>
                    <a:pt x="2646" y="7216"/>
                    <a:pt x="3525" y="7754"/>
                    <a:pt x="4564" y="7815"/>
                  </a:cubicBezTo>
                  <a:cubicBezTo>
                    <a:pt x="4632" y="7822"/>
                    <a:pt x="4700" y="7822"/>
                    <a:pt x="4768" y="7822"/>
                  </a:cubicBezTo>
                  <a:cubicBezTo>
                    <a:pt x="6072" y="7822"/>
                    <a:pt x="7163" y="7087"/>
                    <a:pt x="7474" y="6087"/>
                  </a:cubicBezTo>
                  <a:lnTo>
                    <a:pt x="6542" y="3692"/>
                  </a:lnTo>
                  <a:lnTo>
                    <a:pt x="5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8"/>
            <p:cNvSpPr/>
            <p:nvPr/>
          </p:nvSpPr>
          <p:spPr>
            <a:xfrm>
              <a:off x="1101216" y="3172552"/>
              <a:ext cx="1660633" cy="102960"/>
            </a:xfrm>
            <a:custGeom>
              <a:avLst/>
              <a:gdLst/>
              <a:ahLst/>
              <a:cxnLst/>
              <a:rect l="l" t="t" r="r" b="b"/>
              <a:pathLst>
                <a:path w="32161" h="1994" extrusionOk="0">
                  <a:moveTo>
                    <a:pt x="1" y="0"/>
                  </a:moveTo>
                  <a:lnTo>
                    <a:pt x="1" y="1994"/>
                  </a:lnTo>
                  <a:lnTo>
                    <a:pt x="32160" y="1994"/>
                  </a:lnTo>
                  <a:lnTo>
                    <a:pt x="321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8"/>
            <p:cNvSpPr/>
            <p:nvPr/>
          </p:nvSpPr>
          <p:spPr>
            <a:xfrm>
              <a:off x="1223746" y="2470832"/>
              <a:ext cx="1415574" cy="661857"/>
            </a:xfrm>
            <a:custGeom>
              <a:avLst/>
              <a:gdLst/>
              <a:ahLst/>
              <a:cxnLst/>
              <a:rect l="l" t="t" r="r" b="b"/>
              <a:pathLst>
                <a:path w="27415" h="12818" extrusionOk="0">
                  <a:moveTo>
                    <a:pt x="0" y="0"/>
                  </a:moveTo>
                  <a:lnTo>
                    <a:pt x="0" y="12817"/>
                  </a:lnTo>
                  <a:lnTo>
                    <a:pt x="5791" y="12817"/>
                  </a:lnTo>
                  <a:lnTo>
                    <a:pt x="5791" y="0"/>
                  </a:lnTo>
                  <a:close/>
                  <a:moveTo>
                    <a:pt x="21632" y="0"/>
                  </a:moveTo>
                  <a:lnTo>
                    <a:pt x="21632" y="12817"/>
                  </a:lnTo>
                  <a:lnTo>
                    <a:pt x="27415" y="12817"/>
                  </a:lnTo>
                  <a:lnTo>
                    <a:pt x="27415" y="0"/>
                  </a:ln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8"/>
            <p:cNvSpPr/>
            <p:nvPr/>
          </p:nvSpPr>
          <p:spPr>
            <a:xfrm>
              <a:off x="1167774" y="2355789"/>
              <a:ext cx="1554523" cy="816814"/>
            </a:xfrm>
            <a:custGeom>
              <a:avLst/>
              <a:gdLst/>
              <a:ahLst/>
              <a:cxnLst/>
              <a:rect l="l" t="t" r="r" b="b"/>
              <a:pathLst>
                <a:path w="30106" h="15819" extrusionOk="0">
                  <a:moveTo>
                    <a:pt x="7443" y="0"/>
                  </a:moveTo>
                  <a:cubicBezTo>
                    <a:pt x="7004" y="803"/>
                    <a:pt x="6026" y="1364"/>
                    <a:pt x="4904" y="1364"/>
                  </a:cubicBezTo>
                  <a:cubicBezTo>
                    <a:pt x="3775" y="1364"/>
                    <a:pt x="2797" y="811"/>
                    <a:pt x="2365" y="8"/>
                  </a:cubicBezTo>
                  <a:cubicBezTo>
                    <a:pt x="1941" y="766"/>
                    <a:pt x="1046" y="1304"/>
                    <a:pt x="0" y="1357"/>
                  </a:cubicBezTo>
                  <a:lnTo>
                    <a:pt x="440" y="15818"/>
                  </a:lnTo>
                  <a:lnTo>
                    <a:pt x="29666" y="15818"/>
                  </a:lnTo>
                  <a:lnTo>
                    <a:pt x="30106" y="1357"/>
                  </a:lnTo>
                  <a:cubicBezTo>
                    <a:pt x="29067" y="1296"/>
                    <a:pt x="28188" y="758"/>
                    <a:pt x="27771" y="8"/>
                  </a:cubicBezTo>
                  <a:cubicBezTo>
                    <a:pt x="27771" y="15"/>
                    <a:pt x="27764" y="23"/>
                    <a:pt x="27756" y="30"/>
                  </a:cubicBezTo>
                  <a:cubicBezTo>
                    <a:pt x="27316" y="819"/>
                    <a:pt x="26346" y="1364"/>
                    <a:pt x="25232" y="1364"/>
                  </a:cubicBezTo>
                  <a:cubicBezTo>
                    <a:pt x="24103" y="1364"/>
                    <a:pt x="23133" y="803"/>
                    <a:pt x="22693" y="0"/>
                  </a:cubicBezTo>
                  <a:cubicBezTo>
                    <a:pt x="22685" y="8"/>
                    <a:pt x="22685" y="15"/>
                    <a:pt x="22678" y="23"/>
                  </a:cubicBezTo>
                  <a:cubicBezTo>
                    <a:pt x="22231" y="819"/>
                    <a:pt x="21268" y="1364"/>
                    <a:pt x="20146" y="1364"/>
                  </a:cubicBezTo>
                  <a:cubicBezTo>
                    <a:pt x="19017" y="1364"/>
                    <a:pt x="18047" y="803"/>
                    <a:pt x="17607" y="0"/>
                  </a:cubicBezTo>
                  <a:cubicBezTo>
                    <a:pt x="17600" y="8"/>
                    <a:pt x="17600" y="15"/>
                    <a:pt x="17592" y="23"/>
                  </a:cubicBezTo>
                  <a:cubicBezTo>
                    <a:pt x="17152" y="819"/>
                    <a:pt x="16182" y="1364"/>
                    <a:pt x="15068" y="1364"/>
                  </a:cubicBezTo>
                  <a:cubicBezTo>
                    <a:pt x="13939" y="1364"/>
                    <a:pt x="12969" y="803"/>
                    <a:pt x="12521" y="0"/>
                  </a:cubicBezTo>
                  <a:cubicBezTo>
                    <a:pt x="12082" y="803"/>
                    <a:pt x="11112" y="1364"/>
                    <a:pt x="9982" y="1364"/>
                  </a:cubicBezTo>
                  <a:cubicBezTo>
                    <a:pt x="8853" y="1364"/>
                    <a:pt x="7883" y="803"/>
                    <a:pt x="7443" y="0"/>
                  </a:cubicBez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8"/>
            <p:cNvSpPr/>
            <p:nvPr/>
          </p:nvSpPr>
          <p:spPr>
            <a:xfrm>
              <a:off x="1221010" y="1916685"/>
              <a:ext cx="1448465" cy="105697"/>
            </a:xfrm>
            <a:custGeom>
              <a:avLst/>
              <a:gdLst/>
              <a:ahLst/>
              <a:cxnLst/>
              <a:rect l="l" t="t" r="r" b="b"/>
              <a:pathLst>
                <a:path w="28052" h="2047" extrusionOk="0">
                  <a:moveTo>
                    <a:pt x="0" y="0"/>
                  </a:moveTo>
                  <a:lnTo>
                    <a:pt x="0" y="2046"/>
                  </a:lnTo>
                  <a:lnTo>
                    <a:pt x="28051" y="2046"/>
                  </a:lnTo>
                  <a:lnTo>
                    <a:pt x="28051" y="0"/>
                  </a:ln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8"/>
            <p:cNvSpPr/>
            <p:nvPr/>
          </p:nvSpPr>
          <p:spPr>
            <a:xfrm>
              <a:off x="2340663" y="2470832"/>
              <a:ext cx="298657" cy="661857"/>
            </a:xfrm>
            <a:custGeom>
              <a:avLst/>
              <a:gdLst/>
              <a:ahLst/>
              <a:cxnLst/>
              <a:rect l="l" t="t" r="r" b="b"/>
              <a:pathLst>
                <a:path w="5784" h="12818" extrusionOk="0">
                  <a:moveTo>
                    <a:pt x="5124" y="667"/>
                  </a:moveTo>
                  <a:lnTo>
                    <a:pt x="5124" y="4480"/>
                  </a:lnTo>
                  <a:lnTo>
                    <a:pt x="5124" y="12158"/>
                  </a:lnTo>
                  <a:lnTo>
                    <a:pt x="660" y="12158"/>
                  </a:lnTo>
                  <a:lnTo>
                    <a:pt x="660" y="10725"/>
                  </a:lnTo>
                  <a:lnTo>
                    <a:pt x="660" y="4237"/>
                  </a:lnTo>
                  <a:lnTo>
                    <a:pt x="660" y="667"/>
                  </a:lnTo>
                  <a:close/>
                  <a:moveTo>
                    <a:pt x="1" y="0"/>
                  </a:moveTo>
                  <a:lnTo>
                    <a:pt x="1" y="12817"/>
                  </a:lnTo>
                  <a:lnTo>
                    <a:pt x="5784" y="12817"/>
                  </a:lnTo>
                  <a:lnTo>
                    <a:pt x="57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8"/>
            <p:cNvSpPr/>
            <p:nvPr/>
          </p:nvSpPr>
          <p:spPr>
            <a:xfrm>
              <a:off x="2374742" y="2702105"/>
              <a:ext cx="230550" cy="396505"/>
            </a:xfrm>
            <a:custGeom>
              <a:avLst/>
              <a:gdLst/>
              <a:ahLst/>
              <a:cxnLst/>
              <a:rect l="l" t="t" r="r" b="b"/>
              <a:pathLst>
                <a:path w="4465" h="7679" extrusionOk="0">
                  <a:moveTo>
                    <a:pt x="4464" y="1"/>
                  </a:moveTo>
                  <a:cubicBezTo>
                    <a:pt x="2153" y="1282"/>
                    <a:pt x="470" y="3639"/>
                    <a:pt x="23" y="6246"/>
                  </a:cubicBezTo>
                  <a:lnTo>
                    <a:pt x="0" y="6246"/>
                  </a:lnTo>
                  <a:lnTo>
                    <a:pt x="0" y="7679"/>
                  </a:lnTo>
                  <a:lnTo>
                    <a:pt x="4464" y="7679"/>
                  </a:lnTo>
                  <a:lnTo>
                    <a:pt x="44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8"/>
            <p:cNvSpPr/>
            <p:nvPr/>
          </p:nvSpPr>
          <p:spPr>
            <a:xfrm>
              <a:off x="2374742" y="2505272"/>
              <a:ext cx="230550" cy="519396"/>
            </a:xfrm>
            <a:custGeom>
              <a:avLst/>
              <a:gdLst/>
              <a:ahLst/>
              <a:cxnLst/>
              <a:rect l="l" t="t" r="r" b="b"/>
              <a:pathLst>
                <a:path w="4465" h="10059" extrusionOk="0">
                  <a:moveTo>
                    <a:pt x="2251" y="0"/>
                  </a:moveTo>
                  <a:cubicBezTo>
                    <a:pt x="1895" y="1380"/>
                    <a:pt x="1099" y="2646"/>
                    <a:pt x="0" y="3570"/>
                  </a:cubicBezTo>
                  <a:lnTo>
                    <a:pt x="0" y="10058"/>
                  </a:lnTo>
                  <a:lnTo>
                    <a:pt x="23" y="10058"/>
                  </a:lnTo>
                  <a:cubicBezTo>
                    <a:pt x="470" y="7451"/>
                    <a:pt x="2153" y="5094"/>
                    <a:pt x="4464" y="3813"/>
                  </a:cubicBezTo>
                  <a:lnTo>
                    <a:pt x="4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8"/>
            <p:cNvSpPr/>
            <p:nvPr/>
          </p:nvSpPr>
          <p:spPr>
            <a:xfrm>
              <a:off x="2237754" y="2022330"/>
              <a:ext cx="363201" cy="403941"/>
            </a:xfrm>
            <a:custGeom>
              <a:avLst/>
              <a:gdLst/>
              <a:ahLst/>
              <a:cxnLst/>
              <a:rect l="l" t="t" r="r" b="b"/>
              <a:pathLst>
                <a:path w="7034" h="7823" extrusionOk="0">
                  <a:moveTo>
                    <a:pt x="0" y="0"/>
                  </a:moveTo>
                  <a:lnTo>
                    <a:pt x="379" y="1259"/>
                  </a:lnTo>
                  <a:lnTo>
                    <a:pt x="1918" y="6458"/>
                  </a:lnTo>
                  <a:lnTo>
                    <a:pt x="1956" y="6481"/>
                  </a:lnTo>
                  <a:cubicBezTo>
                    <a:pt x="1963" y="6473"/>
                    <a:pt x="1963" y="6466"/>
                    <a:pt x="1971" y="6458"/>
                  </a:cubicBezTo>
                  <a:cubicBezTo>
                    <a:pt x="2411" y="7269"/>
                    <a:pt x="3381" y="7822"/>
                    <a:pt x="4510" y="7822"/>
                  </a:cubicBezTo>
                  <a:cubicBezTo>
                    <a:pt x="5624" y="7822"/>
                    <a:pt x="6594" y="7277"/>
                    <a:pt x="7034" y="6488"/>
                  </a:cubicBezTo>
                  <a:lnTo>
                    <a:pt x="7004" y="6466"/>
                  </a:lnTo>
                  <a:lnTo>
                    <a:pt x="5245" y="1259"/>
                  </a:lnTo>
                  <a:lnTo>
                    <a:pt x="4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8"/>
            <p:cNvSpPr/>
            <p:nvPr/>
          </p:nvSpPr>
          <p:spPr>
            <a:xfrm>
              <a:off x="2374742" y="2505272"/>
              <a:ext cx="116282" cy="184389"/>
            </a:xfrm>
            <a:custGeom>
              <a:avLst/>
              <a:gdLst/>
              <a:ahLst/>
              <a:cxnLst/>
              <a:rect l="l" t="t" r="r" b="b"/>
              <a:pathLst>
                <a:path w="2252" h="3571" extrusionOk="0">
                  <a:moveTo>
                    <a:pt x="0" y="0"/>
                  </a:moveTo>
                  <a:lnTo>
                    <a:pt x="0" y="3570"/>
                  </a:lnTo>
                  <a:cubicBezTo>
                    <a:pt x="1099" y="2646"/>
                    <a:pt x="1895" y="1380"/>
                    <a:pt x="2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8"/>
            <p:cNvSpPr/>
            <p:nvPr/>
          </p:nvSpPr>
          <p:spPr>
            <a:xfrm>
              <a:off x="1993934" y="2022330"/>
              <a:ext cx="344819" cy="403941"/>
            </a:xfrm>
            <a:custGeom>
              <a:avLst/>
              <a:gdLst/>
              <a:ahLst/>
              <a:cxnLst/>
              <a:rect l="l" t="t" r="r" b="b"/>
              <a:pathLst>
                <a:path w="6678" h="7823" extrusionOk="0">
                  <a:moveTo>
                    <a:pt x="0" y="0"/>
                  </a:moveTo>
                  <a:lnTo>
                    <a:pt x="304" y="1259"/>
                  </a:lnTo>
                  <a:lnTo>
                    <a:pt x="1562" y="6458"/>
                  </a:lnTo>
                  <a:lnTo>
                    <a:pt x="1592" y="6481"/>
                  </a:lnTo>
                  <a:cubicBezTo>
                    <a:pt x="1600" y="6473"/>
                    <a:pt x="1600" y="6466"/>
                    <a:pt x="1607" y="6458"/>
                  </a:cubicBezTo>
                  <a:cubicBezTo>
                    <a:pt x="2047" y="7261"/>
                    <a:pt x="3017" y="7822"/>
                    <a:pt x="4146" y="7822"/>
                  </a:cubicBezTo>
                  <a:cubicBezTo>
                    <a:pt x="5268" y="7822"/>
                    <a:pt x="6231" y="7277"/>
                    <a:pt x="6678" y="6481"/>
                  </a:cubicBezTo>
                  <a:lnTo>
                    <a:pt x="6640" y="6458"/>
                  </a:lnTo>
                  <a:lnTo>
                    <a:pt x="5101" y="1259"/>
                  </a:lnTo>
                  <a:lnTo>
                    <a:pt x="47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8"/>
            <p:cNvSpPr/>
            <p:nvPr/>
          </p:nvSpPr>
          <p:spPr>
            <a:xfrm>
              <a:off x="1567739" y="2526030"/>
              <a:ext cx="727589" cy="646573"/>
            </a:xfrm>
            <a:custGeom>
              <a:avLst/>
              <a:gdLst/>
              <a:ahLst/>
              <a:cxnLst/>
              <a:rect l="l" t="t" r="r" b="b"/>
              <a:pathLst>
                <a:path w="14091" h="12522" extrusionOk="0">
                  <a:moveTo>
                    <a:pt x="0" y="0"/>
                  </a:moveTo>
                  <a:lnTo>
                    <a:pt x="0" y="12521"/>
                  </a:lnTo>
                  <a:lnTo>
                    <a:pt x="607" y="12521"/>
                  </a:lnTo>
                  <a:lnTo>
                    <a:pt x="607" y="7284"/>
                  </a:lnTo>
                  <a:lnTo>
                    <a:pt x="607" y="766"/>
                  </a:lnTo>
                  <a:lnTo>
                    <a:pt x="13484" y="766"/>
                  </a:lnTo>
                  <a:lnTo>
                    <a:pt x="13484" y="1887"/>
                  </a:lnTo>
                  <a:lnTo>
                    <a:pt x="13484" y="12521"/>
                  </a:lnTo>
                  <a:lnTo>
                    <a:pt x="14091" y="12521"/>
                  </a:lnTo>
                  <a:lnTo>
                    <a:pt x="140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8"/>
            <p:cNvSpPr/>
            <p:nvPr/>
          </p:nvSpPr>
          <p:spPr>
            <a:xfrm>
              <a:off x="1931714" y="2623465"/>
              <a:ext cx="332323" cy="549138"/>
            </a:xfrm>
            <a:custGeom>
              <a:avLst/>
              <a:gdLst/>
              <a:ahLst/>
              <a:cxnLst/>
              <a:rect l="l" t="t" r="r" b="b"/>
              <a:pathLst>
                <a:path w="6436" h="10635" extrusionOk="0">
                  <a:moveTo>
                    <a:pt x="6390" y="0"/>
                  </a:moveTo>
                  <a:cubicBezTo>
                    <a:pt x="3942" y="1334"/>
                    <a:pt x="1759" y="3169"/>
                    <a:pt x="0" y="5336"/>
                  </a:cubicBezTo>
                  <a:lnTo>
                    <a:pt x="0" y="10634"/>
                  </a:lnTo>
                  <a:lnTo>
                    <a:pt x="6435" y="10634"/>
                  </a:lnTo>
                  <a:lnTo>
                    <a:pt x="6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8"/>
            <p:cNvSpPr/>
            <p:nvPr/>
          </p:nvSpPr>
          <p:spPr>
            <a:xfrm>
              <a:off x="1931714" y="2565531"/>
              <a:ext cx="332323" cy="333510"/>
            </a:xfrm>
            <a:custGeom>
              <a:avLst/>
              <a:gdLst/>
              <a:ahLst/>
              <a:cxnLst/>
              <a:rect l="l" t="t" r="r" b="b"/>
              <a:pathLst>
                <a:path w="6436" h="6459" extrusionOk="0">
                  <a:moveTo>
                    <a:pt x="2835" y="1"/>
                  </a:moveTo>
                  <a:cubicBezTo>
                    <a:pt x="2608" y="1016"/>
                    <a:pt x="1910" y="1858"/>
                    <a:pt x="1160" y="2578"/>
                  </a:cubicBezTo>
                  <a:cubicBezTo>
                    <a:pt x="789" y="2926"/>
                    <a:pt x="402" y="3267"/>
                    <a:pt x="0" y="3578"/>
                  </a:cubicBezTo>
                  <a:lnTo>
                    <a:pt x="0" y="6458"/>
                  </a:lnTo>
                  <a:cubicBezTo>
                    <a:pt x="1759" y="4291"/>
                    <a:pt x="3942" y="2456"/>
                    <a:pt x="6390" y="1122"/>
                  </a:cubicBezTo>
                  <a:lnTo>
                    <a:pt x="6435" y="1122"/>
                  </a:lnTo>
                  <a:lnTo>
                    <a:pt x="64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8"/>
            <p:cNvSpPr/>
            <p:nvPr/>
          </p:nvSpPr>
          <p:spPr>
            <a:xfrm>
              <a:off x="1931714" y="2565531"/>
              <a:ext cx="146385" cy="184802"/>
            </a:xfrm>
            <a:custGeom>
              <a:avLst/>
              <a:gdLst/>
              <a:ahLst/>
              <a:cxnLst/>
              <a:rect l="l" t="t" r="r" b="b"/>
              <a:pathLst>
                <a:path w="2835" h="3579" extrusionOk="0">
                  <a:moveTo>
                    <a:pt x="0" y="1"/>
                  </a:moveTo>
                  <a:lnTo>
                    <a:pt x="0" y="3578"/>
                  </a:lnTo>
                  <a:cubicBezTo>
                    <a:pt x="402" y="3267"/>
                    <a:pt x="789" y="2926"/>
                    <a:pt x="1160" y="2578"/>
                  </a:cubicBezTo>
                  <a:cubicBezTo>
                    <a:pt x="1910" y="1858"/>
                    <a:pt x="2608" y="1016"/>
                    <a:pt x="2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8"/>
            <p:cNvSpPr/>
            <p:nvPr/>
          </p:nvSpPr>
          <p:spPr>
            <a:xfrm>
              <a:off x="1814296" y="2022330"/>
              <a:ext cx="261893" cy="403941"/>
            </a:xfrm>
            <a:custGeom>
              <a:avLst/>
              <a:gdLst/>
              <a:ahLst/>
              <a:cxnLst/>
              <a:rect l="l" t="t" r="r" b="b"/>
              <a:pathLst>
                <a:path w="5072" h="7823" extrusionOk="0">
                  <a:moveTo>
                    <a:pt x="1569" y="0"/>
                  </a:moveTo>
                  <a:lnTo>
                    <a:pt x="1259" y="1259"/>
                  </a:lnTo>
                  <a:lnTo>
                    <a:pt x="0" y="6458"/>
                  </a:lnTo>
                  <a:cubicBezTo>
                    <a:pt x="448" y="7261"/>
                    <a:pt x="1418" y="7822"/>
                    <a:pt x="2547" y="7822"/>
                  </a:cubicBezTo>
                  <a:cubicBezTo>
                    <a:pt x="3661" y="7822"/>
                    <a:pt x="4631" y="7277"/>
                    <a:pt x="5071" y="6481"/>
                  </a:cubicBezTo>
                  <a:lnTo>
                    <a:pt x="5041" y="6458"/>
                  </a:lnTo>
                  <a:lnTo>
                    <a:pt x="3783" y="1259"/>
                  </a:lnTo>
                  <a:lnTo>
                    <a:pt x="34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8"/>
            <p:cNvSpPr/>
            <p:nvPr/>
          </p:nvSpPr>
          <p:spPr>
            <a:xfrm>
              <a:off x="1768134" y="2898989"/>
              <a:ext cx="163631" cy="273614"/>
            </a:xfrm>
            <a:custGeom>
              <a:avLst/>
              <a:gdLst/>
              <a:ahLst/>
              <a:cxnLst/>
              <a:rect l="l" t="t" r="r" b="b"/>
              <a:pathLst>
                <a:path w="3169" h="5299" extrusionOk="0">
                  <a:moveTo>
                    <a:pt x="3168" y="0"/>
                  </a:moveTo>
                  <a:cubicBezTo>
                    <a:pt x="1865" y="1592"/>
                    <a:pt x="796" y="3373"/>
                    <a:pt x="0" y="5275"/>
                  </a:cubicBezTo>
                  <a:lnTo>
                    <a:pt x="0" y="5298"/>
                  </a:lnTo>
                  <a:lnTo>
                    <a:pt x="3168" y="5298"/>
                  </a:lnTo>
                  <a:lnTo>
                    <a:pt x="3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8"/>
            <p:cNvSpPr/>
            <p:nvPr/>
          </p:nvSpPr>
          <p:spPr>
            <a:xfrm>
              <a:off x="1599029" y="2750281"/>
              <a:ext cx="332736" cy="422323"/>
            </a:xfrm>
            <a:custGeom>
              <a:avLst/>
              <a:gdLst/>
              <a:ahLst/>
              <a:cxnLst/>
              <a:rect l="l" t="t" r="r" b="b"/>
              <a:pathLst>
                <a:path w="6444" h="8179" extrusionOk="0">
                  <a:moveTo>
                    <a:pt x="6443" y="0"/>
                  </a:moveTo>
                  <a:cubicBezTo>
                    <a:pt x="4564" y="1463"/>
                    <a:pt x="2343" y="2479"/>
                    <a:pt x="1" y="2941"/>
                  </a:cubicBezTo>
                  <a:lnTo>
                    <a:pt x="1" y="8178"/>
                  </a:lnTo>
                  <a:lnTo>
                    <a:pt x="3275" y="8178"/>
                  </a:lnTo>
                  <a:lnTo>
                    <a:pt x="3275" y="8155"/>
                  </a:lnTo>
                  <a:cubicBezTo>
                    <a:pt x="4071" y="6253"/>
                    <a:pt x="5140" y="4472"/>
                    <a:pt x="6443" y="2880"/>
                  </a:cubicBezTo>
                  <a:lnTo>
                    <a:pt x="6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8"/>
            <p:cNvSpPr/>
            <p:nvPr/>
          </p:nvSpPr>
          <p:spPr>
            <a:xfrm>
              <a:off x="1599029" y="2565531"/>
              <a:ext cx="332736" cy="336609"/>
            </a:xfrm>
            <a:custGeom>
              <a:avLst/>
              <a:gdLst/>
              <a:ahLst/>
              <a:cxnLst/>
              <a:rect l="l" t="t" r="r" b="b"/>
              <a:pathLst>
                <a:path w="6444" h="6519" extrusionOk="0">
                  <a:moveTo>
                    <a:pt x="1" y="1"/>
                  </a:moveTo>
                  <a:lnTo>
                    <a:pt x="1" y="6519"/>
                  </a:lnTo>
                  <a:cubicBezTo>
                    <a:pt x="2343" y="6057"/>
                    <a:pt x="4564" y="5041"/>
                    <a:pt x="6443" y="3578"/>
                  </a:cubicBezTo>
                  <a:lnTo>
                    <a:pt x="64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8"/>
            <p:cNvSpPr/>
            <p:nvPr/>
          </p:nvSpPr>
          <p:spPr>
            <a:xfrm>
              <a:off x="1552093" y="2022330"/>
              <a:ext cx="343269" cy="403941"/>
            </a:xfrm>
            <a:custGeom>
              <a:avLst/>
              <a:gdLst/>
              <a:ahLst/>
              <a:cxnLst/>
              <a:rect l="l" t="t" r="r" b="b"/>
              <a:pathLst>
                <a:path w="6648" h="7823" extrusionOk="0">
                  <a:moveTo>
                    <a:pt x="1918" y="0"/>
                  </a:moveTo>
                  <a:lnTo>
                    <a:pt x="1546" y="1259"/>
                  </a:lnTo>
                  <a:lnTo>
                    <a:pt x="0" y="6458"/>
                  </a:lnTo>
                  <a:cubicBezTo>
                    <a:pt x="440" y="7261"/>
                    <a:pt x="1410" y="7822"/>
                    <a:pt x="2539" y="7822"/>
                  </a:cubicBezTo>
                  <a:cubicBezTo>
                    <a:pt x="3669" y="7822"/>
                    <a:pt x="4639" y="7261"/>
                    <a:pt x="5078" y="6458"/>
                  </a:cubicBezTo>
                  <a:lnTo>
                    <a:pt x="6337" y="1259"/>
                  </a:lnTo>
                  <a:lnTo>
                    <a:pt x="66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8"/>
            <p:cNvSpPr/>
            <p:nvPr/>
          </p:nvSpPr>
          <p:spPr>
            <a:xfrm>
              <a:off x="1289891" y="2022330"/>
              <a:ext cx="361238" cy="403941"/>
            </a:xfrm>
            <a:custGeom>
              <a:avLst/>
              <a:gdLst/>
              <a:ahLst/>
              <a:cxnLst/>
              <a:rect l="l" t="t" r="r" b="b"/>
              <a:pathLst>
                <a:path w="6996" h="7823" extrusionOk="0">
                  <a:moveTo>
                    <a:pt x="2175" y="0"/>
                  </a:moveTo>
                  <a:lnTo>
                    <a:pt x="1751" y="1259"/>
                  </a:lnTo>
                  <a:lnTo>
                    <a:pt x="0" y="6466"/>
                  </a:lnTo>
                  <a:cubicBezTo>
                    <a:pt x="432" y="7269"/>
                    <a:pt x="1410" y="7822"/>
                    <a:pt x="2539" y="7822"/>
                  </a:cubicBezTo>
                  <a:cubicBezTo>
                    <a:pt x="3661" y="7822"/>
                    <a:pt x="4639" y="7261"/>
                    <a:pt x="5078" y="6458"/>
                  </a:cubicBezTo>
                  <a:lnTo>
                    <a:pt x="6624" y="1259"/>
                  </a:lnTo>
                  <a:lnTo>
                    <a:pt x="69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8"/>
            <p:cNvSpPr/>
            <p:nvPr/>
          </p:nvSpPr>
          <p:spPr>
            <a:xfrm>
              <a:off x="1223746" y="2470832"/>
              <a:ext cx="299018" cy="661857"/>
            </a:xfrm>
            <a:custGeom>
              <a:avLst/>
              <a:gdLst/>
              <a:ahLst/>
              <a:cxnLst/>
              <a:rect l="l" t="t" r="r" b="b"/>
              <a:pathLst>
                <a:path w="5791" h="12818" extrusionOk="0">
                  <a:moveTo>
                    <a:pt x="5124" y="667"/>
                  </a:moveTo>
                  <a:lnTo>
                    <a:pt x="5124" y="8573"/>
                  </a:lnTo>
                  <a:lnTo>
                    <a:pt x="5124" y="12158"/>
                  </a:lnTo>
                  <a:lnTo>
                    <a:pt x="660" y="12158"/>
                  </a:lnTo>
                  <a:lnTo>
                    <a:pt x="660" y="9747"/>
                  </a:lnTo>
                  <a:lnTo>
                    <a:pt x="660" y="6011"/>
                  </a:lnTo>
                  <a:lnTo>
                    <a:pt x="660" y="667"/>
                  </a:lnTo>
                  <a:close/>
                  <a:moveTo>
                    <a:pt x="0" y="0"/>
                  </a:moveTo>
                  <a:lnTo>
                    <a:pt x="0" y="12817"/>
                  </a:lnTo>
                  <a:lnTo>
                    <a:pt x="5791" y="12817"/>
                  </a:lnTo>
                  <a:lnTo>
                    <a:pt x="5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8"/>
            <p:cNvSpPr/>
            <p:nvPr/>
          </p:nvSpPr>
          <p:spPr>
            <a:xfrm>
              <a:off x="1257774" y="2913241"/>
              <a:ext cx="230550" cy="185370"/>
            </a:xfrm>
            <a:custGeom>
              <a:avLst/>
              <a:gdLst/>
              <a:ahLst/>
              <a:cxnLst/>
              <a:rect l="l" t="t" r="r" b="b"/>
              <a:pathLst>
                <a:path w="4465" h="3590" extrusionOk="0">
                  <a:moveTo>
                    <a:pt x="4200" y="0"/>
                  </a:moveTo>
                  <a:cubicBezTo>
                    <a:pt x="2733" y="0"/>
                    <a:pt x="1259" y="414"/>
                    <a:pt x="1" y="1179"/>
                  </a:cubicBezTo>
                  <a:lnTo>
                    <a:pt x="1" y="3590"/>
                  </a:lnTo>
                  <a:lnTo>
                    <a:pt x="4465" y="3590"/>
                  </a:lnTo>
                  <a:lnTo>
                    <a:pt x="4465" y="5"/>
                  </a:lnTo>
                  <a:cubicBezTo>
                    <a:pt x="4377" y="2"/>
                    <a:pt x="4289" y="0"/>
                    <a:pt x="4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8"/>
            <p:cNvSpPr/>
            <p:nvPr/>
          </p:nvSpPr>
          <p:spPr>
            <a:xfrm>
              <a:off x="1257774" y="2505272"/>
              <a:ext cx="230550" cy="468897"/>
            </a:xfrm>
            <a:custGeom>
              <a:avLst/>
              <a:gdLst/>
              <a:ahLst/>
              <a:cxnLst/>
              <a:rect l="l" t="t" r="r" b="b"/>
              <a:pathLst>
                <a:path w="4465" h="9081" extrusionOk="0">
                  <a:moveTo>
                    <a:pt x="3752" y="0"/>
                  </a:moveTo>
                  <a:lnTo>
                    <a:pt x="3752" y="8"/>
                  </a:lnTo>
                  <a:cubicBezTo>
                    <a:pt x="3123" y="2130"/>
                    <a:pt x="1789" y="4033"/>
                    <a:pt x="8" y="5344"/>
                  </a:cubicBezTo>
                  <a:lnTo>
                    <a:pt x="1" y="5344"/>
                  </a:lnTo>
                  <a:lnTo>
                    <a:pt x="1" y="9080"/>
                  </a:lnTo>
                  <a:cubicBezTo>
                    <a:pt x="1259" y="8315"/>
                    <a:pt x="2733" y="7901"/>
                    <a:pt x="4200" y="7901"/>
                  </a:cubicBezTo>
                  <a:cubicBezTo>
                    <a:pt x="4289" y="7901"/>
                    <a:pt x="4377" y="7903"/>
                    <a:pt x="4465" y="7906"/>
                  </a:cubicBezTo>
                  <a:lnTo>
                    <a:pt x="44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8"/>
            <p:cNvSpPr/>
            <p:nvPr/>
          </p:nvSpPr>
          <p:spPr>
            <a:xfrm>
              <a:off x="1257774" y="2505272"/>
              <a:ext cx="193786" cy="275937"/>
            </a:xfrm>
            <a:custGeom>
              <a:avLst/>
              <a:gdLst/>
              <a:ahLst/>
              <a:cxnLst/>
              <a:rect l="l" t="t" r="r" b="b"/>
              <a:pathLst>
                <a:path w="3753" h="5344" extrusionOk="0">
                  <a:moveTo>
                    <a:pt x="1" y="0"/>
                  </a:moveTo>
                  <a:lnTo>
                    <a:pt x="1" y="5344"/>
                  </a:lnTo>
                  <a:lnTo>
                    <a:pt x="8" y="5344"/>
                  </a:lnTo>
                  <a:cubicBezTo>
                    <a:pt x="1789" y="4033"/>
                    <a:pt x="3123" y="2130"/>
                    <a:pt x="3752" y="8"/>
                  </a:cubicBezTo>
                  <a:lnTo>
                    <a:pt x="37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8"/>
            <p:cNvSpPr/>
            <p:nvPr/>
          </p:nvSpPr>
          <p:spPr>
            <a:xfrm>
              <a:off x="1018652" y="2022330"/>
              <a:ext cx="383596" cy="403941"/>
            </a:xfrm>
            <a:custGeom>
              <a:avLst/>
              <a:gdLst/>
              <a:ahLst/>
              <a:cxnLst/>
              <a:rect l="l" t="t" r="r" b="b"/>
              <a:pathLst>
                <a:path w="7429" h="7823" extrusionOk="0">
                  <a:moveTo>
                    <a:pt x="2365" y="0"/>
                  </a:moveTo>
                  <a:lnTo>
                    <a:pt x="933" y="3692"/>
                  </a:lnTo>
                  <a:lnTo>
                    <a:pt x="1" y="6087"/>
                  </a:lnTo>
                  <a:cubicBezTo>
                    <a:pt x="311" y="7087"/>
                    <a:pt x="1410" y="7822"/>
                    <a:pt x="2706" y="7822"/>
                  </a:cubicBezTo>
                  <a:cubicBezTo>
                    <a:pt x="2767" y="7822"/>
                    <a:pt x="2828" y="7822"/>
                    <a:pt x="2888" y="7815"/>
                  </a:cubicBezTo>
                  <a:cubicBezTo>
                    <a:pt x="3934" y="7762"/>
                    <a:pt x="4829" y="7224"/>
                    <a:pt x="5253" y="6466"/>
                  </a:cubicBezTo>
                  <a:lnTo>
                    <a:pt x="7004" y="1259"/>
                  </a:lnTo>
                  <a:lnTo>
                    <a:pt x="74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8"/>
            <p:cNvSpPr/>
            <p:nvPr/>
          </p:nvSpPr>
          <p:spPr>
            <a:xfrm>
              <a:off x="1925827" y="2560057"/>
              <a:ext cx="11411" cy="618381"/>
            </a:xfrm>
            <a:custGeom>
              <a:avLst/>
              <a:gdLst/>
              <a:ahLst/>
              <a:cxnLst/>
              <a:rect l="l" t="t" r="r" b="b"/>
              <a:pathLst>
                <a:path w="221" h="11976" extrusionOk="0">
                  <a:moveTo>
                    <a:pt x="114" y="1"/>
                  </a:moveTo>
                  <a:cubicBezTo>
                    <a:pt x="54" y="1"/>
                    <a:pt x="1" y="46"/>
                    <a:pt x="1" y="107"/>
                  </a:cubicBezTo>
                  <a:lnTo>
                    <a:pt x="1" y="11862"/>
                  </a:lnTo>
                  <a:cubicBezTo>
                    <a:pt x="1" y="11923"/>
                    <a:pt x="54" y="11976"/>
                    <a:pt x="114" y="11976"/>
                  </a:cubicBezTo>
                  <a:cubicBezTo>
                    <a:pt x="175" y="11976"/>
                    <a:pt x="220" y="11923"/>
                    <a:pt x="220" y="11862"/>
                  </a:cubicBezTo>
                  <a:lnTo>
                    <a:pt x="220" y="107"/>
                  </a:lnTo>
                  <a:cubicBezTo>
                    <a:pt x="220" y="46"/>
                    <a:pt x="175"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8"/>
            <p:cNvSpPr/>
            <p:nvPr/>
          </p:nvSpPr>
          <p:spPr>
            <a:xfrm>
              <a:off x="1095382" y="3167078"/>
              <a:ext cx="1672303" cy="11360"/>
            </a:xfrm>
            <a:custGeom>
              <a:avLst/>
              <a:gdLst/>
              <a:ahLst/>
              <a:cxnLst/>
              <a:rect l="l" t="t" r="r" b="b"/>
              <a:pathLst>
                <a:path w="32387" h="220" extrusionOk="0">
                  <a:moveTo>
                    <a:pt x="114" y="0"/>
                  </a:moveTo>
                  <a:cubicBezTo>
                    <a:pt x="53" y="0"/>
                    <a:pt x="0" y="46"/>
                    <a:pt x="0" y="106"/>
                  </a:cubicBezTo>
                  <a:cubicBezTo>
                    <a:pt x="0" y="167"/>
                    <a:pt x="53" y="220"/>
                    <a:pt x="114" y="220"/>
                  </a:cubicBezTo>
                  <a:lnTo>
                    <a:pt x="32273" y="220"/>
                  </a:lnTo>
                  <a:cubicBezTo>
                    <a:pt x="32334" y="220"/>
                    <a:pt x="32387" y="167"/>
                    <a:pt x="32387" y="106"/>
                  </a:cubicBezTo>
                  <a:cubicBezTo>
                    <a:pt x="32387" y="46"/>
                    <a:pt x="32334" y="0"/>
                    <a:pt x="32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8"/>
            <p:cNvSpPr/>
            <p:nvPr/>
          </p:nvSpPr>
          <p:spPr>
            <a:xfrm>
              <a:off x="1134882" y="2016444"/>
              <a:ext cx="1628516" cy="11411"/>
            </a:xfrm>
            <a:custGeom>
              <a:avLst/>
              <a:gdLst/>
              <a:ahLst/>
              <a:cxnLst/>
              <a:rect l="l" t="t" r="r" b="b"/>
              <a:pathLst>
                <a:path w="31539" h="221" extrusionOk="0">
                  <a:moveTo>
                    <a:pt x="114" y="1"/>
                  </a:moveTo>
                  <a:cubicBezTo>
                    <a:pt x="54" y="1"/>
                    <a:pt x="1" y="54"/>
                    <a:pt x="1" y="114"/>
                  </a:cubicBezTo>
                  <a:cubicBezTo>
                    <a:pt x="1" y="175"/>
                    <a:pt x="54" y="221"/>
                    <a:pt x="114" y="221"/>
                  </a:cubicBezTo>
                  <a:lnTo>
                    <a:pt x="31425" y="221"/>
                  </a:lnTo>
                  <a:cubicBezTo>
                    <a:pt x="31485" y="221"/>
                    <a:pt x="31538" y="175"/>
                    <a:pt x="31538" y="114"/>
                  </a:cubicBezTo>
                  <a:cubicBezTo>
                    <a:pt x="31538" y="54"/>
                    <a:pt x="31485" y="1"/>
                    <a:pt x="31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7" name="Google Shape;1367;p58"/>
            <p:cNvGrpSpPr/>
            <p:nvPr/>
          </p:nvGrpSpPr>
          <p:grpSpPr>
            <a:xfrm>
              <a:off x="2246564" y="1183618"/>
              <a:ext cx="486866" cy="504887"/>
              <a:chOff x="2975877" y="1431368"/>
              <a:chExt cx="486866" cy="504887"/>
            </a:xfrm>
          </p:grpSpPr>
          <p:sp>
            <p:nvSpPr>
              <p:cNvPr id="1368" name="Google Shape;1368;p58"/>
              <p:cNvSpPr/>
              <p:nvPr/>
            </p:nvSpPr>
            <p:spPr>
              <a:xfrm>
                <a:off x="3275256" y="1732348"/>
                <a:ext cx="75955" cy="203907"/>
              </a:xfrm>
              <a:custGeom>
                <a:avLst/>
                <a:gdLst/>
                <a:ahLst/>
                <a:cxnLst/>
                <a:rect l="l" t="t" r="r" b="b"/>
                <a:pathLst>
                  <a:path w="1471" h="3949" extrusionOk="0">
                    <a:moveTo>
                      <a:pt x="735" y="0"/>
                    </a:moveTo>
                    <a:lnTo>
                      <a:pt x="0" y="1971"/>
                    </a:lnTo>
                    <a:lnTo>
                      <a:pt x="735" y="3949"/>
                    </a:lnTo>
                    <a:lnTo>
                      <a:pt x="1471" y="1971"/>
                    </a:lnTo>
                    <a:lnTo>
                      <a:pt x="7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8"/>
              <p:cNvSpPr/>
              <p:nvPr/>
            </p:nvSpPr>
            <p:spPr>
              <a:xfrm>
                <a:off x="3122985" y="1551109"/>
                <a:ext cx="61910" cy="48227"/>
              </a:xfrm>
              <a:custGeom>
                <a:avLst/>
                <a:gdLst/>
                <a:ahLst/>
                <a:cxnLst/>
                <a:rect l="l" t="t" r="r" b="b"/>
                <a:pathLst>
                  <a:path w="1199" h="934" extrusionOk="0">
                    <a:moveTo>
                      <a:pt x="600" y="1"/>
                    </a:moveTo>
                    <a:cubicBezTo>
                      <a:pt x="1" y="1"/>
                      <a:pt x="1" y="933"/>
                      <a:pt x="600" y="933"/>
                    </a:cubicBezTo>
                    <a:cubicBezTo>
                      <a:pt x="1198" y="933"/>
                      <a:pt x="1198" y="1"/>
                      <a:pt x="6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3146117" y="1704930"/>
                <a:ext cx="61859" cy="47814"/>
              </a:xfrm>
              <a:custGeom>
                <a:avLst/>
                <a:gdLst/>
                <a:ahLst/>
                <a:cxnLst/>
                <a:rect l="l" t="t" r="r" b="b"/>
                <a:pathLst>
                  <a:path w="1198" h="926" extrusionOk="0">
                    <a:moveTo>
                      <a:pt x="599" y="1"/>
                    </a:moveTo>
                    <a:cubicBezTo>
                      <a:pt x="0" y="1"/>
                      <a:pt x="0" y="925"/>
                      <a:pt x="599" y="925"/>
                    </a:cubicBezTo>
                    <a:cubicBezTo>
                      <a:pt x="1198" y="925"/>
                      <a:pt x="1198" y="1"/>
                      <a:pt x="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8"/>
              <p:cNvSpPr/>
              <p:nvPr/>
            </p:nvSpPr>
            <p:spPr>
              <a:xfrm>
                <a:off x="3425514" y="1690472"/>
                <a:ext cx="37229" cy="28606"/>
              </a:xfrm>
              <a:custGeom>
                <a:avLst/>
                <a:gdLst/>
                <a:ahLst/>
                <a:cxnLst/>
                <a:rect l="l" t="t" r="r" b="b"/>
                <a:pathLst>
                  <a:path w="721" h="554" extrusionOk="0">
                    <a:moveTo>
                      <a:pt x="365" y="0"/>
                    </a:moveTo>
                    <a:cubicBezTo>
                      <a:pt x="8" y="0"/>
                      <a:pt x="1" y="553"/>
                      <a:pt x="365" y="553"/>
                    </a:cubicBezTo>
                    <a:cubicBezTo>
                      <a:pt x="721" y="553"/>
                      <a:pt x="721"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8"/>
              <p:cNvSpPr/>
              <p:nvPr/>
            </p:nvSpPr>
            <p:spPr>
              <a:xfrm>
                <a:off x="3340988" y="1598510"/>
                <a:ext cx="36867" cy="28967"/>
              </a:xfrm>
              <a:custGeom>
                <a:avLst/>
                <a:gdLst/>
                <a:ahLst/>
                <a:cxnLst/>
                <a:rect l="l" t="t" r="r" b="b"/>
                <a:pathLst>
                  <a:path w="714" h="561" extrusionOk="0">
                    <a:moveTo>
                      <a:pt x="357" y="0"/>
                    </a:moveTo>
                    <a:cubicBezTo>
                      <a:pt x="1" y="0"/>
                      <a:pt x="1" y="561"/>
                      <a:pt x="357" y="561"/>
                    </a:cubicBezTo>
                    <a:cubicBezTo>
                      <a:pt x="713" y="561"/>
                      <a:pt x="713"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3051780" y="1746445"/>
                <a:ext cx="37229" cy="28606"/>
              </a:xfrm>
              <a:custGeom>
                <a:avLst/>
                <a:gdLst/>
                <a:ahLst/>
                <a:cxnLst/>
                <a:rect l="l" t="t" r="r" b="b"/>
                <a:pathLst>
                  <a:path w="721" h="554" extrusionOk="0">
                    <a:moveTo>
                      <a:pt x="357" y="0"/>
                    </a:moveTo>
                    <a:cubicBezTo>
                      <a:pt x="0" y="0"/>
                      <a:pt x="0" y="553"/>
                      <a:pt x="357" y="553"/>
                    </a:cubicBezTo>
                    <a:cubicBezTo>
                      <a:pt x="721" y="553"/>
                      <a:pt x="721"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2975877" y="1431368"/>
                <a:ext cx="54423" cy="146024"/>
              </a:xfrm>
              <a:custGeom>
                <a:avLst/>
                <a:gdLst/>
                <a:ahLst/>
                <a:cxnLst/>
                <a:rect l="l" t="t" r="r" b="b"/>
                <a:pathLst>
                  <a:path w="1054" h="2828" extrusionOk="0">
                    <a:moveTo>
                      <a:pt x="531" y="1"/>
                    </a:moveTo>
                    <a:lnTo>
                      <a:pt x="0" y="1410"/>
                    </a:lnTo>
                    <a:lnTo>
                      <a:pt x="531" y="2828"/>
                    </a:lnTo>
                    <a:lnTo>
                      <a:pt x="1054" y="1410"/>
                    </a:lnTo>
                    <a:lnTo>
                      <a:pt x="5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58"/>
            <p:cNvGrpSpPr/>
            <p:nvPr/>
          </p:nvGrpSpPr>
          <p:grpSpPr>
            <a:xfrm>
              <a:off x="950963" y="3433192"/>
              <a:ext cx="340120" cy="364388"/>
              <a:chOff x="574488" y="1710042"/>
              <a:chExt cx="340120" cy="364388"/>
            </a:xfrm>
          </p:grpSpPr>
          <p:sp>
            <p:nvSpPr>
              <p:cNvPr id="1376" name="Google Shape;1376;p58"/>
              <p:cNvSpPr/>
              <p:nvPr/>
            </p:nvSpPr>
            <p:spPr>
              <a:xfrm>
                <a:off x="574488" y="1983966"/>
                <a:ext cx="61859" cy="48175"/>
              </a:xfrm>
              <a:custGeom>
                <a:avLst/>
                <a:gdLst/>
                <a:ahLst/>
                <a:cxnLst/>
                <a:rect l="l" t="t" r="r" b="b"/>
                <a:pathLst>
                  <a:path w="1198" h="933" extrusionOk="0">
                    <a:moveTo>
                      <a:pt x="599" y="1"/>
                    </a:moveTo>
                    <a:cubicBezTo>
                      <a:pt x="0" y="1"/>
                      <a:pt x="0" y="933"/>
                      <a:pt x="599" y="933"/>
                    </a:cubicBezTo>
                    <a:cubicBezTo>
                      <a:pt x="1198" y="933"/>
                      <a:pt x="1198" y="1"/>
                      <a:pt x="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8"/>
              <p:cNvSpPr/>
              <p:nvPr/>
            </p:nvSpPr>
            <p:spPr>
              <a:xfrm>
                <a:off x="765072" y="1753467"/>
                <a:ext cx="37229" cy="29019"/>
              </a:xfrm>
              <a:custGeom>
                <a:avLst/>
                <a:gdLst/>
                <a:ahLst/>
                <a:cxnLst/>
                <a:rect l="l" t="t" r="r" b="b"/>
                <a:pathLst>
                  <a:path w="721" h="562" extrusionOk="0">
                    <a:moveTo>
                      <a:pt x="356" y="0"/>
                    </a:moveTo>
                    <a:cubicBezTo>
                      <a:pt x="0" y="0"/>
                      <a:pt x="0" y="561"/>
                      <a:pt x="356" y="561"/>
                    </a:cubicBezTo>
                    <a:cubicBezTo>
                      <a:pt x="720" y="561"/>
                      <a:pt x="720" y="0"/>
                      <a:pt x="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877379" y="1851677"/>
                <a:ext cx="37229" cy="28657"/>
              </a:xfrm>
              <a:custGeom>
                <a:avLst/>
                <a:gdLst/>
                <a:ahLst/>
                <a:cxnLst/>
                <a:rect l="l" t="t" r="r" b="b"/>
                <a:pathLst>
                  <a:path w="721" h="555" extrusionOk="0">
                    <a:moveTo>
                      <a:pt x="364" y="1"/>
                    </a:moveTo>
                    <a:cubicBezTo>
                      <a:pt x="0" y="1"/>
                      <a:pt x="0" y="554"/>
                      <a:pt x="364" y="554"/>
                    </a:cubicBezTo>
                    <a:cubicBezTo>
                      <a:pt x="720" y="554"/>
                      <a:pt x="720"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8"/>
              <p:cNvSpPr/>
              <p:nvPr/>
            </p:nvSpPr>
            <p:spPr>
              <a:xfrm>
                <a:off x="869169" y="1710042"/>
                <a:ext cx="37229" cy="28967"/>
              </a:xfrm>
              <a:custGeom>
                <a:avLst/>
                <a:gdLst/>
                <a:ahLst/>
                <a:cxnLst/>
                <a:rect l="l" t="t" r="r" b="b"/>
                <a:pathLst>
                  <a:path w="721" h="561" extrusionOk="0">
                    <a:moveTo>
                      <a:pt x="357" y="0"/>
                    </a:moveTo>
                    <a:cubicBezTo>
                      <a:pt x="0" y="0"/>
                      <a:pt x="0" y="561"/>
                      <a:pt x="357" y="561"/>
                    </a:cubicBezTo>
                    <a:cubicBezTo>
                      <a:pt x="720" y="561"/>
                      <a:pt x="720"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8"/>
              <p:cNvSpPr/>
              <p:nvPr/>
            </p:nvSpPr>
            <p:spPr>
              <a:xfrm>
                <a:off x="758773" y="1942090"/>
                <a:ext cx="49776" cy="132341"/>
              </a:xfrm>
              <a:custGeom>
                <a:avLst/>
                <a:gdLst/>
                <a:ahLst/>
                <a:cxnLst/>
                <a:rect l="l" t="t" r="r" b="b"/>
                <a:pathLst>
                  <a:path w="964" h="2563" extrusionOk="0">
                    <a:moveTo>
                      <a:pt x="478" y="1"/>
                    </a:moveTo>
                    <a:lnTo>
                      <a:pt x="1" y="1282"/>
                    </a:lnTo>
                    <a:lnTo>
                      <a:pt x="478" y="2563"/>
                    </a:lnTo>
                    <a:lnTo>
                      <a:pt x="963" y="1282"/>
                    </a:lnTo>
                    <a:lnTo>
                      <a:pt x="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581923" y="1783209"/>
                <a:ext cx="39139" cy="104561"/>
              </a:xfrm>
              <a:custGeom>
                <a:avLst/>
                <a:gdLst/>
                <a:ahLst/>
                <a:cxnLst/>
                <a:rect l="l" t="t" r="r" b="b"/>
                <a:pathLst>
                  <a:path w="758" h="2025" extrusionOk="0">
                    <a:moveTo>
                      <a:pt x="379" y="0"/>
                    </a:moveTo>
                    <a:lnTo>
                      <a:pt x="0" y="1009"/>
                    </a:lnTo>
                    <a:lnTo>
                      <a:pt x="379" y="2024"/>
                    </a:lnTo>
                    <a:lnTo>
                      <a:pt x="758" y="1009"/>
                    </a:lnTo>
                    <a:lnTo>
                      <a:pt x="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58"/>
            <p:cNvGrpSpPr/>
            <p:nvPr/>
          </p:nvGrpSpPr>
          <p:grpSpPr>
            <a:xfrm>
              <a:off x="2246530" y="2855492"/>
              <a:ext cx="1036135" cy="852531"/>
              <a:chOff x="2246583" y="2855543"/>
              <a:chExt cx="778873" cy="640856"/>
            </a:xfrm>
          </p:grpSpPr>
          <p:grpSp>
            <p:nvGrpSpPr>
              <p:cNvPr id="1383" name="Google Shape;1383;p58"/>
              <p:cNvGrpSpPr/>
              <p:nvPr/>
            </p:nvGrpSpPr>
            <p:grpSpPr>
              <a:xfrm flipH="1">
                <a:off x="2246583" y="2855543"/>
                <a:ext cx="778873" cy="634433"/>
                <a:chOff x="339875" y="3409400"/>
                <a:chExt cx="1159900" cy="944800"/>
              </a:xfrm>
            </p:grpSpPr>
            <p:sp>
              <p:nvSpPr>
                <p:cNvPr id="1384" name="Google Shape;1384;p5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0" name="Google Shape;1390;p58"/>
              <p:cNvSpPr/>
              <p:nvPr/>
            </p:nvSpPr>
            <p:spPr>
              <a:xfrm>
                <a:off x="2491031" y="3485000"/>
                <a:ext cx="332736" cy="11400"/>
              </a:xfrm>
              <a:custGeom>
                <a:avLst/>
                <a:gdLst/>
                <a:ahLst/>
                <a:cxnLst/>
                <a:rect l="l" t="t" r="r" b="b"/>
                <a:pathLst>
                  <a:path w="31539" h="221" extrusionOk="0">
                    <a:moveTo>
                      <a:pt x="114" y="1"/>
                    </a:moveTo>
                    <a:cubicBezTo>
                      <a:pt x="54" y="1"/>
                      <a:pt x="1" y="54"/>
                      <a:pt x="1" y="114"/>
                    </a:cubicBezTo>
                    <a:cubicBezTo>
                      <a:pt x="1" y="175"/>
                      <a:pt x="54" y="221"/>
                      <a:pt x="114" y="221"/>
                    </a:cubicBezTo>
                    <a:lnTo>
                      <a:pt x="31425" y="221"/>
                    </a:lnTo>
                    <a:cubicBezTo>
                      <a:pt x="31485" y="221"/>
                      <a:pt x="31538" y="175"/>
                      <a:pt x="31538" y="114"/>
                    </a:cubicBezTo>
                    <a:cubicBezTo>
                      <a:pt x="31538" y="54"/>
                      <a:pt x="31485" y="1"/>
                      <a:pt x="31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E3358CC8-C156-56CD-2E4D-17E3D2037A92}"/>
              </a:ext>
            </a:extLst>
          </p:cNvPr>
          <p:cNvSpPr txBox="1"/>
          <p:nvPr/>
        </p:nvSpPr>
        <p:spPr>
          <a:xfrm>
            <a:off x="2781503" y="772402"/>
            <a:ext cx="6014111" cy="2835200"/>
          </a:xfrm>
          <a:prstGeom prst="rect">
            <a:avLst/>
          </a:prstGeom>
          <a:noFill/>
        </p:spPr>
        <p:txBody>
          <a:bodyPr wrap="square">
            <a:spAutoFit/>
          </a:bodyPr>
          <a:lstStyle/>
          <a:p>
            <a:pPr marL="342900" marR="0" indent="-342900" algn="just">
              <a:lnSpc>
                <a:spcPct val="150000"/>
              </a:lnSpc>
              <a:spcBef>
                <a:spcPts val="300"/>
              </a:spcBef>
              <a:spcAft>
                <a:spcPts val="300"/>
              </a:spcAft>
              <a:buFont typeface="Arial" panose="020B0604020202020204" pitchFamily="34" charset="0"/>
              <a:buChar char="•"/>
            </a:pPr>
            <a:r>
              <a:rPr lang="en-US" sz="2300" dirty="0">
                <a:solidFill>
                  <a:srgbClr val="000000"/>
                </a:solidFill>
                <a:effectLst/>
                <a:latin typeface="+mj-lt"/>
                <a:ea typeface="Times New Roman" panose="02020603050405020304" pitchFamily="18" charset="0"/>
              </a:rPr>
              <a:t>Sau </a:t>
            </a:r>
            <a:r>
              <a:rPr lang="en-US" sz="2300" dirty="0" err="1">
                <a:solidFill>
                  <a:srgbClr val="000000"/>
                </a:solidFill>
                <a:effectLst/>
                <a:latin typeface="+mj-lt"/>
                <a:ea typeface="Times New Roman" panose="02020603050405020304" pitchFamily="18" charset="0"/>
              </a:rPr>
              <a:t>khi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cho</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cải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vào</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lọ</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và</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cho</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muối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vào</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tại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sao</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trong</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lọ</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có</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nước</a:t>
            </a:r>
            <a:r>
              <a:rPr lang="en-US" sz="2300" dirty="0">
                <a:solidFill>
                  <a:srgbClr val="000000"/>
                </a:solidFill>
                <a:effectLst/>
                <a:latin typeface="+mj-lt"/>
                <a:ea typeface="Times New Roman" panose="02020603050405020304" pitchFamily="18" charset="0"/>
              </a:rPr>
              <a:t>? </a:t>
            </a:r>
            <a:endParaRPr lang="en-US" sz="2300" dirty="0">
              <a:latin typeface="+mj-lt"/>
              <a:ea typeface="Times New Roman" panose="02020603050405020304" pitchFamily="18" charset="0"/>
            </a:endParaRPr>
          </a:p>
          <a:p>
            <a:pPr marL="342900" marR="0" indent="-342900" algn="just">
              <a:lnSpc>
                <a:spcPct val="150000"/>
              </a:lnSpc>
              <a:spcBef>
                <a:spcPts val="300"/>
              </a:spcBef>
              <a:spcAft>
                <a:spcPts val="300"/>
              </a:spcAft>
              <a:buFont typeface="Arial" panose="020B0604020202020204" pitchFamily="34" charset="0"/>
              <a:buChar char="•"/>
            </a:pPr>
            <a:r>
              <a:rPr lang="en-US" sz="2300" dirty="0" err="1">
                <a:solidFill>
                  <a:srgbClr val="000000"/>
                </a:solidFill>
                <a:effectLst/>
                <a:latin typeface="+mj-lt"/>
                <a:ea typeface="Times New Roman" panose="02020603050405020304" pitchFamily="18" charset="0"/>
              </a:rPr>
              <a:t>Tại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sao</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rau</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cải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mặn</a:t>
            </a:r>
            <a:r>
              <a:rPr lang="en-US" sz="2300" dirty="0">
                <a:solidFill>
                  <a:srgbClr val="000000"/>
                </a:solidFill>
                <a:effectLst/>
                <a:latin typeface="+mj-lt"/>
                <a:ea typeface="Times New Roman" panose="02020603050405020304" pitchFamily="18" charset="0"/>
              </a:rPr>
              <a:t>? </a:t>
            </a:r>
            <a:endParaRPr lang="en-US" sz="2300" dirty="0">
              <a:latin typeface="+mj-lt"/>
              <a:ea typeface="Times New Roman" panose="02020603050405020304" pitchFamily="18" charset="0"/>
            </a:endParaRPr>
          </a:p>
          <a:p>
            <a:pPr marL="342900" marR="0" indent="-342900" algn="just">
              <a:lnSpc>
                <a:spcPct val="150000"/>
              </a:lnSpc>
              <a:spcBef>
                <a:spcPts val="300"/>
              </a:spcBef>
              <a:spcAft>
                <a:spcPts val="300"/>
              </a:spcAft>
              <a:buFont typeface="Arial" panose="020B0604020202020204" pitchFamily="34" charset="0"/>
              <a:buChar char="•"/>
            </a:pPr>
            <a:r>
              <a:rPr lang="en-US" sz="2300" dirty="0" err="1">
                <a:solidFill>
                  <a:srgbClr val="000000"/>
                </a:solidFill>
                <a:effectLst/>
                <a:latin typeface="+mj-lt"/>
                <a:ea typeface="Times New Roman" panose="02020603050405020304" pitchFamily="18" charset="0"/>
              </a:rPr>
              <a:t>Tại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sao</a:t>
            </a:r>
            <a:r>
              <a:rPr lang="en-US" sz="2300" dirty="0">
                <a:solidFill>
                  <a:srgbClr val="000000"/>
                </a:solidFill>
                <a:effectLst/>
                <a:latin typeface="+mj-lt"/>
                <a:ea typeface="Times New Roman" panose="02020603050405020304" pitchFamily="18" charset="0"/>
              </a:rPr>
              <a:t> ban </a:t>
            </a:r>
            <a:r>
              <a:rPr lang="en-US" sz="2300" dirty="0" err="1">
                <a:solidFill>
                  <a:srgbClr val="000000"/>
                </a:solidFill>
                <a:effectLst/>
                <a:latin typeface="+mj-lt"/>
                <a:ea typeface="Times New Roman" panose="02020603050405020304" pitchFamily="18" charset="0"/>
              </a:rPr>
              <a:t>đầu</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lọ</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đầy</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cải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sau</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một</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thời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gian</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ngắn</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chỉ</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còn</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lại</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khoảng</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nửa</a:t>
            </a:r>
            <a:r>
              <a:rPr lang="en-US" sz="2300" dirty="0">
                <a:solidFill>
                  <a:srgbClr val="000000"/>
                </a:solidFill>
                <a:effectLst/>
                <a:latin typeface="+mj-lt"/>
                <a:ea typeface="Times New Roman" panose="02020603050405020304" pitchFamily="18" charset="0"/>
              </a:rPr>
              <a:t> </a:t>
            </a:r>
            <a:r>
              <a:rPr lang="en-US" sz="2300" dirty="0" err="1">
                <a:solidFill>
                  <a:srgbClr val="000000"/>
                </a:solidFill>
                <a:effectLst/>
                <a:latin typeface="+mj-lt"/>
                <a:ea typeface="Times New Roman" panose="02020603050405020304" pitchFamily="18" charset="0"/>
              </a:rPr>
              <a:t>lọ</a:t>
            </a:r>
            <a:r>
              <a:rPr lang="en-US" sz="2300" dirty="0">
                <a:solidFill>
                  <a:srgbClr val="000000"/>
                </a:solidFill>
                <a:effectLst/>
                <a:latin typeface="+mj-lt"/>
                <a:ea typeface="Times New Roman" panose="02020603050405020304" pitchFamily="18" charset="0"/>
              </a:rPr>
              <a:t>?</a:t>
            </a:r>
            <a:endParaRPr lang="en-US" sz="2300" dirty="0">
              <a:effectLst/>
              <a:latin typeface="+mj-lt"/>
              <a:ea typeface="Times New Roman" panose="02020603050405020304" pitchFamily="18" charset="0"/>
            </a:endParaRPr>
          </a:p>
        </p:txBody>
      </p:sp>
      <p:pic>
        <p:nvPicPr>
          <p:cNvPr id="3" name="Picture 2">
            <a:extLst>
              <a:ext uri="{FF2B5EF4-FFF2-40B4-BE49-F238E27FC236}">
                <a16:creationId xmlns:a16="http://schemas.microsoft.com/office/drawing/2014/main" id="{8B0B844E-8984-280F-BBE4-2691DB3A06E1}"/>
              </a:ext>
            </a:extLst>
          </p:cNvPr>
          <p:cNvPicPr>
            <a:picLocks noChangeAspect="1"/>
          </p:cNvPicPr>
          <p:nvPr/>
        </p:nvPicPr>
        <p:blipFill rotWithShape="1">
          <a:blip r:embed="rId3"/>
          <a:srcRect l="5976" t="2005" r="66826" b="54380"/>
          <a:stretch/>
        </p:blipFill>
        <p:spPr>
          <a:xfrm>
            <a:off x="252175" y="141168"/>
            <a:ext cx="1778250" cy="1604033"/>
          </a:xfrm>
          <a:prstGeom prst="rect">
            <a:avLst/>
          </a:prstGeom>
        </p:spPr>
      </p:pic>
      <p:pic>
        <p:nvPicPr>
          <p:cNvPr id="5" name="Picture 4">
            <a:extLst>
              <a:ext uri="{FF2B5EF4-FFF2-40B4-BE49-F238E27FC236}">
                <a16:creationId xmlns:a16="http://schemas.microsoft.com/office/drawing/2014/main" id="{C9E3301D-2FBA-1C92-521A-A09B5DC5424B}"/>
              </a:ext>
            </a:extLst>
          </p:cNvPr>
          <p:cNvPicPr>
            <a:picLocks noChangeAspect="1"/>
          </p:cNvPicPr>
          <p:nvPr/>
        </p:nvPicPr>
        <p:blipFill rotWithShape="1">
          <a:blip r:embed="rId3"/>
          <a:srcRect l="5047" t="48431" r="78183"/>
          <a:stretch/>
        </p:blipFill>
        <p:spPr>
          <a:xfrm>
            <a:off x="7671935" y="3607602"/>
            <a:ext cx="1077334" cy="1863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pic>
        <p:nvPicPr>
          <p:cNvPr id="8" name="Picture 7">
            <a:extLst>
              <a:ext uri="{FF2B5EF4-FFF2-40B4-BE49-F238E27FC236}">
                <a16:creationId xmlns:a16="http://schemas.microsoft.com/office/drawing/2014/main" id="{E620E7A4-D628-1EF8-F9B9-0CEBF9CD9648}"/>
              </a:ext>
            </a:extLst>
          </p:cNvPr>
          <p:cNvPicPr>
            <a:picLocks noChangeAspect="1"/>
          </p:cNvPicPr>
          <p:nvPr/>
        </p:nvPicPr>
        <p:blipFill rotWithShape="1">
          <a:blip r:embed="rId3"/>
          <a:srcRect l="18350" t="21926" r="15053" b="53333"/>
          <a:stretch/>
        </p:blipFill>
        <p:spPr>
          <a:xfrm>
            <a:off x="5166360" y="2376168"/>
            <a:ext cx="3649980" cy="1938568"/>
          </a:xfrm>
          <a:prstGeom prst="rect">
            <a:avLst/>
          </a:prstGeom>
        </p:spPr>
      </p:pic>
      <p:sp>
        <p:nvSpPr>
          <p:cNvPr id="9" name="Rounded Rectangle 7">
            <a:extLst>
              <a:ext uri="{FF2B5EF4-FFF2-40B4-BE49-F238E27FC236}">
                <a16:creationId xmlns:a16="http://schemas.microsoft.com/office/drawing/2014/main" id="{4F074316-35AE-81F0-1C71-BC19E6C10ED6}"/>
              </a:ext>
            </a:extLst>
          </p:cNvPr>
          <p:cNvSpPr/>
          <p:nvPr/>
        </p:nvSpPr>
        <p:spPr>
          <a:xfrm>
            <a:off x="451873" y="298950"/>
            <a:ext cx="8431548" cy="1065030"/>
          </a:xfrm>
          <a:prstGeom prst="roundRect">
            <a:avLst/>
          </a:prstGeom>
          <a:solidFill>
            <a:schemeClr val="bg1"/>
          </a:solidFill>
          <a:ln w="381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en-US" sz="2000" dirty="0">
                <a:solidFill>
                  <a:srgbClr val="000000"/>
                </a:solidFill>
                <a:ea typeface="Times New Roman" panose="02020603050405020304" pitchFamily="18" charset="0"/>
              </a:rPr>
              <a:t>Quan </a:t>
            </a:r>
            <a:r>
              <a:rPr lang="en-US" sz="2000" dirty="0" err="1">
                <a:solidFill>
                  <a:srgbClr val="000000"/>
                </a:solidFill>
                <a:ea typeface="Times New Roman" panose="02020603050405020304" pitchFamily="18" charset="0"/>
              </a:rPr>
              <a:t>sát</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hình</a:t>
            </a:r>
            <a:r>
              <a:rPr lang="en-US" sz="2000" dirty="0">
                <a:solidFill>
                  <a:srgbClr val="000000"/>
                </a:solidFill>
                <a:ea typeface="Times New Roman" panose="02020603050405020304" pitchFamily="18" charset="0"/>
              </a:rPr>
              <a:t> 9.6 SGK </a:t>
            </a:r>
            <a:r>
              <a:rPr lang="en-US" sz="2000" dirty="0" err="1">
                <a:solidFill>
                  <a:srgbClr val="000000"/>
                </a:solidFill>
                <a:ea typeface="Times New Roman" panose="02020603050405020304" pitchFamily="18" charset="0"/>
              </a:rPr>
              <a:t>và</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trả</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lời</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câu</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hỏi</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Các</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phân</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tử</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nước</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và</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chất</a:t>
            </a:r>
            <a:r>
              <a:rPr lang="en-US" sz="2000" dirty="0">
                <a:solidFill>
                  <a:srgbClr val="000000"/>
                </a:solidFill>
                <a:ea typeface="Times New Roman" panose="02020603050405020304" pitchFamily="18" charset="0"/>
              </a:rPr>
              <a:t> tan </a:t>
            </a:r>
            <a:r>
              <a:rPr lang="en-US" sz="2000" dirty="0" err="1">
                <a:solidFill>
                  <a:srgbClr val="000000"/>
                </a:solidFill>
                <a:ea typeface="Times New Roman" panose="02020603050405020304" pitchFamily="18" charset="0"/>
              </a:rPr>
              <a:t>dị</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chuyển</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như</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thế</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nào</a:t>
            </a:r>
            <a:r>
              <a:rPr lang="en-US" sz="2000" dirty="0">
                <a:solidFill>
                  <a:srgbClr val="000000"/>
                </a:solidFill>
                <a:ea typeface="Times New Roman" panose="02020603050405020304" pitchFamily="18" charset="0"/>
              </a:rPr>
              <a:t> qua </a:t>
            </a:r>
            <a:r>
              <a:rPr lang="en-US" sz="2000" dirty="0" err="1">
                <a:solidFill>
                  <a:srgbClr val="000000"/>
                </a:solidFill>
                <a:ea typeface="Times New Roman" panose="02020603050405020304" pitchFamily="18" charset="0"/>
              </a:rPr>
              <a:t>màng</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bán</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thấm</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Thế</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nào</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là</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thẩm</a:t>
            </a:r>
            <a:r>
              <a:rPr lang="en-US" sz="2000" dirty="0">
                <a:solidFill>
                  <a:srgbClr val="000000"/>
                </a:solidFill>
                <a:ea typeface="Times New Roman" panose="02020603050405020304" pitchFamily="18" charset="0"/>
              </a:rPr>
              <a:t> </a:t>
            </a:r>
            <a:r>
              <a:rPr lang="en-US" sz="2000" dirty="0" err="1">
                <a:solidFill>
                  <a:srgbClr val="000000"/>
                </a:solidFill>
                <a:ea typeface="Times New Roman" panose="02020603050405020304" pitchFamily="18" charset="0"/>
              </a:rPr>
              <a:t>thấu</a:t>
            </a:r>
            <a:r>
              <a:rPr lang="en-US" sz="2000" dirty="0">
                <a:solidFill>
                  <a:srgbClr val="000000"/>
                </a:solidFill>
                <a:ea typeface="Times New Roman" panose="02020603050405020304" pitchFamily="18" charset="0"/>
              </a:rPr>
              <a:t>?</a:t>
            </a:r>
            <a:endParaRPr lang="en-US" sz="2000" dirty="0">
              <a:ea typeface="Times New Roman" panose="02020603050405020304" pitchFamily="18" charset="0"/>
            </a:endParaRPr>
          </a:p>
        </p:txBody>
      </p:sp>
      <p:sp>
        <p:nvSpPr>
          <p:cNvPr id="12" name="TextBox 11">
            <a:extLst>
              <a:ext uri="{FF2B5EF4-FFF2-40B4-BE49-F238E27FC236}">
                <a16:creationId xmlns:a16="http://schemas.microsoft.com/office/drawing/2014/main" id="{018DCDE1-A733-C43C-A57D-6A6D8954903C}"/>
              </a:ext>
            </a:extLst>
          </p:cNvPr>
          <p:cNvSpPr txBox="1"/>
          <p:nvPr/>
        </p:nvSpPr>
        <p:spPr>
          <a:xfrm>
            <a:off x="260579" y="1564166"/>
            <a:ext cx="4905781" cy="3546805"/>
          </a:xfrm>
          <a:prstGeom prst="rect">
            <a:avLst/>
          </a:prstGeom>
          <a:noFill/>
        </p:spPr>
        <p:txBody>
          <a:bodyPr wrap="square">
            <a:spAutoFit/>
          </a:bodyPr>
          <a:lstStyle/>
          <a:p>
            <a:pPr marL="0" marR="0" algn="just">
              <a:lnSpc>
                <a:spcPct val="150000"/>
              </a:lnSpc>
              <a:spcBef>
                <a:spcPts val="0"/>
              </a:spcBef>
              <a:spcAft>
                <a:spcPts val="0"/>
              </a:spcAft>
            </a:pPr>
            <a:r>
              <a:rPr lang="en-US" sz="1900" dirty="0" err="1">
                <a:effectLst/>
                <a:latin typeface="+mj-lt"/>
                <a:ea typeface="Times New Roman" panose="02020603050405020304" pitchFamily="18" charset="0"/>
              </a:rPr>
              <a:t>Là</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sự</a:t>
            </a:r>
            <a:r>
              <a:rPr lang="en-US" sz="1900" dirty="0">
                <a:effectLst/>
                <a:latin typeface="+mj-lt"/>
                <a:ea typeface="Times New Roman" panose="02020603050405020304" pitchFamily="18" charset="0"/>
              </a:rPr>
              <a:t> di </a:t>
            </a:r>
            <a:r>
              <a:rPr lang="en-US" sz="1900" dirty="0" err="1">
                <a:effectLst/>
                <a:latin typeface="+mj-lt"/>
                <a:ea typeface="Times New Roman" panose="02020603050405020304" pitchFamily="18" charset="0"/>
              </a:rPr>
              <a:t>chuyển</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của</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các</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phân</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tử</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nước</a:t>
            </a:r>
            <a:r>
              <a:rPr lang="en-US" sz="1900" dirty="0">
                <a:effectLst/>
                <a:latin typeface="+mj-lt"/>
                <a:ea typeface="Times New Roman" panose="02020603050405020304" pitchFamily="18" charset="0"/>
              </a:rPr>
              <a:t> qua </a:t>
            </a:r>
            <a:r>
              <a:rPr lang="en-US" sz="1900" dirty="0" err="1">
                <a:effectLst/>
                <a:latin typeface="+mj-lt"/>
                <a:ea typeface="Times New Roman" panose="02020603050405020304" pitchFamily="18" charset="0"/>
              </a:rPr>
              <a:t>màng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bán</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thấm</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ví</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dụ</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màng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sinh</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chất</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ngăn</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cách</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giữa</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hai</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vùng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có</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nồng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độ</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chất</a:t>
            </a:r>
            <a:r>
              <a:rPr lang="en-US" sz="1900" dirty="0">
                <a:effectLst/>
                <a:latin typeface="+mj-lt"/>
                <a:ea typeface="Times New Roman" panose="02020603050405020304" pitchFamily="18" charset="0"/>
              </a:rPr>
              <a:t> tan </a:t>
            </a:r>
            <a:r>
              <a:rPr lang="en-US" sz="1900" dirty="0" err="1">
                <a:effectLst/>
                <a:latin typeface="+mj-lt"/>
                <a:ea typeface="Times New Roman" panose="02020603050405020304" pitchFamily="18" charset="0"/>
              </a:rPr>
              <a:t>khác</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nhau</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Vùng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có</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nhiều</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phân</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tử</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nước</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nồng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độ</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chất</a:t>
            </a:r>
            <a:r>
              <a:rPr lang="en-US" sz="1900" dirty="0">
                <a:effectLst/>
                <a:latin typeface="+mj-lt"/>
                <a:ea typeface="Times New Roman" panose="02020603050405020304" pitchFamily="18" charset="0"/>
              </a:rPr>
              <a:t> tan </a:t>
            </a:r>
            <a:r>
              <a:rPr lang="en-US" sz="1900" dirty="0" err="1">
                <a:effectLst/>
                <a:latin typeface="+mj-lt"/>
                <a:ea typeface="Times New Roman" panose="02020603050405020304" pitchFamily="18" charset="0"/>
              </a:rPr>
              <a:t>thấp</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được</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gọi</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là</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vùng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có</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thế</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nước</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cao</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vùng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có</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ít</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phân</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tử</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nước</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hơn</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nồng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độ</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chất</a:t>
            </a:r>
            <a:r>
              <a:rPr lang="en-US" sz="1900" dirty="0">
                <a:effectLst/>
                <a:latin typeface="+mj-lt"/>
                <a:ea typeface="Times New Roman" panose="02020603050405020304" pitchFamily="18" charset="0"/>
              </a:rPr>
              <a:t> tan </a:t>
            </a:r>
            <a:r>
              <a:rPr lang="en-US" sz="1900" dirty="0" err="1">
                <a:effectLst/>
                <a:latin typeface="+mj-lt"/>
                <a:ea typeface="Times New Roman" panose="02020603050405020304" pitchFamily="18" charset="0"/>
              </a:rPr>
              <a:t>cao</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là</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vùng</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có</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thế</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nước</a:t>
            </a:r>
            <a:r>
              <a:rPr lang="en-US" sz="1900" dirty="0">
                <a:effectLst/>
                <a:latin typeface="+mj-lt"/>
                <a:ea typeface="Times New Roman" panose="02020603050405020304" pitchFamily="18" charset="0"/>
              </a:rPr>
              <a:t> </a:t>
            </a:r>
            <a:r>
              <a:rPr lang="en-US" sz="1900" dirty="0" err="1">
                <a:effectLst/>
                <a:latin typeface="+mj-lt"/>
                <a:ea typeface="Times New Roman" panose="02020603050405020304" pitchFamily="18" charset="0"/>
              </a:rPr>
              <a:t>thấp</a:t>
            </a:r>
            <a:r>
              <a:rPr lang="en-US" sz="1900" dirty="0">
                <a:effectLst/>
                <a:latin typeface="+mj-lt"/>
                <a:ea typeface="Times New Roman" panose="02020603050405020304" pitchFamily="18" charset="0"/>
              </a:rPr>
              <a:t>.</a:t>
            </a:r>
          </a:p>
        </p:txBody>
      </p:sp>
      <p:sp>
        <p:nvSpPr>
          <p:cNvPr id="13" name="Arrow: Curved Left 12">
            <a:extLst>
              <a:ext uri="{FF2B5EF4-FFF2-40B4-BE49-F238E27FC236}">
                <a16:creationId xmlns:a16="http://schemas.microsoft.com/office/drawing/2014/main" id="{E8684247-3600-6313-BDD4-75C92B46C88F}"/>
              </a:ext>
            </a:extLst>
          </p:cNvPr>
          <p:cNvSpPr/>
          <p:nvPr/>
        </p:nvSpPr>
        <p:spPr>
          <a:xfrm>
            <a:off x="5623560" y="1607820"/>
            <a:ext cx="769620" cy="61722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arn(inVertical)">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3"/>
          <p:cNvSpPr/>
          <p:nvPr/>
        </p:nvSpPr>
        <p:spPr>
          <a:xfrm rot="8100000" flipH="1">
            <a:off x="7165119" y="3816352"/>
            <a:ext cx="2902932" cy="2063647"/>
          </a:xfrm>
          <a:custGeom>
            <a:avLst/>
            <a:gdLst/>
            <a:ahLst/>
            <a:cxnLst/>
            <a:rect l="l" t="t" r="r" b="b"/>
            <a:pathLst>
              <a:path w="137074" h="112334" extrusionOk="0">
                <a:moveTo>
                  <a:pt x="69640" y="0"/>
                </a:moveTo>
                <a:cubicBezTo>
                  <a:pt x="61244" y="0"/>
                  <a:pt x="52563" y="1827"/>
                  <a:pt x="44055" y="5835"/>
                </a:cubicBezTo>
                <a:cubicBezTo>
                  <a:pt x="14845" y="19841"/>
                  <a:pt x="1" y="59076"/>
                  <a:pt x="13587" y="88705"/>
                </a:cubicBezTo>
                <a:cubicBezTo>
                  <a:pt x="18715" y="100683"/>
                  <a:pt x="30372" y="112333"/>
                  <a:pt x="43765" y="112333"/>
                </a:cubicBezTo>
                <a:cubicBezTo>
                  <a:pt x="45942" y="112333"/>
                  <a:pt x="48164" y="112025"/>
                  <a:pt x="50412" y="111361"/>
                </a:cubicBezTo>
                <a:cubicBezTo>
                  <a:pt x="60925" y="108265"/>
                  <a:pt x="68585" y="98718"/>
                  <a:pt x="79611" y="97018"/>
                </a:cubicBezTo>
                <a:cubicBezTo>
                  <a:pt x="80203" y="96949"/>
                  <a:pt x="80792" y="96918"/>
                  <a:pt x="81378" y="96918"/>
                </a:cubicBezTo>
                <a:cubicBezTo>
                  <a:pt x="87589" y="96918"/>
                  <a:pt x="93455" y="100452"/>
                  <a:pt x="99581" y="100452"/>
                </a:cubicBezTo>
                <a:cubicBezTo>
                  <a:pt x="101086" y="100452"/>
                  <a:pt x="102607" y="100239"/>
                  <a:pt x="104153" y="99707"/>
                </a:cubicBezTo>
                <a:cubicBezTo>
                  <a:pt x="115352" y="96017"/>
                  <a:pt x="122152" y="84794"/>
                  <a:pt x="125400" y="74036"/>
                </a:cubicBezTo>
                <a:cubicBezTo>
                  <a:pt x="137074" y="34332"/>
                  <a:pt x="106038" y="0"/>
                  <a:pt x="6964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43"/>
          <p:cNvGrpSpPr/>
          <p:nvPr/>
        </p:nvGrpSpPr>
        <p:grpSpPr>
          <a:xfrm>
            <a:off x="8154363" y="3715246"/>
            <a:ext cx="1180178" cy="1390488"/>
            <a:chOff x="8030600" y="3073588"/>
            <a:chExt cx="1617125" cy="1905300"/>
          </a:xfrm>
        </p:grpSpPr>
        <p:sp>
          <p:nvSpPr>
            <p:cNvPr id="441" name="Google Shape;441;p43"/>
            <p:cNvSpPr/>
            <p:nvPr/>
          </p:nvSpPr>
          <p:spPr>
            <a:xfrm>
              <a:off x="8030600" y="3379213"/>
              <a:ext cx="1617125" cy="1599675"/>
            </a:xfrm>
            <a:custGeom>
              <a:avLst/>
              <a:gdLst/>
              <a:ahLst/>
              <a:cxnLst/>
              <a:rect l="l" t="t" r="r" b="b"/>
              <a:pathLst>
                <a:path w="64685" h="63987" extrusionOk="0">
                  <a:moveTo>
                    <a:pt x="51110" y="0"/>
                  </a:moveTo>
                  <a:lnTo>
                    <a:pt x="0" y="9198"/>
                  </a:lnTo>
                  <a:lnTo>
                    <a:pt x="7626" y="55558"/>
                  </a:lnTo>
                  <a:cubicBezTo>
                    <a:pt x="7742" y="57094"/>
                    <a:pt x="7742" y="58585"/>
                    <a:pt x="7079" y="59982"/>
                  </a:cubicBezTo>
                  <a:cubicBezTo>
                    <a:pt x="6275" y="61693"/>
                    <a:pt x="5565" y="63963"/>
                    <a:pt x="7474" y="63987"/>
                  </a:cubicBezTo>
                  <a:lnTo>
                    <a:pt x="62903" y="54021"/>
                  </a:lnTo>
                  <a:cubicBezTo>
                    <a:pt x="64685" y="53334"/>
                    <a:pt x="63229" y="51448"/>
                    <a:pt x="61879" y="50121"/>
                  </a:cubicBezTo>
                  <a:cubicBezTo>
                    <a:pt x="60773" y="49049"/>
                    <a:pt x="60261" y="47652"/>
                    <a:pt x="59830" y="46174"/>
                  </a:cubicBezTo>
                  <a:lnTo>
                    <a:pt x="51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3"/>
            <p:cNvSpPr/>
            <p:nvPr/>
          </p:nvSpPr>
          <p:spPr>
            <a:xfrm>
              <a:off x="8030600" y="3609138"/>
              <a:ext cx="333850" cy="1369750"/>
            </a:xfrm>
            <a:custGeom>
              <a:avLst/>
              <a:gdLst/>
              <a:ahLst/>
              <a:cxnLst/>
              <a:rect l="l" t="t" r="r" b="b"/>
              <a:pathLst>
                <a:path w="13354" h="54790" extrusionOk="0">
                  <a:moveTo>
                    <a:pt x="0" y="1"/>
                  </a:moveTo>
                  <a:lnTo>
                    <a:pt x="7626" y="46361"/>
                  </a:lnTo>
                  <a:cubicBezTo>
                    <a:pt x="7742" y="47897"/>
                    <a:pt x="7742" y="49388"/>
                    <a:pt x="7079" y="50785"/>
                  </a:cubicBezTo>
                  <a:cubicBezTo>
                    <a:pt x="6275" y="52496"/>
                    <a:pt x="5565" y="54766"/>
                    <a:pt x="7474" y="54790"/>
                  </a:cubicBezTo>
                  <a:lnTo>
                    <a:pt x="13354" y="537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3"/>
            <p:cNvSpPr/>
            <p:nvPr/>
          </p:nvSpPr>
          <p:spPr>
            <a:xfrm>
              <a:off x="8469200" y="3736813"/>
              <a:ext cx="785150" cy="470950"/>
            </a:xfrm>
            <a:custGeom>
              <a:avLst/>
              <a:gdLst/>
              <a:ahLst/>
              <a:cxnLst/>
              <a:rect l="l" t="t" r="r" b="b"/>
              <a:pathLst>
                <a:path w="31406" h="18838" extrusionOk="0">
                  <a:moveTo>
                    <a:pt x="30805" y="0"/>
                  </a:moveTo>
                  <a:cubicBezTo>
                    <a:pt x="30748" y="0"/>
                    <a:pt x="30686" y="13"/>
                    <a:pt x="30620" y="40"/>
                  </a:cubicBezTo>
                  <a:cubicBezTo>
                    <a:pt x="22098" y="3439"/>
                    <a:pt x="13995" y="7863"/>
                    <a:pt x="6544" y="13230"/>
                  </a:cubicBezTo>
                  <a:cubicBezTo>
                    <a:pt x="4437" y="14756"/>
                    <a:pt x="2388" y="16351"/>
                    <a:pt x="385" y="18015"/>
                  </a:cubicBezTo>
                  <a:cubicBezTo>
                    <a:pt x="0" y="18336"/>
                    <a:pt x="351" y="18837"/>
                    <a:pt x="757" y="18837"/>
                  </a:cubicBezTo>
                  <a:cubicBezTo>
                    <a:pt x="866" y="18837"/>
                    <a:pt x="980" y="18801"/>
                    <a:pt x="1084" y="18714"/>
                  </a:cubicBezTo>
                  <a:cubicBezTo>
                    <a:pt x="8023" y="12951"/>
                    <a:pt x="15660" y="8038"/>
                    <a:pt x="23786" y="4115"/>
                  </a:cubicBezTo>
                  <a:cubicBezTo>
                    <a:pt x="26115" y="2985"/>
                    <a:pt x="28478" y="1949"/>
                    <a:pt x="30888" y="994"/>
                  </a:cubicBezTo>
                  <a:cubicBezTo>
                    <a:pt x="31406" y="787"/>
                    <a:pt x="31260" y="0"/>
                    <a:pt x="30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3"/>
            <p:cNvSpPr/>
            <p:nvPr/>
          </p:nvSpPr>
          <p:spPr>
            <a:xfrm>
              <a:off x="8224150" y="3073588"/>
              <a:ext cx="662750" cy="466300"/>
            </a:xfrm>
            <a:custGeom>
              <a:avLst/>
              <a:gdLst/>
              <a:ahLst/>
              <a:cxnLst/>
              <a:rect l="l" t="t" r="r" b="b"/>
              <a:pathLst>
                <a:path w="26510" h="18652" extrusionOk="0">
                  <a:moveTo>
                    <a:pt x="26510" y="1"/>
                  </a:moveTo>
                  <a:lnTo>
                    <a:pt x="0" y="5426"/>
                  </a:lnTo>
                  <a:lnTo>
                    <a:pt x="7673" y="18652"/>
                  </a:lnTo>
                  <a:lnTo>
                    <a:pt x="25520" y="15439"/>
                  </a:lnTo>
                  <a:cubicBezTo>
                    <a:pt x="26195" y="15322"/>
                    <a:pt x="26510" y="1"/>
                    <a:pt x="2651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3"/>
            <p:cNvSpPr/>
            <p:nvPr/>
          </p:nvSpPr>
          <p:spPr>
            <a:xfrm>
              <a:off x="8862150" y="3092238"/>
              <a:ext cx="296600" cy="367325"/>
            </a:xfrm>
            <a:custGeom>
              <a:avLst/>
              <a:gdLst/>
              <a:ahLst/>
              <a:cxnLst/>
              <a:rect l="l" t="t" r="r" b="b"/>
              <a:pathLst>
                <a:path w="11864" h="14693" extrusionOk="0">
                  <a:moveTo>
                    <a:pt x="11864" y="0"/>
                  </a:moveTo>
                  <a:lnTo>
                    <a:pt x="12" y="1537"/>
                  </a:lnTo>
                  <a:lnTo>
                    <a:pt x="0" y="14693"/>
                  </a:lnTo>
                  <a:lnTo>
                    <a:pt x="8278" y="13144"/>
                  </a:lnTo>
                  <a:lnTo>
                    <a:pt x="118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3"/>
            <p:cNvSpPr/>
            <p:nvPr/>
          </p:nvSpPr>
          <p:spPr>
            <a:xfrm>
              <a:off x="8057950" y="3275888"/>
              <a:ext cx="416825" cy="307675"/>
            </a:xfrm>
            <a:custGeom>
              <a:avLst/>
              <a:gdLst/>
              <a:ahLst/>
              <a:cxnLst/>
              <a:rect l="l" t="t" r="r" b="b"/>
              <a:pathLst>
                <a:path w="16673" h="12307" extrusionOk="0">
                  <a:moveTo>
                    <a:pt x="9629" y="0"/>
                  </a:moveTo>
                  <a:lnTo>
                    <a:pt x="1" y="1910"/>
                  </a:lnTo>
                  <a:lnTo>
                    <a:pt x="4588" y="12306"/>
                  </a:lnTo>
                  <a:lnTo>
                    <a:pt x="16672" y="10141"/>
                  </a:lnTo>
                  <a:lnTo>
                    <a:pt x="96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3"/>
            <p:cNvSpPr/>
            <p:nvPr/>
          </p:nvSpPr>
          <p:spPr>
            <a:xfrm>
              <a:off x="8283525" y="3073813"/>
              <a:ext cx="754725" cy="560400"/>
            </a:xfrm>
            <a:custGeom>
              <a:avLst/>
              <a:gdLst/>
              <a:ahLst/>
              <a:cxnLst/>
              <a:rect l="l" t="t" r="r" b="b"/>
              <a:pathLst>
                <a:path w="30189" h="22416" extrusionOk="0">
                  <a:moveTo>
                    <a:pt x="15926" y="1"/>
                  </a:moveTo>
                  <a:cubicBezTo>
                    <a:pt x="14960" y="1"/>
                    <a:pt x="13955" y="95"/>
                    <a:pt x="12912" y="283"/>
                  </a:cubicBezTo>
                  <a:lnTo>
                    <a:pt x="12562" y="341"/>
                  </a:lnTo>
                  <a:cubicBezTo>
                    <a:pt x="8569" y="1051"/>
                    <a:pt x="5577" y="2879"/>
                    <a:pt x="3656" y="5778"/>
                  </a:cubicBezTo>
                  <a:cubicBezTo>
                    <a:pt x="0" y="11320"/>
                    <a:pt x="1619" y="18666"/>
                    <a:pt x="1677" y="18957"/>
                  </a:cubicBezTo>
                  <a:lnTo>
                    <a:pt x="2212" y="21880"/>
                  </a:lnTo>
                  <a:cubicBezTo>
                    <a:pt x="2259" y="22194"/>
                    <a:pt x="2538" y="22415"/>
                    <a:pt x="2841" y="22415"/>
                  </a:cubicBezTo>
                  <a:cubicBezTo>
                    <a:pt x="2888" y="22415"/>
                    <a:pt x="2923" y="22403"/>
                    <a:pt x="2957" y="22403"/>
                  </a:cubicBezTo>
                  <a:cubicBezTo>
                    <a:pt x="3307" y="22334"/>
                    <a:pt x="3540" y="22008"/>
                    <a:pt x="3481" y="21647"/>
                  </a:cubicBezTo>
                  <a:lnTo>
                    <a:pt x="2946" y="18701"/>
                  </a:lnTo>
                  <a:cubicBezTo>
                    <a:pt x="2923" y="18631"/>
                    <a:pt x="1386" y="11541"/>
                    <a:pt x="4739" y="6488"/>
                  </a:cubicBezTo>
                  <a:cubicBezTo>
                    <a:pt x="6450" y="3904"/>
                    <a:pt x="9163" y="2262"/>
                    <a:pt x="12795" y="1610"/>
                  </a:cubicBezTo>
                  <a:lnTo>
                    <a:pt x="13144" y="1540"/>
                  </a:lnTo>
                  <a:cubicBezTo>
                    <a:pt x="14096" y="1370"/>
                    <a:pt x="15013" y="1284"/>
                    <a:pt x="15892" y="1284"/>
                  </a:cubicBezTo>
                  <a:cubicBezTo>
                    <a:pt x="18369" y="1284"/>
                    <a:pt x="20553" y="1961"/>
                    <a:pt x="22400" y="3310"/>
                  </a:cubicBezTo>
                  <a:cubicBezTo>
                    <a:pt x="27301" y="6884"/>
                    <a:pt x="28326" y="14079"/>
                    <a:pt x="28338" y="14172"/>
                  </a:cubicBezTo>
                  <a:lnTo>
                    <a:pt x="28862" y="17083"/>
                  </a:lnTo>
                  <a:cubicBezTo>
                    <a:pt x="28885" y="17258"/>
                    <a:pt x="28990" y="17409"/>
                    <a:pt x="29129" y="17502"/>
                  </a:cubicBezTo>
                  <a:cubicBezTo>
                    <a:pt x="29243" y="17581"/>
                    <a:pt x="29363" y="17620"/>
                    <a:pt x="29489" y="17620"/>
                  </a:cubicBezTo>
                  <a:cubicBezTo>
                    <a:pt x="29532" y="17620"/>
                    <a:pt x="29575" y="17616"/>
                    <a:pt x="29618" y="17607"/>
                  </a:cubicBezTo>
                  <a:cubicBezTo>
                    <a:pt x="29653" y="17607"/>
                    <a:pt x="29688" y="17584"/>
                    <a:pt x="29735" y="17572"/>
                  </a:cubicBezTo>
                  <a:cubicBezTo>
                    <a:pt x="30014" y="17467"/>
                    <a:pt x="30189" y="17153"/>
                    <a:pt x="30142" y="16862"/>
                  </a:cubicBezTo>
                  <a:lnTo>
                    <a:pt x="29618" y="13963"/>
                  </a:lnTo>
                  <a:cubicBezTo>
                    <a:pt x="29572" y="13637"/>
                    <a:pt x="28512" y="6174"/>
                    <a:pt x="23157" y="2274"/>
                  </a:cubicBezTo>
                  <a:cubicBezTo>
                    <a:pt x="21091" y="759"/>
                    <a:pt x="18668" y="1"/>
                    <a:pt x="15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43"/>
          <p:cNvSpPr/>
          <p:nvPr/>
        </p:nvSpPr>
        <p:spPr>
          <a:xfrm>
            <a:off x="-247200" y="-72262"/>
            <a:ext cx="2878750" cy="1462725"/>
          </a:xfrm>
          <a:custGeom>
            <a:avLst/>
            <a:gdLst/>
            <a:ahLst/>
            <a:cxnLst/>
            <a:rect l="l" t="t" r="r" b="b"/>
            <a:pathLst>
              <a:path w="115150" h="58509" extrusionOk="0">
                <a:moveTo>
                  <a:pt x="0" y="54226"/>
                </a:moveTo>
                <a:cubicBezTo>
                  <a:pt x="7702" y="56152"/>
                  <a:pt x="16306" y="60544"/>
                  <a:pt x="23604" y="57416"/>
                </a:cubicBezTo>
                <a:cubicBezTo>
                  <a:pt x="32888" y="53437"/>
                  <a:pt x="34212" y="39857"/>
                  <a:pt x="41786" y="33174"/>
                </a:cubicBezTo>
                <a:cubicBezTo>
                  <a:pt x="48013" y="27679"/>
                  <a:pt x="57801" y="28572"/>
                  <a:pt x="65390" y="25199"/>
                </a:cubicBezTo>
                <a:cubicBezTo>
                  <a:pt x="70959" y="22724"/>
                  <a:pt x="73521" y="16111"/>
                  <a:pt x="77830" y="11802"/>
                </a:cubicBezTo>
                <a:cubicBezTo>
                  <a:pt x="86273" y="3359"/>
                  <a:pt x="102262" y="11083"/>
                  <a:pt x="113237" y="6380"/>
                </a:cubicBezTo>
                <a:cubicBezTo>
                  <a:pt x="115278" y="5505"/>
                  <a:pt x="114449" y="2107"/>
                  <a:pt x="115150" y="0"/>
                </a:cubicBezTo>
              </a:path>
            </a:pathLst>
          </a:custGeom>
          <a:noFill/>
          <a:ln w="9525" cap="flat" cmpd="sng">
            <a:solidFill>
              <a:schemeClr val="accent1"/>
            </a:solidFill>
            <a:prstDash val="lgDash"/>
            <a:round/>
            <a:headEnd type="none" w="med" len="med"/>
            <a:tailEnd type="none" w="med" len="med"/>
          </a:ln>
        </p:spPr>
      </p:sp>
      <p:sp>
        <p:nvSpPr>
          <p:cNvPr id="9" name="Google Shape;427;p42">
            <a:extLst>
              <a:ext uri="{FF2B5EF4-FFF2-40B4-BE49-F238E27FC236}">
                <a16:creationId xmlns:a16="http://schemas.microsoft.com/office/drawing/2014/main" id="{74EB2835-54DE-A201-8A7C-D70E2ADF3129}"/>
              </a:ext>
            </a:extLst>
          </p:cNvPr>
          <p:cNvSpPr/>
          <p:nvPr/>
        </p:nvSpPr>
        <p:spPr>
          <a:xfrm>
            <a:off x="693068" y="481065"/>
            <a:ext cx="7915117" cy="958659"/>
          </a:xfrm>
          <a:custGeom>
            <a:avLst/>
            <a:gdLst/>
            <a:ahLst/>
            <a:cxnLst/>
            <a:rect l="l" t="t" r="r" b="b"/>
            <a:pathLst>
              <a:path w="27984" h="4128" extrusionOk="0">
                <a:moveTo>
                  <a:pt x="27984" y="1"/>
                </a:moveTo>
                <a:lnTo>
                  <a:pt x="0" y="224"/>
                </a:lnTo>
                <a:lnTo>
                  <a:pt x="1113" y="4127"/>
                </a:lnTo>
                <a:lnTo>
                  <a:pt x="27403" y="3563"/>
                </a:lnTo>
                <a:lnTo>
                  <a:pt x="279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BC67B222-81AF-481D-3497-1E9C5B53FAEF}"/>
              </a:ext>
            </a:extLst>
          </p:cNvPr>
          <p:cNvSpPr txBox="1"/>
          <p:nvPr/>
        </p:nvSpPr>
        <p:spPr>
          <a:xfrm>
            <a:off x="1390396" y="456434"/>
            <a:ext cx="6638109" cy="958660"/>
          </a:xfrm>
          <a:prstGeom prst="rect">
            <a:avLst/>
          </a:prstGeom>
          <a:noFill/>
        </p:spPr>
        <p:txBody>
          <a:bodyPr wrap="square">
            <a:spAutoFit/>
          </a:bodyPr>
          <a:lstStyle/>
          <a:p>
            <a:pPr algn="just">
              <a:lnSpc>
                <a:spcPct val="150000"/>
              </a:lnSpc>
            </a:pPr>
            <a:r>
              <a:rPr lang="en-US" sz="2000" dirty="0" err="1">
                <a:solidFill>
                  <a:schemeClr val="bg1"/>
                </a:solidFill>
                <a:effectLst/>
                <a:latin typeface="+mj-lt"/>
                <a:ea typeface="Times New Roman" panose="02020603050405020304" pitchFamily="18" charset="0"/>
              </a:rPr>
              <a:t>Mô</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tả</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sự</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thay</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đổi</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hình</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thái</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của</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cây</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khi</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tưới</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nước</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Em</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hãy</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giải</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thích</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sự</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thay</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đổi</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đó</a:t>
            </a:r>
            <a:r>
              <a:rPr lang="en-US" sz="2000" dirty="0">
                <a:solidFill>
                  <a:schemeClr val="bg1"/>
                </a:solidFill>
                <a:effectLst/>
                <a:latin typeface="+mj-lt"/>
                <a:ea typeface="Times New Roman" panose="02020603050405020304" pitchFamily="18" charset="0"/>
              </a:rPr>
              <a:t>.</a:t>
            </a:r>
            <a:endParaRPr lang="en-US" sz="2000" dirty="0">
              <a:solidFill>
                <a:schemeClr val="bg1"/>
              </a:solidFill>
              <a:latin typeface="+mj-lt"/>
            </a:endParaRPr>
          </a:p>
        </p:txBody>
      </p:sp>
      <p:pic>
        <p:nvPicPr>
          <p:cNvPr id="13" name="Picture 12">
            <a:extLst>
              <a:ext uri="{FF2B5EF4-FFF2-40B4-BE49-F238E27FC236}">
                <a16:creationId xmlns:a16="http://schemas.microsoft.com/office/drawing/2014/main" id="{1A0D2604-544C-A706-E177-92F446033DFB}"/>
              </a:ext>
            </a:extLst>
          </p:cNvPr>
          <p:cNvPicPr>
            <a:picLocks noChangeAspect="1"/>
          </p:cNvPicPr>
          <p:nvPr/>
        </p:nvPicPr>
        <p:blipFill rotWithShape="1">
          <a:blip r:embed="rId3"/>
          <a:srcRect l="71049" t="6987" r="5096" b="7504"/>
          <a:stretch/>
        </p:blipFill>
        <p:spPr>
          <a:xfrm>
            <a:off x="648984" y="1737766"/>
            <a:ext cx="3132040" cy="2880683"/>
          </a:xfrm>
          <a:prstGeom prst="rect">
            <a:avLst/>
          </a:prstGeom>
        </p:spPr>
      </p:pic>
      <p:pic>
        <p:nvPicPr>
          <p:cNvPr id="17" name="Picture 5">
            <a:extLst>
              <a:ext uri="{FF2B5EF4-FFF2-40B4-BE49-F238E27FC236}">
                <a16:creationId xmlns:a16="http://schemas.microsoft.com/office/drawing/2014/main" id="{C66D9A5C-D82C-933E-D922-A3846B3EFB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52052" y="1895387"/>
            <a:ext cx="4342964" cy="2669384"/>
          </a:xfrm>
          <a:prstGeom prst="rect">
            <a:avLst/>
          </a:prstGeom>
        </p:spPr>
      </p:pic>
      <p:sp>
        <p:nvSpPr>
          <p:cNvPr id="21" name="TextBox 20">
            <a:extLst>
              <a:ext uri="{FF2B5EF4-FFF2-40B4-BE49-F238E27FC236}">
                <a16:creationId xmlns:a16="http://schemas.microsoft.com/office/drawing/2014/main" id="{8E2F8CE4-7DBD-CE50-8AE9-07708CD5E978}"/>
              </a:ext>
            </a:extLst>
          </p:cNvPr>
          <p:cNvSpPr txBox="1"/>
          <p:nvPr/>
        </p:nvSpPr>
        <p:spPr>
          <a:xfrm>
            <a:off x="4692171" y="2519916"/>
            <a:ext cx="3538514" cy="1420325"/>
          </a:xfrm>
          <a:prstGeom prst="rect">
            <a:avLst/>
          </a:prstGeom>
          <a:noFill/>
        </p:spPr>
        <p:txBody>
          <a:bodyPr wrap="square">
            <a:spAutoFit/>
          </a:bodyPr>
          <a:lstStyle/>
          <a:p>
            <a:pPr marL="0" marR="0">
              <a:lnSpc>
                <a:spcPct val="150000"/>
              </a:lnSpc>
              <a:spcBef>
                <a:spcPts val="300"/>
              </a:spcBef>
              <a:spcAft>
                <a:spcPts val="300"/>
              </a:spcAft>
            </a:pPr>
            <a:r>
              <a:rPr lang="en-US" sz="2000">
                <a:effectLst/>
                <a:latin typeface="+mj-lt"/>
                <a:ea typeface="Times New Roman" panose="02020603050405020304" pitchFamily="18" charset="0"/>
              </a:rPr>
              <a:t>Điều gì sẽ xảy ra khi nhỏ một vài giọt nước hoa/ dầu gió ra bàn. Vì sao điều đó xảy 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460" name="Google Shape;1460;p59"/>
          <p:cNvSpPr/>
          <p:nvPr/>
        </p:nvSpPr>
        <p:spPr>
          <a:xfrm>
            <a:off x="6913175" y="-56825"/>
            <a:ext cx="2313173" cy="3793893"/>
          </a:xfrm>
          <a:custGeom>
            <a:avLst/>
            <a:gdLst/>
            <a:ahLst/>
            <a:cxnLst/>
            <a:rect l="l" t="t" r="r" b="b"/>
            <a:pathLst>
              <a:path w="73709" h="120892" extrusionOk="0">
                <a:moveTo>
                  <a:pt x="25" y="0"/>
                </a:moveTo>
                <a:cubicBezTo>
                  <a:pt x="25" y="7945"/>
                  <a:pt x="-382" y="18834"/>
                  <a:pt x="6405" y="22966"/>
                </a:cubicBezTo>
                <a:cubicBezTo>
                  <a:pt x="20628" y="31624"/>
                  <a:pt x="45849" y="25297"/>
                  <a:pt x="53294" y="40191"/>
                </a:cubicBezTo>
                <a:cubicBezTo>
                  <a:pt x="57728" y="49061"/>
                  <a:pt x="54125" y="60039"/>
                  <a:pt x="55527" y="69856"/>
                </a:cubicBezTo>
                <a:cubicBezTo>
                  <a:pt x="56556" y="77058"/>
                  <a:pt x="62861" y="82501"/>
                  <a:pt x="65416" y="89313"/>
                </a:cubicBezTo>
                <a:cubicBezTo>
                  <a:pt x="67547" y="94995"/>
                  <a:pt x="61403" y="101129"/>
                  <a:pt x="61907" y="107176"/>
                </a:cubicBezTo>
                <a:cubicBezTo>
                  <a:pt x="62408" y="113187"/>
                  <a:pt x="67677" y="120892"/>
                  <a:pt x="73709" y="120892"/>
                </a:cubicBezTo>
              </a:path>
            </a:pathLst>
          </a:custGeom>
          <a:noFill/>
          <a:ln w="9525" cap="flat" cmpd="sng">
            <a:solidFill>
              <a:schemeClr val="accent1"/>
            </a:solidFill>
            <a:prstDash val="lgDash"/>
            <a:round/>
            <a:headEnd type="none" w="med" len="med"/>
            <a:tailEnd type="none" w="med" len="med"/>
          </a:ln>
        </p:spPr>
      </p:sp>
      <p:sp>
        <p:nvSpPr>
          <p:cNvPr id="16" name="TextBox 15">
            <a:extLst>
              <a:ext uri="{FF2B5EF4-FFF2-40B4-BE49-F238E27FC236}">
                <a16:creationId xmlns:a16="http://schemas.microsoft.com/office/drawing/2014/main" id="{5B879B95-A170-03DD-D557-31F4A7856DC2}"/>
              </a:ext>
            </a:extLst>
          </p:cNvPr>
          <p:cNvSpPr txBox="1"/>
          <p:nvPr/>
        </p:nvSpPr>
        <p:spPr>
          <a:xfrm>
            <a:off x="53341" y="175260"/>
            <a:ext cx="8915399" cy="4651979"/>
          </a:xfrm>
          <a:prstGeom prst="rect">
            <a:avLst/>
          </a:prstGeom>
          <a:noFill/>
        </p:spPr>
        <p:txBody>
          <a:bodyPr wrap="square">
            <a:spAutoFit/>
          </a:bodyPr>
          <a:lstStyle/>
          <a:p>
            <a:pPr marL="285750" marR="0" indent="-285750" algn="just">
              <a:lnSpc>
                <a:spcPct val="150000"/>
              </a:lnSpc>
              <a:spcBef>
                <a:spcPts val="0"/>
              </a:spcBef>
              <a:spcAft>
                <a:spcPts val="0"/>
              </a:spcAft>
              <a:buFont typeface="Wingdings" panose="05000000000000000000" pitchFamily="2" charset="2"/>
              <a:buChar char="q"/>
            </a:pPr>
            <a:r>
              <a:rPr lang="en-US" sz="2000" dirty="0" err="1">
                <a:effectLst/>
                <a:latin typeface="+mj-lt"/>
                <a:ea typeface="Times New Roman" panose="02020603050405020304" pitchFamily="18" charset="0"/>
              </a:rPr>
              <a:t>Khi</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tế</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bào</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ở</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trong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các</a:t>
            </a:r>
            <a:r>
              <a:rPr lang="en-US" sz="2000" dirty="0">
                <a:effectLst/>
                <a:latin typeface="+mj-lt"/>
                <a:ea typeface="Times New Roman" panose="02020603050405020304" pitchFamily="18" charset="0"/>
              </a:rPr>
              <a:t> dung </a:t>
            </a:r>
            <a:r>
              <a:rPr lang="en-US" sz="2000" dirty="0" err="1">
                <a:effectLst/>
                <a:latin typeface="+mj-lt"/>
                <a:ea typeface="Times New Roman" panose="02020603050405020304" pitchFamily="18" charset="0"/>
              </a:rPr>
              <a:t>dịch</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có</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nồng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độ</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khác</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nhau</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các</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phân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tử</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nước</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sẽ</a:t>
            </a:r>
            <a:r>
              <a:rPr lang="en-US" sz="2000" dirty="0">
                <a:effectLst/>
                <a:latin typeface="+mj-lt"/>
                <a:ea typeface="Times New Roman" panose="02020603050405020304" pitchFamily="18" charset="0"/>
              </a:rPr>
              <a:t> di </a:t>
            </a:r>
            <a:r>
              <a:rPr lang="en-US" sz="2000" dirty="0" err="1">
                <a:effectLst/>
                <a:latin typeface="+mj-lt"/>
                <a:ea typeface="Times New Roman" panose="02020603050405020304" pitchFamily="18" charset="0"/>
              </a:rPr>
              <a:t>chuyển</a:t>
            </a:r>
            <a:r>
              <a:rPr lang="en-US" sz="2000" dirty="0">
                <a:effectLst/>
                <a:latin typeface="+mj-lt"/>
                <a:ea typeface="Times New Roman" panose="02020603050405020304" pitchFamily="18" charset="0"/>
              </a:rPr>
              <a:t> qua </a:t>
            </a:r>
            <a:r>
              <a:rPr lang="en-US" sz="2000" dirty="0" err="1">
                <a:effectLst/>
                <a:latin typeface="+mj-lt"/>
                <a:ea typeface="Times New Roman" panose="02020603050405020304" pitchFamily="18" charset="0"/>
              </a:rPr>
              <a:t>màng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theo</a:t>
            </a:r>
            <a:r>
              <a:rPr lang="en-US" sz="2000" dirty="0">
                <a:effectLst/>
                <a:latin typeface="+mj-lt"/>
                <a:ea typeface="Times New Roman" panose="02020603050405020304" pitchFamily="18" charset="0"/>
              </a:rPr>
              <a:t> 3 </a:t>
            </a:r>
            <a:r>
              <a:rPr lang="en-US" sz="2000" dirty="0" err="1">
                <a:effectLst/>
                <a:latin typeface="+mj-lt"/>
                <a:ea typeface="Times New Roman" panose="02020603050405020304" pitchFamily="18" charset="0"/>
              </a:rPr>
              <a:t>trường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hợp</a:t>
            </a:r>
            <a:r>
              <a:rPr lang="en-US" sz="2000" dirty="0">
                <a:effectLst/>
                <a:latin typeface="+mj-lt"/>
                <a:ea typeface="Times New Roman" panose="02020603050405020304" pitchFamily="18" charset="0"/>
              </a:rPr>
              <a:t>:</a:t>
            </a:r>
          </a:p>
          <a:p>
            <a:pPr marL="285750" marR="0" indent="-285750" algn="just">
              <a:lnSpc>
                <a:spcPct val="150000"/>
              </a:lnSpc>
              <a:spcBef>
                <a:spcPts val="0"/>
              </a:spcBef>
              <a:spcAft>
                <a:spcPts val="0"/>
              </a:spcAft>
              <a:buFont typeface="Arial" panose="020B0604020202020204" pitchFamily="34" charset="0"/>
              <a:buChar char="•"/>
            </a:pPr>
            <a:r>
              <a:rPr lang="en-US" sz="2000" dirty="0">
                <a:effectLst/>
                <a:latin typeface="+mj-lt"/>
                <a:ea typeface="Times New Roman" panose="02020603050405020304" pitchFamily="18" charset="0"/>
              </a:rPr>
              <a:t>Dung </a:t>
            </a:r>
            <a:r>
              <a:rPr lang="en-US" sz="2000" dirty="0" err="1">
                <a:effectLst/>
                <a:latin typeface="+mj-lt"/>
                <a:ea typeface="Times New Roman" panose="02020603050405020304" pitchFamily="18" charset="0"/>
              </a:rPr>
              <a:t>dịch</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có</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nồng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độ</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chất</a:t>
            </a:r>
            <a:r>
              <a:rPr lang="en-US" sz="2000" dirty="0">
                <a:effectLst/>
                <a:latin typeface="+mj-lt"/>
                <a:ea typeface="Times New Roman" panose="02020603050405020304" pitchFamily="18" charset="0"/>
              </a:rPr>
              <a:t> tan </a:t>
            </a:r>
            <a:r>
              <a:rPr lang="en-US" sz="2000" dirty="0" err="1">
                <a:effectLst/>
                <a:latin typeface="+mj-lt"/>
                <a:ea typeface="Times New Roman" panose="02020603050405020304" pitchFamily="18" charset="0"/>
              </a:rPr>
              <a:t>bằng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nồng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độ</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chất</a:t>
            </a:r>
            <a:r>
              <a:rPr lang="en-US" sz="2000" dirty="0">
                <a:effectLst/>
                <a:latin typeface="+mj-lt"/>
                <a:ea typeface="Times New Roman" panose="02020603050405020304" pitchFamily="18" charset="0"/>
              </a:rPr>
              <a:t> tan </a:t>
            </a:r>
            <a:r>
              <a:rPr lang="en-US" sz="2000" dirty="0" err="1">
                <a:effectLst/>
                <a:latin typeface="+mj-lt"/>
                <a:ea typeface="Times New Roman" panose="02020603050405020304" pitchFamily="18" charset="0"/>
              </a:rPr>
              <a:t>trong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tế</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bào</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là</a:t>
            </a:r>
            <a:r>
              <a:rPr lang="en-US" sz="2000" dirty="0">
                <a:effectLst/>
                <a:latin typeface="+mj-lt"/>
                <a:ea typeface="Times New Roman" panose="02020603050405020304" pitchFamily="18" charset="0"/>
              </a:rPr>
              <a:t> dung </a:t>
            </a:r>
            <a:r>
              <a:rPr lang="en-US" sz="2000" dirty="0" err="1">
                <a:effectLst/>
                <a:latin typeface="+mj-lt"/>
                <a:ea typeface="Times New Roman" panose="02020603050405020304" pitchFamily="18" charset="0"/>
              </a:rPr>
              <a:t>dịch</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đẳng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trương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các</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phân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tử</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nước</a:t>
            </a:r>
            <a:r>
              <a:rPr lang="en-US" sz="2000" dirty="0">
                <a:effectLst/>
                <a:latin typeface="+mj-lt"/>
                <a:ea typeface="Times New Roman" panose="02020603050405020304" pitchFamily="18" charset="0"/>
              </a:rPr>
              <a:t> di </a:t>
            </a:r>
            <a:r>
              <a:rPr lang="en-US" sz="2000" dirty="0" err="1">
                <a:effectLst/>
                <a:latin typeface="+mj-lt"/>
                <a:ea typeface="Times New Roman" panose="02020603050405020304" pitchFamily="18" charset="0"/>
              </a:rPr>
              <a:t>chuyển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ở</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trạng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thái</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cân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bằng</a:t>
            </a:r>
            <a:r>
              <a:rPr lang="en-US" sz="2000" dirty="0">
                <a:effectLst/>
                <a:latin typeface="+mj-lt"/>
                <a:ea typeface="Times New Roman" panose="02020603050405020304" pitchFamily="18" charset="0"/>
              </a:rPr>
              <a:t>; </a:t>
            </a:r>
            <a:endParaRPr lang="en-US" sz="2000" dirty="0">
              <a:latin typeface="+mj-lt"/>
              <a:ea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en-US" sz="2000" dirty="0">
                <a:effectLst/>
                <a:latin typeface="+mj-lt"/>
                <a:ea typeface="Times New Roman" panose="02020603050405020304" pitchFamily="18" charset="0"/>
              </a:rPr>
              <a:t>Dung </a:t>
            </a:r>
            <a:r>
              <a:rPr lang="en-US" sz="2000" dirty="0" err="1">
                <a:effectLst/>
                <a:latin typeface="+mj-lt"/>
                <a:ea typeface="Times New Roman" panose="02020603050405020304" pitchFamily="18" charset="0"/>
              </a:rPr>
              <a:t>dịch</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có</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nồng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độ</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chất</a:t>
            </a:r>
            <a:r>
              <a:rPr lang="en-US" sz="2000" dirty="0">
                <a:effectLst/>
                <a:latin typeface="+mj-lt"/>
                <a:ea typeface="Times New Roman" panose="02020603050405020304" pitchFamily="18" charset="0"/>
              </a:rPr>
              <a:t> tan </a:t>
            </a:r>
            <a:r>
              <a:rPr lang="en-US" sz="2000" dirty="0" err="1">
                <a:effectLst/>
                <a:latin typeface="+mj-lt"/>
                <a:ea typeface="Times New Roman" panose="02020603050405020304" pitchFamily="18" charset="0"/>
              </a:rPr>
              <a:t>nhỏ</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hơn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bên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trong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tế</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bào</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là</a:t>
            </a:r>
            <a:r>
              <a:rPr lang="en-US" sz="2000" dirty="0">
                <a:effectLst/>
                <a:latin typeface="+mj-lt"/>
                <a:ea typeface="Times New Roman" panose="02020603050405020304" pitchFamily="18" charset="0"/>
              </a:rPr>
              <a:t> dung </a:t>
            </a:r>
            <a:r>
              <a:rPr lang="en-US" sz="2000" dirty="0" err="1">
                <a:effectLst/>
                <a:latin typeface="+mj-lt"/>
                <a:ea typeface="Times New Roman" panose="02020603050405020304" pitchFamily="18" charset="0"/>
              </a:rPr>
              <a:t>dịch</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nhược</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trương</a:t>
            </a:r>
            <a:r>
              <a:rPr lang="en-US" sz="2000" dirty="0">
                <a:effectLst/>
                <a:latin typeface="+mj-lt"/>
                <a:ea typeface="Times New Roman" panose="02020603050405020304" pitchFamily="18" charset="0"/>
              </a:rPr>
              <a:t> ; </a:t>
            </a:r>
            <a:r>
              <a:rPr lang="en-US" sz="2000" dirty="0" err="1">
                <a:effectLst/>
                <a:latin typeface="+mj-lt"/>
                <a:ea typeface="Times New Roman" panose="02020603050405020304" pitchFamily="18" charset="0"/>
              </a:rPr>
              <a:t>các</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phân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tử</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nước</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thẩm</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thấu</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vào</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trong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tế</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bào</a:t>
            </a:r>
            <a:r>
              <a:rPr lang="en-US" sz="2000" dirty="0">
                <a:effectLst/>
                <a:latin typeface="+mj-lt"/>
                <a:ea typeface="Times New Roman" panose="02020603050405020304" pitchFamily="18" charset="0"/>
              </a:rPr>
              <a:t>;</a:t>
            </a:r>
          </a:p>
          <a:p>
            <a:pPr marL="285750" marR="0" indent="-285750" algn="just">
              <a:lnSpc>
                <a:spcPct val="150000"/>
              </a:lnSpc>
              <a:spcBef>
                <a:spcPts val="0"/>
              </a:spcBef>
              <a:spcAft>
                <a:spcPts val="0"/>
              </a:spcAft>
              <a:buFont typeface="Arial" panose="020B0604020202020204" pitchFamily="34" charset="0"/>
              <a:buChar char="•"/>
            </a:pPr>
            <a:r>
              <a:rPr lang="en-US" sz="2000" dirty="0">
                <a:effectLst/>
                <a:latin typeface="+mj-lt"/>
                <a:ea typeface="Times New Roman" panose="02020603050405020304" pitchFamily="18" charset="0"/>
              </a:rPr>
              <a:t>Dung </a:t>
            </a:r>
            <a:r>
              <a:rPr lang="en-US" sz="2000" dirty="0" err="1">
                <a:effectLst/>
                <a:latin typeface="+mj-lt"/>
                <a:ea typeface="Times New Roman" panose="02020603050405020304" pitchFamily="18" charset="0"/>
              </a:rPr>
              <a:t>dịch</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có</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nồng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độ</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chất</a:t>
            </a:r>
            <a:r>
              <a:rPr lang="en-US" sz="2000" dirty="0">
                <a:effectLst/>
                <a:latin typeface="+mj-lt"/>
                <a:ea typeface="Times New Roman" panose="02020603050405020304" pitchFamily="18" charset="0"/>
              </a:rPr>
              <a:t> tan </a:t>
            </a:r>
            <a:r>
              <a:rPr lang="en-US" sz="2000" dirty="0" err="1">
                <a:effectLst/>
                <a:latin typeface="+mj-lt"/>
                <a:ea typeface="Times New Roman" panose="02020603050405020304" pitchFamily="18" charset="0"/>
              </a:rPr>
              <a:t>lớn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hơn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là</a:t>
            </a:r>
            <a:r>
              <a:rPr lang="en-US" sz="2000" dirty="0">
                <a:effectLst/>
                <a:latin typeface="+mj-lt"/>
                <a:ea typeface="Times New Roman" panose="02020603050405020304" pitchFamily="18" charset="0"/>
              </a:rPr>
              <a:t> dung </a:t>
            </a:r>
            <a:r>
              <a:rPr lang="en-US" sz="2000" dirty="0" err="1">
                <a:effectLst/>
                <a:latin typeface="+mj-lt"/>
                <a:ea typeface="Times New Roman" panose="02020603050405020304" pitchFamily="18" charset="0"/>
              </a:rPr>
              <a:t>dịch</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ưu</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trương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và</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nước</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thẩm</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thấu</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ra</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ngoài</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tế</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bào</a:t>
            </a:r>
            <a:r>
              <a:rPr lang="en-US" sz="2000" dirty="0">
                <a:effectLst/>
                <a:latin typeface="+mj-lt"/>
                <a:ea typeface="Times New Roman" panose="02020603050405020304" pitchFamily="18" charset="0"/>
              </a:rPr>
              <a:t>.</a:t>
            </a:r>
          </a:p>
          <a:p>
            <a:pPr marL="285750" marR="0" indent="-285750" algn="just">
              <a:lnSpc>
                <a:spcPct val="150000"/>
              </a:lnSpc>
              <a:spcBef>
                <a:spcPts val="0"/>
              </a:spcBef>
              <a:spcAft>
                <a:spcPts val="0"/>
              </a:spcAft>
              <a:buFont typeface="Wingdings" panose="05000000000000000000" pitchFamily="2" charset="2"/>
              <a:buChar char="q"/>
            </a:pPr>
            <a:r>
              <a:rPr lang="en-US" sz="2000" dirty="0" err="1">
                <a:effectLst/>
                <a:latin typeface="+mj-lt"/>
                <a:ea typeface="Times New Roman" panose="02020603050405020304" pitchFamily="18" charset="0"/>
              </a:rPr>
              <a:t>Khi</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số</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lượng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lớn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phân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tử</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nước</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đi</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ra</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khỏi</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tế</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bào</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tế</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bào</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chất</a:t>
            </a:r>
            <a:r>
              <a:rPr lang="en-US" sz="2000" dirty="0">
                <a:effectLst/>
                <a:latin typeface="+mj-lt"/>
                <a:ea typeface="Times New Roman" panose="02020603050405020304" pitchFamily="18" charset="0"/>
              </a:rPr>
              <a:t> co </a:t>
            </a:r>
            <a:r>
              <a:rPr lang="en-US" sz="2000" dirty="0" err="1">
                <a:effectLst/>
                <a:latin typeface="+mj-lt"/>
                <a:ea typeface="Times New Roman" panose="02020603050405020304" pitchFamily="18" charset="0"/>
              </a:rPr>
              <a:t>lại</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màng</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tế</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bào</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tách</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khỏi</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thành</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tế</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bào</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gọi</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là</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hiện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tượng</a:t>
            </a:r>
            <a:r>
              <a:rPr lang="en-US" sz="2000" dirty="0">
                <a:effectLst/>
                <a:latin typeface="+mj-lt"/>
                <a:ea typeface="Times New Roman" panose="02020603050405020304" pitchFamily="18" charset="0"/>
              </a:rPr>
              <a:t> co </a:t>
            </a:r>
            <a:r>
              <a:rPr lang="en-US" sz="2000" dirty="0" err="1">
                <a:effectLst/>
                <a:latin typeface="+mj-lt"/>
                <a:ea typeface="Times New Roman" panose="02020603050405020304" pitchFamily="18" charset="0"/>
              </a:rPr>
              <a:t>nguyên</a:t>
            </a:r>
            <a:r>
              <a:rPr lang="en-US" sz="2000" dirty="0">
                <a:effectLst/>
                <a:latin typeface="+mj-lt"/>
                <a:ea typeface="Times New Roman" panose="02020603050405020304" pitchFamily="18" charset="0"/>
              </a:rPr>
              <a:t> </a:t>
            </a:r>
            <a:r>
              <a:rPr lang="en-US" sz="2000" dirty="0" err="1">
                <a:effectLst/>
                <a:latin typeface="+mj-lt"/>
                <a:ea typeface="Times New Roman" panose="02020603050405020304" pitchFamily="18" charset="0"/>
              </a:rPr>
              <a:t>sinh</a:t>
            </a:r>
            <a:r>
              <a:rPr lang="en-US" sz="2000" dirty="0">
                <a:effectLst/>
                <a:latin typeface="+mj-lt"/>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5" name="TextBox 4">
            <a:extLst>
              <a:ext uri="{FF2B5EF4-FFF2-40B4-BE49-F238E27FC236}">
                <a16:creationId xmlns:a16="http://schemas.microsoft.com/office/drawing/2014/main" id="{C6781C35-2D68-1F08-C29D-D1F6EA0C9934}"/>
              </a:ext>
            </a:extLst>
          </p:cNvPr>
          <p:cNvSpPr txBox="1"/>
          <p:nvPr/>
        </p:nvSpPr>
        <p:spPr>
          <a:xfrm>
            <a:off x="1706881" y="158517"/>
            <a:ext cx="7223759" cy="1881990"/>
          </a:xfrm>
          <a:prstGeom prst="rect">
            <a:avLst/>
          </a:prstGeom>
          <a:noFill/>
        </p:spPr>
        <p:txBody>
          <a:bodyPr wrap="square">
            <a:spAutoFit/>
          </a:bodyPr>
          <a:lstStyle/>
          <a:p>
            <a:pPr marL="0" marR="0" algn="just">
              <a:lnSpc>
                <a:spcPct val="150000"/>
              </a:lnSpc>
              <a:spcBef>
                <a:spcPts val="300"/>
              </a:spcBef>
              <a:spcAft>
                <a:spcPts val="300"/>
              </a:spcAft>
            </a:pPr>
            <a:r>
              <a:rPr lang="en-US" sz="2000" dirty="0">
                <a:solidFill>
                  <a:srgbClr val="000000"/>
                </a:solidFill>
                <a:effectLst/>
                <a:latin typeface="+mj-lt"/>
                <a:ea typeface="Times New Roman" panose="02020603050405020304" pitchFamily="18" charset="0"/>
              </a:rPr>
              <a:t>Quan </a:t>
            </a:r>
            <a:r>
              <a:rPr lang="en-US" sz="2000" dirty="0" err="1">
                <a:solidFill>
                  <a:srgbClr val="000000"/>
                </a:solidFill>
                <a:effectLst/>
                <a:latin typeface="+mj-lt"/>
                <a:ea typeface="Times New Roman" panose="02020603050405020304" pitchFamily="18" charset="0"/>
              </a:rPr>
              <a:t>sát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hình</a:t>
            </a:r>
            <a:r>
              <a:rPr lang="en-US" sz="2000" dirty="0">
                <a:solidFill>
                  <a:srgbClr val="000000"/>
                </a:solidFill>
                <a:effectLst/>
                <a:latin typeface="+mj-lt"/>
                <a:ea typeface="Times New Roman" panose="02020603050405020304" pitchFamily="18" charset="0"/>
              </a:rPr>
              <a:t> 9.7 SGK, </a:t>
            </a:r>
            <a:r>
              <a:rPr lang="en-US" sz="2000" dirty="0" err="1">
                <a:solidFill>
                  <a:srgbClr val="000000"/>
                </a:solidFill>
                <a:effectLst/>
                <a:latin typeface="+mj-lt"/>
                <a:ea typeface="Times New Roman" panose="02020603050405020304" pitchFamily="18" charset="0"/>
              </a:rPr>
              <a:t>cho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biết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sự</a:t>
            </a:r>
            <a:r>
              <a:rPr lang="en-US" sz="2000" dirty="0">
                <a:solidFill>
                  <a:srgbClr val="000000"/>
                </a:solidFill>
                <a:effectLst/>
                <a:latin typeface="+mj-lt"/>
                <a:ea typeface="Times New Roman" panose="02020603050405020304" pitchFamily="18" charset="0"/>
              </a:rPr>
              <a:t> di </a:t>
            </a:r>
            <a:r>
              <a:rPr lang="en-US" sz="2000" dirty="0" err="1">
                <a:solidFill>
                  <a:srgbClr val="000000"/>
                </a:solidFill>
                <a:effectLst/>
                <a:latin typeface="+mj-lt"/>
                <a:ea typeface="Times New Roman" panose="02020603050405020304" pitchFamily="18" charset="0"/>
              </a:rPr>
              <a:t>chuyển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của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các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phân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tử</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nước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thay</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đổi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hình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dạng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màng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a:t>
            </a:r>
            <a:r>
              <a:rPr lang="en-US" sz="2000" dirty="0" err="1">
                <a:effectLst/>
                <a:latin typeface="+mj-lt"/>
                <a:ea typeface="Times New Roman" panose="02020603050405020304" pitchFamily="18" charset="0"/>
              </a:rPr>
              <a:t>à</a:t>
            </a:r>
            <a:r>
              <a:rPr lang="en-US" sz="2000" dirty="0" err="1">
                <a:solidFill>
                  <a:srgbClr val="000000"/>
                </a:solidFill>
                <a:effectLst/>
                <a:latin typeface="+mj-lt"/>
                <a:ea typeface="Times New Roman" panose="02020603050405020304" pitchFamily="18" charset="0"/>
              </a:rPr>
              <a:t>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hồng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cầu</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màng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a:t>
            </a:r>
            <a:r>
              <a:rPr lang="en-US" sz="2000" dirty="0" err="1">
                <a:effectLst/>
                <a:latin typeface="+mj-lt"/>
                <a:ea typeface="Times New Roman" panose="02020603050405020304" pitchFamily="18" charset="0"/>
              </a:rPr>
              <a:t>à</a:t>
            </a:r>
            <a:r>
              <a:rPr lang="en-US" sz="2000" dirty="0" err="1">
                <a:solidFill>
                  <a:srgbClr val="000000"/>
                </a:solidFill>
                <a:effectLst/>
                <a:latin typeface="+mj-lt"/>
                <a:ea typeface="Times New Roman" panose="02020603050405020304" pitchFamily="18" charset="0"/>
              </a:rPr>
              <a:t>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thịt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lá</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được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ngâm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trong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từng</a:t>
            </a:r>
            <a:r>
              <a:rPr lang="en-US" sz="2000" dirty="0">
                <a:solidFill>
                  <a:srgbClr val="000000"/>
                </a:solidFill>
                <a:effectLst/>
                <a:latin typeface="+mj-lt"/>
                <a:ea typeface="Times New Roman" panose="02020603050405020304" pitchFamily="18" charset="0"/>
              </a:rPr>
              <a:t> dung </a:t>
            </a:r>
            <a:r>
              <a:rPr lang="en-US" sz="2000" dirty="0" err="1">
                <a:solidFill>
                  <a:srgbClr val="000000"/>
                </a:solidFill>
                <a:effectLst/>
                <a:latin typeface="+mj-lt"/>
                <a:ea typeface="Times New Roman" panose="02020603050405020304" pitchFamily="18" charset="0"/>
              </a:rPr>
              <a:t>dịch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đẳng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trương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nhược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trương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ưu</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trương</a:t>
            </a:r>
            <a:r>
              <a:rPr lang="en-US" sz="2000" dirty="0">
                <a:solidFill>
                  <a:srgbClr val="000000"/>
                </a:solidFill>
                <a:effectLst/>
                <a:latin typeface="+mj-lt"/>
                <a:ea typeface="Times New Roman" panose="02020603050405020304" pitchFamily="18" charset="0"/>
              </a:rPr>
              <a:t>.</a:t>
            </a:r>
            <a:endParaRPr lang="en-US" sz="2000" dirty="0">
              <a:effectLst/>
              <a:latin typeface="+mj-lt"/>
              <a:ea typeface="Times New Roman" panose="02020603050405020304" pitchFamily="18" charset="0"/>
            </a:endParaRPr>
          </a:p>
        </p:txBody>
      </p:sp>
      <p:pic>
        <p:nvPicPr>
          <p:cNvPr id="7" name="Picture 6">
            <a:extLst>
              <a:ext uri="{FF2B5EF4-FFF2-40B4-BE49-F238E27FC236}">
                <a16:creationId xmlns:a16="http://schemas.microsoft.com/office/drawing/2014/main" id="{BDAA36A6-30DD-3292-93CA-C842EA3C8A1C}"/>
              </a:ext>
            </a:extLst>
          </p:cNvPr>
          <p:cNvPicPr>
            <a:picLocks noChangeAspect="1"/>
          </p:cNvPicPr>
          <p:nvPr/>
        </p:nvPicPr>
        <p:blipFill rotWithShape="1">
          <a:blip r:embed="rId3"/>
          <a:srcRect l="17595" t="66963" r="13782" b="14963"/>
          <a:stretch/>
        </p:blipFill>
        <p:spPr>
          <a:xfrm>
            <a:off x="1432559" y="2173932"/>
            <a:ext cx="6253149" cy="2354580"/>
          </a:xfrm>
          <a:prstGeom prst="rect">
            <a:avLst/>
          </a:prstGeom>
        </p:spPr>
      </p:pic>
      <p:pic>
        <p:nvPicPr>
          <p:cNvPr id="9" name="Picture 8">
            <a:extLst>
              <a:ext uri="{FF2B5EF4-FFF2-40B4-BE49-F238E27FC236}">
                <a16:creationId xmlns:a16="http://schemas.microsoft.com/office/drawing/2014/main" id="{6C1F27B5-0C9B-F3A5-EFD0-29D680F5FF11}"/>
              </a:ext>
            </a:extLst>
          </p:cNvPr>
          <p:cNvPicPr>
            <a:picLocks noChangeAspect="1"/>
          </p:cNvPicPr>
          <p:nvPr/>
        </p:nvPicPr>
        <p:blipFill rotWithShape="1">
          <a:blip r:embed="rId4"/>
          <a:srcRect l="73500" t="5333" r="11999" b="52889"/>
          <a:stretch/>
        </p:blipFill>
        <p:spPr>
          <a:xfrm>
            <a:off x="213360" y="197989"/>
            <a:ext cx="1219199" cy="1975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6256152-0659-A66C-0905-A4BF24058086}"/>
              </a:ext>
            </a:extLst>
          </p:cNvPr>
          <p:cNvGraphicFramePr>
            <a:graphicFrameLocks noGrp="1"/>
          </p:cNvGraphicFramePr>
          <p:nvPr>
            <p:extLst>
              <p:ext uri="{D42A27DB-BD31-4B8C-83A1-F6EECF244321}">
                <p14:modId xmlns:p14="http://schemas.microsoft.com/office/powerpoint/2010/main" val="4261646297"/>
              </p:ext>
            </p:extLst>
          </p:nvPr>
        </p:nvGraphicFramePr>
        <p:xfrm>
          <a:off x="123825" y="631190"/>
          <a:ext cx="8896350" cy="4433890"/>
        </p:xfrm>
        <a:graphic>
          <a:graphicData uri="http://schemas.openxmlformats.org/drawingml/2006/table">
            <a:tbl>
              <a:tblPr firstRow="1" bandRow="1">
                <a:tableStyleId>{E8B1032C-EA38-4F05-BA0D-38AFFFC7BED3}</a:tableStyleId>
              </a:tblPr>
              <a:tblGrid>
                <a:gridCol w="4448175">
                  <a:extLst>
                    <a:ext uri="{9D8B030D-6E8A-4147-A177-3AD203B41FA5}">
                      <a16:colId xmlns:a16="http://schemas.microsoft.com/office/drawing/2014/main" val="4132076190"/>
                    </a:ext>
                  </a:extLst>
                </a:gridCol>
                <a:gridCol w="1482725">
                  <a:extLst>
                    <a:ext uri="{9D8B030D-6E8A-4147-A177-3AD203B41FA5}">
                      <a16:colId xmlns:a16="http://schemas.microsoft.com/office/drawing/2014/main" val="3650558771"/>
                    </a:ext>
                  </a:extLst>
                </a:gridCol>
                <a:gridCol w="1482725">
                  <a:extLst>
                    <a:ext uri="{9D8B030D-6E8A-4147-A177-3AD203B41FA5}">
                      <a16:colId xmlns:a16="http://schemas.microsoft.com/office/drawing/2014/main" val="604680705"/>
                    </a:ext>
                  </a:extLst>
                </a:gridCol>
                <a:gridCol w="1482725">
                  <a:extLst>
                    <a:ext uri="{9D8B030D-6E8A-4147-A177-3AD203B41FA5}">
                      <a16:colId xmlns:a16="http://schemas.microsoft.com/office/drawing/2014/main" val="2791244987"/>
                    </a:ext>
                  </a:extLst>
                </a:gridCol>
              </a:tblGrid>
              <a:tr h="185420">
                <a:tc rowSpan="2">
                  <a:txBody>
                    <a:bodyPr/>
                    <a:lstStyle/>
                    <a:p>
                      <a:pPr algn="ctr">
                        <a:lnSpc>
                          <a:spcPct val="150000"/>
                        </a:lnSpc>
                      </a:pPr>
                      <a:r>
                        <a:rPr lang="en-US" sz="1300"/>
                        <a:t>Tế bào</a:t>
                      </a:r>
                    </a:p>
                  </a:txBody>
                  <a:tcPr anchor="ctr"/>
                </a:tc>
                <a:tc gridSpan="3">
                  <a:txBody>
                    <a:bodyPr/>
                    <a:lstStyle/>
                    <a:p>
                      <a:pPr algn="ctr">
                        <a:lnSpc>
                          <a:spcPct val="150000"/>
                        </a:lnSpc>
                      </a:pPr>
                      <a:r>
                        <a:rPr lang="en-US" sz="1300"/>
                        <a:t>Dung dịch </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100050"/>
                  </a:ext>
                </a:extLst>
              </a:tr>
              <a:tr h="185420">
                <a:tc vMerge="1">
                  <a:txBody>
                    <a:bodyPr/>
                    <a:lstStyle/>
                    <a:p>
                      <a:endParaRPr lang="en-US"/>
                    </a:p>
                  </a:txBody>
                  <a:tcPr/>
                </a:tc>
                <a:tc>
                  <a:txBody>
                    <a:bodyPr/>
                    <a:lstStyle/>
                    <a:p>
                      <a:pPr algn="ctr">
                        <a:lnSpc>
                          <a:spcPct val="150000"/>
                        </a:lnSpc>
                      </a:pPr>
                      <a:r>
                        <a:rPr lang="en-US" sz="1300"/>
                        <a:t>Nhược trương</a:t>
                      </a:r>
                    </a:p>
                  </a:txBody>
                  <a:tcPr anchor="ctr"/>
                </a:tc>
                <a:tc>
                  <a:txBody>
                    <a:bodyPr/>
                    <a:lstStyle/>
                    <a:p>
                      <a:pPr algn="ctr">
                        <a:lnSpc>
                          <a:spcPct val="150000"/>
                        </a:lnSpc>
                      </a:pPr>
                      <a:r>
                        <a:rPr lang="en-US" sz="1300"/>
                        <a:t>Đẳng trương</a:t>
                      </a:r>
                    </a:p>
                  </a:txBody>
                  <a:tcPr anchor="ctr"/>
                </a:tc>
                <a:tc>
                  <a:txBody>
                    <a:bodyPr/>
                    <a:lstStyle/>
                    <a:p>
                      <a:pPr algn="ctr">
                        <a:lnSpc>
                          <a:spcPct val="150000"/>
                        </a:lnSpc>
                      </a:pPr>
                      <a:r>
                        <a:rPr lang="en-US" sz="1300"/>
                        <a:t>Ưu trương</a:t>
                      </a:r>
                    </a:p>
                  </a:txBody>
                  <a:tcPr anchor="ctr"/>
                </a:tc>
                <a:extLst>
                  <a:ext uri="{0D108BD9-81ED-4DB2-BD59-A6C34878D82A}">
                    <a16:rowId xmlns:a16="http://schemas.microsoft.com/office/drawing/2014/main" val="3099717257"/>
                  </a:ext>
                </a:extLst>
              </a:tr>
              <a:tr h="370840">
                <a:tc>
                  <a:txBody>
                    <a:bodyPr/>
                    <a:lstStyle/>
                    <a:p>
                      <a:pPr algn="ctr">
                        <a:lnSpc>
                          <a:spcPct val="150000"/>
                        </a:lnSpc>
                      </a:pPr>
                      <a:r>
                        <a:rPr lang="en-US" sz="1300" dirty="0" err="1"/>
                        <a:t>Sự</a:t>
                      </a:r>
                      <a:r>
                        <a:rPr lang="en-US" sz="1300" dirty="0"/>
                        <a:t> di </a:t>
                      </a:r>
                      <a:r>
                        <a:rPr lang="en-US" sz="1300" dirty="0" err="1"/>
                        <a:t>chuyển</a:t>
                      </a:r>
                      <a:r>
                        <a:rPr lang="en-US" sz="1300" dirty="0"/>
                        <a:t> </a:t>
                      </a:r>
                      <a:r>
                        <a:rPr lang="en-US" sz="1300" dirty="0" err="1"/>
                        <a:t>của</a:t>
                      </a:r>
                      <a:r>
                        <a:rPr lang="en-US" sz="1300" dirty="0"/>
                        <a:t> </a:t>
                      </a:r>
                      <a:r>
                        <a:rPr lang="en-US" sz="1300" dirty="0" err="1"/>
                        <a:t>các</a:t>
                      </a:r>
                      <a:r>
                        <a:rPr lang="en-US" sz="1300" dirty="0"/>
                        <a:t> </a:t>
                      </a:r>
                      <a:r>
                        <a:rPr lang="en-US" sz="1300" dirty="0" err="1"/>
                        <a:t>phân</a:t>
                      </a:r>
                      <a:r>
                        <a:rPr lang="en-US" sz="1300" dirty="0"/>
                        <a:t> </a:t>
                      </a:r>
                      <a:r>
                        <a:rPr lang="en-US" sz="1300" dirty="0" err="1"/>
                        <a:t>tử</a:t>
                      </a:r>
                      <a:r>
                        <a:rPr lang="en-US" sz="1300" dirty="0"/>
                        <a:t> </a:t>
                      </a:r>
                      <a:r>
                        <a:rPr lang="en-US" sz="1300" dirty="0" err="1"/>
                        <a:t>nước</a:t>
                      </a:r>
                      <a:endParaRPr lang="en-US" sz="1300" dirty="0"/>
                    </a:p>
                  </a:txBody>
                  <a:tcPr anchor="ctr"/>
                </a:tc>
                <a:tc>
                  <a:txBody>
                    <a:bodyPr/>
                    <a:lstStyle/>
                    <a:p>
                      <a:pPr algn="ctr">
                        <a:lnSpc>
                          <a:spcPct val="150000"/>
                        </a:lnSpc>
                      </a:pPr>
                      <a:r>
                        <a:rPr lang="en-US" sz="1300" dirty="0" err="1"/>
                        <a:t>Nước</a:t>
                      </a:r>
                      <a:r>
                        <a:rPr lang="en-US" sz="1300" dirty="0"/>
                        <a:t> </a:t>
                      </a:r>
                      <a:r>
                        <a:rPr lang="en-US" sz="1300" dirty="0" err="1"/>
                        <a:t>từ</a:t>
                      </a:r>
                      <a:r>
                        <a:rPr lang="en-US" sz="1300" dirty="0"/>
                        <a:t> </a:t>
                      </a:r>
                      <a:r>
                        <a:rPr lang="en-US" sz="1300" dirty="0" err="1"/>
                        <a:t>ngoài</a:t>
                      </a:r>
                      <a:r>
                        <a:rPr lang="en-US" sz="1300" dirty="0"/>
                        <a:t> </a:t>
                      </a:r>
                      <a:r>
                        <a:rPr lang="en-US" sz="1300" dirty="0" err="1"/>
                        <a:t>môi</a:t>
                      </a:r>
                      <a:r>
                        <a:rPr lang="en-US" sz="1300" dirty="0"/>
                        <a:t> </a:t>
                      </a:r>
                      <a:r>
                        <a:rPr lang="en-US" sz="1300" dirty="0" err="1"/>
                        <a:t>trường</a:t>
                      </a:r>
                      <a:r>
                        <a:rPr lang="en-US" sz="1300" dirty="0"/>
                        <a:t> </a:t>
                      </a:r>
                      <a:r>
                        <a:rPr lang="en-US" sz="1300" dirty="0" err="1"/>
                        <a:t>tế</a:t>
                      </a:r>
                      <a:r>
                        <a:rPr lang="en-US" sz="1300" dirty="0"/>
                        <a:t> </a:t>
                      </a:r>
                      <a:r>
                        <a:rPr lang="en-US" sz="1300" dirty="0" err="1"/>
                        <a:t>bào</a:t>
                      </a:r>
                      <a:r>
                        <a:rPr lang="en-US" sz="1300" dirty="0"/>
                        <a:t> di </a:t>
                      </a:r>
                      <a:r>
                        <a:rPr lang="en-US" sz="1300" dirty="0" err="1"/>
                        <a:t>chuyển</a:t>
                      </a:r>
                      <a:r>
                        <a:rPr lang="en-US" sz="1300" dirty="0"/>
                        <a:t> </a:t>
                      </a:r>
                      <a:r>
                        <a:rPr lang="en-US" sz="1300" dirty="0" err="1"/>
                        <a:t>vào</a:t>
                      </a:r>
                      <a:r>
                        <a:rPr lang="en-US" sz="1300" dirty="0"/>
                        <a:t> </a:t>
                      </a:r>
                      <a:r>
                        <a:rPr lang="en-US" sz="1300" dirty="0" err="1"/>
                        <a:t>trong</a:t>
                      </a:r>
                      <a:r>
                        <a:rPr lang="en-US" sz="1300" dirty="0"/>
                        <a:t> </a:t>
                      </a:r>
                      <a:r>
                        <a:rPr lang="en-US" sz="1300" dirty="0" err="1"/>
                        <a:t>tế</a:t>
                      </a:r>
                      <a:r>
                        <a:rPr lang="en-US" sz="1300" dirty="0"/>
                        <a:t> </a:t>
                      </a:r>
                      <a:r>
                        <a:rPr lang="en-US" sz="1300" dirty="0" err="1"/>
                        <a:t>bào</a:t>
                      </a:r>
                      <a:endParaRPr lang="en-US" sz="1300" dirty="0"/>
                    </a:p>
                  </a:txBody>
                  <a:tcPr anchor="ctr"/>
                </a:tc>
                <a:tc>
                  <a:txBody>
                    <a:bodyPr/>
                    <a:lstStyle/>
                    <a:p>
                      <a:pPr algn="ctr">
                        <a:lnSpc>
                          <a:spcPct val="150000"/>
                        </a:lnSpc>
                      </a:pPr>
                      <a:r>
                        <a:rPr lang="en-US" sz="1300"/>
                        <a:t>Nước từ hai chiều ngoài môi trường và trong tế bào di chuyển đồng đều</a:t>
                      </a:r>
                    </a:p>
                  </a:txBody>
                  <a:tcPr anchor="ctr"/>
                </a:tc>
                <a:tc>
                  <a:txBody>
                    <a:bodyPr/>
                    <a:lstStyle/>
                    <a:p>
                      <a:pPr algn="ctr">
                        <a:lnSpc>
                          <a:spcPct val="150000"/>
                        </a:lnSpc>
                      </a:pPr>
                      <a:r>
                        <a:rPr lang="en-US" sz="1300"/>
                        <a:t>Nước từ trong tế bào di chuyển ra ngoài môi trường</a:t>
                      </a:r>
                    </a:p>
                  </a:txBody>
                  <a:tcPr anchor="ctr"/>
                </a:tc>
                <a:extLst>
                  <a:ext uri="{0D108BD9-81ED-4DB2-BD59-A6C34878D82A}">
                    <a16:rowId xmlns:a16="http://schemas.microsoft.com/office/drawing/2014/main" val="1649333966"/>
                  </a:ext>
                </a:extLst>
              </a:tr>
              <a:tr h="370840">
                <a:tc>
                  <a:txBody>
                    <a:bodyPr/>
                    <a:lstStyle/>
                    <a:p>
                      <a:pPr algn="ctr">
                        <a:lnSpc>
                          <a:spcPct val="150000"/>
                        </a:lnSpc>
                      </a:pPr>
                      <a:r>
                        <a:rPr lang="en-US" sz="1300"/>
                        <a:t>Sự thay đổi hình dạng màng tế bào hồng cầu</a:t>
                      </a:r>
                    </a:p>
                  </a:txBody>
                  <a:tcPr anchor="ct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1300" dirty="0" err="1"/>
                        <a:t>Màng</a:t>
                      </a:r>
                      <a:r>
                        <a:rPr lang="en-US" sz="1300" dirty="0"/>
                        <a:t> </a:t>
                      </a:r>
                      <a:r>
                        <a:rPr lang="en-US" sz="1300" dirty="0" err="1"/>
                        <a:t>tế</a:t>
                      </a:r>
                      <a:r>
                        <a:rPr lang="en-US" sz="1300" dirty="0"/>
                        <a:t> </a:t>
                      </a:r>
                      <a:r>
                        <a:rPr lang="en-US" sz="1300" dirty="0" err="1"/>
                        <a:t>bào</a:t>
                      </a:r>
                      <a:r>
                        <a:rPr lang="en-US" sz="1300" dirty="0"/>
                        <a:t> </a:t>
                      </a:r>
                      <a:r>
                        <a:rPr lang="en-US" sz="1300" dirty="0" err="1"/>
                        <a:t>căng</a:t>
                      </a:r>
                      <a:r>
                        <a:rPr lang="en-US" sz="1300" dirty="0"/>
                        <a:t> </a:t>
                      </a:r>
                      <a:r>
                        <a:rPr lang="en-US" sz="1300" dirty="0" err="1"/>
                        <a:t>dần</a:t>
                      </a:r>
                      <a:r>
                        <a:rPr lang="en-US" sz="1300" dirty="0"/>
                        <a:t> </a:t>
                      </a:r>
                      <a:r>
                        <a:rPr lang="en-US" sz="1300" dirty="0" err="1"/>
                        <a:t>rồi</a:t>
                      </a:r>
                      <a:r>
                        <a:rPr lang="en-US" sz="1300" dirty="0"/>
                        <a:t> </a:t>
                      </a:r>
                      <a:r>
                        <a:rPr lang="en-US" sz="1300" dirty="0" err="1"/>
                        <a:t>vỡ</a:t>
                      </a:r>
                      <a:endParaRPr lang="en-US" sz="1300" dirty="0"/>
                    </a:p>
                    <a:p>
                      <a:pPr algn="ctr">
                        <a:lnSpc>
                          <a:spcPct val="150000"/>
                        </a:lnSpc>
                      </a:pPr>
                      <a:endParaRPr lang="en-US" sz="1300" dirty="0"/>
                    </a:p>
                  </a:txBody>
                  <a:tcPr anchor="ct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1300" dirty="0" err="1"/>
                        <a:t>Màng</a:t>
                      </a:r>
                      <a:r>
                        <a:rPr lang="en-US" sz="1300" dirty="0"/>
                        <a:t> </a:t>
                      </a:r>
                      <a:r>
                        <a:rPr lang="en-US" sz="1300" dirty="0" err="1"/>
                        <a:t>tế</a:t>
                      </a:r>
                      <a:r>
                        <a:rPr lang="en-US" sz="1300" dirty="0"/>
                        <a:t> </a:t>
                      </a:r>
                      <a:r>
                        <a:rPr lang="en-US" sz="1300" dirty="0" err="1"/>
                        <a:t>bào</a:t>
                      </a:r>
                      <a:r>
                        <a:rPr lang="en-US" sz="1300" dirty="0"/>
                        <a:t> </a:t>
                      </a:r>
                      <a:r>
                        <a:rPr lang="en-US" sz="1300" dirty="0" err="1"/>
                        <a:t>không</a:t>
                      </a:r>
                      <a:r>
                        <a:rPr lang="en-US" sz="1300" dirty="0"/>
                        <a:t> </a:t>
                      </a:r>
                      <a:r>
                        <a:rPr lang="en-US" sz="1300" dirty="0" err="1"/>
                        <a:t>bị</a:t>
                      </a:r>
                      <a:r>
                        <a:rPr lang="en-US" sz="1300" dirty="0"/>
                        <a:t> </a:t>
                      </a:r>
                      <a:r>
                        <a:rPr lang="en-US" sz="1300" dirty="0" err="1"/>
                        <a:t>thay</a:t>
                      </a:r>
                      <a:r>
                        <a:rPr lang="en-US" sz="1300" dirty="0"/>
                        <a:t> </a:t>
                      </a:r>
                      <a:r>
                        <a:rPr lang="en-US" sz="1300" dirty="0" err="1"/>
                        <a:t>đổi</a:t>
                      </a:r>
                      <a:r>
                        <a:rPr lang="en-US" sz="1300" dirty="0"/>
                        <a:t> </a:t>
                      </a:r>
                      <a:r>
                        <a:rPr lang="en-US" sz="1300" dirty="0" err="1"/>
                        <a:t>hình</a:t>
                      </a:r>
                      <a:r>
                        <a:rPr lang="en-US" sz="1300" dirty="0"/>
                        <a:t> </a:t>
                      </a:r>
                      <a:r>
                        <a:rPr lang="en-US" sz="1300" dirty="0" err="1"/>
                        <a:t>dạng</a:t>
                      </a:r>
                      <a:endParaRPr lang="en-US" sz="1300" dirty="0"/>
                    </a:p>
                  </a:txBody>
                  <a:tcPr anchor="ctr"/>
                </a:tc>
                <a:tc>
                  <a:txBody>
                    <a:bodyPr/>
                    <a:lstStyle/>
                    <a:p>
                      <a:pPr algn="ctr">
                        <a:lnSpc>
                          <a:spcPct val="150000"/>
                        </a:lnSpc>
                      </a:pPr>
                      <a:r>
                        <a:rPr lang="en-US" sz="1300"/>
                        <a:t>Màng tế bào bị teo lại</a:t>
                      </a:r>
                    </a:p>
                  </a:txBody>
                  <a:tcPr anchor="ctr"/>
                </a:tc>
                <a:extLst>
                  <a:ext uri="{0D108BD9-81ED-4DB2-BD59-A6C34878D82A}">
                    <a16:rowId xmlns:a16="http://schemas.microsoft.com/office/drawing/2014/main" val="2715565"/>
                  </a:ext>
                </a:extLst>
              </a:tr>
              <a:tr h="370840">
                <a:tc>
                  <a:txBody>
                    <a:bodyPr/>
                    <a:lstStyle/>
                    <a:p>
                      <a:pPr algn="ctr">
                        <a:lnSpc>
                          <a:spcPct val="150000"/>
                        </a:lnSpc>
                      </a:pPr>
                      <a:r>
                        <a:rPr lang="en-US" sz="1300" dirty="0" err="1"/>
                        <a:t>Sự</a:t>
                      </a:r>
                      <a:r>
                        <a:rPr lang="en-US" sz="1300" dirty="0"/>
                        <a:t> </a:t>
                      </a:r>
                      <a:r>
                        <a:rPr lang="en-US" sz="1300" dirty="0" err="1"/>
                        <a:t>thay</a:t>
                      </a:r>
                      <a:r>
                        <a:rPr lang="en-US" sz="1300" dirty="0"/>
                        <a:t> </a:t>
                      </a:r>
                      <a:r>
                        <a:rPr lang="en-US" sz="1300" dirty="0" err="1"/>
                        <a:t>đổi</a:t>
                      </a:r>
                      <a:r>
                        <a:rPr lang="en-US" sz="1300" dirty="0"/>
                        <a:t> </a:t>
                      </a:r>
                      <a:r>
                        <a:rPr lang="en-US" sz="1300" dirty="0" err="1"/>
                        <a:t>hình</a:t>
                      </a:r>
                      <a:r>
                        <a:rPr lang="en-US" sz="1300" dirty="0"/>
                        <a:t> </a:t>
                      </a:r>
                      <a:r>
                        <a:rPr lang="en-US" sz="1300" dirty="0" err="1"/>
                        <a:t>dạng</a:t>
                      </a:r>
                      <a:r>
                        <a:rPr lang="en-US" sz="1300" dirty="0"/>
                        <a:t> </a:t>
                      </a:r>
                      <a:r>
                        <a:rPr lang="en-US" sz="1300" dirty="0" err="1"/>
                        <a:t>màng</a:t>
                      </a:r>
                      <a:r>
                        <a:rPr lang="en-US" sz="1300" dirty="0"/>
                        <a:t> </a:t>
                      </a:r>
                      <a:r>
                        <a:rPr lang="en-US" sz="1300" dirty="0" err="1"/>
                        <a:t>tế</a:t>
                      </a:r>
                      <a:r>
                        <a:rPr lang="en-US" sz="1300" dirty="0"/>
                        <a:t> </a:t>
                      </a:r>
                      <a:r>
                        <a:rPr lang="en-US" sz="1300" dirty="0" err="1"/>
                        <a:t>bào</a:t>
                      </a:r>
                      <a:r>
                        <a:rPr lang="en-US" sz="1300" dirty="0"/>
                        <a:t> </a:t>
                      </a:r>
                      <a:r>
                        <a:rPr lang="en-US" sz="1300" dirty="0" err="1"/>
                        <a:t>màng</a:t>
                      </a:r>
                      <a:r>
                        <a:rPr lang="en-US" sz="1300" dirty="0"/>
                        <a:t> </a:t>
                      </a:r>
                      <a:r>
                        <a:rPr lang="en-US" sz="1300" dirty="0" err="1"/>
                        <a:t>tế</a:t>
                      </a:r>
                      <a:r>
                        <a:rPr lang="en-US" sz="1300" dirty="0"/>
                        <a:t> </a:t>
                      </a:r>
                      <a:r>
                        <a:rPr lang="en-US" sz="1300" dirty="0" err="1"/>
                        <a:t>bào</a:t>
                      </a:r>
                      <a:r>
                        <a:rPr lang="en-US" sz="1300" dirty="0"/>
                        <a:t> </a:t>
                      </a:r>
                      <a:r>
                        <a:rPr lang="en-US" sz="1300" dirty="0" err="1"/>
                        <a:t>thịt</a:t>
                      </a:r>
                      <a:r>
                        <a:rPr lang="en-US" sz="1300" dirty="0"/>
                        <a:t> </a:t>
                      </a:r>
                      <a:r>
                        <a:rPr lang="en-US" sz="1300" dirty="0" err="1"/>
                        <a:t>lá</a:t>
                      </a:r>
                      <a:endParaRPr lang="en-US" sz="1300" dirty="0"/>
                    </a:p>
                  </a:txBody>
                  <a:tcPr anchor="ctr"/>
                </a:tc>
                <a:tc>
                  <a:txBody>
                    <a:bodyPr/>
                    <a:lstStyle/>
                    <a:p>
                      <a:pPr algn="ctr">
                        <a:lnSpc>
                          <a:spcPct val="150000"/>
                        </a:lnSpc>
                      </a:pPr>
                      <a:r>
                        <a:rPr lang="en-US" sz="1300" dirty="0" err="1"/>
                        <a:t>Màng</a:t>
                      </a:r>
                      <a:r>
                        <a:rPr lang="en-US" sz="1300" dirty="0"/>
                        <a:t> </a:t>
                      </a:r>
                      <a:r>
                        <a:rPr lang="en-US" sz="1300" dirty="0" err="1"/>
                        <a:t>tế</a:t>
                      </a:r>
                      <a:r>
                        <a:rPr lang="en-US" sz="1300" dirty="0"/>
                        <a:t> </a:t>
                      </a:r>
                      <a:r>
                        <a:rPr lang="en-US" sz="1300" dirty="0" err="1"/>
                        <a:t>bào</a:t>
                      </a:r>
                      <a:r>
                        <a:rPr lang="en-US" sz="1300" dirty="0"/>
                        <a:t> </a:t>
                      </a:r>
                      <a:r>
                        <a:rPr lang="en-US" sz="1300" dirty="0" err="1"/>
                        <a:t>căng</a:t>
                      </a:r>
                      <a:r>
                        <a:rPr lang="en-US" sz="1300" dirty="0"/>
                        <a:t> </a:t>
                      </a:r>
                      <a:r>
                        <a:rPr lang="en-US" sz="1300" dirty="0" err="1"/>
                        <a:t>dần</a:t>
                      </a:r>
                      <a:r>
                        <a:rPr lang="en-US" sz="1300" dirty="0"/>
                        <a:t>, </a:t>
                      </a:r>
                      <a:r>
                        <a:rPr lang="en-US" sz="1300" dirty="0" err="1"/>
                        <a:t>nhưng</a:t>
                      </a:r>
                      <a:r>
                        <a:rPr lang="en-US" sz="1300" dirty="0"/>
                        <a:t> </a:t>
                      </a:r>
                      <a:r>
                        <a:rPr lang="en-US" sz="1300" dirty="0" err="1"/>
                        <a:t>không</a:t>
                      </a:r>
                      <a:r>
                        <a:rPr lang="en-US" sz="1300" dirty="0"/>
                        <a:t> </a:t>
                      </a:r>
                      <a:r>
                        <a:rPr lang="en-US" sz="1300" dirty="0" err="1"/>
                        <a:t>vỡ</a:t>
                      </a:r>
                      <a:r>
                        <a:rPr lang="en-US" sz="1300" dirty="0"/>
                        <a:t> do </a:t>
                      </a:r>
                      <a:r>
                        <a:rPr lang="en-US" sz="1300" dirty="0" err="1"/>
                        <a:t>có</a:t>
                      </a:r>
                      <a:r>
                        <a:rPr lang="en-US" sz="1300" dirty="0"/>
                        <a:t> </a:t>
                      </a:r>
                      <a:r>
                        <a:rPr lang="en-US" sz="1300" dirty="0" err="1"/>
                        <a:t>thành</a:t>
                      </a:r>
                      <a:r>
                        <a:rPr lang="en-US" sz="1300" dirty="0"/>
                        <a:t> </a:t>
                      </a:r>
                      <a:r>
                        <a:rPr lang="en-US" sz="1300" dirty="0" err="1"/>
                        <a:t>tế</a:t>
                      </a:r>
                      <a:r>
                        <a:rPr lang="en-US" sz="1300" dirty="0"/>
                        <a:t> </a:t>
                      </a:r>
                      <a:r>
                        <a:rPr lang="en-US" sz="1300" dirty="0" err="1"/>
                        <a:t>bào</a:t>
                      </a:r>
                      <a:endParaRPr lang="en-US" sz="1300" dirty="0"/>
                    </a:p>
                  </a:txBody>
                  <a:tcPr anchor="ctr"/>
                </a:tc>
                <a:tc>
                  <a:txBody>
                    <a:bodyPr/>
                    <a:lstStyle/>
                    <a:p>
                      <a:pPr algn="ctr">
                        <a:lnSpc>
                          <a:spcPct val="150000"/>
                        </a:lnSpc>
                      </a:pPr>
                      <a:r>
                        <a:rPr lang="en-US" sz="1300" dirty="0" err="1"/>
                        <a:t>Màng</a:t>
                      </a:r>
                      <a:r>
                        <a:rPr lang="en-US" sz="1300" dirty="0"/>
                        <a:t> </a:t>
                      </a:r>
                      <a:r>
                        <a:rPr lang="en-US" sz="1300" dirty="0" err="1"/>
                        <a:t>tế</a:t>
                      </a:r>
                      <a:r>
                        <a:rPr lang="en-US" sz="1300" dirty="0"/>
                        <a:t> </a:t>
                      </a:r>
                      <a:r>
                        <a:rPr lang="en-US" sz="1300" dirty="0" err="1"/>
                        <a:t>bào</a:t>
                      </a:r>
                      <a:r>
                        <a:rPr lang="en-US" sz="1300" dirty="0"/>
                        <a:t> </a:t>
                      </a:r>
                      <a:r>
                        <a:rPr lang="en-US" sz="1300" dirty="0" err="1"/>
                        <a:t>không</a:t>
                      </a:r>
                      <a:r>
                        <a:rPr lang="en-US" sz="1300" dirty="0"/>
                        <a:t> </a:t>
                      </a:r>
                      <a:r>
                        <a:rPr lang="en-US" sz="1300" dirty="0" err="1"/>
                        <a:t>bị</a:t>
                      </a:r>
                      <a:r>
                        <a:rPr lang="en-US" sz="1300" dirty="0"/>
                        <a:t> </a:t>
                      </a:r>
                      <a:r>
                        <a:rPr lang="en-US" sz="1300" dirty="0" err="1"/>
                        <a:t>thay</a:t>
                      </a:r>
                      <a:r>
                        <a:rPr lang="en-US" sz="1300" dirty="0"/>
                        <a:t> </a:t>
                      </a:r>
                      <a:r>
                        <a:rPr lang="en-US" sz="1300" dirty="0" err="1"/>
                        <a:t>đổi</a:t>
                      </a:r>
                      <a:r>
                        <a:rPr lang="en-US" sz="1300" dirty="0"/>
                        <a:t> </a:t>
                      </a:r>
                      <a:r>
                        <a:rPr lang="en-US" sz="1300" dirty="0" err="1"/>
                        <a:t>hình</a:t>
                      </a:r>
                      <a:r>
                        <a:rPr lang="en-US" sz="1300" dirty="0"/>
                        <a:t> </a:t>
                      </a:r>
                      <a:r>
                        <a:rPr lang="en-US" sz="1300" dirty="0" err="1"/>
                        <a:t>dạng</a:t>
                      </a:r>
                      <a:endParaRPr lang="en-US" sz="1300" dirty="0"/>
                    </a:p>
                  </a:txBody>
                  <a:tcPr anchor="ctr"/>
                </a:tc>
                <a:tc>
                  <a:txBody>
                    <a:bodyPr/>
                    <a:lstStyle/>
                    <a:p>
                      <a:pPr algn="ctr">
                        <a:lnSpc>
                          <a:spcPct val="150000"/>
                        </a:lnSpc>
                      </a:pPr>
                      <a:r>
                        <a:rPr lang="en-US" sz="1300" dirty="0" err="1"/>
                        <a:t>Màng</a:t>
                      </a:r>
                      <a:r>
                        <a:rPr lang="en-US" sz="1300" dirty="0"/>
                        <a:t> </a:t>
                      </a:r>
                      <a:r>
                        <a:rPr lang="en-US" sz="1300" dirty="0" err="1"/>
                        <a:t>tế</a:t>
                      </a:r>
                      <a:r>
                        <a:rPr lang="en-US" sz="1300" dirty="0"/>
                        <a:t> </a:t>
                      </a:r>
                      <a:r>
                        <a:rPr lang="en-US" sz="1300" dirty="0" err="1"/>
                        <a:t>bào</a:t>
                      </a:r>
                      <a:r>
                        <a:rPr lang="en-US" sz="1300" dirty="0"/>
                        <a:t> </a:t>
                      </a:r>
                      <a:r>
                        <a:rPr lang="en-US" sz="1300" dirty="0" err="1"/>
                        <a:t>bị</a:t>
                      </a:r>
                      <a:r>
                        <a:rPr lang="en-US" sz="1300" dirty="0"/>
                        <a:t> </a:t>
                      </a:r>
                      <a:r>
                        <a:rPr lang="en-US" sz="1300" dirty="0" err="1"/>
                        <a:t>teo</a:t>
                      </a:r>
                      <a:r>
                        <a:rPr lang="en-US" sz="1300" dirty="0"/>
                        <a:t> </a:t>
                      </a:r>
                      <a:r>
                        <a:rPr lang="en-US" sz="1300" dirty="0" err="1"/>
                        <a:t>lại</a:t>
                      </a:r>
                      <a:endParaRPr lang="en-US" sz="1300" dirty="0"/>
                    </a:p>
                  </a:txBody>
                  <a:tcPr anchor="ctr"/>
                </a:tc>
                <a:extLst>
                  <a:ext uri="{0D108BD9-81ED-4DB2-BD59-A6C34878D82A}">
                    <a16:rowId xmlns:a16="http://schemas.microsoft.com/office/drawing/2014/main" val="242227937"/>
                  </a:ext>
                </a:extLst>
              </a:tr>
            </a:tbl>
          </a:graphicData>
        </a:graphic>
      </p:graphicFrame>
      <p:sp>
        <p:nvSpPr>
          <p:cNvPr id="3" name="TextBox 2">
            <a:extLst>
              <a:ext uri="{FF2B5EF4-FFF2-40B4-BE49-F238E27FC236}">
                <a16:creationId xmlns:a16="http://schemas.microsoft.com/office/drawing/2014/main" id="{54B80E4F-496B-CC76-2222-4E2735450528}"/>
              </a:ext>
            </a:extLst>
          </p:cNvPr>
          <p:cNvSpPr txBox="1"/>
          <p:nvPr/>
        </p:nvSpPr>
        <p:spPr>
          <a:xfrm>
            <a:off x="3413760" y="0"/>
            <a:ext cx="3101340" cy="598177"/>
          </a:xfrm>
          <a:prstGeom prst="rect">
            <a:avLst/>
          </a:prstGeom>
          <a:noFill/>
        </p:spPr>
        <p:txBody>
          <a:bodyPr wrap="square" rtlCol="0">
            <a:spAutoFit/>
          </a:bodyPr>
          <a:lstStyle/>
          <a:p>
            <a:pPr algn="ctr">
              <a:lnSpc>
                <a:spcPct val="150000"/>
              </a:lnSpc>
            </a:pPr>
            <a:r>
              <a:rPr lang="en-US" sz="2500" b="1"/>
              <a:t>Trả lời:</a:t>
            </a:r>
          </a:p>
        </p:txBody>
      </p:sp>
    </p:spTree>
    <p:extLst>
      <p:ext uri="{BB962C8B-B14F-4D97-AF65-F5344CB8AC3E}">
        <p14:creationId xmlns:p14="http://schemas.microsoft.com/office/powerpoint/2010/main" val="1813888062"/>
      </p:ext>
    </p:extLst>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B50A59-07E4-5035-4FC4-D2559AD0AC61}"/>
              </a:ext>
            </a:extLst>
          </p:cNvPr>
          <p:cNvSpPr txBox="1"/>
          <p:nvPr/>
        </p:nvSpPr>
        <p:spPr>
          <a:xfrm>
            <a:off x="742950" y="476250"/>
            <a:ext cx="7795260" cy="496996"/>
          </a:xfrm>
          <a:prstGeom prst="rect">
            <a:avLst/>
          </a:prstGeom>
          <a:noFill/>
        </p:spPr>
        <p:txBody>
          <a:bodyPr wrap="square">
            <a:spAutoFit/>
          </a:bodyPr>
          <a:lstStyle/>
          <a:p>
            <a:pPr marL="0" marR="0" algn="just">
              <a:lnSpc>
                <a:spcPct val="150000"/>
              </a:lnSpc>
              <a:spcBef>
                <a:spcPts val="300"/>
              </a:spcBef>
              <a:spcAft>
                <a:spcPts val="300"/>
              </a:spcAft>
            </a:pPr>
            <a:r>
              <a:rPr lang="en-US" sz="2000" dirty="0" err="1">
                <a:solidFill>
                  <a:schemeClr val="bg1"/>
                </a:solidFill>
                <a:effectLst/>
                <a:latin typeface="+mj-lt"/>
                <a:ea typeface="Times New Roman" panose="02020603050405020304" pitchFamily="18" charset="0"/>
              </a:rPr>
              <a:t>Hãy</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hoàn</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thành</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bảng</a:t>
            </a:r>
            <a:r>
              <a:rPr lang="en-US" sz="2000" dirty="0">
                <a:solidFill>
                  <a:schemeClr val="bg1"/>
                </a:solidFill>
                <a:effectLst/>
                <a:latin typeface="+mj-lt"/>
                <a:ea typeface="Times New Roman" panose="02020603050405020304" pitchFamily="18" charset="0"/>
              </a:rPr>
              <a:t> so </a:t>
            </a:r>
            <a:r>
              <a:rPr lang="en-US" sz="2000" dirty="0" err="1">
                <a:solidFill>
                  <a:schemeClr val="bg1"/>
                </a:solidFill>
                <a:effectLst/>
                <a:latin typeface="+mj-lt"/>
                <a:ea typeface="Times New Roman" panose="02020603050405020304" pitchFamily="18" charset="0"/>
              </a:rPr>
              <a:t>sánh</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hiện</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tượng</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khuếch</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tán</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và</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thẩm</a:t>
            </a:r>
            <a:r>
              <a:rPr lang="en-US" sz="2000" dirty="0">
                <a:solidFill>
                  <a:schemeClr val="bg1"/>
                </a:solidFill>
                <a:effectLst/>
                <a:latin typeface="+mj-lt"/>
                <a:ea typeface="Times New Roman" panose="02020603050405020304" pitchFamily="18" charset="0"/>
              </a:rPr>
              <a:t> </a:t>
            </a:r>
            <a:r>
              <a:rPr lang="en-US" sz="2000" dirty="0" err="1">
                <a:solidFill>
                  <a:schemeClr val="bg1"/>
                </a:solidFill>
                <a:effectLst/>
                <a:latin typeface="+mj-lt"/>
                <a:ea typeface="Times New Roman" panose="02020603050405020304" pitchFamily="18" charset="0"/>
              </a:rPr>
              <a:t>thấu</a:t>
            </a:r>
            <a:endParaRPr lang="en-US" sz="2000" dirty="0">
              <a:solidFill>
                <a:schemeClr val="bg1"/>
              </a:solidFill>
              <a:effectLst/>
              <a:latin typeface="+mj-lt"/>
              <a:ea typeface="Times New Roman" panose="02020603050405020304" pitchFamily="18" charset="0"/>
            </a:endParaRPr>
          </a:p>
        </p:txBody>
      </p:sp>
      <p:graphicFrame>
        <p:nvGraphicFramePr>
          <p:cNvPr id="6" name="Table 6">
            <a:extLst>
              <a:ext uri="{FF2B5EF4-FFF2-40B4-BE49-F238E27FC236}">
                <a16:creationId xmlns:a16="http://schemas.microsoft.com/office/drawing/2014/main" id="{CE247781-D2D9-9804-F30A-BD57E7DF4DD3}"/>
              </a:ext>
            </a:extLst>
          </p:cNvPr>
          <p:cNvGraphicFramePr>
            <a:graphicFrameLocks noGrp="1"/>
          </p:cNvGraphicFramePr>
          <p:nvPr>
            <p:extLst>
              <p:ext uri="{D42A27DB-BD31-4B8C-83A1-F6EECF244321}">
                <p14:modId xmlns:p14="http://schemas.microsoft.com/office/powerpoint/2010/main" val="2789777006"/>
              </p:ext>
            </p:extLst>
          </p:nvPr>
        </p:nvGraphicFramePr>
        <p:xfrm>
          <a:off x="114299" y="1285875"/>
          <a:ext cx="8963025" cy="3876676"/>
        </p:xfrm>
        <a:graphic>
          <a:graphicData uri="http://schemas.openxmlformats.org/drawingml/2006/table">
            <a:tbl>
              <a:tblPr firstRow="1" bandRow="1">
                <a:tableStyleId>{BC89EF96-8CEA-46FF-86C4-4CE0E7609802}</a:tableStyleId>
              </a:tblPr>
              <a:tblGrid>
                <a:gridCol w="1330361">
                  <a:extLst>
                    <a:ext uri="{9D8B030D-6E8A-4147-A177-3AD203B41FA5}">
                      <a16:colId xmlns:a16="http://schemas.microsoft.com/office/drawing/2014/main" val="3899514697"/>
                    </a:ext>
                  </a:extLst>
                </a:gridCol>
                <a:gridCol w="3994115">
                  <a:extLst>
                    <a:ext uri="{9D8B030D-6E8A-4147-A177-3AD203B41FA5}">
                      <a16:colId xmlns:a16="http://schemas.microsoft.com/office/drawing/2014/main" val="3878917134"/>
                    </a:ext>
                  </a:extLst>
                </a:gridCol>
                <a:gridCol w="142875">
                  <a:extLst>
                    <a:ext uri="{9D8B030D-6E8A-4147-A177-3AD203B41FA5}">
                      <a16:colId xmlns:a16="http://schemas.microsoft.com/office/drawing/2014/main" val="2602569142"/>
                    </a:ext>
                  </a:extLst>
                </a:gridCol>
                <a:gridCol w="3495674">
                  <a:extLst>
                    <a:ext uri="{9D8B030D-6E8A-4147-A177-3AD203B41FA5}">
                      <a16:colId xmlns:a16="http://schemas.microsoft.com/office/drawing/2014/main" val="1399935936"/>
                    </a:ext>
                  </a:extLst>
                </a:gridCol>
              </a:tblGrid>
              <a:tr h="457161">
                <a:tc>
                  <a:txBody>
                    <a:bodyPr/>
                    <a:lstStyle/>
                    <a:p>
                      <a:pPr algn="ctr"/>
                      <a:endParaRPr lang="en-US" sz="2000" b="1" dirty="0"/>
                    </a:p>
                  </a:txBody>
                  <a:tcPr/>
                </a:tc>
                <a:tc gridSpan="2">
                  <a:txBody>
                    <a:bodyPr/>
                    <a:lstStyle/>
                    <a:p>
                      <a:pPr algn="ctr"/>
                      <a:r>
                        <a:rPr lang="en-US" sz="2000" b="1" dirty="0" err="1"/>
                        <a:t>Hiện</a:t>
                      </a:r>
                      <a:r>
                        <a:rPr lang="en-US" sz="2000" b="1" dirty="0"/>
                        <a:t> </a:t>
                      </a:r>
                      <a:r>
                        <a:rPr lang="en-US" sz="2000" b="1" dirty="0" err="1"/>
                        <a:t>tượng</a:t>
                      </a:r>
                      <a:r>
                        <a:rPr lang="en-US" sz="2000" b="1" dirty="0"/>
                        <a:t> </a:t>
                      </a:r>
                      <a:r>
                        <a:rPr lang="en-US" sz="2000" b="1" dirty="0" err="1"/>
                        <a:t>khuếch</a:t>
                      </a:r>
                      <a:r>
                        <a:rPr lang="en-US" sz="2000" b="1" dirty="0"/>
                        <a:t> </a:t>
                      </a:r>
                      <a:r>
                        <a:rPr lang="en-US" sz="2000" b="1" dirty="0" err="1"/>
                        <a:t>tán</a:t>
                      </a:r>
                      <a:endParaRPr lang="en-US" sz="2000" b="1" dirty="0"/>
                    </a:p>
                  </a:txBody>
                  <a:tcPr/>
                </a:tc>
                <a:tc hMerge="1">
                  <a:txBody>
                    <a:bodyPr/>
                    <a:lstStyle/>
                    <a:p>
                      <a:endParaRPr lang="en-US" sz="2000" b="1" dirty="0"/>
                    </a:p>
                  </a:txBody>
                  <a:tcPr/>
                </a:tc>
                <a:tc>
                  <a:txBody>
                    <a:bodyPr/>
                    <a:lstStyle/>
                    <a:p>
                      <a:pPr algn="ctr"/>
                      <a:r>
                        <a:rPr lang="en-US" sz="2000" b="1" dirty="0" err="1"/>
                        <a:t>Hiện</a:t>
                      </a:r>
                      <a:r>
                        <a:rPr lang="en-US" sz="2000" b="1" dirty="0"/>
                        <a:t> </a:t>
                      </a:r>
                      <a:r>
                        <a:rPr lang="en-US" sz="2000" b="1" dirty="0" err="1"/>
                        <a:t>tượng</a:t>
                      </a:r>
                      <a:r>
                        <a:rPr lang="en-US" sz="2000" b="1" dirty="0"/>
                        <a:t> </a:t>
                      </a:r>
                      <a:r>
                        <a:rPr lang="en-US" sz="2000" b="1" dirty="0" err="1"/>
                        <a:t>thẩm</a:t>
                      </a:r>
                      <a:r>
                        <a:rPr lang="en-US" sz="2000" b="1" dirty="0"/>
                        <a:t> </a:t>
                      </a:r>
                      <a:r>
                        <a:rPr lang="en-US" sz="2000" b="1" dirty="0" err="1"/>
                        <a:t>thấu</a:t>
                      </a:r>
                      <a:endParaRPr lang="en-US" sz="2000" b="1" dirty="0"/>
                    </a:p>
                  </a:txBody>
                  <a:tcPr/>
                </a:tc>
                <a:extLst>
                  <a:ext uri="{0D108BD9-81ED-4DB2-BD59-A6C34878D82A}">
                    <a16:rowId xmlns:a16="http://schemas.microsoft.com/office/drawing/2014/main" val="2497858243"/>
                  </a:ext>
                </a:extLst>
              </a:tr>
              <a:tr h="961668">
                <a:tc>
                  <a:txBody>
                    <a:bodyPr/>
                    <a:lstStyle/>
                    <a:p>
                      <a:r>
                        <a:rPr lang="en-US" sz="2000" b="1" dirty="0" err="1"/>
                        <a:t>Giống</a:t>
                      </a:r>
                      <a:r>
                        <a:rPr lang="en-US" sz="2000" b="1" dirty="0"/>
                        <a:t> </a:t>
                      </a:r>
                      <a:r>
                        <a:rPr lang="en-US" sz="2000" b="1" dirty="0" err="1"/>
                        <a:t>nhau</a:t>
                      </a:r>
                      <a:endParaRPr lang="en-US" sz="2000" b="1" dirty="0"/>
                    </a:p>
                  </a:txBody>
                  <a:tcPr/>
                </a:tc>
                <a:tc gridSpan="3">
                  <a:txBody>
                    <a:bodyPr/>
                    <a:lstStyle/>
                    <a:p>
                      <a:endParaRPr lang="en-US" sz="2000" b="1"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1127219"/>
                  </a:ext>
                </a:extLst>
              </a:tr>
              <a:tr h="1513527">
                <a:tc>
                  <a:txBody>
                    <a:bodyPr/>
                    <a:lstStyle/>
                    <a:p>
                      <a:r>
                        <a:rPr lang="en-US" sz="2000" b="1"/>
                        <a:t>Khác nhau</a:t>
                      </a:r>
                    </a:p>
                  </a:txBody>
                  <a:tcPr/>
                </a:tc>
                <a:tc>
                  <a:txBody>
                    <a:bodyPr/>
                    <a:lstStyle/>
                    <a:p>
                      <a:endParaRPr lang="en-US" sz="2000" b="1" dirty="0"/>
                    </a:p>
                  </a:txBody>
                  <a:tcPr/>
                </a:tc>
                <a:tc gridSpan="2">
                  <a:txBody>
                    <a:bodyPr/>
                    <a:lstStyle/>
                    <a:p>
                      <a:endParaRPr lang="en-US" sz="2000" b="1" dirty="0"/>
                    </a:p>
                  </a:txBody>
                  <a:tcPr/>
                </a:tc>
                <a:tc hMerge="1">
                  <a:txBody>
                    <a:bodyPr/>
                    <a:lstStyle/>
                    <a:p>
                      <a:endParaRPr lang="en-US" sz="2000" b="1" dirty="0"/>
                    </a:p>
                  </a:txBody>
                  <a:tcPr/>
                </a:tc>
                <a:extLst>
                  <a:ext uri="{0D108BD9-81ED-4DB2-BD59-A6C34878D82A}">
                    <a16:rowId xmlns:a16="http://schemas.microsoft.com/office/drawing/2014/main" val="1007582144"/>
                  </a:ext>
                </a:extLst>
              </a:tr>
              <a:tr h="944320">
                <a:tc>
                  <a:txBody>
                    <a:bodyPr/>
                    <a:lstStyle/>
                    <a:p>
                      <a:r>
                        <a:rPr lang="en-US" sz="2000" b="1" dirty="0" err="1"/>
                        <a:t>Ví</a:t>
                      </a:r>
                      <a:r>
                        <a:rPr lang="en-US" sz="2000" b="1" dirty="0"/>
                        <a:t> </a:t>
                      </a:r>
                      <a:r>
                        <a:rPr lang="en-US" sz="2000" b="1" dirty="0" err="1"/>
                        <a:t>dụ</a:t>
                      </a:r>
                      <a:endParaRPr lang="en-US" sz="2000" b="1" dirty="0"/>
                    </a:p>
                  </a:txBody>
                  <a:tcPr/>
                </a:tc>
                <a:tc>
                  <a:txBody>
                    <a:bodyPr/>
                    <a:lstStyle/>
                    <a:p>
                      <a:endParaRPr lang="en-US" sz="2000" b="1" dirty="0"/>
                    </a:p>
                  </a:txBody>
                  <a:tcPr/>
                </a:tc>
                <a:tc gridSpan="2">
                  <a:txBody>
                    <a:bodyPr/>
                    <a:lstStyle/>
                    <a:p>
                      <a:endParaRPr lang="en-US" sz="2000" b="1" dirty="0"/>
                    </a:p>
                  </a:txBody>
                  <a:tcPr/>
                </a:tc>
                <a:tc hMerge="1">
                  <a:txBody>
                    <a:bodyPr/>
                    <a:lstStyle/>
                    <a:p>
                      <a:endParaRPr lang="en-US" sz="2000" b="1" dirty="0"/>
                    </a:p>
                  </a:txBody>
                  <a:tcPr/>
                </a:tc>
                <a:extLst>
                  <a:ext uri="{0D108BD9-81ED-4DB2-BD59-A6C34878D82A}">
                    <a16:rowId xmlns:a16="http://schemas.microsoft.com/office/drawing/2014/main" val="1040881471"/>
                  </a:ext>
                </a:extLst>
              </a:tr>
            </a:tbl>
          </a:graphicData>
        </a:graphic>
      </p:graphicFrame>
      <p:sp>
        <p:nvSpPr>
          <p:cNvPr id="3" name="TextBox 2">
            <a:extLst>
              <a:ext uri="{FF2B5EF4-FFF2-40B4-BE49-F238E27FC236}">
                <a16:creationId xmlns:a16="http://schemas.microsoft.com/office/drawing/2014/main" id="{D7C098FC-1890-EE4F-91E0-F6178F24BB47}"/>
              </a:ext>
            </a:extLst>
          </p:cNvPr>
          <p:cNvSpPr txBox="1"/>
          <p:nvPr/>
        </p:nvSpPr>
        <p:spPr>
          <a:xfrm>
            <a:off x="1428750" y="1733550"/>
            <a:ext cx="7715250" cy="1015663"/>
          </a:xfrm>
          <a:prstGeom prst="rect">
            <a:avLst/>
          </a:prstGeom>
          <a:noFill/>
        </p:spPr>
        <p:txBody>
          <a:bodyPr wrap="square" rtlCol="0">
            <a:spAutoFit/>
          </a:bodyPr>
          <a:lstStyle/>
          <a:p>
            <a:pPr marL="285750" indent="-285750" algn="just">
              <a:buFontTx/>
              <a:buChar char="-"/>
            </a:pPr>
            <a:r>
              <a:rPr lang="vi-VN" sz="2000" dirty="0"/>
              <a:t>Đều là sự vận chuyển thụ động theo chiều grdient nồng độ.</a:t>
            </a:r>
          </a:p>
          <a:p>
            <a:pPr marL="285750" indent="-285750" algn="just">
              <a:buFontTx/>
              <a:buChar char="-"/>
            </a:pPr>
            <a:r>
              <a:rPr lang="vi-VN" sz="2000" dirty="0"/>
              <a:t>Không cần tiêu tốn năng lượng.</a:t>
            </a:r>
          </a:p>
          <a:p>
            <a:pPr marL="285750" indent="-285750" algn="just">
              <a:buFontTx/>
              <a:buChar char="-"/>
            </a:pPr>
            <a:r>
              <a:rPr lang="vi-VN" sz="2000" dirty="0"/>
              <a:t>Để cân bằng nồng độ các phân tử trong môi trường nhất định.</a:t>
            </a:r>
            <a:endParaRPr lang="en-US" sz="2000" dirty="0"/>
          </a:p>
        </p:txBody>
      </p:sp>
      <p:sp>
        <p:nvSpPr>
          <p:cNvPr id="4" name="TextBox 3">
            <a:extLst>
              <a:ext uri="{FF2B5EF4-FFF2-40B4-BE49-F238E27FC236}">
                <a16:creationId xmlns:a16="http://schemas.microsoft.com/office/drawing/2014/main" id="{36603D22-57FC-5E41-8256-8A25D8C6796A}"/>
              </a:ext>
            </a:extLst>
          </p:cNvPr>
          <p:cNvSpPr txBox="1"/>
          <p:nvPr/>
        </p:nvSpPr>
        <p:spPr>
          <a:xfrm>
            <a:off x="1409700" y="2857500"/>
            <a:ext cx="4057649" cy="1477328"/>
          </a:xfrm>
          <a:prstGeom prst="rect">
            <a:avLst/>
          </a:prstGeom>
          <a:noFill/>
        </p:spPr>
        <p:txBody>
          <a:bodyPr wrap="square" rtlCol="0">
            <a:spAutoFit/>
          </a:bodyPr>
          <a:lstStyle/>
          <a:p>
            <a:pPr marL="285750" indent="-285750">
              <a:buFontTx/>
              <a:buChar char="-"/>
            </a:pPr>
            <a:r>
              <a:rPr lang="vi-VN" sz="1800" dirty="0"/>
              <a:t>Phân tử rắn, lỏng, khí từ nơi có nồng độ cao sang nơi có nồng độ thấp.</a:t>
            </a:r>
          </a:p>
          <a:p>
            <a:pPr marL="285750" indent="-285750">
              <a:buFontTx/>
              <a:buChar char="-"/>
            </a:pPr>
            <a:r>
              <a:rPr lang="vi-VN" sz="1800" dirty="0"/>
              <a:t>Ko bắt buộc có màng bán thấm.</a:t>
            </a:r>
          </a:p>
          <a:p>
            <a:pPr marL="285750" indent="-285750">
              <a:buFontTx/>
              <a:buChar char="-"/>
            </a:pPr>
            <a:r>
              <a:rPr lang="vi-VN" sz="1800" dirty="0"/>
              <a:t>MT lỏng, khí.</a:t>
            </a:r>
            <a:endParaRPr lang="en-US" sz="1800" dirty="0"/>
          </a:p>
        </p:txBody>
      </p:sp>
      <p:sp>
        <p:nvSpPr>
          <p:cNvPr id="7" name="TextBox 6">
            <a:extLst>
              <a:ext uri="{FF2B5EF4-FFF2-40B4-BE49-F238E27FC236}">
                <a16:creationId xmlns:a16="http://schemas.microsoft.com/office/drawing/2014/main" id="{76EA70A1-28B6-0E49-AB96-AFE73B1EB7D7}"/>
              </a:ext>
            </a:extLst>
          </p:cNvPr>
          <p:cNvSpPr txBox="1"/>
          <p:nvPr/>
        </p:nvSpPr>
        <p:spPr>
          <a:xfrm>
            <a:off x="5448299" y="2786804"/>
            <a:ext cx="3648075" cy="1477328"/>
          </a:xfrm>
          <a:prstGeom prst="rect">
            <a:avLst/>
          </a:prstGeom>
          <a:noFill/>
        </p:spPr>
        <p:txBody>
          <a:bodyPr wrap="square" rtlCol="0">
            <a:spAutoFit/>
          </a:bodyPr>
          <a:lstStyle/>
          <a:p>
            <a:pPr marL="285750" indent="-285750">
              <a:buFontTx/>
              <a:buChar char="-"/>
            </a:pPr>
            <a:r>
              <a:rPr lang="vi-VN" sz="1800" dirty="0"/>
              <a:t>Phân tử nước từ nơi có thế nước cao sang nơi có thế nước thấp.</a:t>
            </a:r>
          </a:p>
          <a:p>
            <a:pPr marL="285750" indent="-285750">
              <a:buFontTx/>
              <a:buChar char="-"/>
            </a:pPr>
            <a:r>
              <a:rPr lang="vi-VN" sz="1800" dirty="0"/>
              <a:t>Phải đi qua màng bán thấm.</a:t>
            </a:r>
          </a:p>
          <a:p>
            <a:pPr marL="285750" indent="-285750">
              <a:buFontTx/>
              <a:buChar char="-"/>
            </a:pPr>
            <a:r>
              <a:rPr lang="vi-VN" sz="1800" dirty="0"/>
              <a:t>MT lỏng.</a:t>
            </a:r>
            <a:endParaRPr lang="en-US" sz="1800" dirty="0"/>
          </a:p>
        </p:txBody>
      </p:sp>
      <p:sp>
        <p:nvSpPr>
          <p:cNvPr id="8" name="TextBox 7">
            <a:extLst>
              <a:ext uri="{FF2B5EF4-FFF2-40B4-BE49-F238E27FC236}">
                <a16:creationId xmlns:a16="http://schemas.microsoft.com/office/drawing/2014/main" id="{FBA2AA61-B851-094A-A50C-2DC89DB298C7}"/>
              </a:ext>
            </a:extLst>
          </p:cNvPr>
          <p:cNvSpPr txBox="1"/>
          <p:nvPr/>
        </p:nvSpPr>
        <p:spPr>
          <a:xfrm>
            <a:off x="1507826" y="4336396"/>
            <a:ext cx="3895725" cy="923330"/>
          </a:xfrm>
          <a:prstGeom prst="rect">
            <a:avLst/>
          </a:prstGeom>
          <a:noFill/>
        </p:spPr>
        <p:txBody>
          <a:bodyPr wrap="square" rtlCol="0">
            <a:spAutoFit/>
          </a:bodyPr>
          <a:lstStyle/>
          <a:p>
            <a:r>
              <a:rPr lang="en-US" sz="1800" dirty="0" err="1"/>
              <a:t>Chất</a:t>
            </a:r>
            <a:r>
              <a:rPr lang="en-US" sz="1800" dirty="0"/>
              <a:t> </a:t>
            </a:r>
            <a:r>
              <a:rPr lang="en-US" sz="1800" dirty="0" err="1"/>
              <a:t>khí</a:t>
            </a:r>
            <a:r>
              <a:rPr lang="en-US" sz="1800" dirty="0"/>
              <a:t>, </a:t>
            </a:r>
            <a:r>
              <a:rPr lang="en-US" sz="1800" dirty="0" err="1"/>
              <a:t>phân</a:t>
            </a:r>
            <a:r>
              <a:rPr lang="en-US" sz="1800" dirty="0"/>
              <a:t> </a:t>
            </a:r>
            <a:r>
              <a:rPr lang="en-US" sz="1800" dirty="0" err="1"/>
              <a:t>tử</a:t>
            </a:r>
            <a:r>
              <a:rPr lang="en-US" sz="1800" dirty="0"/>
              <a:t> </a:t>
            </a:r>
            <a:r>
              <a:rPr lang="en-US" sz="1800" dirty="0" err="1"/>
              <a:t>kị</a:t>
            </a:r>
            <a:r>
              <a:rPr lang="en-US" sz="1800" dirty="0"/>
              <a:t> </a:t>
            </a:r>
            <a:r>
              <a:rPr lang="en-US" sz="1800" dirty="0" err="1"/>
              <a:t>nước</a:t>
            </a:r>
            <a:r>
              <a:rPr lang="en-US" sz="1800" dirty="0"/>
              <a:t> (hormone steroid, vitamin tan </a:t>
            </a:r>
            <a:r>
              <a:rPr lang="en-US" sz="1800" dirty="0" err="1"/>
              <a:t>trong</a:t>
            </a:r>
            <a:r>
              <a:rPr lang="en-US" sz="1800" dirty="0"/>
              <a:t> lipid, </a:t>
            </a:r>
            <a:r>
              <a:rPr lang="en-US" sz="1800"/>
              <a:t>...), ...; </a:t>
            </a:r>
            <a:endParaRPr lang="en-US" sz="1800" dirty="0"/>
          </a:p>
        </p:txBody>
      </p:sp>
      <p:sp>
        <p:nvSpPr>
          <p:cNvPr id="9" name="TextBox 8">
            <a:extLst>
              <a:ext uri="{FF2B5EF4-FFF2-40B4-BE49-F238E27FC236}">
                <a16:creationId xmlns:a16="http://schemas.microsoft.com/office/drawing/2014/main" id="{3FC33AA9-14BD-DF40-91C7-5F1673530FFE}"/>
              </a:ext>
            </a:extLst>
          </p:cNvPr>
          <p:cNvSpPr txBox="1"/>
          <p:nvPr/>
        </p:nvSpPr>
        <p:spPr>
          <a:xfrm>
            <a:off x="5561043" y="4359829"/>
            <a:ext cx="3295652" cy="369332"/>
          </a:xfrm>
          <a:prstGeom prst="rect">
            <a:avLst/>
          </a:prstGeom>
          <a:noFill/>
        </p:spPr>
        <p:txBody>
          <a:bodyPr wrap="square" rtlCol="0">
            <a:spAutoFit/>
          </a:bodyPr>
          <a:lstStyle/>
          <a:p>
            <a:r>
              <a:rPr lang="en-US" sz="1800" dirty="0" err="1"/>
              <a:t>Các</a:t>
            </a:r>
            <a:r>
              <a:rPr lang="en-US" sz="1800" dirty="0"/>
              <a:t> </a:t>
            </a:r>
            <a:r>
              <a:rPr lang="en-US" sz="1800" dirty="0" err="1"/>
              <a:t>phân</a:t>
            </a:r>
            <a:r>
              <a:rPr lang="en-US" sz="1800" dirty="0"/>
              <a:t> </a:t>
            </a:r>
            <a:r>
              <a:rPr lang="en-US" sz="1800" dirty="0" err="1"/>
              <a:t>tử</a:t>
            </a:r>
            <a:r>
              <a:rPr lang="en-US" sz="1800" dirty="0"/>
              <a:t> </a:t>
            </a:r>
            <a:r>
              <a:rPr lang="en-US" sz="1800" dirty="0" err="1"/>
              <a:t>nước</a:t>
            </a:r>
            <a:endParaRPr lang="en-US" sz="1800" dirty="0"/>
          </a:p>
        </p:txBody>
      </p:sp>
    </p:spTree>
    <p:extLst>
      <p:ext uri="{BB962C8B-B14F-4D97-AF65-F5344CB8AC3E}">
        <p14:creationId xmlns:p14="http://schemas.microsoft.com/office/powerpoint/2010/main" val="62707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60"/>
          <p:cNvSpPr/>
          <p:nvPr/>
        </p:nvSpPr>
        <p:spPr>
          <a:xfrm rot="1271639">
            <a:off x="61960" y="543919"/>
            <a:ext cx="3830770" cy="4392762"/>
          </a:xfrm>
          <a:custGeom>
            <a:avLst/>
            <a:gdLst/>
            <a:ahLst/>
            <a:cxnLst/>
            <a:rect l="l" t="t" r="r" b="b"/>
            <a:pathLst>
              <a:path w="36314" h="51803" extrusionOk="0">
                <a:moveTo>
                  <a:pt x="21575" y="1"/>
                </a:moveTo>
                <a:cubicBezTo>
                  <a:pt x="19070" y="1"/>
                  <a:pt x="16529" y="943"/>
                  <a:pt x="14834" y="2806"/>
                </a:cubicBezTo>
                <a:cubicBezTo>
                  <a:pt x="12279" y="5610"/>
                  <a:pt x="12431" y="9658"/>
                  <a:pt x="12840" y="13175"/>
                </a:cubicBezTo>
                <a:cubicBezTo>
                  <a:pt x="13075" y="15213"/>
                  <a:pt x="13386" y="17260"/>
                  <a:pt x="13272" y="19314"/>
                </a:cubicBezTo>
                <a:cubicBezTo>
                  <a:pt x="13181" y="21118"/>
                  <a:pt x="12795" y="22899"/>
                  <a:pt x="12158" y="24589"/>
                </a:cubicBezTo>
                <a:cubicBezTo>
                  <a:pt x="11514" y="26302"/>
                  <a:pt x="10604" y="27916"/>
                  <a:pt x="9467" y="29349"/>
                </a:cubicBezTo>
                <a:cubicBezTo>
                  <a:pt x="8421" y="30660"/>
                  <a:pt x="7171" y="31782"/>
                  <a:pt x="5935" y="32911"/>
                </a:cubicBezTo>
                <a:cubicBezTo>
                  <a:pt x="3646" y="34996"/>
                  <a:pt x="1236" y="37284"/>
                  <a:pt x="615" y="40430"/>
                </a:cubicBezTo>
                <a:cubicBezTo>
                  <a:pt x="46" y="41900"/>
                  <a:pt x="1" y="43484"/>
                  <a:pt x="607" y="44962"/>
                </a:cubicBezTo>
                <a:cubicBezTo>
                  <a:pt x="1024" y="45978"/>
                  <a:pt x="1653" y="46865"/>
                  <a:pt x="2419" y="47638"/>
                </a:cubicBezTo>
                <a:cubicBezTo>
                  <a:pt x="3010" y="48343"/>
                  <a:pt x="3707" y="48964"/>
                  <a:pt x="4488" y="49449"/>
                </a:cubicBezTo>
                <a:cubicBezTo>
                  <a:pt x="5200" y="49889"/>
                  <a:pt x="5966" y="50230"/>
                  <a:pt x="6762" y="50450"/>
                </a:cubicBezTo>
                <a:cubicBezTo>
                  <a:pt x="7231" y="50647"/>
                  <a:pt x="7694" y="50821"/>
                  <a:pt x="8164" y="50973"/>
                </a:cubicBezTo>
                <a:cubicBezTo>
                  <a:pt x="9932" y="51533"/>
                  <a:pt x="11783" y="51802"/>
                  <a:pt x="13638" y="51802"/>
                </a:cubicBezTo>
                <a:cubicBezTo>
                  <a:pt x="15218" y="51802"/>
                  <a:pt x="16801" y="51607"/>
                  <a:pt x="18335" y="51231"/>
                </a:cubicBezTo>
                <a:cubicBezTo>
                  <a:pt x="21625" y="50420"/>
                  <a:pt x="24641" y="48744"/>
                  <a:pt x="27158" y="46486"/>
                </a:cubicBezTo>
                <a:cubicBezTo>
                  <a:pt x="29636" y="44273"/>
                  <a:pt x="31622" y="41521"/>
                  <a:pt x="33070" y="38535"/>
                </a:cubicBezTo>
                <a:cubicBezTo>
                  <a:pt x="34684" y="35193"/>
                  <a:pt x="35601" y="31554"/>
                  <a:pt x="35942" y="27856"/>
                </a:cubicBezTo>
                <a:cubicBezTo>
                  <a:pt x="36314" y="23869"/>
                  <a:pt x="36033" y="19829"/>
                  <a:pt x="35298" y="15896"/>
                </a:cubicBezTo>
                <a:cubicBezTo>
                  <a:pt x="34616" y="12220"/>
                  <a:pt x="33502" y="8498"/>
                  <a:pt x="31243" y="5459"/>
                </a:cubicBezTo>
                <a:cubicBezTo>
                  <a:pt x="29303" y="2836"/>
                  <a:pt x="26483" y="691"/>
                  <a:pt x="23216" y="138"/>
                </a:cubicBezTo>
                <a:cubicBezTo>
                  <a:pt x="22677" y="46"/>
                  <a:pt x="22127" y="1"/>
                  <a:pt x="21575" y="1"/>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0"/>
          <p:cNvSpPr/>
          <p:nvPr/>
        </p:nvSpPr>
        <p:spPr>
          <a:xfrm>
            <a:off x="3278075" y="2480050"/>
            <a:ext cx="5028095" cy="1283870"/>
          </a:xfrm>
          <a:custGeom>
            <a:avLst/>
            <a:gdLst/>
            <a:ahLst/>
            <a:cxnLst/>
            <a:rect l="l" t="t" r="r" b="b"/>
            <a:pathLst>
              <a:path w="27984" h="4128" extrusionOk="0">
                <a:moveTo>
                  <a:pt x="27984" y="1"/>
                </a:moveTo>
                <a:lnTo>
                  <a:pt x="0" y="224"/>
                </a:lnTo>
                <a:lnTo>
                  <a:pt x="1113" y="4127"/>
                </a:lnTo>
                <a:lnTo>
                  <a:pt x="27403" y="3563"/>
                </a:lnTo>
                <a:lnTo>
                  <a:pt x="279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0"/>
          <p:cNvSpPr txBox="1">
            <a:spLocks noGrp="1"/>
          </p:cNvSpPr>
          <p:nvPr>
            <p:ph type="title"/>
          </p:nvPr>
        </p:nvSpPr>
        <p:spPr>
          <a:xfrm>
            <a:off x="4617054" y="1724002"/>
            <a:ext cx="2746250" cy="5913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tx1"/>
                </a:solidFill>
                <a:latin typeface="+mj-lt"/>
              </a:rPr>
              <a:t>LUYỆN TẬP</a:t>
            </a:r>
            <a:endParaRPr sz="3000">
              <a:solidFill>
                <a:schemeClr val="tx1"/>
              </a:solidFill>
              <a:latin typeface="+mj-lt"/>
            </a:endParaRPr>
          </a:p>
        </p:txBody>
      </p:sp>
      <p:grpSp>
        <p:nvGrpSpPr>
          <p:cNvPr id="1468" name="Google Shape;1468;p60"/>
          <p:cNvGrpSpPr/>
          <p:nvPr/>
        </p:nvGrpSpPr>
        <p:grpSpPr>
          <a:xfrm flipH="1">
            <a:off x="666984" y="1422103"/>
            <a:ext cx="2450171" cy="2822457"/>
            <a:chOff x="6499150" y="2553725"/>
            <a:chExt cx="2137087" cy="2461803"/>
          </a:xfrm>
        </p:grpSpPr>
        <p:sp>
          <p:nvSpPr>
            <p:cNvPr id="1469" name="Google Shape;1469;p60"/>
            <p:cNvSpPr/>
            <p:nvPr/>
          </p:nvSpPr>
          <p:spPr>
            <a:xfrm>
              <a:off x="7902589" y="3508891"/>
              <a:ext cx="301119" cy="833429"/>
            </a:xfrm>
            <a:custGeom>
              <a:avLst/>
              <a:gdLst/>
              <a:ahLst/>
              <a:cxnLst/>
              <a:rect l="l" t="t" r="r" b="b"/>
              <a:pathLst>
                <a:path w="7255" h="20079" extrusionOk="0">
                  <a:moveTo>
                    <a:pt x="7125" y="0"/>
                  </a:moveTo>
                  <a:cubicBezTo>
                    <a:pt x="2070" y="5230"/>
                    <a:pt x="1" y="13029"/>
                    <a:pt x="1736" y="20078"/>
                  </a:cubicBezTo>
                  <a:cubicBezTo>
                    <a:pt x="1797" y="20063"/>
                    <a:pt x="1850" y="20048"/>
                    <a:pt x="1911" y="20033"/>
                  </a:cubicBezTo>
                  <a:cubicBezTo>
                    <a:pt x="182" y="13045"/>
                    <a:pt x="2244" y="5306"/>
                    <a:pt x="7254" y="129"/>
                  </a:cubicBezTo>
                  <a:lnTo>
                    <a:pt x="7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0"/>
            <p:cNvSpPr/>
            <p:nvPr/>
          </p:nvSpPr>
          <p:spPr>
            <a:xfrm>
              <a:off x="7742786" y="3266945"/>
              <a:ext cx="240355" cy="1111861"/>
            </a:xfrm>
            <a:custGeom>
              <a:avLst/>
              <a:gdLst/>
              <a:ahLst/>
              <a:cxnLst/>
              <a:rect l="l" t="t" r="r" b="b"/>
              <a:pathLst>
                <a:path w="5791" h="26787" extrusionOk="0">
                  <a:moveTo>
                    <a:pt x="1865" y="1"/>
                  </a:moveTo>
                  <a:lnTo>
                    <a:pt x="1721" y="99"/>
                  </a:lnTo>
                  <a:cubicBezTo>
                    <a:pt x="3123" y="2206"/>
                    <a:pt x="2911" y="4965"/>
                    <a:pt x="2486" y="6913"/>
                  </a:cubicBezTo>
                  <a:cubicBezTo>
                    <a:pt x="2274" y="7883"/>
                    <a:pt x="1978" y="8854"/>
                    <a:pt x="1698" y="9801"/>
                  </a:cubicBezTo>
                  <a:cubicBezTo>
                    <a:pt x="1311" y="11097"/>
                    <a:pt x="910" y="12439"/>
                    <a:pt x="705" y="13803"/>
                  </a:cubicBezTo>
                  <a:cubicBezTo>
                    <a:pt x="0" y="18593"/>
                    <a:pt x="1956" y="23686"/>
                    <a:pt x="5677" y="26786"/>
                  </a:cubicBezTo>
                  <a:lnTo>
                    <a:pt x="5791" y="26650"/>
                  </a:lnTo>
                  <a:cubicBezTo>
                    <a:pt x="2115" y="23588"/>
                    <a:pt x="190" y="18555"/>
                    <a:pt x="887" y="13826"/>
                  </a:cubicBezTo>
                  <a:cubicBezTo>
                    <a:pt x="1084" y="12477"/>
                    <a:pt x="1486" y="11143"/>
                    <a:pt x="1872" y="9846"/>
                  </a:cubicBezTo>
                  <a:cubicBezTo>
                    <a:pt x="2153" y="8907"/>
                    <a:pt x="2448" y="7929"/>
                    <a:pt x="2661" y="6951"/>
                  </a:cubicBezTo>
                  <a:cubicBezTo>
                    <a:pt x="3093" y="4973"/>
                    <a:pt x="3305" y="2161"/>
                    <a:pt x="1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0"/>
            <p:cNvSpPr/>
            <p:nvPr/>
          </p:nvSpPr>
          <p:spPr>
            <a:xfrm>
              <a:off x="8085677" y="3590702"/>
              <a:ext cx="46610" cy="46903"/>
            </a:xfrm>
            <a:custGeom>
              <a:avLst/>
              <a:gdLst/>
              <a:ahLst/>
              <a:cxnLst/>
              <a:rect l="l" t="t" r="r" b="b"/>
              <a:pathLst>
                <a:path w="1123" h="1130" extrusionOk="0">
                  <a:moveTo>
                    <a:pt x="690" y="0"/>
                  </a:moveTo>
                  <a:lnTo>
                    <a:pt x="1" y="538"/>
                  </a:lnTo>
                  <a:cubicBezTo>
                    <a:pt x="1" y="538"/>
                    <a:pt x="349" y="1008"/>
                    <a:pt x="1009" y="1129"/>
                  </a:cubicBezTo>
                  <a:lnTo>
                    <a:pt x="1123" y="250"/>
                  </a:lnTo>
                  <a:lnTo>
                    <a:pt x="690" y="0"/>
                  </a:lnTo>
                  <a:close/>
                </a:path>
              </a:pathLst>
            </a:custGeom>
            <a:solidFill>
              <a:srgbClr val="FED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0"/>
            <p:cNvSpPr/>
            <p:nvPr/>
          </p:nvSpPr>
          <p:spPr>
            <a:xfrm>
              <a:off x="8094476" y="3576133"/>
              <a:ext cx="51342" cy="43541"/>
            </a:xfrm>
            <a:custGeom>
              <a:avLst/>
              <a:gdLst/>
              <a:ahLst/>
              <a:cxnLst/>
              <a:rect l="l" t="t" r="r" b="b"/>
              <a:pathLst>
                <a:path w="1237" h="1049" extrusionOk="0">
                  <a:moveTo>
                    <a:pt x="494" y="1"/>
                  </a:moveTo>
                  <a:cubicBezTo>
                    <a:pt x="375" y="1"/>
                    <a:pt x="248" y="54"/>
                    <a:pt x="168" y="146"/>
                  </a:cubicBezTo>
                  <a:cubicBezTo>
                    <a:pt x="1" y="343"/>
                    <a:pt x="9" y="571"/>
                    <a:pt x="137" y="745"/>
                  </a:cubicBezTo>
                  <a:cubicBezTo>
                    <a:pt x="297" y="957"/>
                    <a:pt x="547" y="1048"/>
                    <a:pt x="804" y="1048"/>
                  </a:cubicBezTo>
                  <a:cubicBezTo>
                    <a:pt x="1017" y="1041"/>
                    <a:pt x="1229" y="821"/>
                    <a:pt x="1229" y="601"/>
                  </a:cubicBezTo>
                  <a:cubicBezTo>
                    <a:pt x="1236" y="359"/>
                    <a:pt x="1077" y="192"/>
                    <a:pt x="857" y="192"/>
                  </a:cubicBezTo>
                  <a:lnTo>
                    <a:pt x="842" y="192"/>
                  </a:lnTo>
                  <a:cubicBezTo>
                    <a:pt x="835" y="192"/>
                    <a:pt x="827" y="192"/>
                    <a:pt x="812" y="184"/>
                  </a:cubicBezTo>
                  <a:cubicBezTo>
                    <a:pt x="804" y="184"/>
                    <a:pt x="797" y="177"/>
                    <a:pt x="789" y="169"/>
                  </a:cubicBezTo>
                  <a:cubicBezTo>
                    <a:pt x="767" y="154"/>
                    <a:pt x="751" y="131"/>
                    <a:pt x="736" y="109"/>
                  </a:cubicBezTo>
                  <a:cubicBezTo>
                    <a:pt x="679" y="34"/>
                    <a:pt x="589" y="1"/>
                    <a:pt x="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0"/>
            <p:cNvSpPr/>
            <p:nvPr/>
          </p:nvSpPr>
          <p:spPr>
            <a:xfrm>
              <a:off x="8073640" y="3607637"/>
              <a:ext cx="64997" cy="38519"/>
            </a:xfrm>
            <a:custGeom>
              <a:avLst/>
              <a:gdLst/>
              <a:ahLst/>
              <a:cxnLst/>
              <a:rect l="l" t="t" r="r" b="b"/>
              <a:pathLst>
                <a:path w="1566" h="928" extrusionOk="0">
                  <a:moveTo>
                    <a:pt x="185" y="0"/>
                  </a:moveTo>
                  <a:cubicBezTo>
                    <a:pt x="94" y="0"/>
                    <a:pt x="0" y="138"/>
                    <a:pt x="79" y="229"/>
                  </a:cubicBezTo>
                  <a:cubicBezTo>
                    <a:pt x="412" y="593"/>
                    <a:pt x="852" y="835"/>
                    <a:pt x="1344" y="926"/>
                  </a:cubicBezTo>
                  <a:cubicBezTo>
                    <a:pt x="1351" y="927"/>
                    <a:pt x="1357" y="927"/>
                    <a:pt x="1363" y="927"/>
                  </a:cubicBezTo>
                  <a:cubicBezTo>
                    <a:pt x="1495" y="927"/>
                    <a:pt x="1565" y="698"/>
                    <a:pt x="1420" y="676"/>
                  </a:cubicBezTo>
                  <a:cubicBezTo>
                    <a:pt x="965" y="593"/>
                    <a:pt x="564" y="373"/>
                    <a:pt x="253" y="32"/>
                  </a:cubicBezTo>
                  <a:cubicBezTo>
                    <a:pt x="233" y="10"/>
                    <a:pt x="209" y="0"/>
                    <a:pt x="1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0"/>
            <p:cNvSpPr/>
            <p:nvPr/>
          </p:nvSpPr>
          <p:spPr>
            <a:xfrm>
              <a:off x="8017439" y="2949746"/>
              <a:ext cx="618798" cy="665324"/>
            </a:xfrm>
            <a:custGeom>
              <a:avLst/>
              <a:gdLst/>
              <a:ahLst/>
              <a:cxnLst/>
              <a:rect l="l" t="t" r="r" b="b"/>
              <a:pathLst>
                <a:path w="14909" h="16029" extrusionOk="0">
                  <a:moveTo>
                    <a:pt x="7508" y="1"/>
                  </a:moveTo>
                  <a:cubicBezTo>
                    <a:pt x="4917" y="1"/>
                    <a:pt x="2381" y="1353"/>
                    <a:pt x="985" y="3732"/>
                  </a:cubicBezTo>
                  <a:cubicBezTo>
                    <a:pt x="356" y="4801"/>
                    <a:pt x="83" y="6218"/>
                    <a:pt x="61" y="7696"/>
                  </a:cubicBezTo>
                  <a:cubicBezTo>
                    <a:pt x="0" y="11145"/>
                    <a:pt x="1281" y="14980"/>
                    <a:pt x="2569" y="15738"/>
                  </a:cubicBezTo>
                  <a:cubicBezTo>
                    <a:pt x="2906" y="15934"/>
                    <a:pt x="3426" y="16028"/>
                    <a:pt x="4064" y="16028"/>
                  </a:cubicBezTo>
                  <a:cubicBezTo>
                    <a:pt x="6916" y="16028"/>
                    <a:pt x="12120" y="14157"/>
                    <a:pt x="13817" y="11258"/>
                  </a:cubicBezTo>
                  <a:cubicBezTo>
                    <a:pt x="14408" y="10250"/>
                    <a:pt x="14742" y="9159"/>
                    <a:pt x="14825" y="8052"/>
                  </a:cubicBezTo>
                  <a:cubicBezTo>
                    <a:pt x="14909" y="7037"/>
                    <a:pt x="14787" y="6021"/>
                    <a:pt x="14469" y="5066"/>
                  </a:cubicBezTo>
                  <a:cubicBezTo>
                    <a:pt x="13931" y="3414"/>
                    <a:pt x="12817" y="1943"/>
                    <a:pt x="11210" y="1003"/>
                  </a:cubicBezTo>
                  <a:cubicBezTo>
                    <a:pt x="10047" y="323"/>
                    <a:pt x="8771" y="1"/>
                    <a:pt x="7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0"/>
            <p:cNvSpPr/>
            <p:nvPr/>
          </p:nvSpPr>
          <p:spPr>
            <a:xfrm>
              <a:off x="8116849" y="2995404"/>
              <a:ext cx="270862" cy="215050"/>
            </a:xfrm>
            <a:custGeom>
              <a:avLst/>
              <a:gdLst/>
              <a:ahLst/>
              <a:cxnLst/>
              <a:rect l="l" t="t" r="r" b="b"/>
              <a:pathLst>
                <a:path w="6526" h="5181" extrusionOk="0">
                  <a:moveTo>
                    <a:pt x="3807" y="0"/>
                  </a:moveTo>
                  <a:cubicBezTo>
                    <a:pt x="3218" y="0"/>
                    <a:pt x="2589" y="171"/>
                    <a:pt x="2009" y="525"/>
                  </a:cubicBezTo>
                  <a:cubicBezTo>
                    <a:pt x="591" y="1389"/>
                    <a:pt x="0" y="3011"/>
                    <a:pt x="697" y="4155"/>
                  </a:cubicBezTo>
                  <a:cubicBezTo>
                    <a:pt x="1104" y="4826"/>
                    <a:pt x="1868" y="5181"/>
                    <a:pt x="2717" y="5181"/>
                  </a:cubicBezTo>
                  <a:cubicBezTo>
                    <a:pt x="3306" y="5181"/>
                    <a:pt x="3937" y="5010"/>
                    <a:pt x="4517" y="4656"/>
                  </a:cubicBezTo>
                  <a:cubicBezTo>
                    <a:pt x="5935" y="3792"/>
                    <a:pt x="6526" y="2170"/>
                    <a:pt x="5829" y="1033"/>
                  </a:cubicBezTo>
                  <a:cubicBezTo>
                    <a:pt x="5421" y="357"/>
                    <a:pt x="4657" y="0"/>
                    <a:pt x="3807" y="0"/>
                  </a:cubicBezTo>
                  <a:close/>
                </a:path>
              </a:pathLst>
            </a:custGeom>
            <a:solidFill>
              <a:srgbClr val="FED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0"/>
            <p:cNvSpPr/>
            <p:nvPr/>
          </p:nvSpPr>
          <p:spPr>
            <a:xfrm>
              <a:off x="7816379" y="3296208"/>
              <a:ext cx="47233" cy="46281"/>
            </a:xfrm>
            <a:custGeom>
              <a:avLst/>
              <a:gdLst/>
              <a:ahLst/>
              <a:cxnLst/>
              <a:rect l="l" t="t" r="r" b="b"/>
              <a:pathLst>
                <a:path w="1138" h="1115" extrusionOk="0">
                  <a:moveTo>
                    <a:pt x="440" y="1"/>
                  </a:moveTo>
                  <a:lnTo>
                    <a:pt x="1" y="243"/>
                  </a:lnTo>
                  <a:lnTo>
                    <a:pt x="115" y="1115"/>
                  </a:lnTo>
                  <a:cubicBezTo>
                    <a:pt x="115" y="1115"/>
                    <a:pt x="698" y="1047"/>
                    <a:pt x="1138" y="539"/>
                  </a:cubicBez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0"/>
            <p:cNvSpPr/>
            <p:nvPr/>
          </p:nvSpPr>
          <p:spPr>
            <a:xfrm>
              <a:off x="7799734" y="3281805"/>
              <a:ext cx="52877" cy="45160"/>
            </a:xfrm>
            <a:custGeom>
              <a:avLst/>
              <a:gdLst/>
              <a:ahLst/>
              <a:cxnLst/>
              <a:rect l="l" t="t" r="r" b="b"/>
              <a:pathLst>
                <a:path w="1274" h="1088" extrusionOk="0">
                  <a:moveTo>
                    <a:pt x="766" y="0"/>
                  </a:moveTo>
                  <a:cubicBezTo>
                    <a:pt x="640" y="0"/>
                    <a:pt x="527" y="64"/>
                    <a:pt x="455" y="189"/>
                  </a:cubicBezTo>
                  <a:cubicBezTo>
                    <a:pt x="455" y="189"/>
                    <a:pt x="455" y="196"/>
                    <a:pt x="455" y="196"/>
                  </a:cubicBezTo>
                  <a:lnTo>
                    <a:pt x="447" y="196"/>
                  </a:lnTo>
                  <a:cubicBezTo>
                    <a:pt x="440" y="204"/>
                    <a:pt x="432" y="211"/>
                    <a:pt x="432" y="219"/>
                  </a:cubicBezTo>
                  <a:cubicBezTo>
                    <a:pt x="417" y="226"/>
                    <a:pt x="409" y="226"/>
                    <a:pt x="402" y="234"/>
                  </a:cubicBezTo>
                  <a:cubicBezTo>
                    <a:pt x="379" y="242"/>
                    <a:pt x="349" y="249"/>
                    <a:pt x="318" y="249"/>
                  </a:cubicBezTo>
                  <a:cubicBezTo>
                    <a:pt x="114" y="280"/>
                    <a:pt x="0" y="552"/>
                    <a:pt x="68" y="757"/>
                  </a:cubicBezTo>
                  <a:cubicBezTo>
                    <a:pt x="143" y="974"/>
                    <a:pt x="314" y="1088"/>
                    <a:pt x="507" y="1088"/>
                  </a:cubicBezTo>
                  <a:cubicBezTo>
                    <a:pt x="530" y="1088"/>
                    <a:pt x="553" y="1086"/>
                    <a:pt x="576" y="1083"/>
                  </a:cubicBezTo>
                  <a:cubicBezTo>
                    <a:pt x="834" y="1053"/>
                    <a:pt x="1038" y="878"/>
                    <a:pt x="1167" y="659"/>
                  </a:cubicBezTo>
                  <a:cubicBezTo>
                    <a:pt x="1273" y="477"/>
                    <a:pt x="1182" y="181"/>
                    <a:pt x="993" y="67"/>
                  </a:cubicBezTo>
                  <a:cubicBezTo>
                    <a:pt x="917" y="22"/>
                    <a:pt x="840" y="0"/>
                    <a:pt x="7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0"/>
            <p:cNvSpPr/>
            <p:nvPr/>
          </p:nvSpPr>
          <p:spPr>
            <a:xfrm>
              <a:off x="7811481" y="3311732"/>
              <a:ext cx="63503" cy="40387"/>
            </a:xfrm>
            <a:custGeom>
              <a:avLst/>
              <a:gdLst/>
              <a:ahLst/>
              <a:cxnLst/>
              <a:rect l="l" t="t" r="r" b="b"/>
              <a:pathLst>
                <a:path w="1530" h="973" extrusionOk="0">
                  <a:moveTo>
                    <a:pt x="1347" y="1"/>
                  </a:moveTo>
                  <a:cubicBezTo>
                    <a:pt x="1322" y="1"/>
                    <a:pt x="1298" y="11"/>
                    <a:pt x="1278" y="36"/>
                  </a:cubicBezTo>
                  <a:cubicBezTo>
                    <a:pt x="975" y="392"/>
                    <a:pt x="589" y="627"/>
                    <a:pt x="134" y="718"/>
                  </a:cubicBezTo>
                  <a:cubicBezTo>
                    <a:pt x="0" y="753"/>
                    <a:pt x="56" y="972"/>
                    <a:pt x="187" y="972"/>
                  </a:cubicBezTo>
                  <a:cubicBezTo>
                    <a:pt x="196" y="972"/>
                    <a:pt x="207" y="971"/>
                    <a:pt x="217" y="968"/>
                  </a:cubicBezTo>
                  <a:cubicBezTo>
                    <a:pt x="695" y="870"/>
                    <a:pt x="1134" y="612"/>
                    <a:pt x="1453" y="226"/>
                  </a:cubicBezTo>
                  <a:cubicBezTo>
                    <a:pt x="1530" y="137"/>
                    <a:pt x="1435"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0"/>
            <p:cNvSpPr/>
            <p:nvPr/>
          </p:nvSpPr>
          <p:spPr>
            <a:xfrm>
              <a:off x="7284423" y="2647573"/>
              <a:ext cx="705627" cy="667690"/>
            </a:xfrm>
            <a:custGeom>
              <a:avLst/>
              <a:gdLst/>
              <a:ahLst/>
              <a:cxnLst/>
              <a:rect l="l" t="t" r="r" b="b"/>
              <a:pathLst>
                <a:path w="17001" h="16086" extrusionOk="0">
                  <a:moveTo>
                    <a:pt x="8394" y="1"/>
                  </a:moveTo>
                  <a:cubicBezTo>
                    <a:pt x="7174" y="1"/>
                    <a:pt x="5940" y="303"/>
                    <a:pt x="4805" y="939"/>
                  </a:cubicBezTo>
                  <a:cubicBezTo>
                    <a:pt x="1220" y="2955"/>
                    <a:pt x="0" y="7571"/>
                    <a:pt x="2016" y="11148"/>
                  </a:cubicBezTo>
                  <a:cubicBezTo>
                    <a:pt x="2623" y="12225"/>
                    <a:pt x="3714" y="13172"/>
                    <a:pt x="4980" y="13945"/>
                  </a:cubicBezTo>
                  <a:cubicBezTo>
                    <a:pt x="7205" y="15286"/>
                    <a:pt x="9992" y="16085"/>
                    <a:pt x="11791" y="16085"/>
                  </a:cubicBezTo>
                  <a:cubicBezTo>
                    <a:pt x="12382" y="16085"/>
                    <a:pt x="12866" y="15999"/>
                    <a:pt x="13188" y="15817"/>
                  </a:cubicBezTo>
                  <a:cubicBezTo>
                    <a:pt x="15045" y="14771"/>
                    <a:pt x="17001" y="7427"/>
                    <a:pt x="14985" y="3842"/>
                  </a:cubicBezTo>
                  <a:cubicBezTo>
                    <a:pt x="14408" y="2826"/>
                    <a:pt x="13628" y="1985"/>
                    <a:pt x="12718" y="1356"/>
                  </a:cubicBezTo>
                  <a:cubicBezTo>
                    <a:pt x="11885" y="780"/>
                    <a:pt x="10937" y="371"/>
                    <a:pt x="9952" y="166"/>
                  </a:cubicBezTo>
                  <a:cubicBezTo>
                    <a:pt x="9441" y="56"/>
                    <a:pt x="8919" y="1"/>
                    <a:pt x="8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0"/>
            <p:cNvSpPr/>
            <p:nvPr/>
          </p:nvSpPr>
          <p:spPr>
            <a:xfrm>
              <a:off x="7362747" y="2817047"/>
              <a:ext cx="203250" cy="249585"/>
            </a:xfrm>
            <a:custGeom>
              <a:avLst/>
              <a:gdLst/>
              <a:ahLst/>
              <a:cxnLst/>
              <a:rect l="l" t="t" r="r" b="b"/>
              <a:pathLst>
                <a:path w="4897" h="6013" extrusionOk="0">
                  <a:moveTo>
                    <a:pt x="2433" y="1"/>
                  </a:moveTo>
                  <a:cubicBezTo>
                    <a:pt x="2418" y="1"/>
                    <a:pt x="2403" y="1"/>
                    <a:pt x="2388" y="1"/>
                  </a:cubicBezTo>
                  <a:cubicBezTo>
                    <a:pt x="1054" y="24"/>
                    <a:pt x="0" y="1396"/>
                    <a:pt x="31" y="3056"/>
                  </a:cubicBezTo>
                  <a:cubicBezTo>
                    <a:pt x="61" y="4702"/>
                    <a:pt x="1149" y="6012"/>
                    <a:pt x="2475" y="6012"/>
                  </a:cubicBezTo>
                  <a:cubicBezTo>
                    <a:pt x="2486" y="6012"/>
                    <a:pt x="2498" y="6012"/>
                    <a:pt x="2509" y="6012"/>
                  </a:cubicBezTo>
                  <a:cubicBezTo>
                    <a:pt x="3843" y="5989"/>
                    <a:pt x="4897" y="4617"/>
                    <a:pt x="4866" y="2957"/>
                  </a:cubicBezTo>
                  <a:cubicBezTo>
                    <a:pt x="4836" y="1316"/>
                    <a:pt x="3747" y="1"/>
                    <a:pt x="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0"/>
            <p:cNvSpPr/>
            <p:nvPr/>
          </p:nvSpPr>
          <p:spPr>
            <a:xfrm>
              <a:off x="7806334" y="3182021"/>
              <a:ext cx="256418" cy="1162168"/>
            </a:xfrm>
            <a:custGeom>
              <a:avLst/>
              <a:gdLst/>
              <a:ahLst/>
              <a:cxnLst/>
              <a:rect l="l" t="t" r="r" b="b"/>
              <a:pathLst>
                <a:path w="6178" h="27999" extrusionOk="0">
                  <a:moveTo>
                    <a:pt x="5867" y="0"/>
                  </a:moveTo>
                  <a:lnTo>
                    <a:pt x="5692" y="23"/>
                  </a:lnTo>
                  <a:cubicBezTo>
                    <a:pt x="5996" y="2630"/>
                    <a:pt x="5078" y="5170"/>
                    <a:pt x="4252" y="7080"/>
                  </a:cubicBezTo>
                  <a:cubicBezTo>
                    <a:pt x="3957" y="7777"/>
                    <a:pt x="3623" y="8474"/>
                    <a:pt x="3312" y="9149"/>
                  </a:cubicBezTo>
                  <a:cubicBezTo>
                    <a:pt x="2600" y="10657"/>
                    <a:pt x="1872" y="12218"/>
                    <a:pt x="1395" y="13848"/>
                  </a:cubicBezTo>
                  <a:cubicBezTo>
                    <a:pt x="0" y="18600"/>
                    <a:pt x="910" y="23944"/>
                    <a:pt x="3752" y="27999"/>
                  </a:cubicBezTo>
                  <a:cubicBezTo>
                    <a:pt x="3820" y="27991"/>
                    <a:pt x="3881" y="27976"/>
                    <a:pt x="3949" y="27968"/>
                  </a:cubicBezTo>
                  <a:cubicBezTo>
                    <a:pt x="1099" y="23951"/>
                    <a:pt x="182" y="18631"/>
                    <a:pt x="1569" y="13893"/>
                  </a:cubicBezTo>
                  <a:cubicBezTo>
                    <a:pt x="2039" y="12279"/>
                    <a:pt x="2767" y="10725"/>
                    <a:pt x="3472" y="9225"/>
                  </a:cubicBezTo>
                  <a:cubicBezTo>
                    <a:pt x="3790" y="8550"/>
                    <a:pt x="4116" y="7853"/>
                    <a:pt x="4419" y="7155"/>
                  </a:cubicBezTo>
                  <a:cubicBezTo>
                    <a:pt x="5253" y="5215"/>
                    <a:pt x="6177" y="2653"/>
                    <a:pt x="5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0"/>
            <p:cNvSpPr/>
            <p:nvPr/>
          </p:nvSpPr>
          <p:spPr>
            <a:xfrm>
              <a:off x="8024329" y="3241792"/>
              <a:ext cx="47233" cy="41632"/>
            </a:xfrm>
            <a:custGeom>
              <a:avLst/>
              <a:gdLst/>
              <a:ahLst/>
              <a:cxnLst/>
              <a:rect l="l" t="t" r="r" b="b"/>
              <a:pathLst>
                <a:path w="1138" h="1003" extrusionOk="0">
                  <a:moveTo>
                    <a:pt x="516" y="1"/>
                  </a:moveTo>
                  <a:lnTo>
                    <a:pt x="1" y="713"/>
                  </a:lnTo>
                  <a:cubicBezTo>
                    <a:pt x="1" y="713"/>
                    <a:pt x="397" y="1002"/>
                    <a:pt x="966" y="1002"/>
                  </a:cubicBezTo>
                  <a:cubicBezTo>
                    <a:pt x="1022" y="1002"/>
                    <a:pt x="1079" y="1000"/>
                    <a:pt x="1138" y="993"/>
                  </a:cubicBezTo>
                  <a:lnTo>
                    <a:pt x="1001" y="122"/>
                  </a:lnTo>
                  <a:lnTo>
                    <a:pt x="516" y="1"/>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0"/>
            <p:cNvSpPr/>
            <p:nvPr/>
          </p:nvSpPr>
          <p:spPr>
            <a:xfrm>
              <a:off x="8026529" y="3227181"/>
              <a:ext cx="54496" cy="40304"/>
            </a:xfrm>
            <a:custGeom>
              <a:avLst/>
              <a:gdLst/>
              <a:ahLst/>
              <a:cxnLst/>
              <a:rect l="l" t="t" r="r" b="b"/>
              <a:pathLst>
                <a:path w="1313" h="971" extrusionOk="0">
                  <a:moveTo>
                    <a:pt x="481" y="1"/>
                  </a:moveTo>
                  <a:cubicBezTo>
                    <a:pt x="334" y="1"/>
                    <a:pt x="173" y="104"/>
                    <a:pt x="107" y="246"/>
                  </a:cubicBezTo>
                  <a:cubicBezTo>
                    <a:pt x="1" y="481"/>
                    <a:pt x="77" y="701"/>
                    <a:pt x="251" y="830"/>
                  </a:cubicBezTo>
                  <a:cubicBezTo>
                    <a:pt x="386" y="926"/>
                    <a:pt x="542" y="971"/>
                    <a:pt x="703" y="971"/>
                  </a:cubicBezTo>
                  <a:cubicBezTo>
                    <a:pt x="794" y="971"/>
                    <a:pt x="887" y="956"/>
                    <a:pt x="979" y="929"/>
                  </a:cubicBezTo>
                  <a:cubicBezTo>
                    <a:pt x="1176" y="868"/>
                    <a:pt x="1312" y="587"/>
                    <a:pt x="1251" y="375"/>
                  </a:cubicBezTo>
                  <a:cubicBezTo>
                    <a:pt x="1202" y="189"/>
                    <a:pt x="1060" y="79"/>
                    <a:pt x="894" y="79"/>
                  </a:cubicBezTo>
                  <a:cubicBezTo>
                    <a:pt x="857" y="79"/>
                    <a:pt x="820" y="84"/>
                    <a:pt x="782" y="95"/>
                  </a:cubicBezTo>
                  <a:cubicBezTo>
                    <a:pt x="774" y="95"/>
                    <a:pt x="774" y="102"/>
                    <a:pt x="774" y="102"/>
                  </a:cubicBezTo>
                  <a:lnTo>
                    <a:pt x="736" y="102"/>
                  </a:lnTo>
                  <a:cubicBezTo>
                    <a:pt x="728" y="102"/>
                    <a:pt x="721" y="95"/>
                    <a:pt x="706" y="95"/>
                  </a:cubicBezTo>
                  <a:cubicBezTo>
                    <a:pt x="683" y="80"/>
                    <a:pt x="660" y="65"/>
                    <a:pt x="638" y="49"/>
                  </a:cubicBezTo>
                  <a:cubicBezTo>
                    <a:pt x="591" y="16"/>
                    <a:pt x="537"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0"/>
            <p:cNvSpPr/>
            <p:nvPr/>
          </p:nvSpPr>
          <p:spPr>
            <a:xfrm>
              <a:off x="8012790" y="3267277"/>
              <a:ext cx="69438" cy="23991"/>
            </a:xfrm>
            <a:custGeom>
              <a:avLst/>
              <a:gdLst/>
              <a:ahLst/>
              <a:cxnLst/>
              <a:rect l="l" t="t" r="r" b="b"/>
              <a:pathLst>
                <a:path w="1673" h="578" extrusionOk="0">
                  <a:moveTo>
                    <a:pt x="175" y="1"/>
                  </a:moveTo>
                  <a:cubicBezTo>
                    <a:pt x="70" y="1"/>
                    <a:pt x="1" y="185"/>
                    <a:pt x="112" y="251"/>
                  </a:cubicBezTo>
                  <a:cubicBezTo>
                    <a:pt x="455" y="463"/>
                    <a:pt x="855" y="577"/>
                    <a:pt x="1261" y="577"/>
                  </a:cubicBezTo>
                  <a:cubicBezTo>
                    <a:pt x="1348" y="577"/>
                    <a:pt x="1435" y="572"/>
                    <a:pt x="1522" y="561"/>
                  </a:cubicBezTo>
                  <a:cubicBezTo>
                    <a:pt x="1660" y="547"/>
                    <a:pt x="1673" y="302"/>
                    <a:pt x="1540" y="302"/>
                  </a:cubicBezTo>
                  <a:cubicBezTo>
                    <a:pt x="1534" y="302"/>
                    <a:pt x="1528" y="303"/>
                    <a:pt x="1522" y="304"/>
                  </a:cubicBezTo>
                  <a:cubicBezTo>
                    <a:pt x="1442" y="313"/>
                    <a:pt x="1362" y="318"/>
                    <a:pt x="1283" y="318"/>
                  </a:cubicBezTo>
                  <a:cubicBezTo>
                    <a:pt x="911" y="318"/>
                    <a:pt x="551" y="216"/>
                    <a:pt x="226" y="16"/>
                  </a:cubicBezTo>
                  <a:cubicBezTo>
                    <a:pt x="208" y="5"/>
                    <a:pt x="191"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0"/>
            <p:cNvSpPr/>
            <p:nvPr/>
          </p:nvSpPr>
          <p:spPr>
            <a:xfrm>
              <a:off x="7841573" y="2553725"/>
              <a:ext cx="623862" cy="698779"/>
            </a:xfrm>
            <a:custGeom>
              <a:avLst/>
              <a:gdLst/>
              <a:ahLst/>
              <a:cxnLst/>
              <a:rect l="l" t="t" r="r" b="b"/>
              <a:pathLst>
                <a:path w="15031" h="16835" extrusionOk="0">
                  <a:moveTo>
                    <a:pt x="7574" y="0"/>
                  </a:moveTo>
                  <a:cubicBezTo>
                    <a:pt x="4213" y="0"/>
                    <a:pt x="1137" y="2337"/>
                    <a:pt x="296" y="5739"/>
                  </a:cubicBezTo>
                  <a:cubicBezTo>
                    <a:pt x="0" y="6937"/>
                    <a:pt x="137" y="8369"/>
                    <a:pt x="538" y="9802"/>
                  </a:cubicBezTo>
                  <a:cubicBezTo>
                    <a:pt x="1463" y="13121"/>
                    <a:pt x="3775" y="16434"/>
                    <a:pt x="5230" y="16790"/>
                  </a:cubicBezTo>
                  <a:cubicBezTo>
                    <a:pt x="5351" y="16820"/>
                    <a:pt x="5488" y="16835"/>
                    <a:pt x="5638" y="16835"/>
                  </a:cubicBezTo>
                  <a:cubicBezTo>
                    <a:pt x="8038" y="16835"/>
                    <a:pt x="13815" y="13062"/>
                    <a:pt x="14742" y="9309"/>
                  </a:cubicBezTo>
                  <a:cubicBezTo>
                    <a:pt x="15022" y="8172"/>
                    <a:pt x="15030" y="7028"/>
                    <a:pt x="14795" y="5944"/>
                  </a:cubicBezTo>
                  <a:cubicBezTo>
                    <a:pt x="14590" y="4951"/>
                    <a:pt x="14181" y="4011"/>
                    <a:pt x="13605" y="3177"/>
                  </a:cubicBezTo>
                  <a:cubicBezTo>
                    <a:pt x="12612" y="1752"/>
                    <a:pt x="11134" y="661"/>
                    <a:pt x="9323" y="214"/>
                  </a:cubicBezTo>
                  <a:cubicBezTo>
                    <a:pt x="8738" y="69"/>
                    <a:pt x="8152" y="0"/>
                    <a:pt x="75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0"/>
            <p:cNvSpPr/>
            <p:nvPr/>
          </p:nvSpPr>
          <p:spPr>
            <a:xfrm>
              <a:off x="7914543" y="2620635"/>
              <a:ext cx="249819" cy="228831"/>
            </a:xfrm>
            <a:custGeom>
              <a:avLst/>
              <a:gdLst/>
              <a:ahLst/>
              <a:cxnLst/>
              <a:rect l="l" t="t" r="r" b="b"/>
              <a:pathLst>
                <a:path w="6019" h="5513" extrusionOk="0">
                  <a:moveTo>
                    <a:pt x="3592" y="0"/>
                  </a:moveTo>
                  <a:cubicBezTo>
                    <a:pt x="2778" y="0"/>
                    <a:pt x="1892" y="393"/>
                    <a:pt x="1221" y="1133"/>
                  </a:cubicBezTo>
                  <a:cubicBezTo>
                    <a:pt x="99" y="2361"/>
                    <a:pt x="1" y="4089"/>
                    <a:pt x="993" y="4984"/>
                  </a:cubicBezTo>
                  <a:cubicBezTo>
                    <a:pt x="1386" y="5340"/>
                    <a:pt x="1893" y="5512"/>
                    <a:pt x="2432" y="5512"/>
                  </a:cubicBezTo>
                  <a:cubicBezTo>
                    <a:pt x="3244" y="5512"/>
                    <a:pt x="4128" y="5120"/>
                    <a:pt x="4798" y="4377"/>
                  </a:cubicBezTo>
                  <a:cubicBezTo>
                    <a:pt x="5912" y="3149"/>
                    <a:pt x="6019" y="1429"/>
                    <a:pt x="5026" y="527"/>
                  </a:cubicBezTo>
                  <a:cubicBezTo>
                    <a:pt x="4634" y="171"/>
                    <a:pt x="4129" y="0"/>
                    <a:pt x="3592" y="0"/>
                  </a:cubicBez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0"/>
            <p:cNvSpPr/>
            <p:nvPr/>
          </p:nvSpPr>
          <p:spPr>
            <a:xfrm>
              <a:off x="7564389" y="4042758"/>
              <a:ext cx="1063981" cy="972770"/>
            </a:xfrm>
            <a:custGeom>
              <a:avLst/>
              <a:gdLst/>
              <a:ahLst/>
              <a:cxnLst/>
              <a:rect l="l" t="t" r="r" b="b"/>
              <a:pathLst>
                <a:path w="25635" h="23436" extrusionOk="0">
                  <a:moveTo>
                    <a:pt x="19540" y="1"/>
                  </a:moveTo>
                  <a:lnTo>
                    <a:pt x="10354" y="1153"/>
                  </a:lnTo>
                  <a:lnTo>
                    <a:pt x="10347" y="1153"/>
                  </a:lnTo>
                  <a:lnTo>
                    <a:pt x="1160" y="2305"/>
                  </a:lnTo>
                  <a:lnTo>
                    <a:pt x="1229" y="21306"/>
                  </a:lnTo>
                  <a:cubicBezTo>
                    <a:pt x="1229" y="21306"/>
                    <a:pt x="1" y="22284"/>
                    <a:pt x="258" y="23436"/>
                  </a:cubicBezTo>
                  <a:lnTo>
                    <a:pt x="12946" y="21844"/>
                  </a:lnTo>
                  <a:lnTo>
                    <a:pt x="12954" y="21844"/>
                  </a:lnTo>
                  <a:lnTo>
                    <a:pt x="25634" y="20253"/>
                  </a:lnTo>
                  <a:cubicBezTo>
                    <a:pt x="25596" y="19070"/>
                    <a:pt x="24171" y="18426"/>
                    <a:pt x="24171" y="18426"/>
                  </a:cubicBezTo>
                  <a:lnTo>
                    <a:pt x="19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0"/>
            <p:cNvSpPr/>
            <p:nvPr/>
          </p:nvSpPr>
          <p:spPr>
            <a:xfrm>
              <a:off x="7612537" y="4007851"/>
              <a:ext cx="762903" cy="130583"/>
            </a:xfrm>
            <a:custGeom>
              <a:avLst/>
              <a:gdLst/>
              <a:ahLst/>
              <a:cxnLst/>
              <a:rect l="l" t="t" r="r" b="b"/>
              <a:pathLst>
                <a:path w="18381" h="3146" extrusionOk="0">
                  <a:moveTo>
                    <a:pt x="16311" y="0"/>
                  </a:moveTo>
                  <a:lnTo>
                    <a:pt x="9058" y="917"/>
                  </a:lnTo>
                  <a:lnTo>
                    <a:pt x="9050" y="917"/>
                  </a:lnTo>
                  <a:lnTo>
                    <a:pt x="1797" y="1827"/>
                  </a:lnTo>
                  <a:lnTo>
                    <a:pt x="0" y="3146"/>
                  </a:lnTo>
                  <a:lnTo>
                    <a:pt x="9187" y="1994"/>
                  </a:lnTo>
                  <a:lnTo>
                    <a:pt x="9194" y="1994"/>
                  </a:lnTo>
                  <a:lnTo>
                    <a:pt x="18380" y="842"/>
                  </a:lnTo>
                  <a:lnTo>
                    <a:pt x="16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0"/>
            <p:cNvSpPr/>
            <p:nvPr/>
          </p:nvSpPr>
          <p:spPr>
            <a:xfrm>
              <a:off x="7766985" y="3815132"/>
              <a:ext cx="432275" cy="301926"/>
            </a:xfrm>
            <a:custGeom>
              <a:avLst/>
              <a:gdLst/>
              <a:ahLst/>
              <a:cxnLst/>
              <a:rect l="l" t="t" r="r" b="b"/>
              <a:pathLst>
                <a:path w="10415" h="7274" extrusionOk="0">
                  <a:moveTo>
                    <a:pt x="5305" y="1"/>
                  </a:moveTo>
                  <a:cubicBezTo>
                    <a:pt x="5088" y="1"/>
                    <a:pt x="4866" y="15"/>
                    <a:pt x="4639" y="43"/>
                  </a:cubicBezTo>
                  <a:cubicBezTo>
                    <a:pt x="3336" y="209"/>
                    <a:pt x="2313" y="778"/>
                    <a:pt x="1593" y="1740"/>
                  </a:cubicBezTo>
                  <a:cubicBezTo>
                    <a:pt x="1" y="3863"/>
                    <a:pt x="501" y="7137"/>
                    <a:pt x="516" y="7273"/>
                  </a:cubicBezTo>
                  <a:lnTo>
                    <a:pt x="1585" y="7107"/>
                  </a:lnTo>
                  <a:cubicBezTo>
                    <a:pt x="1577" y="7076"/>
                    <a:pt x="1130" y="4143"/>
                    <a:pt x="2457" y="2385"/>
                  </a:cubicBezTo>
                  <a:cubicBezTo>
                    <a:pt x="3002" y="1657"/>
                    <a:pt x="3760" y="1240"/>
                    <a:pt x="4776" y="1111"/>
                  </a:cubicBezTo>
                  <a:cubicBezTo>
                    <a:pt x="4962" y="1087"/>
                    <a:pt x="5143" y="1076"/>
                    <a:pt x="5318" y="1076"/>
                  </a:cubicBezTo>
                  <a:cubicBezTo>
                    <a:pt x="6090" y="1076"/>
                    <a:pt x="6755" y="1307"/>
                    <a:pt x="7330" y="1771"/>
                  </a:cubicBezTo>
                  <a:cubicBezTo>
                    <a:pt x="9043" y="3143"/>
                    <a:pt x="9346" y="6099"/>
                    <a:pt x="9346" y="6129"/>
                  </a:cubicBezTo>
                  <a:lnTo>
                    <a:pt x="10415" y="6030"/>
                  </a:lnTo>
                  <a:cubicBezTo>
                    <a:pt x="10407" y="5894"/>
                    <a:pt x="10081" y="2597"/>
                    <a:pt x="8005" y="929"/>
                  </a:cubicBezTo>
                  <a:cubicBezTo>
                    <a:pt x="7236" y="310"/>
                    <a:pt x="6327" y="1"/>
                    <a:pt x="5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0"/>
            <p:cNvSpPr/>
            <p:nvPr/>
          </p:nvSpPr>
          <p:spPr>
            <a:xfrm>
              <a:off x="7770140" y="4100952"/>
              <a:ext cx="83716" cy="99161"/>
            </a:xfrm>
            <a:custGeom>
              <a:avLst/>
              <a:gdLst/>
              <a:ahLst/>
              <a:cxnLst/>
              <a:rect l="l" t="t" r="r" b="b"/>
              <a:pathLst>
                <a:path w="2017" h="2389" extrusionOk="0">
                  <a:moveTo>
                    <a:pt x="1744" y="1"/>
                  </a:moveTo>
                  <a:lnTo>
                    <a:pt x="1" y="221"/>
                  </a:lnTo>
                  <a:lnTo>
                    <a:pt x="274" y="2388"/>
                  </a:lnTo>
                  <a:lnTo>
                    <a:pt x="2017" y="2168"/>
                  </a:lnTo>
                  <a:lnTo>
                    <a:pt x="17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0"/>
            <p:cNvSpPr/>
            <p:nvPr/>
          </p:nvSpPr>
          <p:spPr>
            <a:xfrm>
              <a:off x="8140093" y="4054422"/>
              <a:ext cx="83757" cy="99120"/>
            </a:xfrm>
            <a:custGeom>
              <a:avLst/>
              <a:gdLst/>
              <a:ahLst/>
              <a:cxnLst/>
              <a:rect l="l" t="t" r="r" b="b"/>
              <a:pathLst>
                <a:path w="2018" h="2388" extrusionOk="0">
                  <a:moveTo>
                    <a:pt x="1744" y="0"/>
                  </a:moveTo>
                  <a:lnTo>
                    <a:pt x="1" y="220"/>
                  </a:lnTo>
                  <a:lnTo>
                    <a:pt x="274" y="2388"/>
                  </a:lnTo>
                  <a:lnTo>
                    <a:pt x="2017" y="2168"/>
                  </a:lnTo>
                  <a:lnTo>
                    <a:pt x="17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2" name="Google Shape;1492;p60"/>
            <p:cNvGrpSpPr/>
            <p:nvPr/>
          </p:nvGrpSpPr>
          <p:grpSpPr>
            <a:xfrm>
              <a:off x="6853413" y="2619846"/>
              <a:ext cx="418430" cy="358374"/>
              <a:chOff x="6853413" y="2619846"/>
              <a:chExt cx="418430" cy="358374"/>
            </a:xfrm>
          </p:grpSpPr>
          <p:sp>
            <p:nvSpPr>
              <p:cNvPr id="1493" name="Google Shape;1493;p60"/>
              <p:cNvSpPr/>
              <p:nvPr/>
            </p:nvSpPr>
            <p:spPr>
              <a:xfrm>
                <a:off x="7210458" y="2619846"/>
                <a:ext cx="61386" cy="163913"/>
              </a:xfrm>
              <a:custGeom>
                <a:avLst/>
                <a:gdLst/>
                <a:ahLst/>
                <a:cxnLst/>
                <a:rect l="l" t="t" r="r" b="b"/>
                <a:pathLst>
                  <a:path w="1479" h="3949" extrusionOk="0">
                    <a:moveTo>
                      <a:pt x="744" y="0"/>
                    </a:moveTo>
                    <a:lnTo>
                      <a:pt x="1" y="1971"/>
                    </a:lnTo>
                    <a:lnTo>
                      <a:pt x="744" y="3949"/>
                    </a:lnTo>
                    <a:lnTo>
                      <a:pt x="1479" y="1971"/>
                    </a:lnTo>
                    <a:lnTo>
                      <a:pt x="7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0"/>
              <p:cNvSpPr/>
              <p:nvPr/>
            </p:nvSpPr>
            <p:spPr>
              <a:xfrm>
                <a:off x="6971708" y="2798203"/>
                <a:ext cx="49723" cy="38436"/>
              </a:xfrm>
              <a:custGeom>
                <a:avLst/>
                <a:gdLst/>
                <a:ahLst/>
                <a:cxnLst/>
                <a:rect l="l" t="t" r="r" b="b"/>
                <a:pathLst>
                  <a:path w="1198" h="926" extrusionOk="0">
                    <a:moveTo>
                      <a:pt x="599" y="1"/>
                    </a:moveTo>
                    <a:cubicBezTo>
                      <a:pt x="0" y="1"/>
                      <a:pt x="0" y="925"/>
                      <a:pt x="599" y="925"/>
                    </a:cubicBezTo>
                    <a:cubicBezTo>
                      <a:pt x="1198" y="925"/>
                      <a:pt x="1198" y="1"/>
                      <a:pt x="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0"/>
              <p:cNvSpPr/>
              <p:nvPr/>
            </p:nvSpPr>
            <p:spPr>
              <a:xfrm>
                <a:off x="6990262" y="2921521"/>
                <a:ext cx="49723" cy="38726"/>
              </a:xfrm>
              <a:custGeom>
                <a:avLst/>
                <a:gdLst/>
                <a:ahLst/>
                <a:cxnLst/>
                <a:rect l="l" t="t" r="r" b="b"/>
                <a:pathLst>
                  <a:path w="1198" h="933" extrusionOk="0">
                    <a:moveTo>
                      <a:pt x="599" y="1"/>
                    </a:moveTo>
                    <a:cubicBezTo>
                      <a:pt x="0" y="1"/>
                      <a:pt x="0" y="933"/>
                      <a:pt x="599" y="933"/>
                    </a:cubicBezTo>
                    <a:cubicBezTo>
                      <a:pt x="1198" y="933"/>
                      <a:pt x="1198" y="1"/>
                      <a:pt x="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0"/>
              <p:cNvSpPr/>
              <p:nvPr/>
            </p:nvSpPr>
            <p:spPr>
              <a:xfrm>
                <a:off x="7215189" y="2909899"/>
                <a:ext cx="29635" cy="23327"/>
              </a:xfrm>
              <a:custGeom>
                <a:avLst/>
                <a:gdLst/>
                <a:ahLst/>
                <a:cxnLst/>
                <a:rect l="l" t="t" r="r" b="b"/>
                <a:pathLst>
                  <a:path w="714" h="562" extrusionOk="0">
                    <a:moveTo>
                      <a:pt x="357" y="0"/>
                    </a:moveTo>
                    <a:cubicBezTo>
                      <a:pt x="1" y="0"/>
                      <a:pt x="1" y="561"/>
                      <a:pt x="357" y="561"/>
                    </a:cubicBezTo>
                    <a:cubicBezTo>
                      <a:pt x="713" y="561"/>
                      <a:pt x="713"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0"/>
              <p:cNvSpPr/>
              <p:nvPr/>
            </p:nvSpPr>
            <p:spPr>
              <a:xfrm>
                <a:off x="7146910" y="2836265"/>
                <a:ext cx="29925" cy="23037"/>
              </a:xfrm>
              <a:custGeom>
                <a:avLst/>
                <a:gdLst/>
                <a:ahLst/>
                <a:cxnLst/>
                <a:rect l="l" t="t" r="r" b="b"/>
                <a:pathLst>
                  <a:path w="721" h="555" extrusionOk="0">
                    <a:moveTo>
                      <a:pt x="357" y="1"/>
                    </a:moveTo>
                    <a:cubicBezTo>
                      <a:pt x="1" y="1"/>
                      <a:pt x="1" y="554"/>
                      <a:pt x="357" y="554"/>
                    </a:cubicBezTo>
                    <a:cubicBezTo>
                      <a:pt x="721" y="554"/>
                      <a:pt x="721" y="1"/>
                      <a:pt x="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0"/>
              <p:cNvSpPr/>
              <p:nvPr/>
            </p:nvSpPr>
            <p:spPr>
              <a:xfrm>
                <a:off x="6914429" y="2954893"/>
                <a:ext cx="29925" cy="23327"/>
              </a:xfrm>
              <a:custGeom>
                <a:avLst/>
                <a:gdLst/>
                <a:ahLst/>
                <a:cxnLst/>
                <a:rect l="l" t="t" r="r" b="b"/>
                <a:pathLst>
                  <a:path w="721" h="562" extrusionOk="0">
                    <a:moveTo>
                      <a:pt x="365" y="0"/>
                    </a:moveTo>
                    <a:cubicBezTo>
                      <a:pt x="1" y="0"/>
                      <a:pt x="1" y="561"/>
                      <a:pt x="365" y="561"/>
                    </a:cubicBezTo>
                    <a:cubicBezTo>
                      <a:pt x="721" y="561"/>
                      <a:pt x="721"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0"/>
              <p:cNvSpPr/>
              <p:nvPr/>
            </p:nvSpPr>
            <p:spPr>
              <a:xfrm>
                <a:off x="6853413" y="2701616"/>
                <a:ext cx="44078" cy="117715"/>
              </a:xfrm>
              <a:custGeom>
                <a:avLst/>
                <a:gdLst/>
                <a:ahLst/>
                <a:cxnLst/>
                <a:rect l="l" t="t" r="r" b="b"/>
                <a:pathLst>
                  <a:path w="1062" h="2836" extrusionOk="0">
                    <a:moveTo>
                      <a:pt x="531" y="1"/>
                    </a:moveTo>
                    <a:lnTo>
                      <a:pt x="0" y="1418"/>
                    </a:lnTo>
                    <a:lnTo>
                      <a:pt x="531" y="2835"/>
                    </a:lnTo>
                    <a:lnTo>
                      <a:pt x="1061" y="1418"/>
                    </a:lnTo>
                    <a:lnTo>
                      <a:pt x="5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0" name="Google Shape;1500;p60"/>
            <p:cNvSpPr/>
            <p:nvPr/>
          </p:nvSpPr>
          <p:spPr>
            <a:xfrm>
              <a:off x="8131916" y="4253117"/>
              <a:ext cx="468467" cy="614892"/>
            </a:xfrm>
            <a:custGeom>
              <a:avLst/>
              <a:gdLst/>
              <a:ahLst/>
              <a:cxnLst/>
              <a:rect l="l" t="t" r="r" b="b"/>
              <a:pathLst>
                <a:path w="11287" h="14814" extrusionOk="0">
                  <a:moveTo>
                    <a:pt x="8163" y="793"/>
                  </a:moveTo>
                  <a:cubicBezTo>
                    <a:pt x="8231" y="793"/>
                    <a:pt x="8301" y="804"/>
                    <a:pt x="8369" y="829"/>
                  </a:cubicBezTo>
                  <a:cubicBezTo>
                    <a:pt x="8679" y="943"/>
                    <a:pt x="8838" y="1284"/>
                    <a:pt x="8725" y="1595"/>
                  </a:cubicBezTo>
                  <a:cubicBezTo>
                    <a:pt x="8636" y="1838"/>
                    <a:pt x="8404" y="1988"/>
                    <a:pt x="8158" y="1988"/>
                  </a:cubicBezTo>
                  <a:cubicBezTo>
                    <a:pt x="8090" y="1988"/>
                    <a:pt x="8020" y="1976"/>
                    <a:pt x="7952" y="1951"/>
                  </a:cubicBezTo>
                  <a:cubicBezTo>
                    <a:pt x="7641" y="1837"/>
                    <a:pt x="7489" y="1496"/>
                    <a:pt x="7603" y="1186"/>
                  </a:cubicBezTo>
                  <a:cubicBezTo>
                    <a:pt x="7692" y="943"/>
                    <a:pt x="7919" y="793"/>
                    <a:pt x="8163" y="793"/>
                  </a:cubicBezTo>
                  <a:close/>
                  <a:moveTo>
                    <a:pt x="8238" y="0"/>
                  </a:moveTo>
                  <a:cubicBezTo>
                    <a:pt x="8150" y="0"/>
                    <a:pt x="8061" y="16"/>
                    <a:pt x="7974" y="49"/>
                  </a:cubicBezTo>
                  <a:lnTo>
                    <a:pt x="4132" y="1489"/>
                  </a:lnTo>
                  <a:cubicBezTo>
                    <a:pt x="3927" y="1565"/>
                    <a:pt x="3760" y="1724"/>
                    <a:pt x="3685" y="1936"/>
                  </a:cubicBezTo>
                  <a:lnTo>
                    <a:pt x="145" y="11539"/>
                  </a:lnTo>
                  <a:cubicBezTo>
                    <a:pt x="1" y="11933"/>
                    <a:pt x="198" y="12373"/>
                    <a:pt x="592" y="12517"/>
                  </a:cubicBezTo>
                  <a:lnTo>
                    <a:pt x="6694" y="14768"/>
                  </a:lnTo>
                  <a:cubicBezTo>
                    <a:pt x="6779" y="14799"/>
                    <a:pt x="6867" y="14814"/>
                    <a:pt x="6954" y="14814"/>
                  </a:cubicBezTo>
                  <a:cubicBezTo>
                    <a:pt x="7265" y="14814"/>
                    <a:pt x="7559" y="14623"/>
                    <a:pt x="7671" y="14321"/>
                  </a:cubicBezTo>
                  <a:lnTo>
                    <a:pt x="11203" y="4725"/>
                  </a:lnTo>
                  <a:cubicBezTo>
                    <a:pt x="11287" y="4505"/>
                    <a:pt x="11264" y="4270"/>
                    <a:pt x="11143" y="4073"/>
                  </a:cubicBezTo>
                  <a:lnTo>
                    <a:pt x="8884" y="367"/>
                  </a:lnTo>
                  <a:cubicBezTo>
                    <a:pt x="8743" y="135"/>
                    <a:pt x="8496" y="0"/>
                    <a:pt x="8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0"/>
            <p:cNvSpPr/>
            <p:nvPr/>
          </p:nvSpPr>
          <p:spPr>
            <a:xfrm>
              <a:off x="8327705" y="4417902"/>
              <a:ext cx="96541" cy="315997"/>
            </a:xfrm>
            <a:custGeom>
              <a:avLst/>
              <a:gdLst/>
              <a:ahLst/>
              <a:cxnLst/>
              <a:rect l="l" t="t" r="r" b="b"/>
              <a:pathLst>
                <a:path w="2326" h="7613" extrusionOk="0">
                  <a:moveTo>
                    <a:pt x="643" y="0"/>
                  </a:moveTo>
                  <a:cubicBezTo>
                    <a:pt x="303" y="0"/>
                    <a:pt x="0" y="405"/>
                    <a:pt x="74" y="816"/>
                  </a:cubicBezTo>
                  <a:lnTo>
                    <a:pt x="1302" y="7205"/>
                  </a:lnTo>
                  <a:cubicBezTo>
                    <a:pt x="1332" y="7395"/>
                    <a:pt x="1454" y="7539"/>
                    <a:pt x="1605" y="7592"/>
                  </a:cubicBezTo>
                  <a:cubicBezTo>
                    <a:pt x="1649" y="7606"/>
                    <a:pt x="1692" y="7612"/>
                    <a:pt x="1735" y="7612"/>
                  </a:cubicBezTo>
                  <a:cubicBezTo>
                    <a:pt x="1970" y="7612"/>
                    <a:pt x="2189" y="7416"/>
                    <a:pt x="2272" y="7160"/>
                  </a:cubicBezTo>
                  <a:cubicBezTo>
                    <a:pt x="2310" y="7046"/>
                    <a:pt x="2325" y="6925"/>
                    <a:pt x="2302" y="6803"/>
                  </a:cubicBezTo>
                  <a:lnTo>
                    <a:pt x="1075" y="406"/>
                  </a:lnTo>
                  <a:cubicBezTo>
                    <a:pt x="1044" y="217"/>
                    <a:pt x="923" y="73"/>
                    <a:pt x="771" y="20"/>
                  </a:cubicBezTo>
                  <a:cubicBezTo>
                    <a:pt x="728" y="6"/>
                    <a:pt x="685"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0"/>
            <p:cNvSpPr/>
            <p:nvPr/>
          </p:nvSpPr>
          <p:spPr>
            <a:xfrm>
              <a:off x="8410055" y="4458662"/>
              <a:ext cx="133397" cy="141458"/>
            </a:xfrm>
            <a:custGeom>
              <a:avLst/>
              <a:gdLst/>
              <a:ahLst/>
              <a:cxnLst/>
              <a:rect l="l" t="t" r="r" b="b"/>
              <a:pathLst>
                <a:path w="3214" h="3408" extrusionOk="0">
                  <a:moveTo>
                    <a:pt x="1784" y="962"/>
                  </a:moveTo>
                  <a:cubicBezTo>
                    <a:pt x="1804" y="962"/>
                    <a:pt x="1823" y="965"/>
                    <a:pt x="1842" y="971"/>
                  </a:cubicBezTo>
                  <a:cubicBezTo>
                    <a:pt x="1993" y="1024"/>
                    <a:pt x="2092" y="1236"/>
                    <a:pt x="1903" y="1804"/>
                  </a:cubicBezTo>
                  <a:cubicBezTo>
                    <a:pt x="1739" y="2288"/>
                    <a:pt x="1564" y="2445"/>
                    <a:pt x="1427" y="2445"/>
                  </a:cubicBezTo>
                  <a:cubicBezTo>
                    <a:pt x="1405" y="2445"/>
                    <a:pt x="1384" y="2441"/>
                    <a:pt x="1364" y="2433"/>
                  </a:cubicBezTo>
                  <a:cubicBezTo>
                    <a:pt x="1357" y="2433"/>
                    <a:pt x="1342" y="2426"/>
                    <a:pt x="1334" y="2426"/>
                  </a:cubicBezTo>
                  <a:cubicBezTo>
                    <a:pt x="1205" y="2358"/>
                    <a:pt x="1129" y="2138"/>
                    <a:pt x="1304" y="1607"/>
                  </a:cubicBezTo>
                  <a:cubicBezTo>
                    <a:pt x="1469" y="1111"/>
                    <a:pt x="1646" y="962"/>
                    <a:pt x="1784" y="962"/>
                  </a:cubicBezTo>
                  <a:close/>
                  <a:moveTo>
                    <a:pt x="1752" y="1"/>
                  </a:moveTo>
                  <a:cubicBezTo>
                    <a:pt x="1170" y="1"/>
                    <a:pt x="622" y="434"/>
                    <a:pt x="341" y="1289"/>
                  </a:cubicBezTo>
                  <a:cubicBezTo>
                    <a:pt x="0" y="2320"/>
                    <a:pt x="334" y="3078"/>
                    <a:pt x="1023" y="3328"/>
                  </a:cubicBezTo>
                  <a:cubicBezTo>
                    <a:pt x="1038" y="3335"/>
                    <a:pt x="1046" y="3343"/>
                    <a:pt x="1061" y="3343"/>
                  </a:cubicBezTo>
                  <a:cubicBezTo>
                    <a:pt x="1193" y="3386"/>
                    <a:pt x="1325" y="3407"/>
                    <a:pt x="1455" y="3407"/>
                  </a:cubicBezTo>
                  <a:cubicBezTo>
                    <a:pt x="2039" y="3407"/>
                    <a:pt x="2586" y="2978"/>
                    <a:pt x="2865" y="2123"/>
                  </a:cubicBezTo>
                  <a:cubicBezTo>
                    <a:pt x="3214" y="1077"/>
                    <a:pt x="2865" y="304"/>
                    <a:pt x="2145" y="69"/>
                  </a:cubicBezTo>
                  <a:lnTo>
                    <a:pt x="2130" y="61"/>
                  </a:lnTo>
                  <a:cubicBezTo>
                    <a:pt x="2004" y="21"/>
                    <a:pt x="1877" y="1"/>
                    <a:pt x="1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0"/>
            <p:cNvSpPr/>
            <p:nvPr/>
          </p:nvSpPr>
          <p:spPr>
            <a:xfrm>
              <a:off x="8205217" y="4545121"/>
              <a:ext cx="133107" cy="141582"/>
            </a:xfrm>
            <a:custGeom>
              <a:avLst/>
              <a:gdLst/>
              <a:ahLst/>
              <a:cxnLst/>
              <a:rect l="l" t="t" r="r" b="b"/>
              <a:pathLst>
                <a:path w="3207" h="3411" extrusionOk="0">
                  <a:moveTo>
                    <a:pt x="1782" y="962"/>
                  </a:moveTo>
                  <a:cubicBezTo>
                    <a:pt x="1793" y="962"/>
                    <a:pt x="1803" y="963"/>
                    <a:pt x="1812" y="964"/>
                  </a:cubicBezTo>
                  <a:cubicBezTo>
                    <a:pt x="1820" y="964"/>
                    <a:pt x="1835" y="972"/>
                    <a:pt x="1843" y="972"/>
                  </a:cubicBezTo>
                  <a:cubicBezTo>
                    <a:pt x="1850" y="980"/>
                    <a:pt x="1858" y="980"/>
                    <a:pt x="1873" y="987"/>
                  </a:cubicBezTo>
                  <a:cubicBezTo>
                    <a:pt x="2002" y="1055"/>
                    <a:pt x="2078" y="1275"/>
                    <a:pt x="1903" y="1806"/>
                  </a:cubicBezTo>
                  <a:cubicBezTo>
                    <a:pt x="1741" y="2293"/>
                    <a:pt x="1559" y="2445"/>
                    <a:pt x="1418" y="2445"/>
                  </a:cubicBezTo>
                  <a:cubicBezTo>
                    <a:pt x="1408" y="2445"/>
                    <a:pt x="1398" y="2444"/>
                    <a:pt x="1388" y="2442"/>
                  </a:cubicBezTo>
                  <a:cubicBezTo>
                    <a:pt x="1380" y="2442"/>
                    <a:pt x="1373" y="2442"/>
                    <a:pt x="1358" y="2435"/>
                  </a:cubicBezTo>
                  <a:cubicBezTo>
                    <a:pt x="1350" y="2435"/>
                    <a:pt x="1342" y="2427"/>
                    <a:pt x="1335" y="2427"/>
                  </a:cubicBezTo>
                  <a:cubicBezTo>
                    <a:pt x="1198" y="2359"/>
                    <a:pt x="1130" y="2132"/>
                    <a:pt x="1305" y="1609"/>
                  </a:cubicBezTo>
                  <a:cubicBezTo>
                    <a:pt x="1467" y="1114"/>
                    <a:pt x="1643" y="962"/>
                    <a:pt x="1782" y="962"/>
                  </a:cubicBezTo>
                  <a:close/>
                  <a:moveTo>
                    <a:pt x="1757" y="0"/>
                  </a:moveTo>
                  <a:cubicBezTo>
                    <a:pt x="1171" y="0"/>
                    <a:pt x="621" y="436"/>
                    <a:pt x="334" y="1290"/>
                  </a:cubicBezTo>
                  <a:cubicBezTo>
                    <a:pt x="1" y="2321"/>
                    <a:pt x="327" y="3079"/>
                    <a:pt x="1024" y="3329"/>
                  </a:cubicBezTo>
                  <a:cubicBezTo>
                    <a:pt x="1032" y="3337"/>
                    <a:pt x="1047" y="3337"/>
                    <a:pt x="1062" y="3344"/>
                  </a:cubicBezTo>
                  <a:lnTo>
                    <a:pt x="1070" y="3344"/>
                  </a:lnTo>
                  <a:cubicBezTo>
                    <a:pt x="1085" y="3352"/>
                    <a:pt x="1100" y="3360"/>
                    <a:pt x="1115" y="3360"/>
                  </a:cubicBezTo>
                  <a:cubicBezTo>
                    <a:pt x="1231" y="3393"/>
                    <a:pt x="1348" y="3410"/>
                    <a:pt x="1462" y="3410"/>
                  </a:cubicBezTo>
                  <a:cubicBezTo>
                    <a:pt x="2043" y="3410"/>
                    <a:pt x="2581" y="2978"/>
                    <a:pt x="2866" y="2124"/>
                  </a:cubicBezTo>
                  <a:cubicBezTo>
                    <a:pt x="3207" y="1101"/>
                    <a:pt x="2874" y="335"/>
                    <a:pt x="2184" y="78"/>
                  </a:cubicBezTo>
                  <a:cubicBezTo>
                    <a:pt x="2169" y="78"/>
                    <a:pt x="2153" y="70"/>
                    <a:pt x="2138" y="62"/>
                  </a:cubicBezTo>
                  <a:lnTo>
                    <a:pt x="2131" y="62"/>
                  </a:lnTo>
                  <a:cubicBezTo>
                    <a:pt x="2116" y="55"/>
                    <a:pt x="2100" y="55"/>
                    <a:pt x="2093" y="47"/>
                  </a:cubicBezTo>
                  <a:cubicBezTo>
                    <a:pt x="1981" y="16"/>
                    <a:pt x="1868" y="0"/>
                    <a:pt x="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0"/>
            <p:cNvSpPr/>
            <p:nvPr/>
          </p:nvSpPr>
          <p:spPr>
            <a:xfrm>
              <a:off x="8219703" y="3965140"/>
              <a:ext cx="293855" cy="330607"/>
            </a:xfrm>
            <a:custGeom>
              <a:avLst/>
              <a:gdLst/>
              <a:ahLst/>
              <a:cxnLst/>
              <a:rect l="l" t="t" r="r" b="b"/>
              <a:pathLst>
                <a:path w="7080" h="7965" extrusionOk="0">
                  <a:moveTo>
                    <a:pt x="2977" y="1"/>
                  </a:moveTo>
                  <a:cubicBezTo>
                    <a:pt x="2856" y="1"/>
                    <a:pt x="2735" y="7"/>
                    <a:pt x="2615" y="21"/>
                  </a:cubicBezTo>
                  <a:cubicBezTo>
                    <a:pt x="1380" y="165"/>
                    <a:pt x="311" y="1052"/>
                    <a:pt x="23" y="2189"/>
                  </a:cubicBezTo>
                  <a:cubicBezTo>
                    <a:pt x="1" y="2280"/>
                    <a:pt x="61" y="2378"/>
                    <a:pt x="152" y="2409"/>
                  </a:cubicBezTo>
                  <a:cubicBezTo>
                    <a:pt x="166" y="2412"/>
                    <a:pt x="180" y="2414"/>
                    <a:pt x="194" y="2414"/>
                  </a:cubicBezTo>
                  <a:cubicBezTo>
                    <a:pt x="277" y="2414"/>
                    <a:pt x="352" y="2357"/>
                    <a:pt x="372" y="2272"/>
                  </a:cubicBezTo>
                  <a:cubicBezTo>
                    <a:pt x="622" y="1302"/>
                    <a:pt x="1585" y="499"/>
                    <a:pt x="2653" y="377"/>
                  </a:cubicBezTo>
                  <a:cubicBezTo>
                    <a:pt x="2758" y="366"/>
                    <a:pt x="2864" y="360"/>
                    <a:pt x="2970" y="360"/>
                  </a:cubicBezTo>
                  <a:cubicBezTo>
                    <a:pt x="3892" y="360"/>
                    <a:pt x="4845" y="796"/>
                    <a:pt x="5518" y="1537"/>
                  </a:cubicBezTo>
                  <a:cubicBezTo>
                    <a:pt x="6201" y="2295"/>
                    <a:pt x="6610" y="3349"/>
                    <a:pt x="6670" y="4508"/>
                  </a:cubicBezTo>
                  <a:cubicBezTo>
                    <a:pt x="6716" y="5501"/>
                    <a:pt x="6519" y="6577"/>
                    <a:pt x="6072" y="7722"/>
                  </a:cubicBezTo>
                  <a:cubicBezTo>
                    <a:pt x="6034" y="7813"/>
                    <a:pt x="6079" y="7919"/>
                    <a:pt x="6170" y="7957"/>
                  </a:cubicBezTo>
                  <a:cubicBezTo>
                    <a:pt x="6193" y="7964"/>
                    <a:pt x="6216" y="7964"/>
                    <a:pt x="6238" y="7964"/>
                  </a:cubicBezTo>
                  <a:cubicBezTo>
                    <a:pt x="6307" y="7964"/>
                    <a:pt x="6375" y="7927"/>
                    <a:pt x="6405" y="7851"/>
                  </a:cubicBezTo>
                  <a:cubicBezTo>
                    <a:pt x="6875" y="6668"/>
                    <a:pt x="7080" y="5531"/>
                    <a:pt x="7027" y="4485"/>
                  </a:cubicBezTo>
                  <a:cubicBezTo>
                    <a:pt x="6966" y="3242"/>
                    <a:pt x="6526" y="2113"/>
                    <a:pt x="5784" y="1295"/>
                  </a:cubicBezTo>
                  <a:cubicBezTo>
                    <a:pt x="5046" y="475"/>
                    <a:pt x="3993" y="1"/>
                    <a:pt x="2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0"/>
            <p:cNvSpPr/>
            <p:nvPr/>
          </p:nvSpPr>
          <p:spPr>
            <a:xfrm>
              <a:off x="6499150" y="4266773"/>
              <a:ext cx="686783" cy="450854"/>
            </a:xfrm>
            <a:custGeom>
              <a:avLst/>
              <a:gdLst/>
              <a:ahLst/>
              <a:cxnLst/>
              <a:rect l="l" t="t" r="r" b="b"/>
              <a:pathLst>
                <a:path w="16547" h="10862" extrusionOk="0">
                  <a:moveTo>
                    <a:pt x="3052" y="1"/>
                  </a:moveTo>
                  <a:cubicBezTo>
                    <a:pt x="2932" y="1"/>
                    <a:pt x="2812" y="5"/>
                    <a:pt x="2692" y="15"/>
                  </a:cubicBezTo>
                  <a:cubicBezTo>
                    <a:pt x="1949" y="83"/>
                    <a:pt x="1206" y="379"/>
                    <a:pt x="706" y="925"/>
                  </a:cubicBezTo>
                  <a:cubicBezTo>
                    <a:pt x="206" y="1486"/>
                    <a:pt x="1" y="2319"/>
                    <a:pt x="289" y="3002"/>
                  </a:cubicBezTo>
                  <a:cubicBezTo>
                    <a:pt x="638" y="3813"/>
                    <a:pt x="1532" y="4207"/>
                    <a:pt x="2351" y="4533"/>
                  </a:cubicBezTo>
                  <a:cubicBezTo>
                    <a:pt x="5200" y="5654"/>
                    <a:pt x="8058" y="6784"/>
                    <a:pt x="10764" y="8231"/>
                  </a:cubicBezTo>
                  <a:cubicBezTo>
                    <a:pt x="11264" y="8497"/>
                    <a:pt x="11757" y="8777"/>
                    <a:pt x="12249" y="9065"/>
                  </a:cubicBezTo>
                  <a:cubicBezTo>
                    <a:pt x="13174" y="9618"/>
                    <a:pt x="14076" y="10210"/>
                    <a:pt x="14940" y="10861"/>
                  </a:cubicBezTo>
                  <a:lnTo>
                    <a:pt x="16547" y="9103"/>
                  </a:lnTo>
                  <a:cubicBezTo>
                    <a:pt x="15425" y="7761"/>
                    <a:pt x="14265" y="6443"/>
                    <a:pt x="13007" y="5237"/>
                  </a:cubicBezTo>
                  <a:cubicBezTo>
                    <a:pt x="12787" y="5025"/>
                    <a:pt x="12560" y="4813"/>
                    <a:pt x="12333" y="4608"/>
                  </a:cubicBezTo>
                  <a:cubicBezTo>
                    <a:pt x="10180" y="2668"/>
                    <a:pt x="7686" y="1054"/>
                    <a:pt x="4897" y="288"/>
                  </a:cubicBezTo>
                  <a:cubicBezTo>
                    <a:pt x="4295" y="123"/>
                    <a:pt x="3671" y="1"/>
                    <a:pt x="3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0"/>
            <p:cNvSpPr/>
            <p:nvPr/>
          </p:nvSpPr>
          <p:spPr>
            <a:xfrm>
              <a:off x="6553607" y="4582229"/>
              <a:ext cx="574471" cy="195459"/>
            </a:xfrm>
            <a:custGeom>
              <a:avLst/>
              <a:gdLst/>
              <a:ahLst/>
              <a:cxnLst/>
              <a:rect l="l" t="t" r="r" b="b"/>
              <a:pathLst>
                <a:path w="13841" h="4709" extrusionOk="0">
                  <a:moveTo>
                    <a:pt x="4390" y="0"/>
                  </a:moveTo>
                  <a:cubicBezTo>
                    <a:pt x="3625" y="0"/>
                    <a:pt x="2861" y="64"/>
                    <a:pt x="2107" y="199"/>
                  </a:cubicBezTo>
                  <a:cubicBezTo>
                    <a:pt x="1645" y="283"/>
                    <a:pt x="1175" y="404"/>
                    <a:pt x="773" y="654"/>
                  </a:cubicBezTo>
                  <a:cubicBezTo>
                    <a:pt x="379" y="904"/>
                    <a:pt x="61" y="1321"/>
                    <a:pt x="31" y="1799"/>
                  </a:cubicBezTo>
                  <a:cubicBezTo>
                    <a:pt x="0" y="2299"/>
                    <a:pt x="303" y="2776"/>
                    <a:pt x="705" y="3072"/>
                  </a:cubicBezTo>
                  <a:cubicBezTo>
                    <a:pt x="1107" y="3375"/>
                    <a:pt x="1599" y="3519"/>
                    <a:pt x="2092" y="3633"/>
                  </a:cubicBezTo>
                  <a:cubicBezTo>
                    <a:pt x="4457" y="4194"/>
                    <a:pt x="6928" y="4118"/>
                    <a:pt x="9361" y="4292"/>
                  </a:cubicBezTo>
                  <a:cubicBezTo>
                    <a:pt x="10338" y="4360"/>
                    <a:pt x="11339" y="4482"/>
                    <a:pt x="12302" y="4709"/>
                  </a:cubicBezTo>
                  <a:lnTo>
                    <a:pt x="13840" y="3026"/>
                  </a:lnTo>
                  <a:cubicBezTo>
                    <a:pt x="12908" y="2435"/>
                    <a:pt x="11938" y="1912"/>
                    <a:pt x="10937" y="1465"/>
                  </a:cubicBezTo>
                  <a:cubicBezTo>
                    <a:pt x="10422" y="1238"/>
                    <a:pt x="9899" y="1033"/>
                    <a:pt x="9361" y="851"/>
                  </a:cubicBezTo>
                  <a:cubicBezTo>
                    <a:pt x="7761" y="309"/>
                    <a:pt x="6073" y="0"/>
                    <a:pt x="4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0"/>
            <p:cNvSpPr/>
            <p:nvPr/>
          </p:nvSpPr>
          <p:spPr>
            <a:xfrm>
              <a:off x="6879189" y="3999342"/>
              <a:ext cx="358686" cy="652539"/>
            </a:xfrm>
            <a:custGeom>
              <a:avLst/>
              <a:gdLst/>
              <a:ahLst/>
              <a:cxnLst/>
              <a:rect l="l" t="t" r="r" b="b"/>
              <a:pathLst>
                <a:path w="8642" h="15721" extrusionOk="0">
                  <a:moveTo>
                    <a:pt x="2344" y="0"/>
                  </a:moveTo>
                  <a:cubicBezTo>
                    <a:pt x="2225" y="0"/>
                    <a:pt x="2105" y="13"/>
                    <a:pt x="1987" y="39"/>
                  </a:cubicBezTo>
                  <a:cubicBezTo>
                    <a:pt x="1449" y="152"/>
                    <a:pt x="986" y="546"/>
                    <a:pt x="698" y="1016"/>
                  </a:cubicBezTo>
                  <a:cubicBezTo>
                    <a:pt x="410" y="1494"/>
                    <a:pt x="281" y="2047"/>
                    <a:pt x="228" y="2600"/>
                  </a:cubicBezTo>
                  <a:cubicBezTo>
                    <a:pt x="1" y="4859"/>
                    <a:pt x="979" y="7072"/>
                    <a:pt x="2131" y="9035"/>
                  </a:cubicBezTo>
                  <a:cubicBezTo>
                    <a:pt x="2661" y="9945"/>
                    <a:pt x="3237" y="10824"/>
                    <a:pt x="3851" y="11680"/>
                  </a:cubicBezTo>
                  <a:cubicBezTo>
                    <a:pt x="4874" y="13105"/>
                    <a:pt x="6004" y="14462"/>
                    <a:pt x="7232" y="15720"/>
                  </a:cubicBezTo>
                  <a:lnTo>
                    <a:pt x="8641" y="14174"/>
                  </a:lnTo>
                  <a:cubicBezTo>
                    <a:pt x="7982" y="12908"/>
                    <a:pt x="7497" y="11536"/>
                    <a:pt x="7095" y="10157"/>
                  </a:cubicBezTo>
                  <a:cubicBezTo>
                    <a:pt x="6383" y="7686"/>
                    <a:pt x="5920" y="5139"/>
                    <a:pt x="5049" y="2722"/>
                  </a:cubicBezTo>
                  <a:cubicBezTo>
                    <a:pt x="4791" y="2017"/>
                    <a:pt x="4495" y="1319"/>
                    <a:pt x="3988" y="774"/>
                  </a:cubicBezTo>
                  <a:cubicBezTo>
                    <a:pt x="3563" y="323"/>
                    <a:pt x="2957" y="0"/>
                    <a:pt x="2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0"/>
            <p:cNvSpPr/>
            <p:nvPr/>
          </p:nvSpPr>
          <p:spPr>
            <a:xfrm>
              <a:off x="6629565" y="4356180"/>
              <a:ext cx="527113" cy="325585"/>
            </a:xfrm>
            <a:custGeom>
              <a:avLst/>
              <a:gdLst/>
              <a:ahLst/>
              <a:cxnLst/>
              <a:rect l="l" t="t" r="r" b="b"/>
              <a:pathLst>
                <a:path w="12700" h="7844" extrusionOk="0">
                  <a:moveTo>
                    <a:pt x="132" y="0"/>
                  </a:moveTo>
                  <a:cubicBezTo>
                    <a:pt x="51" y="0"/>
                    <a:pt x="0" y="124"/>
                    <a:pt x="88" y="158"/>
                  </a:cubicBezTo>
                  <a:cubicBezTo>
                    <a:pt x="2081" y="893"/>
                    <a:pt x="4006" y="1795"/>
                    <a:pt x="5848" y="2864"/>
                  </a:cubicBezTo>
                  <a:cubicBezTo>
                    <a:pt x="7690" y="3925"/>
                    <a:pt x="9441" y="5145"/>
                    <a:pt x="11070" y="6509"/>
                  </a:cubicBezTo>
                  <a:cubicBezTo>
                    <a:pt x="11586" y="6941"/>
                    <a:pt x="12094" y="7389"/>
                    <a:pt x="12586" y="7843"/>
                  </a:cubicBezTo>
                  <a:lnTo>
                    <a:pt x="12700" y="7722"/>
                  </a:lnTo>
                  <a:cubicBezTo>
                    <a:pt x="11517" y="6623"/>
                    <a:pt x="10267" y="5600"/>
                    <a:pt x="8956" y="4660"/>
                  </a:cubicBezTo>
                  <a:cubicBezTo>
                    <a:pt x="7228" y="3425"/>
                    <a:pt x="5393" y="2341"/>
                    <a:pt x="3483" y="1416"/>
                  </a:cubicBezTo>
                  <a:cubicBezTo>
                    <a:pt x="2399" y="893"/>
                    <a:pt x="1293" y="423"/>
                    <a:pt x="164" y="6"/>
                  </a:cubicBezTo>
                  <a:cubicBezTo>
                    <a:pt x="153" y="2"/>
                    <a:pt x="142"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0"/>
            <p:cNvSpPr/>
            <p:nvPr/>
          </p:nvSpPr>
          <p:spPr>
            <a:xfrm>
              <a:off x="6978142" y="4056912"/>
              <a:ext cx="231432" cy="566951"/>
            </a:xfrm>
            <a:custGeom>
              <a:avLst/>
              <a:gdLst/>
              <a:ahLst/>
              <a:cxnLst/>
              <a:rect l="l" t="t" r="r" b="b"/>
              <a:pathLst>
                <a:path w="5576" h="13659" extrusionOk="0">
                  <a:moveTo>
                    <a:pt x="87" y="1"/>
                  </a:moveTo>
                  <a:cubicBezTo>
                    <a:pt x="43" y="1"/>
                    <a:pt x="0" y="29"/>
                    <a:pt x="4" y="84"/>
                  </a:cubicBezTo>
                  <a:cubicBezTo>
                    <a:pt x="133" y="2252"/>
                    <a:pt x="573" y="4397"/>
                    <a:pt x="1300" y="6436"/>
                  </a:cubicBezTo>
                  <a:cubicBezTo>
                    <a:pt x="2028" y="8474"/>
                    <a:pt x="3036" y="10415"/>
                    <a:pt x="4302" y="12166"/>
                  </a:cubicBezTo>
                  <a:cubicBezTo>
                    <a:pt x="4666" y="12681"/>
                    <a:pt x="5052" y="13181"/>
                    <a:pt x="5462" y="13659"/>
                  </a:cubicBezTo>
                  <a:lnTo>
                    <a:pt x="5575" y="13530"/>
                  </a:lnTo>
                  <a:cubicBezTo>
                    <a:pt x="4560" y="12340"/>
                    <a:pt x="3673" y="11036"/>
                    <a:pt x="2922" y="9657"/>
                  </a:cubicBezTo>
                  <a:cubicBezTo>
                    <a:pt x="1899" y="7770"/>
                    <a:pt x="1141" y="5746"/>
                    <a:pt x="671" y="3662"/>
                  </a:cubicBezTo>
                  <a:cubicBezTo>
                    <a:pt x="414" y="2479"/>
                    <a:pt x="247" y="1282"/>
                    <a:pt x="171" y="76"/>
                  </a:cubicBezTo>
                  <a:cubicBezTo>
                    <a:pt x="167" y="25"/>
                    <a:pt x="127"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0"/>
            <p:cNvSpPr/>
            <p:nvPr/>
          </p:nvSpPr>
          <p:spPr>
            <a:xfrm>
              <a:off x="6639984" y="4648724"/>
              <a:ext cx="465105" cy="89324"/>
            </a:xfrm>
            <a:custGeom>
              <a:avLst/>
              <a:gdLst/>
              <a:ahLst/>
              <a:cxnLst/>
              <a:rect l="l" t="t" r="r" b="b"/>
              <a:pathLst>
                <a:path w="11206" h="2152" extrusionOk="0">
                  <a:moveTo>
                    <a:pt x="2562" y="0"/>
                  </a:moveTo>
                  <a:cubicBezTo>
                    <a:pt x="1740" y="0"/>
                    <a:pt x="917" y="53"/>
                    <a:pt x="102" y="159"/>
                  </a:cubicBezTo>
                  <a:cubicBezTo>
                    <a:pt x="1" y="173"/>
                    <a:pt x="17" y="326"/>
                    <a:pt x="111" y="326"/>
                  </a:cubicBezTo>
                  <a:cubicBezTo>
                    <a:pt x="116" y="326"/>
                    <a:pt x="120" y="326"/>
                    <a:pt x="125" y="325"/>
                  </a:cubicBezTo>
                  <a:cubicBezTo>
                    <a:pt x="903" y="222"/>
                    <a:pt x="1687" y="169"/>
                    <a:pt x="2472" y="169"/>
                  </a:cubicBezTo>
                  <a:cubicBezTo>
                    <a:pt x="2612" y="169"/>
                    <a:pt x="2752" y="170"/>
                    <a:pt x="2891" y="174"/>
                  </a:cubicBezTo>
                  <a:cubicBezTo>
                    <a:pt x="4536" y="204"/>
                    <a:pt x="6173" y="439"/>
                    <a:pt x="7757" y="886"/>
                  </a:cubicBezTo>
                  <a:cubicBezTo>
                    <a:pt x="8902" y="1205"/>
                    <a:pt x="10023" y="1629"/>
                    <a:pt x="11092" y="2152"/>
                  </a:cubicBezTo>
                  <a:lnTo>
                    <a:pt x="11206" y="2023"/>
                  </a:lnTo>
                  <a:cubicBezTo>
                    <a:pt x="10774" y="1811"/>
                    <a:pt x="10334" y="1606"/>
                    <a:pt x="9879" y="1424"/>
                  </a:cubicBezTo>
                  <a:cubicBezTo>
                    <a:pt x="8341" y="803"/>
                    <a:pt x="6711" y="378"/>
                    <a:pt x="5067" y="166"/>
                  </a:cubicBezTo>
                  <a:cubicBezTo>
                    <a:pt x="4237" y="55"/>
                    <a:pt x="3400" y="0"/>
                    <a:pt x="2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0"/>
            <p:cNvSpPr/>
            <p:nvPr/>
          </p:nvSpPr>
          <p:spPr>
            <a:xfrm>
              <a:off x="7631091" y="4324012"/>
              <a:ext cx="151659" cy="656939"/>
            </a:xfrm>
            <a:custGeom>
              <a:avLst/>
              <a:gdLst/>
              <a:ahLst/>
              <a:cxnLst/>
              <a:rect l="l" t="t" r="r" b="b"/>
              <a:pathLst>
                <a:path w="3654" h="15827" extrusionOk="0">
                  <a:moveTo>
                    <a:pt x="311" y="1"/>
                  </a:moveTo>
                  <a:lnTo>
                    <a:pt x="1" y="15538"/>
                  </a:lnTo>
                  <a:lnTo>
                    <a:pt x="3161" y="15826"/>
                  </a:lnTo>
                  <a:cubicBezTo>
                    <a:pt x="3191" y="15190"/>
                    <a:pt x="2866" y="14462"/>
                    <a:pt x="2866" y="14462"/>
                  </a:cubicBezTo>
                  <a:lnTo>
                    <a:pt x="3654" y="311"/>
                  </a:lnTo>
                  <a:lnTo>
                    <a:pt x="3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0"/>
            <p:cNvSpPr/>
            <p:nvPr/>
          </p:nvSpPr>
          <p:spPr>
            <a:xfrm>
              <a:off x="7444558" y="4307990"/>
              <a:ext cx="199473" cy="661007"/>
            </a:xfrm>
            <a:custGeom>
              <a:avLst/>
              <a:gdLst/>
              <a:ahLst/>
              <a:cxnLst/>
              <a:rect l="l" t="t" r="r" b="b"/>
              <a:pathLst>
                <a:path w="4806" h="15925" extrusionOk="0">
                  <a:moveTo>
                    <a:pt x="546" y="0"/>
                  </a:moveTo>
                  <a:lnTo>
                    <a:pt x="0" y="15515"/>
                  </a:lnTo>
                  <a:lnTo>
                    <a:pt x="4495" y="15924"/>
                  </a:lnTo>
                  <a:lnTo>
                    <a:pt x="4805" y="387"/>
                  </a:lnTo>
                  <a:lnTo>
                    <a:pt x="5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0"/>
            <p:cNvSpPr/>
            <p:nvPr/>
          </p:nvSpPr>
          <p:spPr>
            <a:xfrm>
              <a:off x="7236275" y="4295704"/>
              <a:ext cx="230934" cy="656275"/>
            </a:xfrm>
            <a:custGeom>
              <a:avLst/>
              <a:gdLst/>
              <a:ahLst/>
              <a:cxnLst/>
              <a:rect l="l" t="t" r="r" b="b"/>
              <a:pathLst>
                <a:path w="5564" h="15811" extrusionOk="0">
                  <a:moveTo>
                    <a:pt x="2267" y="0"/>
                  </a:moveTo>
                  <a:lnTo>
                    <a:pt x="0" y="15356"/>
                  </a:lnTo>
                  <a:lnTo>
                    <a:pt x="2532" y="15584"/>
                  </a:lnTo>
                  <a:lnTo>
                    <a:pt x="5018" y="15811"/>
                  </a:lnTo>
                  <a:lnTo>
                    <a:pt x="5564" y="296"/>
                  </a:lnTo>
                  <a:lnTo>
                    <a:pt x="3942" y="152"/>
                  </a:lnTo>
                  <a:lnTo>
                    <a:pt x="22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0"/>
            <p:cNvSpPr/>
            <p:nvPr/>
          </p:nvSpPr>
          <p:spPr>
            <a:xfrm>
              <a:off x="7049700" y="4279350"/>
              <a:ext cx="280657" cy="653785"/>
            </a:xfrm>
            <a:custGeom>
              <a:avLst/>
              <a:gdLst/>
              <a:ahLst/>
              <a:cxnLst/>
              <a:rect l="l" t="t" r="r" b="b"/>
              <a:pathLst>
                <a:path w="6762" h="15751" extrusionOk="0">
                  <a:moveTo>
                    <a:pt x="2502" y="0"/>
                  </a:moveTo>
                  <a:lnTo>
                    <a:pt x="1" y="15341"/>
                  </a:lnTo>
                  <a:lnTo>
                    <a:pt x="4495" y="15750"/>
                  </a:lnTo>
                  <a:lnTo>
                    <a:pt x="6762" y="394"/>
                  </a:lnTo>
                  <a:lnTo>
                    <a:pt x="25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0"/>
            <p:cNvSpPr/>
            <p:nvPr/>
          </p:nvSpPr>
          <p:spPr>
            <a:xfrm>
              <a:off x="6920738" y="4267064"/>
              <a:ext cx="232843" cy="649053"/>
            </a:xfrm>
            <a:custGeom>
              <a:avLst/>
              <a:gdLst/>
              <a:ahLst/>
              <a:cxnLst/>
              <a:rect l="l" t="t" r="r" b="b"/>
              <a:pathLst>
                <a:path w="5610" h="15637" extrusionOk="0">
                  <a:moveTo>
                    <a:pt x="2312" y="1"/>
                  </a:moveTo>
                  <a:lnTo>
                    <a:pt x="531" y="14060"/>
                  </a:lnTo>
                  <a:cubicBezTo>
                    <a:pt x="531" y="14060"/>
                    <a:pt x="76" y="14720"/>
                    <a:pt x="0" y="15349"/>
                  </a:cubicBezTo>
                  <a:lnTo>
                    <a:pt x="3108" y="15637"/>
                  </a:lnTo>
                  <a:lnTo>
                    <a:pt x="5609" y="296"/>
                  </a:lnTo>
                  <a:lnTo>
                    <a:pt x="23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0"/>
            <p:cNvSpPr/>
            <p:nvPr/>
          </p:nvSpPr>
          <p:spPr>
            <a:xfrm>
              <a:off x="7204480" y="4042551"/>
              <a:ext cx="395169" cy="276149"/>
            </a:xfrm>
            <a:custGeom>
              <a:avLst/>
              <a:gdLst/>
              <a:ahLst/>
              <a:cxnLst/>
              <a:rect l="l" t="t" r="r" b="b"/>
              <a:pathLst>
                <a:path w="9521" h="6653" extrusionOk="0">
                  <a:moveTo>
                    <a:pt x="4683" y="0"/>
                  </a:moveTo>
                  <a:cubicBezTo>
                    <a:pt x="3680" y="0"/>
                    <a:pt x="2813" y="310"/>
                    <a:pt x="2100" y="930"/>
                  </a:cubicBezTo>
                  <a:cubicBezTo>
                    <a:pt x="213" y="2552"/>
                    <a:pt x="9" y="5690"/>
                    <a:pt x="1" y="5827"/>
                  </a:cubicBezTo>
                  <a:lnTo>
                    <a:pt x="274" y="5842"/>
                  </a:lnTo>
                  <a:cubicBezTo>
                    <a:pt x="274" y="5811"/>
                    <a:pt x="478" y="2681"/>
                    <a:pt x="2275" y="1135"/>
                  </a:cubicBezTo>
                  <a:cubicBezTo>
                    <a:pt x="2937" y="565"/>
                    <a:pt x="3741" y="272"/>
                    <a:pt x="4667" y="272"/>
                  </a:cubicBezTo>
                  <a:cubicBezTo>
                    <a:pt x="4811" y="272"/>
                    <a:pt x="4959" y="279"/>
                    <a:pt x="5109" y="294"/>
                  </a:cubicBezTo>
                  <a:cubicBezTo>
                    <a:pt x="6231" y="392"/>
                    <a:pt x="7118" y="847"/>
                    <a:pt x="7747" y="1628"/>
                  </a:cubicBezTo>
                  <a:cubicBezTo>
                    <a:pt x="9240" y="3477"/>
                    <a:pt x="8876" y="6592"/>
                    <a:pt x="8869" y="6622"/>
                  </a:cubicBezTo>
                  <a:lnTo>
                    <a:pt x="9134" y="6653"/>
                  </a:lnTo>
                  <a:cubicBezTo>
                    <a:pt x="9149" y="6524"/>
                    <a:pt x="9521" y="3401"/>
                    <a:pt x="7959" y="1461"/>
                  </a:cubicBezTo>
                  <a:cubicBezTo>
                    <a:pt x="7277" y="620"/>
                    <a:pt x="6330" y="134"/>
                    <a:pt x="5140" y="21"/>
                  </a:cubicBezTo>
                  <a:cubicBezTo>
                    <a:pt x="4985" y="7"/>
                    <a:pt x="4832" y="0"/>
                    <a:pt x="4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0"/>
            <p:cNvSpPr/>
            <p:nvPr/>
          </p:nvSpPr>
          <p:spPr>
            <a:xfrm>
              <a:off x="6992130" y="4853189"/>
              <a:ext cx="695582" cy="40926"/>
            </a:xfrm>
            <a:custGeom>
              <a:avLst/>
              <a:gdLst/>
              <a:ahLst/>
              <a:cxnLst/>
              <a:rect l="l" t="t" r="r" b="b"/>
              <a:pathLst>
                <a:path w="16759" h="986" extrusionOk="0">
                  <a:moveTo>
                    <a:pt x="16" y="0"/>
                  </a:moveTo>
                  <a:lnTo>
                    <a:pt x="1" y="273"/>
                  </a:lnTo>
                  <a:lnTo>
                    <a:pt x="16744" y="985"/>
                  </a:lnTo>
                  <a:lnTo>
                    <a:pt x="16759" y="713"/>
                  </a:lnTo>
                  <a:lnTo>
                    <a:pt x="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60"/>
          <p:cNvGrpSpPr/>
          <p:nvPr/>
        </p:nvGrpSpPr>
        <p:grpSpPr>
          <a:xfrm flipH="1">
            <a:off x="2233251" y="2437557"/>
            <a:ext cx="215714" cy="268398"/>
            <a:chOff x="8237344" y="3675294"/>
            <a:chExt cx="188150" cy="234102"/>
          </a:xfrm>
        </p:grpSpPr>
        <p:sp>
          <p:nvSpPr>
            <p:cNvPr id="1519" name="Google Shape;1519;p60"/>
            <p:cNvSpPr/>
            <p:nvPr/>
          </p:nvSpPr>
          <p:spPr>
            <a:xfrm>
              <a:off x="8237344" y="3837007"/>
              <a:ext cx="49723" cy="38726"/>
            </a:xfrm>
            <a:custGeom>
              <a:avLst/>
              <a:gdLst/>
              <a:ahLst/>
              <a:cxnLst/>
              <a:rect l="l" t="t" r="r" b="b"/>
              <a:pathLst>
                <a:path w="1198" h="933" extrusionOk="0">
                  <a:moveTo>
                    <a:pt x="599" y="1"/>
                  </a:moveTo>
                  <a:cubicBezTo>
                    <a:pt x="0" y="1"/>
                    <a:pt x="0" y="933"/>
                    <a:pt x="599" y="933"/>
                  </a:cubicBezTo>
                  <a:cubicBezTo>
                    <a:pt x="1198" y="933"/>
                    <a:pt x="1198" y="1"/>
                    <a:pt x="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0"/>
            <p:cNvSpPr/>
            <p:nvPr/>
          </p:nvSpPr>
          <p:spPr>
            <a:xfrm>
              <a:off x="8385815" y="3803054"/>
              <a:ext cx="39679" cy="106342"/>
            </a:xfrm>
            <a:custGeom>
              <a:avLst/>
              <a:gdLst/>
              <a:ahLst/>
              <a:cxnLst/>
              <a:rect l="l" t="t" r="r" b="b"/>
              <a:pathLst>
                <a:path w="956" h="2562" extrusionOk="0">
                  <a:moveTo>
                    <a:pt x="478" y="0"/>
                  </a:moveTo>
                  <a:lnTo>
                    <a:pt x="0" y="1281"/>
                  </a:lnTo>
                  <a:lnTo>
                    <a:pt x="478" y="2562"/>
                  </a:lnTo>
                  <a:lnTo>
                    <a:pt x="955" y="1281"/>
                  </a:lnTo>
                  <a:lnTo>
                    <a:pt x="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0"/>
            <p:cNvSpPr/>
            <p:nvPr/>
          </p:nvSpPr>
          <p:spPr>
            <a:xfrm>
              <a:off x="8243611" y="3675294"/>
              <a:ext cx="31170" cy="84053"/>
            </a:xfrm>
            <a:custGeom>
              <a:avLst/>
              <a:gdLst/>
              <a:ahLst/>
              <a:cxnLst/>
              <a:rect l="l" t="t" r="r" b="b"/>
              <a:pathLst>
                <a:path w="751" h="2025" extrusionOk="0">
                  <a:moveTo>
                    <a:pt x="380" y="1"/>
                  </a:moveTo>
                  <a:lnTo>
                    <a:pt x="1" y="1017"/>
                  </a:lnTo>
                  <a:lnTo>
                    <a:pt x="380" y="2025"/>
                  </a:lnTo>
                  <a:lnTo>
                    <a:pt x="751" y="1017"/>
                  </a:lnTo>
                  <a:lnTo>
                    <a:pt x="3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0D02E5A3-5DFA-A314-A5D4-2806084D6F4B}"/>
              </a:ext>
            </a:extLst>
          </p:cNvPr>
          <p:cNvSpPr txBox="1"/>
          <p:nvPr/>
        </p:nvSpPr>
        <p:spPr>
          <a:xfrm>
            <a:off x="4374214" y="2677981"/>
            <a:ext cx="3231931" cy="699230"/>
          </a:xfrm>
          <a:prstGeom prst="rect">
            <a:avLst/>
          </a:prstGeom>
          <a:noFill/>
        </p:spPr>
        <p:txBody>
          <a:bodyPr wrap="square" rtlCol="0">
            <a:spAutoFit/>
          </a:bodyPr>
          <a:lstStyle/>
          <a:p>
            <a:pPr algn="ctr">
              <a:lnSpc>
                <a:spcPct val="150000"/>
              </a:lnSpc>
            </a:pPr>
            <a:r>
              <a:rPr lang="en-US" sz="3000" b="1">
                <a:solidFill>
                  <a:schemeClr val="bg1"/>
                </a:solidFill>
              </a:rPr>
              <a:t>VẬN DỤNG</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p:nvPr/>
        </p:nvSpPr>
        <p:spPr>
          <a:xfrm>
            <a:off x="5075747" y="813124"/>
            <a:ext cx="4111421" cy="4358503"/>
          </a:xfrm>
          <a:custGeom>
            <a:avLst/>
            <a:gdLst/>
            <a:ahLst/>
            <a:cxnLst/>
            <a:rect l="l" t="t" r="r" b="b"/>
            <a:pathLst>
              <a:path w="70546" h="74099" extrusionOk="0">
                <a:moveTo>
                  <a:pt x="55101" y="0"/>
                </a:moveTo>
                <a:cubicBezTo>
                  <a:pt x="53368" y="0"/>
                  <a:pt x="51555" y="456"/>
                  <a:pt x="49707" y="1464"/>
                </a:cubicBezTo>
                <a:cubicBezTo>
                  <a:pt x="45846" y="3565"/>
                  <a:pt x="43142" y="7312"/>
                  <a:pt x="42138" y="11590"/>
                </a:cubicBezTo>
                <a:cubicBezTo>
                  <a:pt x="41204" y="15537"/>
                  <a:pt x="41063" y="19783"/>
                  <a:pt x="39347" y="23475"/>
                </a:cubicBezTo>
                <a:cubicBezTo>
                  <a:pt x="33603" y="35050"/>
                  <a:pt x="17814" y="31717"/>
                  <a:pt x="9138" y="39551"/>
                </a:cubicBezTo>
                <a:cubicBezTo>
                  <a:pt x="0" y="47174"/>
                  <a:pt x="788" y="62605"/>
                  <a:pt x="10577" y="69337"/>
                </a:cubicBezTo>
                <a:cubicBezTo>
                  <a:pt x="15232" y="72663"/>
                  <a:pt x="20881" y="74098"/>
                  <a:pt x="26560" y="74098"/>
                </a:cubicBezTo>
                <a:cubicBezTo>
                  <a:pt x="30095" y="74098"/>
                  <a:pt x="33643" y="73542"/>
                  <a:pt x="36969" y="72540"/>
                </a:cubicBezTo>
                <a:cubicBezTo>
                  <a:pt x="58367" y="66297"/>
                  <a:pt x="68063" y="44622"/>
                  <a:pt x="69481" y="22205"/>
                </a:cubicBezTo>
                <a:cubicBezTo>
                  <a:pt x="70545" y="11571"/>
                  <a:pt x="63837" y="0"/>
                  <a:pt x="55101"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42"/>
          <p:cNvSpPr/>
          <p:nvPr/>
        </p:nvSpPr>
        <p:spPr>
          <a:xfrm>
            <a:off x="5055775" y="-103675"/>
            <a:ext cx="4194640" cy="1195450"/>
          </a:xfrm>
          <a:custGeom>
            <a:avLst/>
            <a:gdLst/>
            <a:ahLst/>
            <a:cxnLst/>
            <a:rect l="l" t="t" r="r" b="b"/>
            <a:pathLst>
              <a:path w="154385" h="47818" extrusionOk="0">
                <a:moveTo>
                  <a:pt x="0" y="0"/>
                </a:moveTo>
                <a:cubicBezTo>
                  <a:pt x="0" y="7568"/>
                  <a:pt x="2124" y="18188"/>
                  <a:pt x="9251" y="20734"/>
                </a:cubicBezTo>
                <a:cubicBezTo>
                  <a:pt x="20465" y="24740"/>
                  <a:pt x="34566" y="14951"/>
                  <a:pt x="44976" y="20734"/>
                </a:cubicBezTo>
                <a:cubicBezTo>
                  <a:pt x="47322" y="22037"/>
                  <a:pt x="49175" y="24762"/>
                  <a:pt x="49442" y="27432"/>
                </a:cubicBezTo>
                <a:cubicBezTo>
                  <a:pt x="49951" y="32520"/>
                  <a:pt x="44394" y="39675"/>
                  <a:pt x="48485" y="42743"/>
                </a:cubicBezTo>
                <a:cubicBezTo>
                  <a:pt x="54107" y="46960"/>
                  <a:pt x="62836" y="41859"/>
                  <a:pt x="69218" y="38915"/>
                </a:cubicBezTo>
                <a:cubicBezTo>
                  <a:pt x="77390" y="35145"/>
                  <a:pt x="86382" y="32608"/>
                  <a:pt x="95374" y="32217"/>
                </a:cubicBezTo>
                <a:cubicBezTo>
                  <a:pt x="99085" y="32056"/>
                  <a:pt x="103320" y="32449"/>
                  <a:pt x="106220" y="34769"/>
                </a:cubicBezTo>
                <a:cubicBezTo>
                  <a:pt x="109860" y="37681"/>
                  <a:pt x="111848" y="42764"/>
                  <a:pt x="116108" y="44657"/>
                </a:cubicBezTo>
                <a:cubicBezTo>
                  <a:pt x="127998" y="49942"/>
                  <a:pt x="150270" y="49346"/>
                  <a:pt x="154385" y="37002"/>
                </a:cubicBezTo>
              </a:path>
            </a:pathLst>
          </a:custGeom>
          <a:noFill/>
          <a:ln w="9525" cap="flat" cmpd="sng">
            <a:solidFill>
              <a:schemeClr val="lt2"/>
            </a:solidFill>
            <a:prstDash val="lgDash"/>
            <a:round/>
            <a:headEnd type="none" w="med" len="med"/>
            <a:tailEnd type="none" w="med" len="med"/>
          </a:ln>
        </p:spPr>
      </p:sp>
      <p:grpSp>
        <p:nvGrpSpPr>
          <p:cNvPr id="421" name="Google Shape;421;p42"/>
          <p:cNvGrpSpPr/>
          <p:nvPr/>
        </p:nvGrpSpPr>
        <p:grpSpPr>
          <a:xfrm>
            <a:off x="7105283" y="1091782"/>
            <a:ext cx="371050" cy="535798"/>
            <a:chOff x="3105800" y="3255750"/>
            <a:chExt cx="272350" cy="393275"/>
          </a:xfrm>
        </p:grpSpPr>
        <p:sp>
          <p:nvSpPr>
            <p:cNvPr id="422" name="Google Shape;422;p42"/>
            <p:cNvSpPr/>
            <p:nvPr/>
          </p:nvSpPr>
          <p:spPr>
            <a:xfrm>
              <a:off x="3313975" y="3448775"/>
              <a:ext cx="64175" cy="49800"/>
            </a:xfrm>
            <a:custGeom>
              <a:avLst/>
              <a:gdLst/>
              <a:ahLst/>
              <a:cxnLst/>
              <a:rect l="l" t="t" r="r" b="b"/>
              <a:pathLst>
                <a:path w="2567" h="1992" extrusionOk="0">
                  <a:moveTo>
                    <a:pt x="1287" y="1"/>
                  </a:moveTo>
                  <a:cubicBezTo>
                    <a:pt x="8" y="1"/>
                    <a:pt x="0" y="1992"/>
                    <a:pt x="1287" y="1992"/>
                  </a:cubicBezTo>
                  <a:cubicBezTo>
                    <a:pt x="2566" y="1992"/>
                    <a:pt x="2566" y="1"/>
                    <a:pt x="12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42"/>
            <p:cNvSpPr/>
            <p:nvPr/>
          </p:nvSpPr>
          <p:spPr>
            <a:xfrm>
              <a:off x="3254925" y="3602450"/>
              <a:ext cx="38625" cy="29925"/>
            </a:xfrm>
            <a:custGeom>
              <a:avLst/>
              <a:gdLst/>
              <a:ahLst/>
              <a:cxnLst/>
              <a:rect l="l" t="t" r="r" b="b"/>
              <a:pathLst>
                <a:path w="1545" h="1197" extrusionOk="0">
                  <a:moveTo>
                    <a:pt x="773" y="1"/>
                  </a:moveTo>
                  <a:cubicBezTo>
                    <a:pt x="8" y="1"/>
                    <a:pt x="0" y="1197"/>
                    <a:pt x="773" y="1197"/>
                  </a:cubicBezTo>
                  <a:cubicBezTo>
                    <a:pt x="1537" y="1197"/>
                    <a:pt x="1545" y="1"/>
                    <a:pt x="7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42"/>
            <p:cNvSpPr/>
            <p:nvPr/>
          </p:nvSpPr>
          <p:spPr>
            <a:xfrm>
              <a:off x="3172025" y="3491925"/>
              <a:ext cx="38450" cy="29925"/>
            </a:xfrm>
            <a:custGeom>
              <a:avLst/>
              <a:gdLst/>
              <a:ahLst/>
              <a:cxnLst/>
              <a:rect l="l" t="t" r="r" b="b"/>
              <a:pathLst>
                <a:path w="1538" h="1197" extrusionOk="0">
                  <a:moveTo>
                    <a:pt x="773" y="1"/>
                  </a:moveTo>
                  <a:cubicBezTo>
                    <a:pt x="1" y="1"/>
                    <a:pt x="1" y="1197"/>
                    <a:pt x="773" y="1197"/>
                  </a:cubicBezTo>
                  <a:cubicBezTo>
                    <a:pt x="1537" y="1197"/>
                    <a:pt x="1537" y="1"/>
                    <a:pt x="7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42"/>
            <p:cNvSpPr/>
            <p:nvPr/>
          </p:nvSpPr>
          <p:spPr>
            <a:xfrm>
              <a:off x="3105800" y="3619100"/>
              <a:ext cx="38425" cy="29925"/>
            </a:xfrm>
            <a:custGeom>
              <a:avLst/>
              <a:gdLst/>
              <a:ahLst/>
              <a:cxnLst/>
              <a:rect l="l" t="t" r="r" b="b"/>
              <a:pathLst>
                <a:path w="1537" h="1197" extrusionOk="0">
                  <a:moveTo>
                    <a:pt x="765" y="1"/>
                  </a:moveTo>
                  <a:cubicBezTo>
                    <a:pt x="0" y="1"/>
                    <a:pt x="0" y="1197"/>
                    <a:pt x="765" y="1197"/>
                  </a:cubicBezTo>
                  <a:cubicBezTo>
                    <a:pt x="1537" y="1197"/>
                    <a:pt x="1537" y="1"/>
                    <a:pt x="76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42"/>
            <p:cNvSpPr/>
            <p:nvPr/>
          </p:nvSpPr>
          <p:spPr>
            <a:xfrm>
              <a:off x="3232025" y="3255750"/>
              <a:ext cx="56600" cy="151425"/>
            </a:xfrm>
            <a:custGeom>
              <a:avLst/>
              <a:gdLst/>
              <a:ahLst/>
              <a:cxnLst/>
              <a:rect l="l" t="t" r="r" b="b"/>
              <a:pathLst>
                <a:path w="2264" h="6057" extrusionOk="0">
                  <a:moveTo>
                    <a:pt x="1136" y="0"/>
                  </a:moveTo>
                  <a:lnTo>
                    <a:pt x="0" y="3028"/>
                  </a:lnTo>
                  <a:lnTo>
                    <a:pt x="1136" y="6056"/>
                  </a:lnTo>
                  <a:lnTo>
                    <a:pt x="2264" y="3028"/>
                  </a:lnTo>
                  <a:lnTo>
                    <a:pt x="113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27" name="Google Shape;427;p42"/>
          <p:cNvSpPr/>
          <p:nvPr/>
        </p:nvSpPr>
        <p:spPr>
          <a:xfrm>
            <a:off x="1356746" y="3091531"/>
            <a:ext cx="5203835" cy="788448"/>
          </a:xfrm>
          <a:custGeom>
            <a:avLst/>
            <a:gdLst/>
            <a:ahLst/>
            <a:cxnLst/>
            <a:rect l="l" t="t" r="r" b="b"/>
            <a:pathLst>
              <a:path w="27984" h="4128" extrusionOk="0">
                <a:moveTo>
                  <a:pt x="27984" y="1"/>
                </a:moveTo>
                <a:lnTo>
                  <a:pt x="0" y="224"/>
                </a:lnTo>
                <a:lnTo>
                  <a:pt x="1113" y="4127"/>
                </a:lnTo>
                <a:lnTo>
                  <a:pt x="27403" y="3563"/>
                </a:lnTo>
                <a:lnTo>
                  <a:pt x="279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7E660B44-83E8-B022-C082-83BA578DD9FD}"/>
              </a:ext>
            </a:extLst>
          </p:cNvPr>
          <p:cNvSpPr txBox="1"/>
          <p:nvPr/>
        </p:nvSpPr>
        <p:spPr>
          <a:xfrm>
            <a:off x="238827" y="1026228"/>
            <a:ext cx="8666346" cy="2041456"/>
          </a:xfrm>
          <a:prstGeom prst="rect">
            <a:avLst/>
          </a:prstGeom>
          <a:noFill/>
        </p:spPr>
        <p:txBody>
          <a:bodyPr wrap="square">
            <a:spAutoFit/>
          </a:bodyPr>
          <a:lstStyle/>
          <a:p>
            <a:pPr algn="ctr">
              <a:lnSpc>
                <a:spcPct val="150000"/>
              </a:lnSpc>
            </a:pPr>
            <a:r>
              <a:rPr lang="en-US" sz="4500" b="1">
                <a:solidFill>
                  <a:schemeClr val="accent1">
                    <a:lumMod val="50000"/>
                  </a:schemeClr>
                </a:solidFill>
              </a:rPr>
              <a:t>CẢM ƠN CÁC EM </a:t>
            </a:r>
          </a:p>
          <a:p>
            <a:pPr algn="ctr">
              <a:lnSpc>
                <a:spcPct val="150000"/>
              </a:lnSpc>
            </a:pPr>
            <a:r>
              <a:rPr lang="en-US" sz="4500" b="1">
                <a:solidFill>
                  <a:schemeClr val="accent1">
                    <a:lumMod val="50000"/>
                  </a:schemeClr>
                </a:solidFill>
              </a:rPr>
              <a:t>ĐÃ LẮNG NGHE BÀI GIẢNG!</a:t>
            </a:r>
          </a:p>
        </p:txBody>
      </p:sp>
    </p:spTree>
    <p:extLst>
      <p:ext uri="{BB962C8B-B14F-4D97-AF65-F5344CB8AC3E}">
        <p14:creationId xmlns:p14="http://schemas.microsoft.com/office/powerpoint/2010/main" val="1293937843"/>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grpSp>
        <p:nvGrpSpPr>
          <p:cNvPr id="792" name="Google Shape;792;p48"/>
          <p:cNvGrpSpPr/>
          <p:nvPr/>
        </p:nvGrpSpPr>
        <p:grpSpPr>
          <a:xfrm>
            <a:off x="6050500" y="3685025"/>
            <a:ext cx="402953" cy="448014"/>
            <a:chOff x="6050500" y="3685025"/>
            <a:chExt cx="402953" cy="448014"/>
          </a:xfrm>
        </p:grpSpPr>
        <p:sp>
          <p:nvSpPr>
            <p:cNvPr id="793" name="Google Shape;793;p48"/>
            <p:cNvSpPr/>
            <p:nvPr/>
          </p:nvSpPr>
          <p:spPr>
            <a:xfrm>
              <a:off x="6214562" y="3873472"/>
              <a:ext cx="96926" cy="259567"/>
            </a:xfrm>
            <a:custGeom>
              <a:avLst/>
              <a:gdLst/>
              <a:ahLst/>
              <a:cxnLst/>
              <a:rect l="l" t="t" r="r" b="b"/>
              <a:pathLst>
                <a:path w="4856" h="13006" extrusionOk="0">
                  <a:moveTo>
                    <a:pt x="2434" y="1"/>
                  </a:moveTo>
                  <a:lnTo>
                    <a:pt x="0" y="6509"/>
                  </a:lnTo>
                  <a:lnTo>
                    <a:pt x="2434" y="13005"/>
                  </a:lnTo>
                  <a:lnTo>
                    <a:pt x="4855" y="6509"/>
                  </a:lnTo>
                  <a:lnTo>
                    <a:pt x="2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8"/>
            <p:cNvSpPr/>
            <p:nvPr/>
          </p:nvSpPr>
          <p:spPr>
            <a:xfrm>
              <a:off x="6050500" y="3838385"/>
              <a:ext cx="78563" cy="61130"/>
            </a:xfrm>
            <a:custGeom>
              <a:avLst/>
              <a:gdLst/>
              <a:ahLst/>
              <a:cxnLst/>
              <a:rect l="l" t="t" r="r" b="b"/>
              <a:pathLst>
                <a:path w="3936" h="3063" extrusionOk="0">
                  <a:moveTo>
                    <a:pt x="1968" y="1"/>
                  </a:moveTo>
                  <a:cubicBezTo>
                    <a:pt x="1" y="1"/>
                    <a:pt x="1" y="3063"/>
                    <a:pt x="1968" y="3063"/>
                  </a:cubicBezTo>
                  <a:cubicBezTo>
                    <a:pt x="3936" y="3063"/>
                    <a:pt x="3936" y="1"/>
                    <a:pt x="1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8"/>
            <p:cNvSpPr/>
            <p:nvPr/>
          </p:nvSpPr>
          <p:spPr>
            <a:xfrm>
              <a:off x="6406267" y="3820263"/>
              <a:ext cx="47185" cy="36502"/>
            </a:xfrm>
            <a:custGeom>
              <a:avLst/>
              <a:gdLst/>
              <a:ahLst/>
              <a:cxnLst/>
              <a:rect l="l" t="t" r="r" b="b"/>
              <a:pathLst>
                <a:path w="2364" h="1829" extrusionOk="0">
                  <a:moveTo>
                    <a:pt x="1176" y="1"/>
                  </a:moveTo>
                  <a:cubicBezTo>
                    <a:pt x="0" y="1"/>
                    <a:pt x="0" y="1829"/>
                    <a:pt x="1176" y="1829"/>
                  </a:cubicBezTo>
                  <a:cubicBezTo>
                    <a:pt x="2364" y="1829"/>
                    <a:pt x="2364"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8"/>
            <p:cNvSpPr/>
            <p:nvPr/>
          </p:nvSpPr>
          <p:spPr>
            <a:xfrm>
              <a:off x="6298210" y="3703387"/>
              <a:ext cx="47185" cy="36742"/>
            </a:xfrm>
            <a:custGeom>
              <a:avLst/>
              <a:gdLst/>
              <a:ahLst/>
              <a:cxnLst/>
              <a:rect l="l" t="t" r="r" b="b"/>
              <a:pathLst>
                <a:path w="2364" h="1841" extrusionOk="0">
                  <a:moveTo>
                    <a:pt x="1188" y="1"/>
                  </a:moveTo>
                  <a:cubicBezTo>
                    <a:pt x="0" y="1"/>
                    <a:pt x="0" y="1840"/>
                    <a:pt x="1188" y="1840"/>
                  </a:cubicBezTo>
                  <a:cubicBezTo>
                    <a:pt x="2364" y="1840"/>
                    <a:pt x="2364" y="1"/>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8"/>
            <p:cNvSpPr/>
            <p:nvPr/>
          </p:nvSpPr>
          <p:spPr>
            <a:xfrm>
              <a:off x="6085827" y="3685025"/>
              <a:ext cx="47185" cy="36742"/>
            </a:xfrm>
            <a:custGeom>
              <a:avLst/>
              <a:gdLst/>
              <a:ahLst/>
              <a:cxnLst/>
              <a:rect l="l" t="t" r="r" b="b"/>
              <a:pathLst>
                <a:path w="2364" h="1841" extrusionOk="0">
                  <a:moveTo>
                    <a:pt x="1176" y="1"/>
                  </a:moveTo>
                  <a:cubicBezTo>
                    <a:pt x="0" y="1"/>
                    <a:pt x="0" y="1840"/>
                    <a:pt x="1176" y="1840"/>
                  </a:cubicBezTo>
                  <a:cubicBezTo>
                    <a:pt x="2364" y="1840"/>
                    <a:pt x="2364"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48"/>
          <p:cNvGrpSpPr/>
          <p:nvPr/>
        </p:nvGrpSpPr>
        <p:grpSpPr>
          <a:xfrm>
            <a:off x="8240962" y="1681397"/>
            <a:ext cx="310641" cy="259568"/>
            <a:chOff x="8240962" y="1681397"/>
            <a:chExt cx="310641" cy="259568"/>
          </a:xfrm>
        </p:grpSpPr>
        <p:sp>
          <p:nvSpPr>
            <p:cNvPr id="799" name="Google Shape;799;p48"/>
            <p:cNvSpPr/>
            <p:nvPr/>
          </p:nvSpPr>
          <p:spPr>
            <a:xfrm>
              <a:off x="8240962" y="1681397"/>
              <a:ext cx="96926" cy="259567"/>
            </a:xfrm>
            <a:custGeom>
              <a:avLst/>
              <a:gdLst/>
              <a:ahLst/>
              <a:cxnLst/>
              <a:rect l="l" t="t" r="r" b="b"/>
              <a:pathLst>
                <a:path w="4856" h="13006" extrusionOk="0">
                  <a:moveTo>
                    <a:pt x="2434" y="1"/>
                  </a:moveTo>
                  <a:lnTo>
                    <a:pt x="0" y="6509"/>
                  </a:lnTo>
                  <a:lnTo>
                    <a:pt x="2434" y="13005"/>
                  </a:lnTo>
                  <a:lnTo>
                    <a:pt x="4855" y="6509"/>
                  </a:lnTo>
                  <a:lnTo>
                    <a:pt x="2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8"/>
            <p:cNvSpPr/>
            <p:nvPr/>
          </p:nvSpPr>
          <p:spPr>
            <a:xfrm>
              <a:off x="8504417" y="1904463"/>
              <a:ext cx="47185" cy="36502"/>
            </a:xfrm>
            <a:custGeom>
              <a:avLst/>
              <a:gdLst/>
              <a:ahLst/>
              <a:cxnLst/>
              <a:rect l="l" t="t" r="r" b="b"/>
              <a:pathLst>
                <a:path w="2364" h="1829" extrusionOk="0">
                  <a:moveTo>
                    <a:pt x="1176" y="1"/>
                  </a:moveTo>
                  <a:cubicBezTo>
                    <a:pt x="0" y="1"/>
                    <a:pt x="0" y="1829"/>
                    <a:pt x="1176" y="1829"/>
                  </a:cubicBezTo>
                  <a:cubicBezTo>
                    <a:pt x="2364" y="1829"/>
                    <a:pt x="2364"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8"/>
            <p:cNvSpPr/>
            <p:nvPr/>
          </p:nvSpPr>
          <p:spPr>
            <a:xfrm>
              <a:off x="8396360" y="1787587"/>
              <a:ext cx="47185" cy="36742"/>
            </a:xfrm>
            <a:custGeom>
              <a:avLst/>
              <a:gdLst/>
              <a:ahLst/>
              <a:cxnLst/>
              <a:rect l="l" t="t" r="r" b="b"/>
              <a:pathLst>
                <a:path w="2364" h="1841" extrusionOk="0">
                  <a:moveTo>
                    <a:pt x="1188" y="1"/>
                  </a:moveTo>
                  <a:cubicBezTo>
                    <a:pt x="0" y="1"/>
                    <a:pt x="0" y="1840"/>
                    <a:pt x="1188" y="1840"/>
                  </a:cubicBezTo>
                  <a:cubicBezTo>
                    <a:pt x="2364" y="1840"/>
                    <a:pt x="2364" y="1"/>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48"/>
          <p:cNvSpPr/>
          <p:nvPr/>
        </p:nvSpPr>
        <p:spPr>
          <a:xfrm>
            <a:off x="-390750" y="3534213"/>
            <a:ext cx="4138725" cy="1665100"/>
          </a:xfrm>
          <a:custGeom>
            <a:avLst/>
            <a:gdLst/>
            <a:ahLst/>
            <a:cxnLst/>
            <a:rect l="l" t="t" r="r" b="b"/>
            <a:pathLst>
              <a:path w="165549" h="66604" extrusionOk="0">
                <a:moveTo>
                  <a:pt x="0" y="20033"/>
                </a:moveTo>
                <a:cubicBezTo>
                  <a:pt x="12610" y="4271"/>
                  <a:pt x="39420" y="-4951"/>
                  <a:pt x="58054" y="2808"/>
                </a:cubicBezTo>
                <a:cubicBezTo>
                  <a:pt x="65625" y="5961"/>
                  <a:pt x="61683" y="18807"/>
                  <a:pt x="63795" y="26732"/>
                </a:cubicBezTo>
                <a:cubicBezTo>
                  <a:pt x="64864" y="30744"/>
                  <a:pt x="69249" y="34157"/>
                  <a:pt x="73365" y="34706"/>
                </a:cubicBezTo>
                <a:cubicBezTo>
                  <a:pt x="90599" y="37004"/>
                  <a:pt x="105380" y="14052"/>
                  <a:pt x="122487" y="17162"/>
                </a:cubicBezTo>
                <a:cubicBezTo>
                  <a:pt x="125825" y="17769"/>
                  <a:pt x="130207" y="19312"/>
                  <a:pt x="131100" y="22585"/>
                </a:cubicBezTo>
                <a:cubicBezTo>
                  <a:pt x="132867" y="29063"/>
                  <a:pt x="121685" y="38637"/>
                  <a:pt x="127272" y="42362"/>
                </a:cubicBezTo>
                <a:cubicBezTo>
                  <a:pt x="134130" y="46934"/>
                  <a:pt x="143955" y="37067"/>
                  <a:pt x="151833" y="39491"/>
                </a:cubicBezTo>
                <a:cubicBezTo>
                  <a:pt x="158703" y="41605"/>
                  <a:pt x="160949" y="51262"/>
                  <a:pt x="162359" y="58310"/>
                </a:cubicBezTo>
                <a:cubicBezTo>
                  <a:pt x="162940" y="61215"/>
                  <a:pt x="165549" y="63642"/>
                  <a:pt x="165549" y="66604"/>
                </a:cubicBezTo>
              </a:path>
            </a:pathLst>
          </a:custGeom>
          <a:noFill/>
          <a:ln w="9525" cap="flat" cmpd="sng">
            <a:solidFill>
              <a:schemeClr val="accent1"/>
            </a:solidFill>
            <a:prstDash val="lgDash"/>
            <a:round/>
            <a:headEnd type="none" w="med" len="med"/>
            <a:tailEnd type="none" w="med" len="med"/>
          </a:ln>
        </p:spPr>
      </p:sp>
      <p:sp>
        <p:nvSpPr>
          <p:cNvPr id="6" name="TextBox 5">
            <a:extLst>
              <a:ext uri="{FF2B5EF4-FFF2-40B4-BE49-F238E27FC236}">
                <a16:creationId xmlns:a16="http://schemas.microsoft.com/office/drawing/2014/main" id="{582FA6B1-1955-06FA-F2DD-B12C5A5F671B}"/>
              </a:ext>
            </a:extLst>
          </p:cNvPr>
          <p:cNvSpPr txBox="1"/>
          <p:nvPr/>
        </p:nvSpPr>
        <p:spPr>
          <a:xfrm>
            <a:off x="108632" y="139456"/>
            <a:ext cx="8882968" cy="2239844"/>
          </a:xfrm>
          <a:prstGeom prst="rect">
            <a:avLst/>
          </a:prstGeom>
          <a:solidFill>
            <a:schemeClr val="accent6">
              <a:lumMod val="20000"/>
              <a:lumOff val="80000"/>
            </a:schemeClr>
          </a:solidFill>
        </p:spPr>
        <p:txBody>
          <a:bodyPr wrap="square">
            <a:spAutoFit/>
          </a:bodyPr>
          <a:lstStyle/>
          <a:p>
            <a:pPr marL="285750" marR="0" indent="-285750" algn="just">
              <a:lnSpc>
                <a:spcPct val="150000"/>
              </a:lnSpc>
              <a:spcBef>
                <a:spcPts val="300"/>
              </a:spcBef>
              <a:spcAft>
                <a:spcPts val="300"/>
              </a:spcAft>
              <a:buFont typeface="Arial" panose="020B0604020202020204" pitchFamily="34" charset="0"/>
              <a:buChar char="•"/>
            </a:pPr>
            <a:r>
              <a:rPr lang="en-US" sz="2400" dirty="0" err="1">
                <a:solidFill>
                  <a:srgbClr val="000000"/>
                </a:solidFill>
                <a:effectLst/>
                <a:latin typeface="+mj-lt"/>
                <a:ea typeface="Times New Roman" panose="02020603050405020304" pitchFamily="18" charset="0"/>
              </a:rPr>
              <a:t>Khi</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tưới</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nước</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cây</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trở</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nên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tươi</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và</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cứng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cáp</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hơn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vì</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nước</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rất</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cần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thiết</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cho</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sự</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sinh</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trưởng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phát</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triển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của</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cây</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Nước</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được</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xem</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là</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chất</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xúc</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tác</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để</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giúp</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cây</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hấp</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thụ</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dinh</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dưỡng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các</a:t>
            </a:r>
            <a:r>
              <a:rPr lang="en-US" sz="2400" dirty="0">
                <a:solidFill>
                  <a:srgbClr val="000000"/>
                </a:solidFill>
                <a:effectLst/>
                <a:latin typeface="+mj-lt"/>
                <a:ea typeface="Times New Roman" panose="02020603050405020304" pitchFamily="18" charset="0"/>
              </a:rPr>
              <a:t> vi </a:t>
            </a:r>
            <a:r>
              <a:rPr lang="en-US" sz="2400" dirty="0" err="1">
                <a:solidFill>
                  <a:srgbClr val="000000"/>
                </a:solidFill>
                <a:effectLst/>
                <a:latin typeface="+mj-lt"/>
                <a:ea typeface="Times New Roman" panose="02020603050405020304" pitchFamily="18" charset="0"/>
              </a:rPr>
              <a:t>chất</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dinh</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dưỡng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từ</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trong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lòng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đất</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một</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cách</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tốt</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nhất</a:t>
            </a:r>
            <a:r>
              <a:rPr lang="en-US" sz="2400" dirty="0">
                <a:solidFill>
                  <a:srgbClr val="000000"/>
                </a:solidFill>
                <a:effectLst/>
                <a:latin typeface="+mj-lt"/>
                <a:ea typeface="Times New Roman" panose="02020603050405020304" pitchFamily="18" charset="0"/>
              </a:rPr>
              <a:t>.</a:t>
            </a:r>
            <a:endParaRPr lang="en-US" sz="2400" dirty="0">
              <a:latin typeface="+mj-lt"/>
              <a:ea typeface="Times New Roman" panose="02020603050405020304" pitchFamily="18" charset="0"/>
            </a:endParaRPr>
          </a:p>
        </p:txBody>
      </p:sp>
      <p:sp>
        <p:nvSpPr>
          <p:cNvPr id="2" name="TextBox 1">
            <a:extLst>
              <a:ext uri="{FF2B5EF4-FFF2-40B4-BE49-F238E27FC236}">
                <a16:creationId xmlns:a16="http://schemas.microsoft.com/office/drawing/2014/main" id="{15706926-66F3-BF47-A1EC-F36A4080A1CE}"/>
              </a:ext>
            </a:extLst>
          </p:cNvPr>
          <p:cNvSpPr txBox="1"/>
          <p:nvPr/>
        </p:nvSpPr>
        <p:spPr>
          <a:xfrm>
            <a:off x="118158" y="2860642"/>
            <a:ext cx="8873442" cy="1569660"/>
          </a:xfrm>
          <a:prstGeom prst="rect">
            <a:avLst/>
          </a:prstGeom>
          <a:solidFill>
            <a:schemeClr val="accent6">
              <a:lumMod val="20000"/>
              <a:lumOff val="80000"/>
            </a:schemeClr>
          </a:solidFill>
        </p:spPr>
        <p:txBody>
          <a:bodyPr wrap="square" rtlCol="0">
            <a:spAutoFit/>
          </a:bodyPr>
          <a:lstStyle/>
          <a:p>
            <a:pPr marL="285750" indent="-285750" algn="just">
              <a:buFont typeface="Arial" panose="020B0604020202020204" pitchFamily="34" charset="0"/>
              <a:buChar char="•"/>
            </a:pPr>
            <a:r>
              <a:rPr lang="en-US" sz="2400" dirty="0" err="1">
                <a:ea typeface="Times New Roman" panose="02020603050405020304" pitchFamily="18" charset="0"/>
              </a:rPr>
              <a:t>Khi</a:t>
            </a:r>
            <a:r>
              <a:rPr lang="en-US" sz="2400" dirty="0">
                <a:ea typeface="Times New Roman" panose="02020603050405020304" pitchFamily="18" charset="0"/>
              </a:rPr>
              <a:t> </a:t>
            </a:r>
            <a:r>
              <a:rPr lang="en-US" sz="2400" dirty="0" err="1">
                <a:ea typeface="Times New Roman" panose="02020603050405020304" pitchFamily="18" charset="0"/>
              </a:rPr>
              <a:t>nhỏ</a:t>
            </a:r>
            <a:r>
              <a:rPr lang="en-US" sz="2400" dirty="0">
                <a:ea typeface="Times New Roman" panose="02020603050405020304" pitchFamily="18" charset="0"/>
              </a:rPr>
              <a:t> </a:t>
            </a:r>
            <a:r>
              <a:rPr lang="en-US" sz="2400" dirty="0" err="1">
                <a:ea typeface="Times New Roman" panose="02020603050405020304" pitchFamily="18" charset="0"/>
              </a:rPr>
              <a:t>một</a:t>
            </a:r>
            <a:r>
              <a:rPr lang="en-US" sz="2400" dirty="0">
                <a:ea typeface="Times New Roman" panose="02020603050405020304" pitchFamily="18" charset="0"/>
              </a:rPr>
              <a:t> </a:t>
            </a:r>
            <a:r>
              <a:rPr lang="en-US" sz="2400" dirty="0" err="1">
                <a:ea typeface="Times New Roman" panose="02020603050405020304" pitchFamily="18" charset="0"/>
              </a:rPr>
              <a:t>giọt</a:t>
            </a:r>
            <a:r>
              <a:rPr lang="en-US" sz="2400" dirty="0">
                <a:ea typeface="Times New Roman" panose="02020603050405020304" pitchFamily="18" charset="0"/>
              </a:rPr>
              <a:t> </a:t>
            </a:r>
            <a:r>
              <a:rPr lang="en-US" sz="2400" dirty="0" err="1">
                <a:ea typeface="Times New Roman" panose="02020603050405020304" pitchFamily="18" charset="0"/>
              </a:rPr>
              <a:t>nước</a:t>
            </a:r>
            <a:r>
              <a:rPr lang="en-US" sz="2400" dirty="0">
                <a:ea typeface="Times New Roman" panose="02020603050405020304" pitchFamily="18" charset="0"/>
              </a:rPr>
              <a:t> </a:t>
            </a:r>
            <a:r>
              <a:rPr lang="en-US" sz="2400" dirty="0" err="1">
                <a:ea typeface="Times New Roman" panose="02020603050405020304" pitchFamily="18" charset="0"/>
              </a:rPr>
              <a:t>hoa</a:t>
            </a:r>
            <a:r>
              <a:rPr lang="en-US" sz="2400" dirty="0">
                <a:ea typeface="Times New Roman" panose="02020603050405020304" pitchFamily="18" charset="0"/>
              </a:rPr>
              <a:t> hay </a:t>
            </a:r>
            <a:r>
              <a:rPr lang="en-US" sz="2400" dirty="0" err="1">
                <a:ea typeface="Times New Roman" panose="02020603050405020304" pitchFamily="18" charset="0"/>
              </a:rPr>
              <a:t>dầu</a:t>
            </a:r>
            <a:r>
              <a:rPr lang="en-US" sz="2400" dirty="0">
                <a:ea typeface="Times New Roman" panose="02020603050405020304" pitchFamily="18" charset="0"/>
              </a:rPr>
              <a:t> </a:t>
            </a:r>
            <a:r>
              <a:rPr lang="en-US" sz="2400" dirty="0" err="1">
                <a:ea typeface="Times New Roman" panose="02020603050405020304" pitchFamily="18" charset="0"/>
              </a:rPr>
              <a:t>gió</a:t>
            </a:r>
            <a:r>
              <a:rPr lang="en-US" sz="2400" dirty="0">
                <a:ea typeface="Times New Roman" panose="02020603050405020304" pitchFamily="18" charset="0"/>
              </a:rPr>
              <a:t> </a:t>
            </a:r>
            <a:r>
              <a:rPr lang="en-US" sz="2400" dirty="0" err="1">
                <a:ea typeface="Times New Roman" panose="02020603050405020304" pitchFamily="18" charset="0"/>
              </a:rPr>
              <a:t>ra</a:t>
            </a:r>
            <a:r>
              <a:rPr lang="en-US" sz="2400" dirty="0">
                <a:ea typeface="Times New Roman" panose="02020603050405020304" pitchFamily="18" charset="0"/>
              </a:rPr>
              <a:t> </a:t>
            </a:r>
            <a:r>
              <a:rPr lang="en-US" sz="2400" dirty="0" err="1">
                <a:ea typeface="Times New Roman" panose="02020603050405020304" pitchFamily="18" charset="0"/>
              </a:rPr>
              <a:t>bàn</a:t>
            </a:r>
            <a:r>
              <a:rPr lang="en-US" sz="2400" dirty="0">
                <a:ea typeface="Times New Roman" panose="02020603050405020304" pitchFamily="18" charset="0"/>
              </a:rPr>
              <a:t>, </a:t>
            </a:r>
            <a:r>
              <a:rPr lang="en-US" sz="2400" dirty="0" err="1">
                <a:ea typeface="Times New Roman" panose="02020603050405020304" pitchFamily="18" charset="0"/>
              </a:rPr>
              <a:t>mùi</a:t>
            </a:r>
            <a:r>
              <a:rPr lang="en-US" sz="2400" dirty="0">
                <a:ea typeface="Times New Roman" panose="02020603050405020304" pitchFamily="18" charset="0"/>
              </a:rPr>
              <a:t> </a:t>
            </a:r>
            <a:r>
              <a:rPr lang="en-US" sz="2400" dirty="0" err="1">
                <a:ea typeface="Times New Roman" panose="02020603050405020304" pitchFamily="18" charset="0"/>
              </a:rPr>
              <a:t>nước</a:t>
            </a:r>
            <a:r>
              <a:rPr lang="en-US" sz="2400" dirty="0">
                <a:ea typeface="Times New Roman" panose="02020603050405020304" pitchFamily="18" charset="0"/>
              </a:rPr>
              <a:t> </a:t>
            </a:r>
            <a:r>
              <a:rPr lang="en-US" sz="2400" dirty="0" err="1">
                <a:ea typeface="Times New Roman" panose="02020603050405020304" pitchFamily="18" charset="0"/>
              </a:rPr>
              <a:t>hoa</a:t>
            </a:r>
            <a:r>
              <a:rPr lang="en-US" sz="2400" dirty="0">
                <a:ea typeface="Times New Roman" panose="02020603050405020304" pitchFamily="18" charset="0"/>
              </a:rPr>
              <a:t> (</a:t>
            </a:r>
            <a:r>
              <a:rPr lang="en-US" sz="2400" dirty="0" err="1">
                <a:ea typeface="Times New Roman" panose="02020603050405020304" pitchFamily="18" charset="0"/>
              </a:rPr>
              <a:t>dầu</a:t>
            </a:r>
            <a:r>
              <a:rPr lang="en-US" sz="2400" dirty="0">
                <a:ea typeface="Times New Roman" panose="02020603050405020304" pitchFamily="18" charset="0"/>
              </a:rPr>
              <a:t> </a:t>
            </a:r>
            <a:r>
              <a:rPr lang="en-US" sz="2400" dirty="0" err="1">
                <a:ea typeface="Times New Roman" panose="02020603050405020304" pitchFamily="18" charset="0"/>
              </a:rPr>
              <a:t>gió</a:t>
            </a:r>
            <a:r>
              <a:rPr lang="en-US" sz="2400" dirty="0">
                <a:ea typeface="Times New Roman" panose="02020603050405020304" pitchFamily="18" charset="0"/>
              </a:rPr>
              <a:t>) </a:t>
            </a:r>
            <a:r>
              <a:rPr lang="en-US" sz="2400" dirty="0" err="1">
                <a:ea typeface="Times New Roman" panose="02020603050405020304" pitchFamily="18" charset="0"/>
              </a:rPr>
              <a:t>sẽ</a:t>
            </a:r>
            <a:r>
              <a:rPr lang="en-US" sz="2400" dirty="0">
                <a:ea typeface="Times New Roman" panose="02020603050405020304" pitchFamily="18" charset="0"/>
              </a:rPr>
              <a:t> </a:t>
            </a:r>
            <a:r>
              <a:rPr lang="en-US" sz="2400" dirty="0" err="1">
                <a:ea typeface="Times New Roman" panose="02020603050405020304" pitchFamily="18" charset="0"/>
              </a:rPr>
              <a:t>lan</a:t>
            </a:r>
            <a:r>
              <a:rPr lang="en-US" sz="2400" dirty="0">
                <a:ea typeface="Times New Roman" panose="02020603050405020304" pitchFamily="18" charset="0"/>
              </a:rPr>
              <a:t> </a:t>
            </a:r>
            <a:r>
              <a:rPr lang="en-US" sz="2400" dirty="0" err="1">
                <a:ea typeface="Times New Roman" panose="02020603050405020304" pitchFamily="18" charset="0"/>
              </a:rPr>
              <a:t>tỏa</a:t>
            </a:r>
            <a:r>
              <a:rPr lang="en-US" sz="2400" dirty="0">
                <a:ea typeface="Times New Roman" panose="02020603050405020304" pitchFamily="18" charset="0"/>
              </a:rPr>
              <a:t> </a:t>
            </a:r>
            <a:r>
              <a:rPr lang="en-US" sz="2400" dirty="0" err="1">
                <a:ea typeface="Times New Roman" panose="02020603050405020304" pitchFamily="18" charset="0"/>
              </a:rPr>
              <a:t>khắp</a:t>
            </a:r>
            <a:r>
              <a:rPr lang="en-US" sz="2400" dirty="0">
                <a:ea typeface="Times New Roman" panose="02020603050405020304" pitchFamily="18" charset="0"/>
              </a:rPr>
              <a:t> </a:t>
            </a:r>
            <a:r>
              <a:rPr lang="en-US" sz="2400" dirty="0" err="1">
                <a:ea typeface="Times New Roman" panose="02020603050405020304" pitchFamily="18" charset="0"/>
              </a:rPr>
              <a:t>phòng</a:t>
            </a:r>
            <a:r>
              <a:rPr lang="en-US" sz="2400" dirty="0">
                <a:ea typeface="Times New Roman" panose="02020603050405020304" pitchFamily="18" charset="0"/>
              </a:rPr>
              <a:t> do </a:t>
            </a:r>
            <a:r>
              <a:rPr lang="en-US" sz="2400" dirty="0" err="1">
                <a:ea typeface="Times New Roman" panose="02020603050405020304" pitchFamily="18" charset="0"/>
              </a:rPr>
              <a:t>hiện</a:t>
            </a:r>
            <a:r>
              <a:rPr lang="en-US" sz="2400" dirty="0">
                <a:ea typeface="Times New Roman" panose="02020603050405020304" pitchFamily="18" charset="0"/>
              </a:rPr>
              <a:t> </a:t>
            </a:r>
            <a:r>
              <a:rPr lang="en-US" sz="2400" dirty="0" err="1">
                <a:ea typeface="Times New Roman" panose="02020603050405020304" pitchFamily="18" charset="0"/>
              </a:rPr>
              <a:t>tượng</a:t>
            </a:r>
            <a:r>
              <a:rPr lang="en-US" sz="2400" dirty="0">
                <a:ea typeface="Times New Roman" panose="02020603050405020304" pitchFamily="18" charset="0"/>
              </a:rPr>
              <a:t> </a:t>
            </a:r>
            <a:r>
              <a:rPr lang="en-US" sz="2400" dirty="0" err="1">
                <a:ea typeface="Times New Roman" panose="02020603050405020304" pitchFamily="18" charset="0"/>
              </a:rPr>
              <a:t>khuếch</a:t>
            </a:r>
            <a:r>
              <a:rPr lang="en-US" sz="2400" dirty="0">
                <a:ea typeface="Times New Roman" panose="02020603050405020304" pitchFamily="18" charset="0"/>
              </a:rPr>
              <a:t> </a:t>
            </a:r>
            <a:r>
              <a:rPr lang="en-US" sz="2400" dirty="0" err="1">
                <a:ea typeface="Times New Roman" panose="02020603050405020304" pitchFamily="18" charset="0"/>
              </a:rPr>
              <a:t>tán</a:t>
            </a:r>
            <a:r>
              <a:rPr lang="en-US" sz="2400" dirty="0">
                <a:ea typeface="Times New Roman" panose="02020603050405020304" pitchFamily="18" charset="0"/>
              </a:rPr>
              <a:t> </a:t>
            </a:r>
            <a:r>
              <a:rPr lang="en-US" sz="2400" dirty="0" err="1">
                <a:ea typeface="Times New Roman" panose="02020603050405020304" pitchFamily="18" charset="0"/>
              </a:rPr>
              <a:t>trong</a:t>
            </a:r>
            <a:r>
              <a:rPr lang="en-US" sz="2400" dirty="0">
                <a:ea typeface="Times New Roman" panose="02020603050405020304" pitchFamily="18" charset="0"/>
              </a:rPr>
              <a:t> </a:t>
            </a:r>
            <a:r>
              <a:rPr lang="en-US" sz="2400" dirty="0" err="1">
                <a:ea typeface="Times New Roman" panose="02020603050405020304" pitchFamily="18" charset="0"/>
              </a:rPr>
              <a:t>không</a:t>
            </a:r>
            <a:r>
              <a:rPr lang="en-US" sz="2400" dirty="0">
                <a:ea typeface="Times New Roman" panose="02020603050405020304" pitchFamily="18" charset="0"/>
              </a:rPr>
              <a:t> </a:t>
            </a:r>
            <a:r>
              <a:rPr lang="en-US" sz="2400" dirty="0" err="1">
                <a:ea typeface="Times New Roman" panose="02020603050405020304" pitchFamily="18" charset="0"/>
              </a:rPr>
              <a:t>khí</a:t>
            </a:r>
            <a:r>
              <a:rPr lang="en-US" sz="2400" dirty="0">
                <a:ea typeface="Times New Roman" panose="02020603050405020304" pitchFamily="18" charset="0"/>
              </a:rPr>
              <a:t>.</a:t>
            </a:r>
          </a:p>
          <a:p>
            <a:pPr algn="just"/>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p:nvPr/>
        </p:nvSpPr>
        <p:spPr>
          <a:xfrm>
            <a:off x="837299" y="424602"/>
            <a:ext cx="7718893" cy="1648201"/>
          </a:xfrm>
          <a:custGeom>
            <a:avLst/>
            <a:gdLst/>
            <a:ahLst/>
            <a:cxnLst/>
            <a:rect l="l" t="t" r="r" b="b"/>
            <a:pathLst>
              <a:path w="19232" h="4057" extrusionOk="0">
                <a:moveTo>
                  <a:pt x="0" y="1"/>
                </a:moveTo>
                <a:lnTo>
                  <a:pt x="212" y="4057"/>
                </a:lnTo>
                <a:lnTo>
                  <a:pt x="18721" y="3812"/>
                </a:lnTo>
                <a:lnTo>
                  <a:pt x="19231" y="1"/>
                </a:lnTo>
                <a:close/>
              </a:path>
            </a:pathLst>
          </a:custGeom>
          <a:solidFill>
            <a:schemeClr val="accent3"/>
          </a:solidFill>
          <a:ln>
            <a:noFill/>
          </a:ln>
        </p:spPr>
        <p:txBody>
          <a:bodyPr spcFirstLastPara="1" wrap="square" lIns="91425" tIns="91425" rIns="91425" bIns="91425" anchor="ctr" anchorCtr="0">
            <a:noAutofit/>
          </a:bodyPr>
          <a:lstStyle/>
          <a:p>
            <a:pPr marL="0" marR="0" algn="ctr">
              <a:lnSpc>
                <a:spcPct val="150000"/>
              </a:lnSpc>
              <a:spcBef>
                <a:spcPts val="1200"/>
              </a:spcBef>
              <a:spcAft>
                <a:spcPts val="0"/>
              </a:spcAft>
            </a:pPr>
            <a:r>
              <a:rPr lang="en-US" sz="3000" b="1" kern="0">
                <a:solidFill>
                  <a:schemeClr val="bg1"/>
                </a:solidFill>
                <a:effectLst/>
                <a:latin typeface="+mj-lt"/>
                <a:ea typeface="Times New Roman" panose="02020603050405020304" pitchFamily="18" charset="0"/>
                <a:cs typeface="Times New Roman" panose="02020603050405020304" pitchFamily="18" charset="0"/>
              </a:rPr>
              <a:t>CHỦ ĐỀ 6: TRAO ĐỔI CHẤT VÀ CHUYỂN HÓA NĂNG LƯỢNG Ở TẾ BÀO</a:t>
            </a:r>
          </a:p>
        </p:txBody>
      </p:sp>
      <p:sp>
        <p:nvSpPr>
          <p:cNvPr id="456" name="Google Shape;456;p44"/>
          <p:cNvSpPr/>
          <p:nvPr/>
        </p:nvSpPr>
        <p:spPr>
          <a:xfrm>
            <a:off x="138793" y="2458141"/>
            <a:ext cx="3008896" cy="2580028"/>
          </a:xfrm>
          <a:custGeom>
            <a:avLst/>
            <a:gdLst/>
            <a:ahLst/>
            <a:cxnLst/>
            <a:rect l="l" t="t" r="r" b="b"/>
            <a:pathLst>
              <a:path w="28663" h="24578" extrusionOk="0">
                <a:moveTo>
                  <a:pt x="10100" y="0"/>
                </a:moveTo>
                <a:cubicBezTo>
                  <a:pt x="6309" y="0"/>
                  <a:pt x="2827" y="2514"/>
                  <a:pt x="1673" y="5699"/>
                </a:cubicBezTo>
                <a:cubicBezTo>
                  <a:pt x="1" y="10205"/>
                  <a:pt x="891" y="15646"/>
                  <a:pt x="3796" y="19859"/>
                </a:cubicBezTo>
                <a:cubicBezTo>
                  <a:pt x="6072" y="22987"/>
                  <a:pt x="10057" y="24578"/>
                  <a:pt x="13968" y="24578"/>
                </a:cubicBezTo>
                <a:cubicBezTo>
                  <a:pt x="16689" y="24578"/>
                  <a:pt x="19375" y="23807"/>
                  <a:pt x="21425" y="22248"/>
                </a:cubicBezTo>
                <a:cubicBezTo>
                  <a:pt x="24460" y="20081"/>
                  <a:pt x="28662" y="13664"/>
                  <a:pt x="25845" y="10243"/>
                </a:cubicBezTo>
                <a:cubicBezTo>
                  <a:pt x="24085" y="8669"/>
                  <a:pt x="21273" y="8484"/>
                  <a:pt x="19758" y="6573"/>
                </a:cubicBezTo>
                <a:cubicBezTo>
                  <a:pt x="17733" y="4575"/>
                  <a:pt x="16294" y="1936"/>
                  <a:pt x="13471" y="698"/>
                </a:cubicBezTo>
                <a:cubicBezTo>
                  <a:pt x="12355" y="218"/>
                  <a:pt x="11214" y="0"/>
                  <a:pt x="1010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44"/>
          <p:cNvGrpSpPr/>
          <p:nvPr/>
        </p:nvGrpSpPr>
        <p:grpSpPr>
          <a:xfrm>
            <a:off x="443109" y="3143483"/>
            <a:ext cx="1939281" cy="1575415"/>
            <a:chOff x="4920825" y="1332975"/>
            <a:chExt cx="2151625" cy="1961975"/>
          </a:xfrm>
        </p:grpSpPr>
        <p:sp>
          <p:nvSpPr>
            <p:cNvPr id="458" name="Google Shape;458;p44"/>
            <p:cNvSpPr/>
            <p:nvPr/>
          </p:nvSpPr>
          <p:spPr>
            <a:xfrm>
              <a:off x="5149900" y="1602650"/>
              <a:ext cx="165250" cy="225825"/>
            </a:xfrm>
            <a:custGeom>
              <a:avLst/>
              <a:gdLst/>
              <a:ahLst/>
              <a:cxnLst/>
              <a:rect l="l" t="t" r="r" b="b"/>
              <a:pathLst>
                <a:path w="6610" h="9033" extrusionOk="0">
                  <a:moveTo>
                    <a:pt x="5077" y="1"/>
                  </a:moveTo>
                  <a:lnTo>
                    <a:pt x="1814" y="3742"/>
                  </a:lnTo>
                  <a:lnTo>
                    <a:pt x="3000" y="7187"/>
                  </a:lnTo>
                  <a:lnTo>
                    <a:pt x="281" y="5489"/>
                  </a:lnTo>
                  <a:lnTo>
                    <a:pt x="1" y="5802"/>
                  </a:lnTo>
                  <a:lnTo>
                    <a:pt x="3692" y="9033"/>
                  </a:lnTo>
                  <a:cubicBezTo>
                    <a:pt x="4434" y="8225"/>
                    <a:pt x="5604" y="7483"/>
                    <a:pt x="6478" y="6989"/>
                  </a:cubicBezTo>
                  <a:lnTo>
                    <a:pt x="6478" y="6972"/>
                  </a:lnTo>
                  <a:lnTo>
                    <a:pt x="5159" y="3001"/>
                  </a:lnTo>
                  <a:cubicBezTo>
                    <a:pt x="5159" y="3001"/>
                    <a:pt x="6610" y="1336"/>
                    <a:pt x="5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4"/>
            <p:cNvSpPr/>
            <p:nvPr/>
          </p:nvSpPr>
          <p:spPr>
            <a:xfrm>
              <a:off x="5785675" y="2097500"/>
              <a:ext cx="191200" cy="168550"/>
            </a:xfrm>
            <a:custGeom>
              <a:avLst/>
              <a:gdLst/>
              <a:ahLst/>
              <a:cxnLst/>
              <a:rect l="l" t="t" r="r" b="b"/>
              <a:pathLst>
                <a:path w="7648" h="6742" extrusionOk="0">
                  <a:moveTo>
                    <a:pt x="1912" y="1"/>
                  </a:moveTo>
                  <a:cubicBezTo>
                    <a:pt x="1912" y="1"/>
                    <a:pt x="1846" y="50"/>
                    <a:pt x="1747" y="166"/>
                  </a:cubicBezTo>
                  <a:cubicBezTo>
                    <a:pt x="1302" y="643"/>
                    <a:pt x="115" y="2143"/>
                    <a:pt x="17" y="4434"/>
                  </a:cubicBezTo>
                  <a:cubicBezTo>
                    <a:pt x="0" y="4681"/>
                    <a:pt x="17" y="4945"/>
                    <a:pt x="33" y="5225"/>
                  </a:cubicBezTo>
                  <a:lnTo>
                    <a:pt x="1450" y="6741"/>
                  </a:lnTo>
                  <a:cubicBezTo>
                    <a:pt x="1533" y="6478"/>
                    <a:pt x="1665" y="6231"/>
                    <a:pt x="1879" y="6049"/>
                  </a:cubicBezTo>
                  <a:cubicBezTo>
                    <a:pt x="2917" y="5093"/>
                    <a:pt x="7515" y="4039"/>
                    <a:pt x="7515" y="4039"/>
                  </a:cubicBezTo>
                  <a:lnTo>
                    <a:pt x="7647" y="3874"/>
                  </a:lnTo>
                  <a:lnTo>
                    <a:pt x="1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4"/>
            <p:cNvSpPr/>
            <p:nvPr/>
          </p:nvSpPr>
          <p:spPr>
            <a:xfrm>
              <a:off x="4920825" y="2165425"/>
              <a:ext cx="135975" cy="192500"/>
            </a:xfrm>
            <a:custGeom>
              <a:avLst/>
              <a:gdLst/>
              <a:ahLst/>
              <a:cxnLst/>
              <a:rect l="l" t="t" r="r" b="b"/>
              <a:pathLst>
                <a:path w="5439" h="7700" extrusionOk="0">
                  <a:moveTo>
                    <a:pt x="110" y="1"/>
                  </a:moveTo>
                  <a:cubicBezTo>
                    <a:pt x="74" y="1"/>
                    <a:pt x="38" y="2"/>
                    <a:pt x="0" y="3"/>
                  </a:cubicBezTo>
                  <a:lnTo>
                    <a:pt x="214" y="4980"/>
                  </a:lnTo>
                  <a:lnTo>
                    <a:pt x="3461" y="6645"/>
                  </a:lnTo>
                  <a:lnTo>
                    <a:pt x="313" y="7288"/>
                  </a:lnTo>
                  <a:lnTo>
                    <a:pt x="330" y="7700"/>
                  </a:lnTo>
                  <a:lnTo>
                    <a:pt x="5439" y="7485"/>
                  </a:lnTo>
                  <a:cubicBezTo>
                    <a:pt x="5258" y="6843"/>
                    <a:pt x="4879" y="5112"/>
                    <a:pt x="5389" y="3860"/>
                  </a:cubicBezTo>
                  <a:lnTo>
                    <a:pt x="2126" y="2113"/>
                  </a:lnTo>
                  <a:cubicBezTo>
                    <a:pt x="2126" y="2113"/>
                    <a:pt x="2031"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4"/>
            <p:cNvSpPr/>
            <p:nvPr/>
          </p:nvSpPr>
          <p:spPr>
            <a:xfrm>
              <a:off x="5233550" y="1766650"/>
              <a:ext cx="506825" cy="657625"/>
            </a:xfrm>
            <a:custGeom>
              <a:avLst/>
              <a:gdLst/>
              <a:ahLst/>
              <a:cxnLst/>
              <a:rect l="l" t="t" r="r" b="b"/>
              <a:pathLst>
                <a:path w="20273" h="26305" extrusionOk="0">
                  <a:moveTo>
                    <a:pt x="3906" y="0"/>
                  </a:moveTo>
                  <a:cubicBezTo>
                    <a:pt x="3906" y="0"/>
                    <a:pt x="3428" y="231"/>
                    <a:pt x="2786" y="594"/>
                  </a:cubicBezTo>
                  <a:cubicBezTo>
                    <a:pt x="1912" y="1088"/>
                    <a:pt x="742" y="1846"/>
                    <a:pt x="0" y="2637"/>
                  </a:cubicBezTo>
                  <a:cubicBezTo>
                    <a:pt x="0" y="2637"/>
                    <a:pt x="6203" y="17885"/>
                    <a:pt x="8938" y="17885"/>
                  </a:cubicBezTo>
                  <a:cubicBezTo>
                    <a:pt x="8959" y="17885"/>
                    <a:pt x="8979" y="17884"/>
                    <a:pt x="8999" y="17882"/>
                  </a:cubicBezTo>
                  <a:lnTo>
                    <a:pt x="9856" y="17783"/>
                  </a:lnTo>
                  <a:cubicBezTo>
                    <a:pt x="9995" y="17769"/>
                    <a:pt x="10135" y="17761"/>
                    <a:pt x="10273" y="17761"/>
                  </a:cubicBezTo>
                  <a:cubicBezTo>
                    <a:pt x="11366" y="17761"/>
                    <a:pt x="12423" y="18215"/>
                    <a:pt x="13169" y="19020"/>
                  </a:cubicBezTo>
                  <a:lnTo>
                    <a:pt x="19959" y="26304"/>
                  </a:lnTo>
                  <a:cubicBezTo>
                    <a:pt x="20058" y="26222"/>
                    <a:pt x="20157" y="26139"/>
                    <a:pt x="20272" y="26057"/>
                  </a:cubicBezTo>
                  <a:lnTo>
                    <a:pt x="3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4"/>
            <p:cNvSpPr/>
            <p:nvPr/>
          </p:nvSpPr>
          <p:spPr>
            <a:xfrm>
              <a:off x="5732525" y="2198450"/>
              <a:ext cx="388550" cy="456150"/>
            </a:xfrm>
            <a:custGeom>
              <a:avLst/>
              <a:gdLst/>
              <a:ahLst/>
              <a:cxnLst/>
              <a:rect l="l" t="t" r="r" b="b"/>
              <a:pathLst>
                <a:path w="15542" h="18246" extrusionOk="0">
                  <a:moveTo>
                    <a:pt x="9641" y="1"/>
                  </a:moveTo>
                  <a:lnTo>
                    <a:pt x="9641" y="1"/>
                  </a:lnTo>
                  <a:cubicBezTo>
                    <a:pt x="9641" y="1"/>
                    <a:pt x="9213" y="99"/>
                    <a:pt x="8603" y="248"/>
                  </a:cubicBezTo>
                  <a:cubicBezTo>
                    <a:pt x="8521" y="281"/>
                    <a:pt x="8438" y="297"/>
                    <a:pt x="8356" y="314"/>
                  </a:cubicBezTo>
                  <a:cubicBezTo>
                    <a:pt x="7565" y="528"/>
                    <a:pt x="6527" y="841"/>
                    <a:pt x="5637" y="1171"/>
                  </a:cubicBezTo>
                  <a:cubicBezTo>
                    <a:pt x="5571" y="1187"/>
                    <a:pt x="5488" y="1220"/>
                    <a:pt x="5422" y="1253"/>
                  </a:cubicBezTo>
                  <a:cubicBezTo>
                    <a:pt x="4796" y="1500"/>
                    <a:pt x="4269" y="1748"/>
                    <a:pt x="4005" y="2011"/>
                  </a:cubicBezTo>
                  <a:cubicBezTo>
                    <a:pt x="3923" y="2077"/>
                    <a:pt x="3857" y="2160"/>
                    <a:pt x="3791" y="2242"/>
                  </a:cubicBezTo>
                  <a:cubicBezTo>
                    <a:pt x="3758" y="2291"/>
                    <a:pt x="3725" y="2357"/>
                    <a:pt x="3692" y="2423"/>
                  </a:cubicBezTo>
                  <a:cubicBezTo>
                    <a:pt x="3642" y="2506"/>
                    <a:pt x="3609" y="2605"/>
                    <a:pt x="3576" y="2703"/>
                  </a:cubicBezTo>
                  <a:cubicBezTo>
                    <a:pt x="3230" y="3775"/>
                    <a:pt x="3741" y="5209"/>
                    <a:pt x="3741" y="5209"/>
                  </a:cubicBezTo>
                  <a:cubicBezTo>
                    <a:pt x="3741" y="5209"/>
                    <a:pt x="3675" y="5439"/>
                    <a:pt x="3593" y="5835"/>
                  </a:cubicBezTo>
                  <a:cubicBezTo>
                    <a:pt x="3576" y="5901"/>
                    <a:pt x="3560" y="5967"/>
                    <a:pt x="3543" y="6049"/>
                  </a:cubicBezTo>
                  <a:cubicBezTo>
                    <a:pt x="3461" y="6412"/>
                    <a:pt x="3362" y="6857"/>
                    <a:pt x="3280" y="7351"/>
                  </a:cubicBezTo>
                  <a:cubicBezTo>
                    <a:pt x="3280" y="7351"/>
                    <a:pt x="2802" y="7466"/>
                    <a:pt x="2143" y="7763"/>
                  </a:cubicBezTo>
                  <a:cubicBezTo>
                    <a:pt x="2060" y="7796"/>
                    <a:pt x="1994" y="7829"/>
                    <a:pt x="1912" y="7862"/>
                  </a:cubicBezTo>
                  <a:cubicBezTo>
                    <a:pt x="1566" y="8010"/>
                    <a:pt x="1170" y="8225"/>
                    <a:pt x="758" y="8488"/>
                  </a:cubicBezTo>
                  <a:cubicBezTo>
                    <a:pt x="709" y="8521"/>
                    <a:pt x="643" y="8554"/>
                    <a:pt x="593" y="8604"/>
                  </a:cubicBezTo>
                  <a:cubicBezTo>
                    <a:pt x="494" y="8653"/>
                    <a:pt x="396" y="8719"/>
                    <a:pt x="297" y="8785"/>
                  </a:cubicBezTo>
                  <a:cubicBezTo>
                    <a:pt x="198" y="8867"/>
                    <a:pt x="99" y="8950"/>
                    <a:pt x="0" y="9032"/>
                  </a:cubicBezTo>
                  <a:lnTo>
                    <a:pt x="2934" y="12197"/>
                  </a:lnTo>
                  <a:cubicBezTo>
                    <a:pt x="2934" y="12197"/>
                    <a:pt x="7087" y="14965"/>
                    <a:pt x="8422" y="18245"/>
                  </a:cubicBezTo>
                  <a:cubicBezTo>
                    <a:pt x="8801" y="17635"/>
                    <a:pt x="9131" y="16993"/>
                    <a:pt x="9411" y="16366"/>
                  </a:cubicBezTo>
                  <a:cubicBezTo>
                    <a:pt x="9444" y="16300"/>
                    <a:pt x="9460" y="16234"/>
                    <a:pt x="9493" y="16168"/>
                  </a:cubicBezTo>
                  <a:cubicBezTo>
                    <a:pt x="10021" y="14949"/>
                    <a:pt x="10334" y="13828"/>
                    <a:pt x="10498" y="13185"/>
                  </a:cubicBezTo>
                  <a:cubicBezTo>
                    <a:pt x="10515" y="13103"/>
                    <a:pt x="10531" y="13037"/>
                    <a:pt x="10548" y="12988"/>
                  </a:cubicBezTo>
                  <a:cubicBezTo>
                    <a:pt x="10597" y="12757"/>
                    <a:pt x="10630" y="12625"/>
                    <a:pt x="10630" y="12625"/>
                  </a:cubicBezTo>
                  <a:cubicBezTo>
                    <a:pt x="10630" y="12625"/>
                    <a:pt x="10943" y="12230"/>
                    <a:pt x="11421" y="11603"/>
                  </a:cubicBezTo>
                  <a:cubicBezTo>
                    <a:pt x="11471" y="11554"/>
                    <a:pt x="11504" y="11504"/>
                    <a:pt x="11553" y="11438"/>
                  </a:cubicBezTo>
                  <a:cubicBezTo>
                    <a:pt x="11965" y="10878"/>
                    <a:pt x="12493" y="10169"/>
                    <a:pt x="13020" y="9411"/>
                  </a:cubicBezTo>
                  <a:cubicBezTo>
                    <a:pt x="13070" y="9362"/>
                    <a:pt x="13103" y="9312"/>
                    <a:pt x="13135" y="9246"/>
                  </a:cubicBezTo>
                  <a:cubicBezTo>
                    <a:pt x="13515" y="8703"/>
                    <a:pt x="13894" y="8126"/>
                    <a:pt x="14240" y="7582"/>
                  </a:cubicBezTo>
                  <a:cubicBezTo>
                    <a:pt x="14273" y="7516"/>
                    <a:pt x="14306" y="7466"/>
                    <a:pt x="14339" y="7401"/>
                  </a:cubicBezTo>
                  <a:cubicBezTo>
                    <a:pt x="14701" y="6807"/>
                    <a:pt x="15014" y="6247"/>
                    <a:pt x="15212" y="5752"/>
                  </a:cubicBezTo>
                  <a:cubicBezTo>
                    <a:pt x="15245" y="5687"/>
                    <a:pt x="15278" y="5621"/>
                    <a:pt x="15295" y="5555"/>
                  </a:cubicBezTo>
                  <a:cubicBezTo>
                    <a:pt x="15426" y="5225"/>
                    <a:pt x="15492" y="4945"/>
                    <a:pt x="15492" y="4731"/>
                  </a:cubicBezTo>
                  <a:cubicBezTo>
                    <a:pt x="15542" y="2819"/>
                    <a:pt x="13877" y="2160"/>
                    <a:pt x="13877" y="2160"/>
                  </a:cubicBezTo>
                  <a:cubicBezTo>
                    <a:pt x="13877" y="2160"/>
                    <a:pt x="13682" y="2198"/>
                    <a:pt x="13366" y="2198"/>
                  </a:cubicBezTo>
                  <a:cubicBezTo>
                    <a:pt x="12881" y="2198"/>
                    <a:pt x="12111" y="2108"/>
                    <a:pt x="11323" y="1649"/>
                  </a:cubicBezTo>
                  <a:cubicBezTo>
                    <a:pt x="10037" y="891"/>
                    <a:pt x="9526" y="149"/>
                    <a:pt x="9526" y="149"/>
                  </a:cubicBezTo>
                  <a:lnTo>
                    <a:pt x="9641"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4"/>
            <p:cNvSpPr/>
            <p:nvPr/>
          </p:nvSpPr>
          <p:spPr>
            <a:xfrm>
              <a:off x="5828100" y="2330200"/>
              <a:ext cx="131475" cy="79750"/>
            </a:xfrm>
            <a:custGeom>
              <a:avLst/>
              <a:gdLst/>
              <a:ahLst/>
              <a:cxnLst/>
              <a:rect l="l" t="t" r="r" b="b"/>
              <a:pathLst>
                <a:path w="5259" h="3190" extrusionOk="0">
                  <a:moveTo>
                    <a:pt x="118" y="0"/>
                  </a:moveTo>
                  <a:cubicBezTo>
                    <a:pt x="91" y="0"/>
                    <a:pt x="67" y="13"/>
                    <a:pt x="50" y="37"/>
                  </a:cubicBezTo>
                  <a:cubicBezTo>
                    <a:pt x="1" y="70"/>
                    <a:pt x="1" y="136"/>
                    <a:pt x="50" y="186"/>
                  </a:cubicBezTo>
                  <a:cubicBezTo>
                    <a:pt x="1451" y="1587"/>
                    <a:pt x="3198" y="2625"/>
                    <a:pt x="5110" y="3185"/>
                  </a:cubicBezTo>
                  <a:lnTo>
                    <a:pt x="5143" y="3185"/>
                  </a:lnTo>
                  <a:cubicBezTo>
                    <a:pt x="5152" y="3188"/>
                    <a:pt x="5160" y="3190"/>
                    <a:pt x="5167" y="3190"/>
                  </a:cubicBezTo>
                  <a:cubicBezTo>
                    <a:pt x="5203" y="3190"/>
                    <a:pt x="5228" y="3160"/>
                    <a:pt x="5242" y="3119"/>
                  </a:cubicBezTo>
                  <a:cubicBezTo>
                    <a:pt x="5258" y="3070"/>
                    <a:pt x="5225" y="3004"/>
                    <a:pt x="5176" y="2988"/>
                  </a:cubicBezTo>
                  <a:cubicBezTo>
                    <a:pt x="3297" y="2444"/>
                    <a:pt x="1566" y="1422"/>
                    <a:pt x="198" y="37"/>
                  </a:cubicBezTo>
                  <a:cubicBezTo>
                    <a:pt x="174" y="13"/>
                    <a:pt x="14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4"/>
            <p:cNvSpPr/>
            <p:nvPr/>
          </p:nvSpPr>
          <p:spPr>
            <a:xfrm>
              <a:off x="5747350" y="2410650"/>
              <a:ext cx="222525" cy="196975"/>
            </a:xfrm>
            <a:custGeom>
              <a:avLst/>
              <a:gdLst/>
              <a:ahLst/>
              <a:cxnLst/>
              <a:rect l="l" t="t" r="r" b="b"/>
              <a:pathLst>
                <a:path w="8901" h="7879" extrusionOk="0">
                  <a:moveTo>
                    <a:pt x="165" y="0"/>
                  </a:moveTo>
                  <a:cubicBezTo>
                    <a:pt x="116" y="33"/>
                    <a:pt x="50" y="66"/>
                    <a:pt x="0" y="116"/>
                  </a:cubicBezTo>
                  <a:lnTo>
                    <a:pt x="8818" y="7878"/>
                  </a:lnTo>
                  <a:cubicBezTo>
                    <a:pt x="8851" y="7812"/>
                    <a:pt x="8867" y="7746"/>
                    <a:pt x="8900" y="7680"/>
                  </a:cubicBezTo>
                  <a:lnTo>
                    <a:pt x="165" y="0"/>
                  </a:ln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4"/>
            <p:cNvSpPr/>
            <p:nvPr/>
          </p:nvSpPr>
          <p:spPr>
            <a:xfrm>
              <a:off x="5780300" y="2392525"/>
              <a:ext cx="215925" cy="135575"/>
            </a:xfrm>
            <a:custGeom>
              <a:avLst/>
              <a:gdLst/>
              <a:ahLst/>
              <a:cxnLst/>
              <a:rect l="l" t="t" r="r" b="b"/>
              <a:pathLst>
                <a:path w="8637" h="5423" extrusionOk="0">
                  <a:moveTo>
                    <a:pt x="232" y="0"/>
                  </a:moveTo>
                  <a:cubicBezTo>
                    <a:pt x="149" y="33"/>
                    <a:pt x="83" y="66"/>
                    <a:pt x="1" y="99"/>
                  </a:cubicBezTo>
                  <a:lnTo>
                    <a:pt x="8587" y="5422"/>
                  </a:lnTo>
                  <a:cubicBezTo>
                    <a:pt x="8604" y="5340"/>
                    <a:pt x="8620" y="5274"/>
                    <a:pt x="8637" y="5225"/>
                  </a:cubicBezTo>
                  <a:lnTo>
                    <a:pt x="232" y="0"/>
                  </a:ln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4"/>
            <p:cNvSpPr/>
            <p:nvPr/>
          </p:nvSpPr>
          <p:spPr>
            <a:xfrm>
              <a:off x="5821100" y="2344300"/>
              <a:ext cx="200275" cy="144250"/>
            </a:xfrm>
            <a:custGeom>
              <a:avLst/>
              <a:gdLst/>
              <a:ahLst/>
              <a:cxnLst/>
              <a:rect l="l" t="t" r="r" b="b"/>
              <a:pathLst>
                <a:path w="8011" h="5770" extrusionOk="0">
                  <a:moveTo>
                    <a:pt x="50" y="1"/>
                  </a:moveTo>
                  <a:cubicBezTo>
                    <a:pt x="33" y="67"/>
                    <a:pt x="17" y="133"/>
                    <a:pt x="0" y="215"/>
                  </a:cubicBezTo>
                  <a:lnTo>
                    <a:pt x="7878" y="5769"/>
                  </a:lnTo>
                  <a:cubicBezTo>
                    <a:pt x="7928" y="5720"/>
                    <a:pt x="7961" y="5654"/>
                    <a:pt x="8010" y="5604"/>
                  </a:cubicBezTo>
                  <a:lnTo>
                    <a:pt x="50" y="1"/>
                  </a:ln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4"/>
            <p:cNvSpPr/>
            <p:nvPr/>
          </p:nvSpPr>
          <p:spPr>
            <a:xfrm>
              <a:off x="5824800" y="2254475"/>
              <a:ext cx="236125" cy="179275"/>
            </a:xfrm>
            <a:custGeom>
              <a:avLst/>
              <a:gdLst/>
              <a:ahLst/>
              <a:cxnLst/>
              <a:rect l="l" t="t" r="r" b="b"/>
              <a:pathLst>
                <a:path w="9445" h="7171" extrusionOk="0">
                  <a:moveTo>
                    <a:pt x="100" y="1"/>
                  </a:moveTo>
                  <a:cubicBezTo>
                    <a:pt x="67" y="50"/>
                    <a:pt x="34" y="116"/>
                    <a:pt x="1" y="182"/>
                  </a:cubicBezTo>
                  <a:lnTo>
                    <a:pt x="9329" y="7170"/>
                  </a:lnTo>
                  <a:cubicBezTo>
                    <a:pt x="9379" y="7121"/>
                    <a:pt x="9412" y="7071"/>
                    <a:pt x="9444" y="7005"/>
                  </a:cubicBezTo>
                  <a:lnTo>
                    <a:pt x="100" y="1"/>
                  </a:ln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4"/>
            <p:cNvSpPr/>
            <p:nvPr/>
          </p:nvSpPr>
          <p:spPr>
            <a:xfrm>
              <a:off x="5868075" y="2227700"/>
              <a:ext cx="222925" cy="160300"/>
            </a:xfrm>
            <a:custGeom>
              <a:avLst/>
              <a:gdLst/>
              <a:ahLst/>
              <a:cxnLst/>
              <a:rect l="l" t="t" r="r" b="b"/>
              <a:pathLst>
                <a:path w="8917" h="6412" extrusionOk="0">
                  <a:moveTo>
                    <a:pt x="215" y="1"/>
                  </a:moveTo>
                  <a:cubicBezTo>
                    <a:pt x="149" y="17"/>
                    <a:pt x="66" y="50"/>
                    <a:pt x="0" y="83"/>
                  </a:cubicBezTo>
                  <a:lnTo>
                    <a:pt x="8818" y="6412"/>
                  </a:lnTo>
                  <a:cubicBezTo>
                    <a:pt x="8851" y="6346"/>
                    <a:pt x="8884" y="6296"/>
                    <a:pt x="8917" y="6231"/>
                  </a:cubicBezTo>
                  <a:lnTo>
                    <a:pt x="215" y="1"/>
                  </a:ln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4"/>
            <p:cNvSpPr/>
            <p:nvPr/>
          </p:nvSpPr>
          <p:spPr>
            <a:xfrm>
              <a:off x="5941400" y="2204625"/>
              <a:ext cx="173500" cy="137650"/>
            </a:xfrm>
            <a:custGeom>
              <a:avLst/>
              <a:gdLst/>
              <a:ahLst/>
              <a:cxnLst/>
              <a:rect l="l" t="t" r="r" b="b"/>
              <a:pathLst>
                <a:path w="6940" h="5506" extrusionOk="0">
                  <a:moveTo>
                    <a:pt x="248" y="1"/>
                  </a:moveTo>
                  <a:cubicBezTo>
                    <a:pt x="166" y="34"/>
                    <a:pt x="83" y="50"/>
                    <a:pt x="1" y="67"/>
                  </a:cubicBezTo>
                  <a:lnTo>
                    <a:pt x="6857" y="5505"/>
                  </a:lnTo>
                  <a:cubicBezTo>
                    <a:pt x="6890" y="5440"/>
                    <a:pt x="6923" y="5374"/>
                    <a:pt x="6940" y="5308"/>
                  </a:cubicBezTo>
                  <a:lnTo>
                    <a:pt x="248" y="1"/>
                  </a:ln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4"/>
            <p:cNvSpPr/>
            <p:nvPr/>
          </p:nvSpPr>
          <p:spPr>
            <a:xfrm>
              <a:off x="5042775" y="2210675"/>
              <a:ext cx="899900" cy="535325"/>
            </a:xfrm>
            <a:custGeom>
              <a:avLst/>
              <a:gdLst/>
              <a:ahLst/>
              <a:cxnLst/>
              <a:rect l="l" t="t" r="r" b="b"/>
              <a:pathLst>
                <a:path w="35996" h="21413" extrusionOk="0">
                  <a:moveTo>
                    <a:pt x="17904" y="0"/>
                  </a:moveTo>
                  <a:cubicBezTo>
                    <a:pt x="17766" y="0"/>
                    <a:pt x="17626" y="8"/>
                    <a:pt x="17487" y="22"/>
                  </a:cubicBezTo>
                  <a:lnTo>
                    <a:pt x="16630" y="121"/>
                  </a:lnTo>
                  <a:lnTo>
                    <a:pt x="544" y="1951"/>
                  </a:lnTo>
                  <a:cubicBezTo>
                    <a:pt x="528" y="1984"/>
                    <a:pt x="528" y="2017"/>
                    <a:pt x="511" y="2050"/>
                  </a:cubicBezTo>
                  <a:cubicBezTo>
                    <a:pt x="1" y="3302"/>
                    <a:pt x="380" y="5033"/>
                    <a:pt x="561" y="5675"/>
                  </a:cubicBezTo>
                  <a:cubicBezTo>
                    <a:pt x="594" y="5840"/>
                    <a:pt x="627" y="5923"/>
                    <a:pt x="627" y="5923"/>
                  </a:cubicBezTo>
                  <a:cubicBezTo>
                    <a:pt x="4989" y="6381"/>
                    <a:pt x="8136" y="6531"/>
                    <a:pt x="10384" y="6531"/>
                  </a:cubicBezTo>
                  <a:cubicBezTo>
                    <a:pt x="14599" y="6531"/>
                    <a:pt x="15658" y="6005"/>
                    <a:pt x="15658" y="6005"/>
                  </a:cubicBezTo>
                  <a:cubicBezTo>
                    <a:pt x="21781" y="18213"/>
                    <a:pt x="26155" y="21412"/>
                    <a:pt x="29768" y="21412"/>
                  </a:cubicBezTo>
                  <a:cubicBezTo>
                    <a:pt x="30793" y="21412"/>
                    <a:pt x="31757" y="21155"/>
                    <a:pt x="32683" y="20772"/>
                  </a:cubicBezTo>
                  <a:cubicBezTo>
                    <a:pt x="34100" y="20195"/>
                    <a:pt x="35188" y="19042"/>
                    <a:pt x="35995" y="17756"/>
                  </a:cubicBezTo>
                  <a:cubicBezTo>
                    <a:pt x="34677" y="14476"/>
                    <a:pt x="30524" y="11708"/>
                    <a:pt x="30524" y="11708"/>
                  </a:cubicBezTo>
                  <a:lnTo>
                    <a:pt x="27590" y="8543"/>
                  </a:lnTo>
                  <a:lnTo>
                    <a:pt x="20800" y="1259"/>
                  </a:lnTo>
                  <a:cubicBezTo>
                    <a:pt x="20054" y="454"/>
                    <a:pt x="18997" y="0"/>
                    <a:pt x="17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4"/>
            <p:cNvSpPr/>
            <p:nvPr/>
          </p:nvSpPr>
          <p:spPr>
            <a:xfrm>
              <a:off x="5069975" y="2307050"/>
              <a:ext cx="829850" cy="357525"/>
            </a:xfrm>
            <a:custGeom>
              <a:avLst/>
              <a:gdLst/>
              <a:ahLst/>
              <a:cxnLst/>
              <a:rect l="l" t="t" r="r" b="b"/>
              <a:pathLst>
                <a:path w="33194" h="14301" extrusionOk="0">
                  <a:moveTo>
                    <a:pt x="15401" y="0"/>
                  </a:moveTo>
                  <a:cubicBezTo>
                    <a:pt x="15287" y="0"/>
                    <a:pt x="15173" y="24"/>
                    <a:pt x="15064" y="73"/>
                  </a:cubicBezTo>
                  <a:cubicBezTo>
                    <a:pt x="13308" y="905"/>
                    <a:pt x="10275" y="1141"/>
                    <a:pt x="7397" y="1141"/>
                  </a:cubicBezTo>
                  <a:cubicBezTo>
                    <a:pt x="3657" y="1141"/>
                    <a:pt x="181" y="742"/>
                    <a:pt x="116" y="733"/>
                  </a:cubicBezTo>
                  <a:cubicBezTo>
                    <a:pt x="66" y="733"/>
                    <a:pt x="17" y="766"/>
                    <a:pt x="17" y="832"/>
                  </a:cubicBezTo>
                  <a:cubicBezTo>
                    <a:pt x="0" y="881"/>
                    <a:pt x="50" y="931"/>
                    <a:pt x="99" y="947"/>
                  </a:cubicBezTo>
                  <a:cubicBezTo>
                    <a:pt x="347" y="974"/>
                    <a:pt x="3705" y="1353"/>
                    <a:pt x="7341" y="1353"/>
                  </a:cubicBezTo>
                  <a:cubicBezTo>
                    <a:pt x="10247" y="1353"/>
                    <a:pt x="13331" y="1111"/>
                    <a:pt x="15147" y="255"/>
                  </a:cubicBezTo>
                  <a:cubicBezTo>
                    <a:pt x="15229" y="218"/>
                    <a:pt x="15316" y="201"/>
                    <a:pt x="15402" y="201"/>
                  </a:cubicBezTo>
                  <a:cubicBezTo>
                    <a:pt x="15628" y="201"/>
                    <a:pt x="15847" y="320"/>
                    <a:pt x="15954" y="535"/>
                  </a:cubicBezTo>
                  <a:cubicBezTo>
                    <a:pt x="17437" y="3469"/>
                    <a:pt x="22547" y="13126"/>
                    <a:pt x="25711" y="14099"/>
                  </a:cubicBezTo>
                  <a:cubicBezTo>
                    <a:pt x="26090" y="14214"/>
                    <a:pt x="26469" y="14280"/>
                    <a:pt x="26848" y="14297"/>
                  </a:cubicBezTo>
                  <a:cubicBezTo>
                    <a:pt x="26912" y="14299"/>
                    <a:pt x="26977" y="14301"/>
                    <a:pt x="27041" y="14301"/>
                  </a:cubicBezTo>
                  <a:cubicBezTo>
                    <a:pt x="30213" y="14301"/>
                    <a:pt x="33112" y="11165"/>
                    <a:pt x="33144" y="11132"/>
                  </a:cubicBezTo>
                  <a:cubicBezTo>
                    <a:pt x="33193" y="11099"/>
                    <a:pt x="33193" y="11033"/>
                    <a:pt x="33144" y="11000"/>
                  </a:cubicBezTo>
                  <a:cubicBezTo>
                    <a:pt x="33127" y="10976"/>
                    <a:pt x="33103" y="10963"/>
                    <a:pt x="33076" y="10963"/>
                  </a:cubicBezTo>
                  <a:cubicBezTo>
                    <a:pt x="33049" y="10963"/>
                    <a:pt x="33020" y="10976"/>
                    <a:pt x="32996" y="11000"/>
                  </a:cubicBezTo>
                  <a:cubicBezTo>
                    <a:pt x="32967" y="11029"/>
                    <a:pt x="30135" y="14090"/>
                    <a:pt x="27043" y="14090"/>
                  </a:cubicBezTo>
                  <a:cubicBezTo>
                    <a:pt x="26618" y="14090"/>
                    <a:pt x="26188" y="14033"/>
                    <a:pt x="25760" y="13901"/>
                  </a:cubicBezTo>
                  <a:cubicBezTo>
                    <a:pt x="22695" y="12962"/>
                    <a:pt x="17619" y="3370"/>
                    <a:pt x="16135" y="453"/>
                  </a:cubicBezTo>
                  <a:cubicBezTo>
                    <a:pt x="15992" y="166"/>
                    <a:pt x="15701" y="0"/>
                    <a:pt x="15401"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4"/>
            <p:cNvSpPr/>
            <p:nvPr/>
          </p:nvSpPr>
          <p:spPr>
            <a:xfrm>
              <a:off x="5432550" y="2319150"/>
              <a:ext cx="25175" cy="40850"/>
            </a:xfrm>
            <a:custGeom>
              <a:avLst/>
              <a:gdLst/>
              <a:ahLst/>
              <a:cxnLst/>
              <a:rect l="l" t="t" r="r" b="b"/>
              <a:pathLst>
                <a:path w="1007" h="1634" extrusionOk="0">
                  <a:moveTo>
                    <a:pt x="884" y="1"/>
                  </a:moveTo>
                  <a:cubicBezTo>
                    <a:pt x="848" y="1"/>
                    <a:pt x="813" y="19"/>
                    <a:pt x="792" y="51"/>
                  </a:cubicBezTo>
                  <a:lnTo>
                    <a:pt x="17" y="1485"/>
                  </a:lnTo>
                  <a:cubicBezTo>
                    <a:pt x="1" y="1534"/>
                    <a:pt x="17" y="1600"/>
                    <a:pt x="67" y="1617"/>
                  </a:cubicBezTo>
                  <a:cubicBezTo>
                    <a:pt x="83" y="1633"/>
                    <a:pt x="100" y="1633"/>
                    <a:pt x="116" y="1633"/>
                  </a:cubicBezTo>
                  <a:cubicBezTo>
                    <a:pt x="149" y="1633"/>
                    <a:pt x="182" y="1617"/>
                    <a:pt x="199" y="1584"/>
                  </a:cubicBezTo>
                  <a:lnTo>
                    <a:pt x="973" y="150"/>
                  </a:lnTo>
                  <a:cubicBezTo>
                    <a:pt x="1006" y="100"/>
                    <a:pt x="990" y="34"/>
                    <a:pt x="940" y="18"/>
                  </a:cubicBezTo>
                  <a:cubicBezTo>
                    <a:pt x="923" y="6"/>
                    <a:pt x="903" y="1"/>
                    <a:pt x="884" y="1"/>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4"/>
            <p:cNvSpPr/>
            <p:nvPr/>
          </p:nvSpPr>
          <p:spPr>
            <a:xfrm>
              <a:off x="5632800" y="1681600"/>
              <a:ext cx="34225" cy="22850"/>
            </a:xfrm>
            <a:custGeom>
              <a:avLst/>
              <a:gdLst/>
              <a:ahLst/>
              <a:cxnLst/>
              <a:rect l="l" t="t" r="r" b="b"/>
              <a:pathLst>
                <a:path w="1369" h="914" extrusionOk="0">
                  <a:moveTo>
                    <a:pt x="779" y="0"/>
                  </a:moveTo>
                  <a:cubicBezTo>
                    <a:pt x="614" y="0"/>
                    <a:pt x="448" y="38"/>
                    <a:pt x="330" y="156"/>
                  </a:cubicBezTo>
                  <a:cubicBezTo>
                    <a:pt x="1" y="485"/>
                    <a:pt x="215" y="765"/>
                    <a:pt x="215" y="765"/>
                  </a:cubicBezTo>
                  <a:lnTo>
                    <a:pt x="693" y="914"/>
                  </a:lnTo>
                  <a:lnTo>
                    <a:pt x="726" y="914"/>
                  </a:lnTo>
                  <a:cubicBezTo>
                    <a:pt x="634" y="151"/>
                    <a:pt x="1263" y="123"/>
                    <a:pt x="1357" y="123"/>
                  </a:cubicBezTo>
                  <a:cubicBezTo>
                    <a:pt x="1364" y="123"/>
                    <a:pt x="1369" y="123"/>
                    <a:pt x="1369" y="123"/>
                  </a:cubicBezTo>
                  <a:cubicBezTo>
                    <a:pt x="1369" y="123"/>
                    <a:pt x="1076" y="0"/>
                    <a:pt x="779" y="0"/>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4"/>
            <p:cNvSpPr/>
            <p:nvPr/>
          </p:nvSpPr>
          <p:spPr>
            <a:xfrm>
              <a:off x="5667000" y="1684650"/>
              <a:ext cx="38750" cy="58950"/>
            </a:xfrm>
            <a:custGeom>
              <a:avLst/>
              <a:gdLst/>
              <a:ahLst/>
              <a:cxnLst/>
              <a:rect l="l" t="t" r="r" b="b"/>
              <a:pathLst>
                <a:path w="1550" h="2358" extrusionOk="0">
                  <a:moveTo>
                    <a:pt x="1" y="1"/>
                  </a:moveTo>
                  <a:lnTo>
                    <a:pt x="1" y="1"/>
                  </a:lnTo>
                  <a:cubicBezTo>
                    <a:pt x="231" y="660"/>
                    <a:pt x="1006" y="1682"/>
                    <a:pt x="1550" y="2358"/>
                  </a:cubicBezTo>
                  <a:cubicBezTo>
                    <a:pt x="1550" y="2292"/>
                    <a:pt x="1352" y="1435"/>
                    <a:pt x="825" y="792"/>
                  </a:cubicBezTo>
                  <a:cubicBezTo>
                    <a:pt x="281" y="133"/>
                    <a:pt x="1" y="1"/>
                    <a:pt x="1" y="1"/>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4"/>
            <p:cNvSpPr/>
            <p:nvPr/>
          </p:nvSpPr>
          <p:spPr>
            <a:xfrm>
              <a:off x="5616325" y="1684650"/>
              <a:ext cx="213050" cy="523725"/>
            </a:xfrm>
            <a:custGeom>
              <a:avLst/>
              <a:gdLst/>
              <a:ahLst/>
              <a:cxnLst/>
              <a:rect l="l" t="t" r="r" b="b"/>
              <a:pathLst>
                <a:path w="8522" h="20949" extrusionOk="0">
                  <a:moveTo>
                    <a:pt x="2016" y="1"/>
                  </a:moveTo>
                  <a:cubicBezTo>
                    <a:pt x="1922" y="1"/>
                    <a:pt x="1293" y="29"/>
                    <a:pt x="1385" y="792"/>
                  </a:cubicBezTo>
                  <a:lnTo>
                    <a:pt x="1352" y="792"/>
                  </a:lnTo>
                  <a:cubicBezTo>
                    <a:pt x="1324" y="785"/>
                    <a:pt x="1228" y="767"/>
                    <a:pt x="1114" y="767"/>
                  </a:cubicBezTo>
                  <a:cubicBezTo>
                    <a:pt x="953" y="767"/>
                    <a:pt x="756" y="803"/>
                    <a:pt x="660" y="957"/>
                  </a:cubicBezTo>
                  <a:cubicBezTo>
                    <a:pt x="495" y="1253"/>
                    <a:pt x="610" y="1715"/>
                    <a:pt x="610" y="1715"/>
                  </a:cubicBezTo>
                  <a:cubicBezTo>
                    <a:pt x="610" y="1715"/>
                    <a:pt x="149" y="1715"/>
                    <a:pt x="99" y="2061"/>
                  </a:cubicBezTo>
                  <a:cubicBezTo>
                    <a:pt x="50" y="2423"/>
                    <a:pt x="297" y="2770"/>
                    <a:pt x="297" y="2770"/>
                  </a:cubicBezTo>
                  <a:cubicBezTo>
                    <a:pt x="297" y="2770"/>
                    <a:pt x="0" y="2852"/>
                    <a:pt x="0" y="3165"/>
                  </a:cubicBezTo>
                  <a:cubicBezTo>
                    <a:pt x="17" y="3462"/>
                    <a:pt x="264" y="3841"/>
                    <a:pt x="264" y="3841"/>
                  </a:cubicBezTo>
                  <a:cubicBezTo>
                    <a:pt x="429" y="4764"/>
                    <a:pt x="1401" y="5934"/>
                    <a:pt x="1401" y="5934"/>
                  </a:cubicBezTo>
                  <a:lnTo>
                    <a:pt x="1236" y="15295"/>
                  </a:lnTo>
                  <a:lnTo>
                    <a:pt x="1236" y="15559"/>
                  </a:lnTo>
                  <a:cubicBezTo>
                    <a:pt x="1236" y="16366"/>
                    <a:pt x="1615" y="17125"/>
                    <a:pt x="2275" y="17619"/>
                  </a:cubicBezTo>
                  <a:lnTo>
                    <a:pt x="2374" y="17685"/>
                  </a:lnTo>
                  <a:lnTo>
                    <a:pt x="6791" y="20948"/>
                  </a:lnTo>
                  <a:cubicBezTo>
                    <a:pt x="6889" y="18657"/>
                    <a:pt x="8076" y="17157"/>
                    <a:pt x="8521" y="16680"/>
                  </a:cubicBezTo>
                  <a:lnTo>
                    <a:pt x="5653" y="14867"/>
                  </a:lnTo>
                  <a:lnTo>
                    <a:pt x="4351" y="5555"/>
                  </a:lnTo>
                  <a:lnTo>
                    <a:pt x="4170" y="3050"/>
                  </a:lnTo>
                  <a:cubicBezTo>
                    <a:pt x="4170" y="3050"/>
                    <a:pt x="3906" y="2770"/>
                    <a:pt x="3577" y="2358"/>
                  </a:cubicBezTo>
                  <a:cubicBezTo>
                    <a:pt x="3033" y="1682"/>
                    <a:pt x="2258" y="660"/>
                    <a:pt x="2028" y="1"/>
                  </a:cubicBezTo>
                  <a:cubicBezTo>
                    <a:pt x="2028" y="1"/>
                    <a:pt x="2023" y="1"/>
                    <a:pt x="2016" y="1"/>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4"/>
            <p:cNvSpPr/>
            <p:nvPr/>
          </p:nvSpPr>
          <p:spPr>
            <a:xfrm>
              <a:off x="5646400" y="1682175"/>
              <a:ext cx="77075" cy="112525"/>
            </a:xfrm>
            <a:custGeom>
              <a:avLst/>
              <a:gdLst/>
              <a:ahLst/>
              <a:cxnLst/>
              <a:rect l="l" t="t" r="r" b="b"/>
              <a:pathLst>
                <a:path w="3083" h="4501" extrusionOk="0">
                  <a:moveTo>
                    <a:pt x="820" y="1"/>
                  </a:moveTo>
                  <a:cubicBezTo>
                    <a:pt x="733" y="1"/>
                    <a:pt x="423" y="14"/>
                    <a:pt x="231" y="265"/>
                  </a:cubicBezTo>
                  <a:cubicBezTo>
                    <a:pt x="66" y="462"/>
                    <a:pt x="33" y="759"/>
                    <a:pt x="149" y="1155"/>
                  </a:cubicBezTo>
                  <a:lnTo>
                    <a:pt x="627" y="2407"/>
                  </a:lnTo>
                  <a:cubicBezTo>
                    <a:pt x="495" y="2605"/>
                    <a:pt x="0" y="3412"/>
                    <a:pt x="116" y="4401"/>
                  </a:cubicBezTo>
                  <a:cubicBezTo>
                    <a:pt x="116" y="4451"/>
                    <a:pt x="149" y="4484"/>
                    <a:pt x="198" y="4500"/>
                  </a:cubicBezTo>
                  <a:cubicBezTo>
                    <a:pt x="215" y="4500"/>
                    <a:pt x="215" y="4500"/>
                    <a:pt x="215" y="4484"/>
                  </a:cubicBezTo>
                  <a:cubicBezTo>
                    <a:pt x="281" y="4484"/>
                    <a:pt x="314" y="4434"/>
                    <a:pt x="314" y="4385"/>
                  </a:cubicBezTo>
                  <a:cubicBezTo>
                    <a:pt x="198" y="3346"/>
                    <a:pt x="808" y="2489"/>
                    <a:pt x="808" y="2489"/>
                  </a:cubicBezTo>
                  <a:cubicBezTo>
                    <a:pt x="841" y="2457"/>
                    <a:pt x="841" y="2424"/>
                    <a:pt x="825" y="2391"/>
                  </a:cubicBezTo>
                  <a:lnTo>
                    <a:pt x="330" y="1105"/>
                  </a:lnTo>
                  <a:cubicBezTo>
                    <a:pt x="248" y="775"/>
                    <a:pt x="264" y="528"/>
                    <a:pt x="380" y="380"/>
                  </a:cubicBezTo>
                  <a:cubicBezTo>
                    <a:pt x="495" y="248"/>
                    <a:pt x="660" y="215"/>
                    <a:pt x="759" y="199"/>
                  </a:cubicBezTo>
                  <a:cubicBezTo>
                    <a:pt x="1187" y="1303"/>
                    <a:pt x="2819" y="3132"/>
                    <a:pt x="2885" y="3215"/>
                  </a:cubicBezTo>
                  <a:cubicBezTo>
                    <a:pt x="2909" y="3231"/>
                    <a:pt x="2934" y="3239"/>
                    <a:pt x="2959" y="3239"/>
                  </a:cubicBezTo>
                  <a:cubicBezTo>
                    <a:pt x="2984" y="3239"/>
                    <a:pt x="3008" y="3231"/>
                    <a:pt x="3033" y="3215"/>
                  </a:cubicBezTo>
                  <a:cubicBezTo>
                    <a:pt x="3082" y="3182"/>
                    <a:pt x="3082" y="3116"/>
                    <a:pt x="3033" y="3083"/>
                  </a:cubicBezTo>
                  <a:cubicBezTo>
                    <a:pt x="3016" y="3050"/>
                    <a:pt x="1286" y="1105"/>
                    <a:pt x="923" y="67"/>
                  </a:cubicBezTo>
                  <a:cubicBezTo>
                    <a:pt x="907" y="34"/>
                    <a:pt x="874" y="1"/>
                    <a:pt x="841" y="1"/>
                  </a:cubicBezTo>
                  <a:cubicBezTo>
                    <a:pt x="838" y="1"/>
                    <a:pt x="830" y="1"/>
                    <a:pt x="820" y="1"/>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4"/>
            <p:cNvSpPr/>
            <p:nvPr/>
          </p:nvSpPr>
          <p:spPr>
            <a:xfrm>
              <a:off x="5629500" y="1725025"/>
              <a:ext cx="28050" cy="30925"/>
            </a:xfrm>
            <a:custGeom>
              <a:avLst/>
              <a:gdLst/>
              <a:ahLst/>
              <a:cxnLst/>
              <a:rect l="l" t="t" r="r" b="b"/>
              <a:pathLst>
                <a:path w="1122" h="1237" extrusionOk="0">
                  <a:moveTo>
                    <a:pt x="118" y="0"/>
                  </a:moveTo>
                  <a:cubicBezTo>
                    <a:pt x="102" y="0"/>
                    <a:pt x="84" y="6"/>
                    <a:pt x="67" y="17"/>
                  </a:cubicBezTo>
                  <a:cubicBezTo>
                    <a:pt x="17" y="34"/>
                    <a:pt x="1" y="100"/>
                    <a:pt x="17" y="149"/>
                  </a:cubicBezTo>
                  <a:cubicBezTo>
                    <a:pt x="248" y="561"/>
                    <a:pt x="578" y="940"/>
                    <a:pt x="957" y="1220"/>
                  </a:cubicBezTo>
                  <a:cubicBezTo>
                    <a:pt x="973" y="1237"/>
                    <a:pt x="990" y="1237"/>
                    <a:pt x="1006" y="1237"/>
                  </a:cubicBezTo>
                  <a:cubicBezTo>
                    <a:pt x="1039" y="1237"/>
                    <a:pt x="1072" y="1220"/>
                    <a:pt x="1088" y="1204"/>
                  </a:cubicBezTo>
                  <a:cubicBezTo>
                    <a:pt x="1121" y="1155"/>
                    <a:pt x="1121" y="1089"/>
                    <a:pt x="1072" y="1056"/>
                  </a:cubicBezTo>
                  <a:cubicBezTo>
                    <a:pt x="709" y="792"/>
                    <a:pt x="413" y="446"/>
                    <a:pt x="198" y="50"/>
                  </a:cubicBezTo>
                  <a:cubicBezTo>
                    <a:pt x="177" y="18"/>
                    <a:pt x="149" y="0"/>
                    <a:pt x="118" y="0"/>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4"/>
            <p:cNvSpPr/>
            <p:nvPr/>
          </p:nvSpPr>
          <p:spPr>
            <a:xfrm>
              <a:off x="5621275" y="1750975"/>
              <a:ext cx="31750" cy="23525"/>
            </a:xfrm>
            <a:custGeom>
              <a:avLst/>
              <a:gdLst/>
              <a:ahLst/>
              <a:cxnLst/>
              <a:rect l="l" t="t" r="r" b="b"/>
              <a:pathLst>
                <a:path w="1270" h="941" extrusionOk="0">
                  <a:moveTo>
                    <a:pt x="94" y="0"/>
                  </a:moveTo>
                  <a:cubicBezTo>
                    <a:pt x="77" y="0"/>
                    <a:pt x="61" y="6"/>
                    <a:pt x="50" y="18"/>
                  </a:cubicBezTo>
                  <a:cubicBezTo>
                    <a:pt x="0" y="67"/>
                    <a:pt x="0" y="117"/>
                    <a:pt x="33" y="166"/>
                  </a:cubicBezTo>
                  <a:cubicBezTo>
                    <a:pt x="313" y="529"/>
                    <a:pt x="692" y="792"/>
                    <a:pt x="1121" y="941"/>
                  </a:cubicBezTo>
                  <a:lnTo>
                    <a:pt x="1154" y="941"/>
                  </a:lnTo>
                  <a:cubicBezTo>
                    <a:pt x="1187" y="941"/>
                    <a:pt x="1236" y="924"/>
                    <a:pt x="1253" y="875"/>
                  </a:cubicBezTo>
                  <a:cubicBezTo>
                    <a:pt x="1269" y="825"/>
                    <a:pt x="1236" y="759"/>
                    <a:pt x="1187" y="743"/>
                  </a:cubicBezTo>
                  <a:cubicBezTo>
                    <a:pt x="791" y="611"/>
                    <a:pt x="445" y="364"/>
                    <a:pt x="181" y="51"/>
                  </a:cubicBezTo>
                  <a:cubicBezTo>
                    <a:pt x="160" y="19"/>
                    <a:pt x="125" y="0"/>
                    <a:pt x="94" y="0"/>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4"/>
            <p:cNvSpPr/>
            <p:nvPr/>
          </p:nvSpPr>
          <p:spPr>
            <a:xfrm>
              <a:off x="5622100" y="1778150"/>
              <a:ext cx="30925" cy="15075"/>
            </a:xfrm>
            <a:custGeom>
              <a:avLst/>
              <a:gdLst/>
              <a:ahLst/>
              <a:cxnLst/>
              <a:rect l="l" t="t" r="r" b="b"/>
              <a:pathLst>
                <a:path w="1237" h="603" extrusionOk="0">
                  <a:moveTo>
                    <a:pt x="98" y="0"/>
                  </a:moveTo>
                  <a:cubicBezTo>
                    <a:pt x="79" y="0"/>
                    <a:pt x="62" y="6"/>
                    <a:pt x="50" y="18"/>
                  </a:cubicBezTo>
                  <a:cubicBezTo>
                    <a:pt x="0" y="68"/>
                    <a:pt x="0" y="117"/>
                    <a:pt x="33" y="167"/>
                  </a:cubicBezTo>
                  <a:cubicBezTo>
                    <a:pt x="247" y="430"/>
                    <a:pt x="577" y="579"/>
                    <a:pt x="923" y="595"/>
                  </a:cubicBezTo>
                  <a:cubicBezTo>
                    <a:pt x="945" y="601"/>
                    <a:pt x="969" y="603"/>
                    <a:pt x="993" y="603"/>
                  </a:cubicBezTo>
                  <a:cubicBezTo>
                    <a:pt x="1042" y="603"/>
                    <a:pt x="1093" y="595"/>
                    <a:pt x="1137" y="595"/>
                  </a:cubicBezTo>
                  <a:cubicBezTo>
                    <a:pt x="1203" y="579"/>
                    <a:pt x="1236" y="529"/>
                    <a:pt x="1220" y="480"/>
                  </a:cubicBezTo>
                  <a:cubicBezTo>
                    <a:pt x="1220" y="425"/>
                    <a:pt x="1186" y="393"/>
                    <a:pt x="1137" y="393"/>
                  </a:cubicBezTo>
                  <a:cubicBezTo>
                    <a:pt x="1126" y="393"/>
                    <a:pt x="1116" y="395"/>
                    <a:pt x="1104" y="397"/>
                  </a:cubicBezTo>
                  <a:cubicBezTo>
                    <a:pt x="1062" y="404"/>
                    <a:pt x="1019" y="407"/>
                    <a:pt x="976" y="407"/>
                  </a:cubicBezTo>
                  <a:cubicBezTo>
                    <a:pt x="684" y="407"/>
                    <a:pt x="382" y="265"/>
                    <a:pt x="181" y="35"/>
                  </a:cubicBezTo>
                  <a:cubicBezTo>
                    <a:pt x="161" y="15"/>
                    <a:pt x="128" y="0"/>
                    <a:pt x="98" y="0"/>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4"/>
            <p:cNvSpPr/>
            <p:nvPr/>
          </p:nvSpPr>
          <p:spPr>
            <a:xfrm>
              <a:off x="5647225" y="2065625"/>
              <a:ext cx="44925" cy="61150"/>
            </a:xfrm>
            <a:custGeom>
              <a:avLst/>
              <a:gdLst/>
              <a:ahLst/>
              <a:cxnLst/>
              <a:rect l="l" t="t" r="r" b="b"/>
              <a:pathLst>
                <a:path w="1797" h="2446" extrusionOk="0">
                  <a:moveTo>
                    <a:pt x="392" y="0"/>
                  </a:moveTo>
                  <a:cubicBezTo>
                    <a:pt x="257" y="0"/>
                    <a:pt x="124" y="19"/>
                    <a:pt x="0" y="56"/>
                  </a:cubicBezTo>
                  <a:lnTo>
                    <a:pt x="0" y="320"/>
                  </a:lnTo>
                  <a:cubicBezTo>
                    <a:pt x="0" y="1127"/>
                    <a:pt x="379" y="1886"/>
                    <a:pt x="1039" y="2380"/>
                  </a:cubicBezTo>
                  <a:lnTo>
                    <a:pt x="1138" y="2446"/>
                  </a:lnTo>
                  <a:cubicBezTo>
                    <a:pt x="1467" y="2232"/>
                    <a:pt x="1714" y="1869"/>
                    <a:pt x="1747" y="1441"/>
                  </a:cubicBezTo>
                  <a:cubicBezTo>
                    <a:pt x="1797" y="699"/>
                    <a:pt x="1253" y="56"/>
                    <a:pt x="528" y="7"/>
                  </a:cubicBezTo>
                  <a:cubicBezTo>
                    <a:pt x="482" y="3"/>
                    <a:pt x="437" y="0"/>
                    <a:pt x="392" y="0"/>
                  </a:cubicBezTo>
                  <a:close/>
                </a:path>
              </a:pathLst>
            </a:custGeom>
            <a:solidFill>
              <a:srgbClr val="FE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4"/>
            <p:cNvSpPr/>
            <p:nvPr/>
          </p:nvSpPr>
          <p:spPr>
            <a:xfrm>
              <a:off x="6030000" y="1912150"/>
              <a:ext cx="481675" cy="350400"/>
            </a:xfrm>
            <a:custGeom>
              <a:avLst/>
              <a:gdLst/>
              <a:ahLst/>
              <a:cxnLst/>
              <a:rect l="l" t="t" r="r" b="b"/>
              <a:pathLst>
                <a:path w="19267" h="14016" extrusionOk="0">
                  <a:moveTo>
                    <a:pt x="3861" y="1"/>
                  </a:moveTo>
                  <a:cubicBezTo>
                    <a:pt x="3724" y="1"/>
                    <a:pt x="3588" y="26"/>
                    <a:pt x="3461" y="81"/>
                  </a:cubicBezTo>
                  <a:cubicBezTo>
                    <a:pt x="3115" y="229"/>
                    <a:pt x="2901" y="608"/>
                    <a:pt x="2885" y="987"/>
                  </a:cubicBezTo>
                  <a:cubicBezTo>
                    <a:pt x="2868" y="1119"/>
                    <a:pt x="2885" y="1251"/>
                    <a:pt x="2918" y="1399"/>
                  </a:cubicBezTo>
                  <a:cubicBezTo>
                    <a:pt x="2819" y="1366"/>
                    <a:pt x="2703" y="1350"/>
                    <a:pt x="2604" y="1333"/>
                  </a:cubicBezTo>
                  <a:cubicBezTo>
                    <a:pt x="2459" y="1315"/>
                    <a:pt x="2310" y="1304"/>
                    <a:pt x="2162" y="1304"/>
                  </a:cubicBezTo>
                  <a:cubicBezTo>
                    <a:pt x="1656" y="1304"/>
                    <a:pt x="1150" y="1423"/>
                    <a:pt x="742" y="1729"/>
                  </a:cubicBezTo>
                  <a:cubicBezTo>
                    <a:pt x="248" y="2141"/>
                    <a:pt x="0" y="2915"/>
                    <a:pt x="314" y="3476"/>
                  </a:cubicBezTo>
                  <a:lnTo>
                    <a:pt x="330" y="3476"/>
                  </a:lnTo>
                  <a:cubicBezTo>
                    <a:pt x="495" y="3294"/>
                    <a:pt x="660" y="3113"/>
                    <a:pt x="841" y="2981"/>
                  </a:cubicBezTo>
                  <a:cubicBezTo>
                    <a:pt x="1541" y="2728"/>
                    <a:pt x="2144" y="2634"/>
                    <a:pt x="2643" y="2634"/>
                  </a:cubicBezTo>
                  <a:cubicBezTo>
                    <a:pt x="2825" y="2634"/>
                    <a:pt x="2994" y="2646"/>
                    <a:pt x="3148" y="2668"/>
                  </a:cubicBezTo>
                  <a:cubicBezTo>
                    <a:pt x="4038" y="2767"/>
                    <a:pt x="4483" y="3146"/>
                    <a:pt x="4483" y="3146"/>
                  </a:cubicBezTo>
                  <a:cubicBezTo>
                    <a:pt x="3330" y="5173"/>
                    <a:pt x="5620" y="7629"/>
                    <a:pt x="5620" y="7629"/>
                  </a:cubicBezTo>
                  <a:cubicBezTo>
                    <a:pt x="5736" y="7645"/>
                    <a:pt x="5835" y="7695"/>
                    <a:pt x="5917" y="7777"/>
                  </a:cubicBezTo>
                  <a:cubicBezTo>
                    <a:pt x="6082" y="7909"/>
                    <a:pt x="6164" y="8123"/>
                    <a:pt x="6181" y="8354"/>
                  </a:cubicBezTo>
                  <a:cubicBezTo>
                    <a:pt x="6197" y="8568"/>
                    <a:pt x="6131" y="8783"/>
                    <a:pt x="6032" y="8964"/>
                  </a:cubicBezTo>
                  <a:cubicBezTo>
                    <a:pt x="5818" y="9343"/>
                    <a:pt x="5423" y="9623"/>
                    <a:pt x="4994" y="9689"/>
                  </a:cubicBezTo>
                  <a:cubicBezTo>
                    <a:pt x="4913" y="9704"/>
                    <a:pt x="4829" y="9711"/>
                    <a:pt x="4746" y="9711"/>
                  </a:cubicBezTo>
                  <a:cubicBezTo>
                    <a:pt x="4458" y="9711"/>
                    <a:pt x="4166" y="9624"/>
                    <a:pt x="3923" y="9458"/>
                  </a:cubicBezTo>
                  <a:lnTo>
                    <a:pt x="3264" y="10876"/>
                  </a:lnTo>
                  <a:cubicBezTo>
                    <a:pt x="5279" y="12877"/>
                    <a:pt x="8136" y="14015"/>
                    <a:pt x="10978" y="14015"/>
                  </a:cubicBezTo>
                  <a:cubicBezTo>
                    <a:pt x="11669" y="14015"/>
                    <a:pt x="12360" y="13948"/>
                    <a:pt x="13037" y="13809"/>
                  </a:cubicBezTo>
                  <a:cubicBezTo>
                    <a:pt x="14586" y="13480"/>
                    <a:pt x="16086" y="12804"/>
                    <a:pt x="17240" y="11716"/>
                  </a:cubicBezTo>
                  <a:cubicBezTo>
                    <a:pt x="18393" y="10629"/>
                    <a:pt x="19168" y="9112"/>
                    <a:pt x="19217" y="7530"/>
                  </a:cubicBezTo>
                  <a:cubicBezTo>
                    <a:pt x="19267" y="5948"/>
                    <a:pt x="18525" y="4316"/>
                    <a:pt x="17207" y="3443"/>
                  </a:cubicBezTo>
                  <a:cubicBezTo>
                    <a:pt x="16218" y="2784"/>
                    <a:pt x="14998" y="2569"/>
                    <a:pt x="13812" y="2553"/>
                  </a:cubicBezTo>
                  <a:cubicBezTo>
                    <a:pt x="13755" y="2552"/>
                    <a:pt x="13699" y="2552"/>
                    <a:pt x="13643" y="2552"/>
                  </a:cubicBezTo>
                  <a:cubicBezTo>
                    <a:pt x="12514" y="2552"/>
                    <a:pt x="11399" y="2703"/>
                    <a:pt x="10268" y="2751"/>
                  </a:cubicBezTo>
                  <a:cubicBezTo>
                    <a:pt x="10086" y="2757"/>
                    <a:pt x="9904" y="2760"/>
                    <a:pt x="9722" y="2760"/>
                  </a:cubicBezTo>
                  <a:cubicBezTo>
                    <a:pt x="8458" y="2760"/>
                    <a:pt x="7208" y="2610"/>
                    <a:pt x="5983" y="2322"/>
                  </a:cubicBezTo>
                  <a:cubicBezTo>
                    <a:pt x="5901" y="2223"/>
                    <a:pt x="5835" y="2141"/>
                    <a:pt x="5769" y="2042"/>
                  </a:cubicBezTo>
                  <a:cubicBezTo>
                    <a:pt x="5571" y="1712"/>
                    <a:pt x="5423" y="1383"/>
                    <a:pt x="5241" y="1053"/>
                  </a:cubicBezTo>
                  <a:cubicBezTo>
                    <a:pt x="5060" y="723"/>
                    <a:pt x="4846" y="410"/>
                    <a:pt x="4533" y="213"/>
                  </a:cubicBezTo>
                  <a:cubicBezTo>
                    <a:pt x="4334" y="77"/>
                    <a:pt x="4097" y="1"/>
                    <a:pt x="3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4"/>
            <p:cNvSpPr/>
            <p:nvPr/>
          </p:nvSpPr>
          <p:spPr>
            <a:xfrm>
              <a:off x="5982200" y="2158075"/>
              <a:ext cx="128575" cy="47725"/>
            </a:xfrm>
            <a:custGeom>
              <a:avLst/>
              <a:gdLst/>
              <a:ahLst/>
              <a:cxnLst/>
              <a:rect l="l" t="t" r="r" b="b"/>
              <a:pathLst>
                <a:path w="5143" h="1909" extrusionOk="0">
                  <a:moveTo>
                    <a:pt x="891" y="0"/>
                  </a:moveTo>
                  <a:lnTo>
                    <a:pt x="1" y="1154"/>
                  </a:lnTo>
                  <a:cubicBezTo>
                    <a:pt x="1" y="1154"/>
                    <a:pt x="1036" y="1908"/>
                    <a:pt x="2350" y="1908"/>
                  </a:cubicBezTo>
                  <a:cubicBezTo>
                    <a:pt x="3147" y="1908"/>
                    <a:pt x="4046" y="1631"/>
                    <a:pt x="4879" y="742"/>
                  </a:cubicBezTo>
                  <a:cubicBezTo>
                    <a:pt x="4978" y="643"/>
                    <a:pt x="5060" y="544"/>
                    <a:pt x="5143" y="445"/>
                  </a:cubicBezTo>
                  <a:lnTo>
                    <a:pt x="5143" y="445"/>
                  </a:lnTo>
                  <a:cubicBezTo>
                    <a:pt x="4558" y="933"/>
                    <a:pt x="3888" y="1093"/>
                    <a:pt x="3280" y="1093"/>
                  </a:cubicBezTo>
                  <a:cubicBezTo>
                    <a:pt x="2551" y="1093"/>
                    <a:pt x="1912" y="863"/>
                    <a:pt x="1616" y="693"/>
                  </a:cubicBezTo>
                  <a:cubicBezTo>
                    <a:pt x="1401" y="561"/>
                    <a:pt x="1138" y="347"/>
                    <a:pt x="891" y="0"/>
                  </a:cubicBezTo>
                  <a:close/>
                </a:path>
              </a:pathLst>
            </a:custGeom>
            <a:solidFill>
              <a:srgbClr val="FE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4"/>
            <p:cNvSpPr/>
            <p:nvPr/>
          </p:nvSpPr>
          <p:spPr>
            <a:xfrm>
              <a:off x="5970675" y="2148600"/>
              <a:ext cx="157400" cy="104825"/>
            </a:xfrm>
            <a:custGeom>
              <a:avLst/>
              <a:gdLst/>
              <a:ahLst/>
              <a:cxnLst/>
              <a:rect l="l" t="t" r="r" b="b"/>
              <a:pathLst>
                <a:path w="6296" h="4193" extrusionOk="0">
                  <a:moveTo>
                    <a:pt x="6296" y="0"/>
                  </a:moveTo>
                  <a:cubicBezTo>
                    <a:pt x="6098" y="346"/>
                    <a:pt x="5851" y="610"/>
                    <a:pt x="5604" y="824"/>
                  </a:cubicBezTo>
                  <a:cubicBezTo>
                    <a:pt x="5521" y="923"/>
                    <a:pt x="5439" y="1022"/>
                    <a:pt x="5340" y="1121"/>
                  </a:cubicBezTo>
                  <a:cubicBezTo>
                    <a:pt x="4507" y="2010"/>
                    <a:pt x="3608" y="2287"/>
                    <a:pt x="2811" y="2287"/>
                  </a:cubicBezTo>
                  <a:cubicBezTo>
                    <a:pt x="1497" y="2287"/>
                    <a:pt x="462" y="1533"/>
                    <a:pt x="462" y="1533"/>
                  </a:cubicBezTo>
                  <a:lnTo>
                    <a:pt x="247" y="1830"/>
                  </a:lnTo>
                  <a:lnTo>
                    <a:pt x="115" y="1995"/>
                  </a:lnTo>
                  <a:lnTo>
                    <a:pt x="0" y="2143"/>
                  </a:lnTo>
                  <a:cubicBezTo>
                    <a:pt x="0" y="2143"/>
                    <a:pt x="511" y="2885"/>
                    <a:pt x="1797" y="3643"/>
                  </a:cubicBezTo>
                  <a:cubicBezTo>
                    <a:pt x="2585" y="4102"/>
                    <a:pt x="3355" y="4192"/>
                    <a:pt x="3840" y="4192"/>
                  </a:cubicBezTo>
                  <a:cubicBezTo>
                    <a:pt x="4156" y="4192"/>
                    <a:pt x="4351" y="4154"/>
                    <a:pt x="4351" y="4154"/>
                  </a:cubicBezTo>
                  <a:lnTo>
                    <a:pt x="5637" y="1418"/>
                  </a:lnTo>
                  <a:lnTo>
                    <a:pt x="6296" y="0"/>
                  </a:ln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4"/>
            <p:cNvSpPr/>
            <p:nvPr/>
          </p:nvSpPr>
          <p:spPr>
            <a:xfrm>
              <a:off x="5981375" y="1978100"/>
              <a:ext cx="203575" cy="207300"/>
            </a:xfrm>
            <a:custGeom>
              <a:avLst/>
              <a:gdLst/>
              <a:ahLst/>
              <a:cxnLst/>
              <a:rect l="l" t="t" r="r" b="b"/>
              <a:pathLst>
                <a:path w="8143" h="8292" extrusionOk="0">
                  <a:moveTo>
                    <a:pt x="4611" y="1"/>
                  </a:moveTo>
                  <a:cubicBezTo>
                    <a:pt x="4106" y="1"/>
                    <a:pt x="3497" y="90"/>
                    <a:pt x="2786" y="343"/>
                  </a:cubicBezTo>
                  <a:cubicBezTo>
                    <a:pt x="2605" y="475"/>
                    <a:pt x="2440" y="656"/>
                    <a:pt x="2275" y="838"/>
                  </a:cubicBezTo>
                  <a:cubicBezTo>
                    <a:pt x="2176" y="970"/>
                    <a:pt x="2094" y="1101"/>
                    <a:pt x="2011" y="1233"/>
                  </a:cubicBezTo>
                  <a:cubicBezTo>
                    <a:pt x="1945" y="1365"/>
                    <a:pt x="1879" y="1481"/>
                    <a:pt x="1814" y="1612"/>
                  </a:cubicBezTo>
                  <a:cubicBezTo>
                    <a:pt x="1814" y="1612"/>
                    <a:pt x="1814" y="1629"/>
                    <a:pt x="1797" y="1645"/>
                  </a:cubicBezTo>
                  <a:cubicBezTo>
                    <a:pt x="1797" y="1678"/>
                    <a:pt x="1781" y="1711"/>
                    <a:pt x="1764" y="1744"/>
                  </a:cubicBezTo>
                  <a:cubicBezTo>
                    <a:pt x="1764" y="1744"/>
                    <a:pt x="1764" y="1761"/>
                    <a:pt x="1764" y="1777"/>
                  </a:cubicBezTo>
                  <a:cubicBezTo>
                    <a:pt x="1665" y="1991"/>
                    <a:pt x="1467" y="2370"/>
                    <a:pt x="1204" y="2618"/>
                  </a:cubicBezTo>
                  <a:cubicBezTo>
                    <a:pt x="808" y="2964"/>
                    <a:pt x="1" y="3903"/>
                    <a:pt x="215" y="5387"/>
                  </a:cubicBezTo>
                  <a:cubicBezTo>
                    <a:pt x="330" y="6211"/>
                    <a:pt x="610" y="6787"/>
                    <a:pt x="924" y="7199"/>
                  </a:cubicBezTo>
                  <a:cubicBezTo>
                    <a:pt x="1171" y="7546"/>
                    <a:pt x="1434" y="7760"/>
                    <a:pt x="1649" y="7892"/>
                  </a:cubicBezTo>
                  <a:cubicBezTo>
                    <a:pt x="1945" y="8062"/>
                    <a:pt x="2584" y="8292"/>
                    <a:pt x="3313" y="8292"/>
                  </a:cubicBezTo>
                  <a:cubicBezTo>
                    <a:pt x="3921" y="8292"/>
                    <a:pt x="4591" y="8132"/>
                    <a:pt x="5176" y="7644"/>
                  </a:cubicBezTo>
                  <a:cubicBezTo>
                    <a:pt x="5423" y="7430"/>
                    <a:pt x="5670" y="7166"/>
                    <a:pt x="5868" y="6820"/>
                  </a:cubicBezTo>
                  <a:cubicBezTo>
                    <a:pt x="6111" y="6986"/>
                    <a:pt x="6403" y="7073"/>
                    <a:pt x="6691" y="7073"/>
                  </a:cubicBezTo>
                  <a:cubicBezTo>
                    <a:pt x="6774" y="7073"/>
                    <a:pt x="6858" y="7066"/>
                    <a:pt x="6939" y="7051"/>
                  </a:cubicBezTo>
                  <a:cubicBezTo>
                    <a:pt x="7368" y="6985"/>
                    <a:pt x="7763" y="6705"/>
                    <a:pt x="7977" y="6326"/>
                  </a:cubicBezTo>
                  <a:cubicBezTo>
                    <a:pt x="8076" y="6145"/>
                    <a:pt x="8142" y="5930"/>
                    <a:pt x="8126" y="5716"/>
                  </a:cubicBezTo>
                  <a:cubicBezTo>
                    <a:pt x="8109" y="5485"/>
                    <a:pt x="8027" y="5271"/>
                    <a:pt x="7862" y="5139"/>
                  </a:cubicBezTo>
                  <a:cubicBezTo>
                    <a:pt x="7780" y="5057"/>
                    <a:pt x="7681" y="5007"/>
                    <a:pt x="7565" y="4991"/>
                  </a:cubicBezTo>
                  <a:cubicBezTo>
                    <a:pt x="7565" y="4991"/>
                    <a:pt x="5275" y="2535"/>
                    <a:pt x="6428" y="508"/>
                  </a:cubicBezTo>
                  <a:cubicBezTo>
                    <a:pt x="6428" y="508"/>
                    <a:pt x="5815" y="1"/>
                    <a:pt x="4611" y="1"/>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4"/>
            <p:cNvSpPr/>
            <p:nvPr/>
          </p:nvSpPr>
          <p:spPr>
            <a:xfrm>
              <a:off x="6096325" y="2064725"/>
              <a:ext cx="25575" cy="24525"/>
            </a:xfrm>
            <a:custGeom>
              <a:avLst/>
              <a:gdLst/>
              <a:ahLst/>
              <a:cxnLst/>
              <a:rect l="l" t="t" r="r" b="b"/>
              <a:pathLst>
                <a:path w="1023" h="981" extrusionOk="0">
                  <a:moveTo>
                    <a:pt x="569" y="1"/>
                  </a:moveTo>
                  <a:cubicBezTo>
                    <a:pt x="404" y="1"/>
                    <a:pt x="236" y="101"/>
                    <a:pt x="133" y="273"/>
                  </a:cubicBezTo>
                  <a:cubicBezTo>
                    <a:pt x="1" y="521"/>
                    <a:pt x="50" y="817"/>
                    <a:pt x="248" y="933"/>
                  </a:cubicBezTo>
                  <a:cubicBezTo>
                    <a:pt x="309" y="966"/>
                    <a:pt x="375" y="981"/>
                    <a:pt x="443" y="981"/>
                  </a:cubicBezTo>
                  <a:cubicBezTo>
                    <a:pt x="611" y="981"/>
                    <a:pt x="785" y="883"/>
                    <a:pt x="891" y="718"/>
                  </a:cubicBezTo>
                  <a:cubicBezTo>
                    <a:pt x="1023" y="471"/>
                    <a:pt x="973" y="175"/>
                    <a:pt x="775" y="59"/>
                  </a:cubicBezTo>
                  <a:cubicBezTo>
                    <a:pt x="711" y="19"/>
                    <a:pt x="640" y="1"/>
                    <a:pt x="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4"/>
            <p:cNvSpPr/>
            <p:nvPr/>
          </p:nvSpPr>
          <p:spPr>
            <a:xfrm>
              <a:off x="6026300" y="2023800"/>
              <a:ext cx="25975" cy="24650"/>
            </a:xfrm>
            <a:custGeom>
              <a:avLst/>
              <a:gdLst/>
              <a:ahLst/>
              <a:cxnLst/>
              <a:rect l="l" t="t" r="r" b="b"/>
              <a:pathLst>
                <a:path w="1039" h="986" extrusionOk="0">
                  <a:moveTo>
                    <a:pt x="593" y="0"/>
                  </a:moveTo>
                  <a:cubicBezTo>
                    <a:pt x="430" y="0"/>
                    <a:pt x="255" y="101"/>
                    <a:pt x="148" y="279"/>
                  </a:cubicBezTo>
                  <a:cubicBezTo>
                    <a:pt x="0" y="510"/>
                    <a:pt x="50" y="806"/>
                    <a:pt x="264" y="938"/>
                  </a:cubicBezTo>
                  <a:cubicBezTo>
                    <a:pt x="319" y="970"/>
                    <a:pt x="382" y="986"/>
                    <a:pt x="446" y="986"/>
                  </a:cubicBezTo>
                  <a:cubicBezTo>
                    <a:pt x="609" y="986"/>
                    <a:pt x="783" y="885"/>
                    <a:pt x="890" y="707"/>
                  </a:cubicBezTo>
                  <a:cubicBezTo>
                    <a:pt x="1038" y="460"/>
                    <a:pt x="989" y="180"/>
                    <a:pt x="775" y="48"/>
                  </a:cubicBezTo>
                  <a:cubicBezTo>
                    <a:pt x="719" y="16"/>
                    <a:pt x="657" y="0"/>
                    <a:pt x="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4"/>
            <p:cNvSpPr/>
            <p:nvPr/>
          </p:nvSpPr>
          <p:spPr>
            <a:xfrm>
              <a:off x="6043175" y="2066350"/>
              <a:ext cx="24750" cy="28750"/>
            </a:xfrm>
            <a:custGeom>
              <a:avLst/>
              <a:gdLst/>
              <a:ahLst/>
              <a:cxnLst/>
              <a:rect l="l" t="t" r="r" b="b"/>
              <a:pathLst>
                <a:path w="990" h="1150" extrusionOk="0">
                  <a:moveTo>
                    <a:pt x="475" y="1"/>
                  </a:moveTo>
                  <a:cubicBezTo>
                    <a:pt x="342" y="1"/>
                    <a:pt x="211" y="51"/>
                    <a:pt x="133" y="142"/>
                  </a:cubicBezTo>
                  <a:cubicBezTo>
                    <a:pt x="17" y="274"/>
                    <a:pt x="1" y="456"/>
                    <a:pt x="34" y="620"/>
                  </a:cubicBezTo>
                  <a:cubicBezTo>
                    <a:pt x="67" y="785"/>
                    <a:pt x="133" y="967"/>
                    <a:pt x="264" y="1065"/>
                  </a:cubicBezTo>
                  <a:cubicBezTo>
                    <a:pt x="347" y="1131"/>
                    <a:pt x="446" y="1148"/>
                    <a:pt x="545" y="1148"/>
                  </a:cubicBezTo>
                  <a:cubicBezTo>
                    <a:pt x="554" y="1149"/>
                    <a:pt x="563" y="1149"/>
                    <a:pt x="572" y="1149"/>
                  </a:cubicBezTo>
                  <a:cubicBezTo>
                    <a:pt x="741" y="1149"/>
                    <a:pt x="877" y="1008"/>
                    <a:pt x="924" y="851"/>
                  </a:cubicBezTo>
                  <a:cubicBezTo>
                    <a:pt x="990" y="686"/>
                    <a:pt x="990" y="489"/>
                    <a:pt x="907" y="324"/>
                  </a:cubicBezTo>
                  <a:cubicBezTo>
                    <a:pt x="858" y="175"/>
                    <a:pt x="726" y="60"/>
                    <a:pt x="578" y="11"/>
                  </a:cubicBezTo>
                  <a:cubicBezTo>
                    <a:pt x="544" y="4"/>
                    <a:pt x="510" y="1"/>
                    <a:pt x="475" y="1"/>
                  </a:cubicBezTo>
                  <a:close/>
                </a:path>
              </a:pathLst>
            </a:custGeom>
            <a:solidFill>
              <a:srgbClr val="FE7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4"/>
            <p:cNvSpPr/>
            <p:nvPr/>
          </p:nvSpPr>
          <p:spPr>
            <a:xfrm>
              <a:off x="6040300" y="2040225"/>
              <a:ext cx="39175" cy="60350"/>
            </a:xfrm>
            <a:custGeom>
              <a:avLst/>
              <a:gdLst/>
              <a:ahLst/>
              <a:cxnLst/>
              <a:rect l="l" t="t" r="r" b="b"/>
              <a:pathLst>
                <a:path w="1567" h="2414" extrusionOk="0">
                  <a:moveTo>
                    <a:pt x="1444" y="0"/>
                  </a:moveTo>
                  <a:cubicBezTo>
                    <a:pt x="1408" y="0"/>
                    <a:pt x="1373" y="18"/>
                    <a:pt x="1352" y="50"/>
                  </a:cubicBezTo>
                  <a:cubicBezTo>
                    <a:pt x="1105" y="495"/>
                    <a:pt x="709" y="874"/>
                    <a:pt x="248" y="1105"/>
                  </a:cubicBezTo>
                  <a:cubicBezTo>
                    <a:pt x="99" y="1187"/>
                    <a:pt x="0" y="1369"/>
                    <a:pt x="33" y="1534"/>
                  </a:cubicBezTo>
                  <a:cubicBezTo>
                    <a:pt x="83" y="1880"/>
                    <a:pt x="281" y="2193"/>
                    <a:pt x="561" y="2391"/>
                  </a:cubicBezTo>
                  <a:cubicBezTo>
                    <a:pt x="577" y="2407"/>
                    <a:pt x="594" y="2407"/>
                    <a:pt x="610" y="2407"/>
                  </a:cubicBezTo>
                  <a:cubicBezTo>
                    <a:pt x="619" y="2412"/>
                    <a:pt x="628" y="2414"/>
                    <a:pt x="637" y="2414"/>
                  </a:cubicBezTo>
                  <a:cubicBezTo>
                    <a:pt x="661" y="2414"/>
                    <a:pt x="685" y="2398"/>
                    <a:pt x="709" y="2374"/>
                  </a:cubicBezTo>
                  <a:cubicBezTo>
                    <a:pt x="742" y="2325"/>
                    <a:pt x="726" y="2259"/>
                    <a:pt x="676" y="2226"/>
                  </a:cubicBezTo>
                  <a:cubicBezTo>
                    <a:pt x="445" y="2061"/>
                    <a:pt x="281" y="1797"/>
                    <a:pt x="231" y="1501"/>
                  </a:cubicBezTo>
                  <a:cubicBezTo>
                    <a:pt x="215" y="1418"/>
                    <a:pt x="264" y="1319"/>
                    <a:pt x="347" y="1286"/>
                  </a:cubicBezTo>
                  <a:cubicBezTo>
                    <a:pt x="841" y="1039"/>
                    <a:pt x="1269" y="627"/>
                    <a:pt x="1533" y="149"/>
                  </a:cubicBezTo>
                  <a:cubicBezTo>
                    <a:pt x="1566" y="100"/>
                    <a:pt x="1550" y="50"/>
                    <a:pt x="1500" y="17"/>
                  </a:cubicBezTo>
                  <a:cubicBezTo>
                    <a:pt x="1483" y="6"/>
                    <a:pt x="1463" y="0"/>
                    <a:pt x="1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4"/>
            <p:cNvSpPr/>
            <p:nvPr/>
          </p:nvSpPr>
          <p:spPr>
            <a:xfrm>
              <a:off x="6108700" y="2045650"/>
              <a:ext cx="27625" cy="23475"/>
            </a:xfrm>
            <a:custGeom>
              <a:avLst/>
              <a:gdLst/>
              <a:ahLst/>
              <a:cxnLst/>
              <a:rect l="l" t="t" r="r" b="b"/>
              <a:pathLst>
                <a:path w="1105" h="939" extrusionOk="0">
                  <a:moveTo>
                    <a:pt x="285" y="1"/>
                  </a:moveTo>
                  <a:cubicBezTo>
                    <a:pt x="235" y="1"/>
                    <a:pt x="184" y="24"/>
                    <a:pt x="149" y="48"/>
                  </a:cubicBezTo>
                  <a:cubicBezTo>
                    <a:pt x="83" y="81"/>
                    <a:pt x="33" y="163"/>
                    <a:pt x="17" y="229"/>
                  </a:cubicBezTo>
                  <a:cubicBezTo>
                    <a:pt x="0" y="295"/>
                    <a:pt x="33" y="377"/>
                    <a:pt x="66" y="427"/>
                  </a:cubicBezTo>
                  <a:cubicBezTo>
                    <a:pt x="99" y="493"/>
                    <a:pt x="165" y="526"/>
                    <a:pt x="231" y="542"/>
                  </a:cubicBezTo>
                  <a:lnTo>
                    <a:pt x="198" y="526"/>
                  </a:lnTo>
                  <a:lnTo>
                    <a:pt x="198" y="526"/>
                  </a:lnTo>
                  <a:cubicBezTo>
                    <a:pt x="264" y="559"/>
                    <a:pt x="346" y="591"/>
                    <a:pt x="412" y="641"/>
                  </a:cubicBezTo>
                  <a:cubicBezTo>
                    <a:pt x="478" y="690"/>
                    <a:pt x="528" y="740"/>
                    <a:pt x="577" y="789"/>
                  </a:cubicBezTo>
                  <a:cubicBezTo>
                    <a:pt x="594" y="806"/>
                    <a:pt x="594" y="806"/>
                    <a:pt x="610" y="822"/>
                  </a:cubicBezTo>
                  <a:cubicBezTo>
                    <a:pt x="664" y="898"/>
                    <a:pt x="747" y="938"/>
                    <a:pt x="834" y="938"/>
                  </a:cubicBezTo>
                  <a:cubicBezTo>
                    <a:pt x="880" y="938"/>
                    <a:pt x="927" y="927"/>
                    <a:pt x="973" y="905"/>
                  </a:cubicBezTo>
                  <a:cubicBezTo>
                    <a:pt x="1039" y="855"/>
                    <a:pt x="1088" y="789"/>
                    <a:pt x="1105" y="723"/>
                  </a:cubicBezTo>
                  <a:cubicBezTo>
                    <a:pt x="1105" y="657"/>
                    <a:pt x="1105" y="575"/>
                    <a:pt x="1055" y="526"/>
                  </a:cubicBezTo>
                  <a:cubicBezTo>
                    <a:pt x="973" y="410"/>
                    <a:pt x="890" y="311"/>
                    <a:pt x="775" y="229"/>
                  </a:cubicBezTo>
                  <a:cubicBezTo>
                    <a:pt x="709" y="179"/>
                    <a:pt x="643" y="130"/>
                    <a:pt x="577" y="97"/>
                  </a:cubicBezTo>
                  <a:cubicBezTo>
                    <a:pt x="495" y="64"/>
                    <a:pt x="429" y="31"/>
                    <a:pt x="346" y="15"/>
                  </a:cubicBezTo>
                  <a:cubicBezTo>
                    <a:pt x="327" y="5"/>
                    <a:pt x="306"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4"/>
            <p:cNvSpPr/>
            <p:nvPr/>
          </p:nvSpPr>
          <p:spPr>
            <a:xfrm>
              <a:off x="6038250" y="2005925"/>
              <a:ext cx="28850" cy="20725"/>
            </a:xfrm>
            <a:custGeom>
              <a:avLst/>
              <a:gdLst/>
              <a:ahLst/>
              <a:cxnLst/>
              <a:rect l="l" t="t" r="r" b="b"/>
              <a:pathLst>
                <a:path w="1154" h="829" extrusionOk="0">
                  <a:moveTo>
                    <a:pt x="260" y="1"/>
                  </a:moveTo>
                  <a:cubicBezTo>
                    <a:pt x="203" y="1"/>
                    <a:pt x="140" y="30"/>
                    <a:pt x="99" y="71"/>
                  </a:cubicBezTo>
                  <a:cubicBezTo>
                    <a:pt x="49" y="104"/>
                    <a:pt x="0" y="186"/>
                    <a:pt x="0" y="252"/>
                  </a:cubicBezTo>
                  <a:cubicBezTo>
                    <a:pt x="0" y="417"/>
                    <a:pt x="99" y="532"/>
                    <a:pt x="247" y="549"/>
                  </a:cubicBezTo>
                  <a:lnTo>
                    <a:pt x="297" y="549"/>
                  </a:lnTo>
                  <a:cubicBezTo>
                    <a:pt x="363" y="565"/>
                    <a:pt x="429" y="598"/>
                    <a:pt x="494" y="631"/>
                  </a:cubicBezTo>
                  <a:cubicBezTo>
                    <a:pt x="577" y="664"/>
                    <a:pt x="643" y="714"/>
                    <a:pt x="709" y="763"/>
                  </a:cubicBezTo>
                  <a:lnTo>
                    <a:pt x="676" y="747"/>
                  </a:lnTo>
                  <a:lnTo>
                    <a:pt x="676" y="747"/>
                  </a:lnTo>
                  <a:cubicBezTo>
                    <a:pt x="725" y="796"/>
                    <a:pt x="791" y="829"/>
                    <a:pt x="857" y="829"/>
                  </a:cubicBezTo>
                  <a:cubicBezTo>
                    <a:pt x="923" y="829"/>
                    <a:pt x="1005" y="812"/>
                    <a:pt x="1055" y="763"/>
                  </a:cubicBezTo>
                  <a:cubicBezTo>
                    <a:pt x="1104" y="714"/>
                    <a:pt x="1154" y="648"/>
                    <a:pt x="1154" y="582"/>
                  </a:cubicBezTo>
                  <a:cubicBezTo>
                    <a:pt x="1154" y="516"/>
                    <a:pt x="1137" y="433"/>
                    <a:pt x="1088" y="384"/>
                  </a:cubicBezTo>
                  <a:cubicBezTo>
                    <a:pt x="1022" y="318"/>
                    <a:pt x="956" y="269"/>
                    <a:pt x="890" y="219"/>
                  </a:cubicBezTo>
                  <a:cubicBezTo>
                    <a:pt x="824" y="186"/>
                    <a:pt x="758" y="137"/>
                    <a:pt x="692" y="104"/>
                  </a:cubicBezTo>
                  <a:cubicBezTo>
                    <a:pt x="560" y="54"/>
                    <a:pt x="429" y="21"/>
                    <a:pt x="297" y="5"/>
                  </a:cubicBezTo>
                  <a:cubicBezTo>
                    <a:pt x="285" y="2"/>
                    <a:pt x="273" y="1"/>
                    <a:pt x="2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4"/>
            <p:cNvSpPr/>
            <p:nvPr/>
          </p:nvSpPr>
          <p:spPr>
            <a:xfrm>
              <a:off x="6086450" y="2102500"/>
              <a:ext cx="39575" cy="34775"/>
            </a:xfrm>
            <a:custGeom>
              <a:avLst/>
              <a:gdLst/>
              <a:ahLst/>
              <a:cxnLst/>
              <a:rect l="l" t="t" r="r" b="b"/>
              <a:pathLst>
                <a:path w="1583" h="1391" extrusionOk="0">
                  <a:moveTo>
                    <a:pt x="788" y="0"/>
                  </a:moveTo>
                  <a:cubicBezTo>
                    <a:pt x="550" y="0"/>
                    <a:pt x="319" y="125"/>
                    <a:pt x="198" y="345"/>
                  </a:cubicBezTo>
                  <a:cubicBezTo>
                    <a:pt x="0" y="674"/>
                    <a:pt x="116" y="1103"/>
                    <a:pt x="429" y="1300"/>
                  </a:cubicBezTo>
                  <a:cubicBezTo>
                    <a:pt x="539" y="1361"/>
                    <a:pt x="660" y="1390"/>
                    <a:pt x="779" y="1390"/>
                  </a:cubicBezTo>
                  <a:cubicBezTo>
                    <a:pt x="1018" y="1390"/>
                    <a:pt x="1253" y="1273"/>
                    <a:pt x="1385" y="1053"/>
                  </a:cubicBezTo>
                  <a:cubicBezTo>
                    <a:pt x="1582" y="724"/>
                    <a:pt x="1467" y="295"/>
                    <a:pt x="1138" y="97"/>
                  </a:cubicBezTo>
                  <a:cubicBezTo>
                    <a:pt x="1028" y="31"/>
                    <a:pt x="907" y="0"/>
                    <a:pt x="788" y="0"/>
                  </a:cubicBezTo>
                  <a:close/>
                </a:path>
              </a:pathLst>
            </a:custGeom>
            <a:solidFill>
              <a:srgbClr val="FE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4"/>
            <p:cNvSpPr/>
            <p:nvPr/>
          </p:nvSpPr>
          <p:spPr>
            <a:xfrm>
              <a:off x="6145775" y="2118825"/>
              <a:ext cx="31350" cy="25675"/>
            </a:xfrm>
            <a:custGeom>
              <a:avLst/>
              <a:gdLst/>
              <a:ahLst/>
              <a:cxnLst/>
              <a:rect l="l" t="t" r="r" b="b"/>
              <a:pathLst>
                <a:path w="1254" h="1027" extrusionOk="0">
                  <a:moveTo>
                    <a:pt x="1138" y="0"/>
                  </a:moveTo>
                  <a:cubicBezTo>
                    <a:pt x="1128" y="0"/>
                    <a:pt x="1117" y="2"/>
                    <a:pt x="1105" y="5"/>
                  </a:cubicBezTo>
                  <a:cubicBezTo>
                    <a:pt x="660" y="153"/>
                    <a:pt x="264" y="466"/>
                    <a:pt x="34" y="878"/>
                  </a:cubicBezTo>
                  <a:cubicBezTo>
                    <a:pt x="1" y="928"/>
                    <a:pt x="17" y="994"/>
                    <a:pt x="67" y="1010"/>
                  </a:cubicBezTo>
                  <a:cubicBezTo>
                    <a:pt x="83" y="1027"/>
                    <a:pt x="99" y="1027"/>
                    <a:pt x="116" y="1027"/>
                  </a:cubicBezTo>
                  <a:cubicBezTo>
                    <a:pt x="149" y="1027"/>
                    <a:pt x="182" y="1010"/>
                    <a:pt x="198" y="977"/>
                  </a:cubicBezTo>
                  <a:cubicBezTo>
                    <a:pt x="413" y="615"/>
                    <a:pt x="759" y="318"/>
                    <a:pt x="1171" y="203"/>
                  </a:cubicBezTo>
                  <a:cubicBezTo>
                    <a:pt x="1220" y="186"/>
                    <a:pt x="1253" y="120"/>
                    <a:pt x="1237" y="71"/>
                  </a:cubicBezTo>
                  <a:cubicBezTo>
                    <a:pt x="1223" y="30"/>
                    <a:pt x="1187" y="0"/>
                    <a:pt x="11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4"/>
            <p:cNvSpPr/>
            <p:nvPr/>
          </p:nvSpPr>
          <p:spPr>
            <a:xfrm>
              <a:off x="6165975" y="1954775"/>
              <a:ext cx="318925" cy="121750"/>
            </a:xfrm>
            <a:custGeom>
              <a:avLst/>
              <a:gdLst/>
              <a:ahLst/>
              <a:cxnLst/>
              <a:rect l="l" t="t" r="r" b="b"/>
              <a:pathLst>
                <a:path w="12757" h="4870" extrusionOk="0">
                  <a:moveTo>
                    <a:pt x="8095" y="0"/>
                  </a:moveTo>
                  <a:cubicBezTo>
                    <a:pt x="7991" y="0"/>
                    <a:pt x="7886" y="3"/>
                    <a:pt x="7779" y="7"/>
                  </a:cubicBezTo>
                  <a:cubicBezTo>
                    <a:pt x="6922" y="40"/>
                    <a:pt x="6065" y="222"/>
                    <a:pt x="5225" y="386"/>
                  </a:cubicBezTo>
                  <a:cubicBezTo>
                    <a:pt x="4796" y="469"/>
                    <a:pt x="4351" y="551"/>
                    <a:pt x="3923" y="634"/>
                  </a:cubicBezTo>
                  <a:cubicBezTo>
                    <a:pt x="3356" y="721"/>
                    <a:pt x="2842" y="765"/>
                    <a:pt x="2370" y="765"/>
                  </a:cubicBezTo>
                  <a:cubicBezTo>
                    <a:pt x="1508" y="765"/>
                    <a:pt x="787" y="618"/>
                    <a:pt x="148" y="320"/>
                  </a:cubicBezTo>
                  <a:cubicBezTo>
                    <a:pt x="136" y="316"/>
                    <a:pt x="123" y="314"/>
                    <a:pt x="109" y="314"/>
                  </a:cubicBezTo>
                  <a:cubicBezTo>
                    <a:pt x="69" y="314"/>
                    <a:pt x="29" y="333"/>
                    <a:pt x="17" y="370"/>
                  </a:cubicBezTo>
                  <a:cubicBezTo>
                    <a:pt x="0" y="419"/>
                    <a:pt x="17" y="485"/>
                    <a:pt x="66" y="502"/>
                  </a:cubicBezTo>
                  <a:cubicBezTo>
                    <a:pt x="729" y="812"/>
                    <a:pt x="1482" y="962"/>
                    <a:pt x="2375" y="962"/>
                  </a:cubicBezTo>
                  <a:cubicBezTo>
                    <a:pt x="2858" y="962"/>
                    <a:pt x="3382" y="918"/>
                    <a:pt x="3956" y="831"/>
                  </a:cubicBezTo>
                  <a:cubicBezTo>
                    <a:pt x="4401" y="749"/>
                    <a:pt x="4846" y="667"/>
                    <a:pt x="5274" y="584"/>
                  </a:cubicBezTo>
                  <a:cubicBezTo>
                    <a:pt x="6098" y="419"/>
                    <a:pt x="6939" y="238"/>
                    <a:pt x="7796" y="205"/>
                  </a:cubicBezTo>
                  <a:cubicBezTo>
                    <a:pt x="7884" y="202"/>
                    <a:pt x="7981" y="199"/>
                    <a:pt x="8084" y="199"/>
                  </a:cubicBezTo>
                  <a:cubicBezTo>
                    <a:pt x="8977" y="199"/>
                    <a:pt x="10364" y="363"/>
                    <a:pt x="11339" y="1309"/>
                  </a:cubicBezTo>
                  <a:cubicBezTo>
                    <a:pt x="12213" y="2166"/>
                    <a:pt x="12542" y="3567"/>
                    <a:pt x="12130" y="4737"/>
                  </a:cubicBezTo>
                  <a:cubicBezTo>
                    <a:pt x="12097" y="4787"/>
                    <a:pt x="12130" y="4836"/>
                    <a:pt x="12180" y="4853"/>
                  </a:cubicBezTo>
                  <a:cubicBezTo>
                    <a:pt x="12196" y="4869"/>
                    <a:pt x="12213" y="4869"/>
                    <a:pt x="12213" y="4869"/>
                  </a:cubicBezTo>
                  <a:cubicBezTo>
                    <a:pt x="12262" y="4869"/>
                    <a:pt x="12295" y="4836"/>
                    <a:pt x="12312" y="4803"/>
                  </a:cubicBezTo>
                  <a:cubicBezTo>
                    <a:pt x="12757" y="3567"/>
                    <a:pt x="12410" y="2084"/>
                    <a:pt x="11471" y="1161"/>
                  </a:cubicBezTo>
                  <a:cubicBezTo>
                    <a:pt x="10689" y="409"/>
                    <a:pt x="9493" y="0"/>
                    <a:pt x="8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4"/>
            <p:cNvSpPr/>
            <p:nvPr/>
          </p:nvSpPr>
          <p:spPr>
            <a:xfrm>
              <a:off x="6119000" y="2156425"/>
              <a:ext cx="347775" cy="127950"/>
            </a:xfrm>
            <a:custGeom>
              <a:avLst/>
              <a:gdLst/>
              <a:ahLst/>
              <a:cxnLst/>
              <a:rect l="l" t="t" r="r" b="b"/>
              <a:pathLst>
                <a:path w="13911" h="5118" extrusionOk="0">
                  <a:moveTo>
                    <a:pt x="13812" y="1"/>
                  </a:moveTo>
                  <a:cubicBezTo>
                    <a:pt x="13762" y="1"/>
                    <a:pt x="13713" y="33"/>
                    <a:pt x="13696" y="99"/>
                  </a:cubicBezTo>
                  <a:cubicBezTo>
                    <a:pt x="13482" y="1632"/>
                    <a:pt x="12477" y="3082"/>
                    <a:pt x="11043" y="3956"/>
                  </a:cubicBezTo>
                  <a:cubicBezTo>
                    <a:pt x="10007" y="4591"/>
                    <a:pt x="8757" y="4920"/>
                    <a:pt x="7445" y="4920"/>
                  </a:cubicBezTo>
                  <a:cubicBezTo>
                    <a:pt x="7088" y="4920"/>
                    <a:pt x="6726" y="4895"/>
                    <a:pt x="6362" y="4846"/>
                  </a:cubicBezTo>
                  <a:cubicBezTo>
                    <a:pt x="4862" y="4648"/>
                    <a:pt x="3330" y="4005"/>
                    <a:pt x="1912" y="3000"/>
                  </a:cubicBezTo>
                  <a:cubicBezTo>
                    <a:pt x="874" y="2275"/>
                    <a:pt x="346" y="1566"/>
                    <a:pt x="215" y="792"/>
                  </a:cubicBezTo>
                  <a:cubicBezTo>
                    <a:pt x="198" y="742"/>
                    <a:pt x="149" y="709"/>
                    <a:pt x="99" y="709"/>
                  </a:cubicBezTo>
                  <a:cubicBezTo>
                    <a:pt x="33" y="726"/>
                    <a:pt x="0" y="775"/>
                    <a:pt x="17" y="825"/>
                  </a:cubicBezTo>
                  <a:cubicBezTo>
                    <a:pt x="149" y="1665"/>
                    <a:pt x="725" y="2407"/>
                    <a:pt x="1797" y="3165"/>
                  </a:cubicBezTo>
                  <a:cubicBezTo>
                    <a:pt x="3231" y="4187"/>
                    <a:pt x="4813" y="4846"/>
                    <a:pt x="6346" y="5044"/>
                  </a:cubicBezTo>
                  <a:cubicBezTo>
                    <a:pt x="6593" y="5077"/>
                    <a:pt x="6856" y="5110"/>
                    <a:pt x="7104" y="5110"/>
                  </a:cubicBezTo>
                  <a:cubicBezTo>
                    <a:pt x="7222" y="5115"/>
                    <a:pt x="7339" y="5118"/>
                    <a:pt x="7456" y="5118"/>
                  </a:cubicBezTo>
                  <a:cubicBezTo>
                    <a:pt x="8797" y="5118"/>
                    <a:pt x="10082" y="4772"/>
                    <a:pt x="11158" y="4121"/>
                  </a:cubicBezTo>
                  <a:cubicBezTo>
                    <a:pt x="12641" y="3214"/>
                    <a:pt x="13663" y="1731"/>
                    <a:pt x="13910" y="116"/>
                  </a:cubicBezTo>
                  <a:cubicBezTo>
                    <a:pt x="13910" y="66"/>
                    <a:pt x="13877" y="17"/>
                    <a:pt x="13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4"/>
            <p:cNvSpPr/>
            <p:nvPr/>
          </p:nvSpPr>
          <p:spPr>
            <a:xfrm>
              <a:off x="6163075" y="1967725"/>
              <a:ext cx="285150" cy="254025"/>
            </a:xfrm>
            <a:custGeom>
              <a:avLst/>
              <a:gdLst/>
              <a:ahLst/>
              <a:cxnLst/>
              <a:rect l="l" t="t" r="r" b="b"/>
              <a:pathLst>
                <a:path w="11406" h="10161" extrusionOk="0">
                  <a:moveTo>
                    <a:pt x="396" y="0"/>
                  </a:moveTo>
                  <a:cubicBezTo>
                    <a:pt x="347" y="0"/>
                    <a:pt x="297" y="50"/>
                    <a:pt x="281" y="99"/>
                  </a:cubicBezTo>
                  <a:cubicBezTo>
                    <a:pt x="1" y="2950"/>
                    <a:pt x="1154" y="5917"/>
                    <a:pt x="3297" y="7829"/>
                  </a:cubicBezTo>
                  <a:cubicBezTo>
                    <a:pt x="4879" y="9246"/>
                    <a:pt x="6972" y="10054"/>
                    <a:pt x="9098" y="10153"/>
                  </a:cubicBezTo>
                  <a:cubicBezTo>
                    <a:pt x="9224" y="10158"/>
                    <a:pt x="9350" y="10161"/>
                    <a:pt x="9476" y="10161"/>
                  </a:cubicBezTo>
                  <a:cubicBezTo>
                    <a:pt x="10095" y="10161"/>
                    <a:pt x="10721" y="10094"/>
                    <a:pt x="11323" y="9971"/>
                  </a:cubicBezTo>
                  <a:cubicBezTo>
                    <a:pt x="11373" y="9955"/>
                    <a:pt x="11406" y="9905"/>
                    <a:pt x="11406" y="9839"/>
                  </a:cubicBezTo>
                  <a:cubicBezTo>
                    <a:pt x="11392" y="9799"/>
                    <a:pt x="11356" y="9769"/>
                    <a:pt x="11316" y="9769"/>
                  </a:cubicBezTo>
                  <a:cubicBezTo>
                    <a:pt x="11308" y="9769"/>
                    <a:pt x="11299" y="9771"/>
                    <a:pt x="11290" y="9773"/>
                  </a:cubicBezTo>
                  <a:cubicBezTo>
                    <a:pt x="10697" y="9898"/>
                    <a:pt x="10091" y="9959"/>
                    <a:pt x="9485" y="9959"/>
                  </a:cubicBezTo>
                  <a:cubicBezTo>
                    <a:pt x="7280" y="9959"/>
                    <a:pt x="5071" y="9154"/>
                    <a:pt x="3429" y="7680"/>
                  </a:cubicBezTo>
                  <a:cubicBezTo>
                    <a:pt x="1336" y="5818"/>
                    <a:pt x="215" y="2917"/>
                    <a:pt x="495" y="116"/>
                  </a:cubicBezTo>
                  <a:cubicBezTo>
                    <a:pt x="495" y="66"/>
                    <a:pt x="446" y="17"/>
                    <a:pt x="3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4"/>
            <p:cNvSpPr/>
            <p:nvPr/>
          </p:nvSpPr>
          <p:spPr>
            <a:xfrm>
              <a:off x="6192750" y="1974400"/>
              <a:ext cx="314400" cy="165750"/>
            </a:xfrm>
            <a:custGeom>
              <a:avLst/>
              <a:gdLst/>
              <a:ahLst/>
              <a:cxnLst/>
              <a:rect l="l" t="t" r="r" b="b"/>
              <a:pathLst>
                <a:path w="12576" h="6630" extrusionOk="0">
                  <a:moveTo>
                    <a:pt x="127" y="0"/>
                  </a:moveTo>
                  <a:cubicBezTo>
                    <a:pt x="112" y="0"/>
                    <a:pt x="97" y="4"/>
                    <a:pt x="83" y="13"/>
                  </a:cubicBezTo>
                  <a:cubicBezTo>
                    <a:pt x="33" y="30"/>
                    <a:pt x="0" y="79"/>
                    <a:pt x="33" y="145"/>
                  </a:cubicBezTo>
                  <a:cubicBezTo>
                    <a:pt x="1368" y="3244"/>
                    <a:pt x="4253" y="5633"/>
                    <a:pt x="7549" y="6408"/>
                  </a:cubicBezTo>
                  <a:cubicBezTo>
                    <a:pt x="8109" y="6523"/>
                    <a:pt x="8670" y="6606"/>
                    <a:pt x="9213" y="6622"/>
                  </a:cubicBezTo>
                  <a:cubicBezTo>
                    <a:pt x="9327" y="6627"/>
                    <a:pt x="9440" y="6629"/>
                    <a:pt x="9552" y="6629"/>
                  </a:cubicBezTo>
                  <a:cubicBezTo>
                    <a:pt x="10643" y="6629"/>
                    <a:pt x="11658" y="6410"/>
                    <a:pt x="12510" y="5947"/>
                  </a:cubicBezTo>
                  <a:cubicBezTo>
                    <a:pt x="12559" y="5930"/>
                    <a:pt x="12576" y="5864"/>
                    <a:pt x="12559" y="5815"/>
                  </a:cubicBezTo>
                  <a:cubicBezTo>
                    <a:pt x="12538" y="5783"/>
                    <a:pt x="12510" y="5765"/>
                    <a:pt x="12479" y="5765"/>
                  </a:cubicBezTo>
                  <a:cubicBezTo>
                    <a:pt x="12462" y="5765"/>
                    <a:pt x="12445" y="5770"/>
                    <a:pt x="12427" y="5782"/>
                  </a:cubicBezTo>
                  <a:cubicBezTo>
                    <a:pt x="11596" y="6218"/>
                    <a:pt x="10608" y="6438"/>
                    <a:pt x="9537" y="6438"/>
                  </a:cubicBezTo>
                  <a:cubicBezTo>
                    <a:pt x="8909" y="6438"/>
                    <a:pt x="8252" y="6363"/>
                    <a:pt x="7582" y="6210"/>
                  </a:cubicBezTo>
                  <a:cubicBezTo>
                    <a:pt x="4351" y="5452"/>
                    <a:pt x="1533" y="3112"/>
                    <a:pt x="215" y="63"/>
                  </a:cubicBezTo>
                  <a:cubicBezTo>
                    <a:pt x="203" y="27"/>
                    <a:pt x="165"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4"/>
            <p:cNvSpPr/>
            <p:nvPr/>
          </p:nvSpPr>
          <p:spPr>
            <a:xfrm>
              <a:off x="6032050" y="2106525"/>
              <a:ext cx="29275" cy="39275"/>
            </a:xfrm>
            <a:custGeom>
              <a:avLst/>
              <a:gdLst/>
              <a:ahLst/>
              <a:cxnLst/>
              <a:rect l="l" t="t" r="r" b="b"/>
              <a:pathLst>
                <a:path w="1171" h="1571" extrusionOk="0">
                  <a:moveTo>
                    <a:pt x="603" y="0"/>
                  </a:moveTo>
                  <a:cubicBezTo>
                    <a:pt x="322" y="0"/>
                    <a:pt x="65" y="320"/>
                    <a:pt x="34" y="744"/>
                  </a:cubicBezTo>
                  <a:cubicBezTo>
                    <a:pt x="1" y="1172"/>
                    <a:pt x="215" y="1552"/>
                    <a:pt x="528" y="1568"/>
                  </a:cubicBezTo>
                  <a:cubicBezTo>
                    <a:pt x="541" y="1569"/>
                    <a:pt x="554" y="1570"/>
                    <a:pt x="567" y="1570"/>
                  </a:cubicBezTo>
                  <a:cubicBezTo>
                    <a:pt x="849" y="1570"/>
                    <a:pt x="1106" y="1236"/>
                    <a:pt x="1138" y="826"/>
                  </a:cubicBezTo>
                  <a:cubicBezTo>
                    <a:pt x="1171" y="398"/>
                    <a:pt x="957" y="19"/>
                    <a:pt x="644" y="2"/>
                  </a:cubicBezTo>
                  <a:cubicBezTo>
                    <a:pt x="630" y="1"/>
                    <a:pt x="616" y="0"/>
                    <a:pt x="603" y="0"/>
                  </a:cubicBezTo>
                  <a:close/>
                </a:path>
              </a:pathLst>
            </a:custGeom>
            <a:solidFill>
              <a:srgbClr val="FE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4"/>
            <p:cNvSpPr/>
            <p:nvPr/>
          </p:nvSpPr>
          <p:spPr>
            <a:xfrm>
              <a:off x="6027525" y="2107725"/>
              <a:ext cx="43700" cy="31725"/>
            </a:xfrm>
            <a:custGeom>
              <a:avLst/>
              <a:gdLst/>
              <a:ahLst/>
              <a:cxnLst/>
              <a:rect l="l" t="t" r="r" b="b"/>
              <a:pathLst>
                <a:path w="1748" h="1269" extrusionOk="0">
                  <a:moveTo>
                    <a:pt x="308" y="1"/>
                  </a:moveTo>
                  <a:cubicBezTo>
                    <a:pt x="223" y="1"/>
                    <a:pt x="140" y="47"/>
                    <a:pt x="83" y="119"/>
                  </a:cubicBezTo>
                  <a:cubicBezTo>
                    <a:pt x="17" y="202"/>
                    <a:pt x="1" y="317"/>
                    <a:pt x="17" y="416"/>
                  </a:cubicBezTo>
                  <a:cubicBezTo>
                    <a:pt x="17" y="515"/>
                    <a:pt x="50" y="614"/>
                    <a:pt x="99" y="712"/>
                  </a:cubicBezTo>
                  <a:cubicBezTo>
                    <a:pt x="215" y="894"/>
                    <a:pt x="396" y="1059"/>
                    <a:pt x="594" y="1157"/>
                  </a:cubicBezTo>
                  <a:cubicBezTo>
                    <a:pt x="742" y="1232"/>
                    <a:pt x="909" y="1269"/>
                    <a:pt x="1081" y="1269"/>
                  </a:cubicBezTo>
                  <a:cubicBezTo>
                    <a:pt x="1138" y="1269"/>
                    <a:pt x="1195" y="1265"/>
                    <a:pt x="1253" y="1256"/>
                  </a:cubicBezTo>
                  <a:cubicBezTo>
                    <a:pt x="1385" y="1240"/>
                    <a:pt x="1500" y="1190"/>
                    <a:pt x="1599" y="1108"/>
                  </a:cubicBezTo>
                  <a:cubicBezTo>
                    <a:pt x="1682" y="1026"/>
                    <a:pt x="1748" y="894"/>
                    <a:pt x="1715" y="762"/>
                  </a:cubicBezTo>
                  <a:cubicBezTo>
                    <a:pt x="1698" y="663"/>
                    <a:pt x="1599" y="581"/>
                    <a:pt x="1500" y="531"/>
                  </a:cubicBezTo>
                  <a:cubicBezTo>
                    <a:pt x="1451" y="498"/>
                    <a:pt x="1385" y="482"/>
                    <a:pt x="1335" y="465"/>
                  </a:cubicBezTo>
                  <a:cubicBezTo>
                    <a:pt x="1237" y="432"/>
                    <a:pt x="1154" y="399"/>
                    <a:pt x="1055" y="366"/>
                  </a:cubicBezTo>
                  <a:cubicBezTo>
                    <a:pt x="907" y="317"/>
                    <a:pt x="759" y="251"/>
                    <a:pt x="627" y="152"/>
                  </a:cubicBezTo>
                  <a:cubicBezTo>
                    <a:pt x="544" y="86"/>
                    <a:pt x="462" y="20"/>
                    <a:pt x="347" y="4"/>
                  </a:cubicBezTo>
                  <a:cubicBezTo>
                    <a:pt x="334" y="2"/>
                    <a:pt x="321" y="1"/>
                    <a:pt x="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4"/>
            <p:cNvSpPr/>
            <p:nvPr/>
          </p:nvSpPr>
          <p:spPr>
            <a:xfrm>
              <a:off x="6081925" y="1878250"/>
              <a:ext cx="18025" cy="60700"/>
            </a:xfrm>
            <a:custGeom>
              <a:avLst/>
              <a:gdLst/>
              <a:ahLst/>
              <a:cxnLst/>
              <a:rect l="l" t="t" r="r" b="b"/>
              <a:pathLst>
                <a:path w="721" h="2428" extrusionOk="0">
                  <a:moveTo>
                    <a:pt x="244" y="1"/>
                  </a:moveTo>
                  <a:cubicBezTo>
                    <a:pt x="194" y="1"/>
                    <a:pt x="140" y="29"/>
                    <a:pt x="132" y="85"/>
                  </a:cubicBezTo>
                  <a:cubicBezTo>
                    <a:pt x="0" y="860"/>
                    <a:pt x="132" y="1667"/>
                    <a:pt x="494" y="2376"/>
                  </a:cubicBezTo>
                  <a:cubicBezTo>
                    <a:pt x="515" y="2412"/>
                    <a:pt x="547" y="2428"/>
                    <a:pt x="580" y="2428"/>
                  </a:cubicBezTo>
                  <a:cubicBezTo>
                    <a:pt x="650" y="2428"/>
                    <a:pt x="721" y="2356"/>
                    <a:pt x="676" y="2277"/>
                  </a:cubicBezTo>
                  <a:cubicBezTo>
                    <a:pt x="330" y="1601"/>
                    <a:pt x="214" y="843"/>
                    <a:pt x="330" y="102"/>
                  </a:cubicBezTo>
                  <a:cubicBezTo>
                    <a:pt x="347" y="34"/>
                    <a:pt x="298" y="1"/>
                    <a:pt x="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p:nvPr/>
          </p:nvSpPr>
          <p:spPr>
            <a:xfrm>
              <a:off x="6057125" y="1899000"/>
              <a:ext cx="31350" cy="41925"/>
            </a:xfrm>
            <a:custGeom>
              <a:avLst/>
              <a:gdLst/>
              <a:ahLst/>
              <a:cxnLst/>
              <a:rect l="l" t="t" r="r" b="b"/>
              <a:pathLst>
                <a:path w="1254" h="1677" extrusionOk="0">
                  <a:moveTo>
                    <a:pt x="118" y="1"/>
                  </a:moveTo>
                  <a:cubicBezTo>
                    <a:pt x="59" y="1"/>
                    <a:pt x="0" y="45"/>
                    <a:pt x="20" y="112"/>
                  </a:cubicBezTo>
                  <a:cubicBezTo>
                    <a:pt x="151" y="739"/>
                    <a:pt x="531" y="1299"/>
                    <a:pt x="1058" y="1661"/>
                  </a:cubicBezTo>
                  <a:cubicBezTo>
                    <a:pt x="1074" y="1672"/>
                    <a:pt x="1090" y="1677"/>
                    <a:pt x="1106" y="1677"/>
                  </a:cubicBezTo>
                  <a:cubicBezTo>
                    <a:pt x="1188" y="1677"/>
                    <a:pt x="1254" y="1552"/>
                    <a:pt x="1157" y="1497"/>
                  </a:cubicBezTo>
                  <a:cubicBezTo>
                    <a:pt x="679" y="1151"/>
                    <a:pt x="333" y="640"/>
                    <a:pt x="217" y="79"/>
                  </a:cubicBezTo>
                  <a:cubicBezTo>
                    <a:pt x="204" y="24"/>
                    <a:pt x="161" y="1"/>
                    <a:pt x="1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4"/>
            <p:cNvSpPr/>
            <p:nvPr/>
          </p:nvSpPr>
          <p:spPr>
            <a:xfrm>
              <a:off x="5670100" y="1550650"/>
              <a:ext cx="1045525" cy="322400"/>
            </a:xfrm>
            <a:custGeom>
              <a:avLst/>
              <a:gdLst/>
              <a:ahLst/>
              <a:cxnLst/>
              <a:rect l="l" t="t" r="r" b="b"/>
              <a:pathLst>
                <a:path w="41821" h="12896" extrusionOk="0">
                  <a:moveTo>
                    <a:pt x="28823" y="1"/>
                  </a:moveTo>
                  <a:cubicBezTo>
                    <a:pt x="28031" y="1"/>
                    <a:pt x="27254" y="324"/>
                    <a:pt x="26576" y="746"/>
                  </a:cubicBezTo>
                  <a:cubicBezTo>
                    <a:pt x="25669" y="1323"/>
                    <a:pt x="24944" y="2130"/>
                    <a:pt x="24087" y="2757"/>
                  </a:cubicBezTo>
                  <a:cubicBezTo>
                    <a:pt x="23642" y="3070"/>
                    <a:pt x="23181" y="3350"/>
                    <a:pt x="22670" y="3531"/>
                  </a:cubicBezTo>
                  <a:cubicBezTo>
                    <a:pt x="22159" y="3713"/>
                    <a:pt x="21632" y="3811"/>
                    <a:pt x="21088" y="3844"/>
                  </a:cubicBezTo>
                  <a:cubicBezTo>
                    <a:pt x="20906" y="3858"/>
                    <a:pt x="20724" y="3864"/>
                    <a:pt x="20542" y="3864"/>
                  </a:cubicBezTo>
                  <a:cubicBezTo>
                    <a:pt x="19621" y="3864"/>
                    <a:pt x="18703" y="3699"/>
                    <a:pt x="17808" y="3465"/>
                  </a:cubicBezTo>
                  <a:cubicBezTo>
                    <a:pt x="16671" y="3169"/>
                    <a:pt x="15550" y="2773"/>
                    <a:pt x="14413" y="2460"/>
                  </a:cubicBezTo>
                  <a:cubicBezTo>
                    <a:pt x="13424" y="2180"/>
                    <a:pt x="12419" y="1982"/>
                    <a:pt x="11380" y="1916"/>
                  </a:cubicBezTo>
                  <a:cubicBezTo>
                    <a:pt x="11054" y="1894"/>
                    <a:pt x="10727" y="1883"/>
                    <a:pt x="10400" y="1883"/>
                  </a:cubicBezTo>
                  <a:cubicBezTo>
                    <a:pt x="8780" y="1883"/>
                    <a:pt x="7164" y="2153"/>
                    <a:pt x="5628" y="2674"/>
                  </a:cubicBezTo>
                  <a:cubicBezTo>
                    <a:pt x="3799" y="3284"/>
                    <a:pt x="2085" y="4240"/>
                    <a:pt x="618" y="5509"/>
                  </a:cubicBezTo>
                  <a:cubicBezTo>
                    <a:pt x="437" y="5657"/>
                    <a:pt x="256" y="5822"/>
                    <a:pt x="74" y="6003"/>
                  </a:cubicBezTo>
                  <a:cubicBezTo>
                    <a:pt x="1" y="6077"/>
                    <a:pt x="72" y="6190"/>
                    <a:pt x="158" y="6190"/>
                  </a:cubicBezTo>
                  <a:cubicBezTo>
                    <a:pt x="168" y="6190"/>
                    <a:pt x="179" y="6188"/>
                    <a:pt x="190" y="6185"/>
                  </a:cubicBezTo>
                  <a:cubicBezTo>
                    <a:pt x="203" y="6225"/>
                    <a:pt x="239" y="6255"/>
                    <a:pt x="288" y="6255"/>
                  </a:cubicBezTo>
                  <a:cubicBezTo>
                    <a:pt x="299" y="6255"/>
                    <a:pt x="310" y="6254"/>
                    <a:pt x="321" y="6251"/>
                  </a:cubicBezTo>
                  <a:cubicBezTo>
                    <a:pt x="1070" y="6077"/>
                    <a:pt x="1828" y="5999"/>
                    <a:pt x="2585" y="5999"/>
                  </a:cubicBezTo>
                  <a:cubicBezTo>
                    <a:pt x="4194" y="5999"/>
                    <a:pt x="5802" y="6350"/>
                    <a:pt x="7326" y="6877"/>
                  </a:cubicBezTo>
                  <a:cubicBezTo>
                    <a:pt x="9617" y="7668"/>
                    <a:pt x="11726" y="8855"/>
                    <a:pt x="13869" y="9942"/>
                  </a:cubicBezTo>
                  <a:cubicBezTo>
                    <a:pt x="16012" y="11030"/>
                    <a:pt x="18204" y="11953"/>
                    <a:pt x="20560" y="12448"/>
                  </a:cubicBezTo>
                  <a:cubicBezTo>
                    <a:pt x="21996" y="12745"/>
                    <a:pt x="23469" y="12895"/>
                    <a:pt x="24941" y="12895"/>
                  </a:cubicBezTo>
                  <a:cubicBezTo>
                    <a:pt x="25836" y="12895"/>
                    <a:pt x="26730" y="12840"/>
                    <a:pt x="27614" y="12728"/>
                  </a:cubicBezTo>
                  <a:cubicBezTo>
                    <a:pt x="28801" y="12579"/>
                    <a:pt x="29955" y="12316"/>
                    <a:pt x="31092" y="11986"/>
                  </a:cubicBezTo>
                  <a:cubicBezTo>
                    <a:pt x="32164" y="11684"/>
                    <a:pt x="33264" y="11368"/>
                    <a:pt x="34392" y="11368"/>
                  </a:cubicBezTo>
                  <a:cubicBezTo>
                    <a:pt x="34495" y="11368"/>
                    <a:pt x="34598" y="11371"/>
                    <a:pt x="34701" y="11376"/>
                  </a:cubicBezTo>
                  <a:cubicBezTo>
                    <a:pt x="35014" y="11376"/>
                    <a:pt x="35327" y="11426"/>
                    <a:pt x="35624" y="11508"/>
                  </a:cubicBezTo>
                  <a:cubicBezTo>
                    <a:pt x="35634" y="11510"/>
                    <a:pt x="35643" y="11511"/>
                    <a:pt x="35653" y="11511"/>
                  </a:cubicBezTo>
                  <a:cubicBezTo>
                    <a:pt x="35780" y="11511"/>
                    <a:pt x="35829" y="11308"/>
                    <a:pt x="35690" y="11277"/>
                  </a:cubicBezTo>
                  <a:cubicBezTo>
                    <a:pt x="35278" y="11179"/>
                    <a:pt x="34861" y="11137"/>
                    <a:pt x="34444" y="11137"/>
                  </a:cubicBezTo>
                  <a:cubicBezTo>
                    <a:pt x="33678" y="11137"/>
                    <a:pt x="32910" y="11277"/>
                    <a:pt x="32163" y="11459"/>
                  </a:cubicBezTo>
                  <a:cubicBezTo>
                    <a:pt x="30976" y="11755"/>
                    <a:pt x="29806" y="12118"/>
                    <a:pt x="28603" y="12332"/>
                  </a:cubicBezTo>
                  <a:cubicBezTo>
                    <a:pt x="27393" y="12551"/>
                    <a:pt x="26161" y="12658"/>
                    <a:pt x="24930" y="12658"/>
                  </a:cubicBezTo>
                  <a:cubicBezTo>
                    <a:pt x="23746" y="12658"/>
                    <a:pt x="22564" y="12559"/>
                    <a:pt x="21401" y="12365"/>
                  </a:cubicBezTo>
                  <a:cubicBezTo>
                    <a:pt x="20214" y="12167"/>
                    <a:pt x="19061" y="11871"/>
                    <a:pt x="17923" y="11475"/>
                  </a:cubicBezTo>
                  <a:cubicBezTo>
                    <a:pt x="16770" y="11063"/>
                    <a:pt x="15649" y="10569"/>
                    <a:pt x="14545" y="10025"/>
                  </a:cubicBezTo>
                  <a:cubicBezTo>
                    <a:pt x="12402" y="8954"/>
                    <a:pt x="10309" y="7750"/>
                    <a:pt x="8051" y="6893"/>
                  </a:cubicBezTo>
                  <a:cubicBezTo>
                    <a:pt x="6311" y="6239"/>
                    <a:pt x="4457" y="5772"/>
                    <a:pt x="2587" y="5772"/>
                  </a:cubicBezTo>
                  <a:cubicBezTo>
                    <a:pt x="2102" y="5772"/>
                    <a:pt x="1615" y="5804"/>
                    <a:pt x="1129" y="5872"/>
                  </a:cubicBezTo>
                  <a:cubicBezTo>
                    <a:pt x="981" y="5888"/>
                    <a:pt x="832" y="5921"/>
                    <a:pt x="684" y="5938"/>
                  </a:cubicBezTo>
                  <a:cubicBezTo>
                    <a:pt x="2332" y="5153"/>
                    <a:pt x="4152" y="4832"/>
                    <a:pt x="5977" y="4832"/>
                  </a:cubicBezTo>
                  <a:cubicBezTo>
                    <a:pt x="6799" y="4832"/>
                    <a:pt x="7622" y="4897"/>
                    <a:pt x="8430" y="5015"/>
                  </a:cubicBezTo>
                  <a:cubicBezTo>
                    <a:pt x="11380" y="5427"/>
                    <a:pt x="14166" y="6531"/>
                    <a:pt x="16951" y="7569"/>
                  </a:cubicBezTo>
                  <a:cubicBezTo>
                    <a:pt x="19769" y="8624"/>
                    <a:pt x="22620" y="9646"/>
                    <a:pt x="25637" y="9926"/>
                  </a:cubicBezTo>
                  <a:cubicBezTo>
                    <a:pt x="26157" y="9972"/>
                    <a:pt x="26677" y="9998"/>
                    <a:pt x="27196" y="9998"/>
                  </a:cubicBezTo>
                  <a:cubicBezTo>
                    <a:pt x="28156" y="9998"/>
                    <a:pt x="29112" y="9909"/>
                    <a:pt x="30053" y="9695"/>
                  </a:cubicBezTo>
                  <a:cubicBezTo>
                    <a:pt x="31355" y="9415"/>
                    <a:pt x="32575" y="8888"/>
                    <a:pt x="33745" y="8278"/>
                  </a:cubicBezTo>
                  <a:cubicBezTo>
                    <a:pt x="35987" y="7124"/>
                    <a:pt x="38162" y="5591"/>
                    <a:pt x="40700" y="5212"/>
                  </a:cubicBezTo>
                  <a:cubicBezTo>
                    <a:pt x="41030" y="5163"/>
                    <a:pt x="41343" y="5130"/>
                    <a:pt x="41673" y="5130"/>
                  </a:cubicBezTo>
                  <a:cubicBezTo>
                    <a:pt x="41816" y="5130"/>
                    <a:pt x="41821" y="4898"/>
                    <a:pt x="41687" y="4898"/>
                  </a:cubicBezTo>
                  <a:cubicBezTo>
                    <a:pt x="41682" y="4898"/>
                    <a:pt x="41677" y="4899"/>
                    <a:pt x="41673" y="4899"/>
                  </a:cubicBezTo>
                  <a:cubicBezTo>
                    <a:pt x="39085" y="4965"/>
                    <a:pt x="36844" y="6333"/>
                    <a:pt x="34652" y="7536"/>
                  </a:cubicBezTo>
                  <a:cubicBezTo>
                    <a:pt x="33498" y="8162"/>
                    <a:pt x="32328" y="8772"/>
                    <a:pt x="31092" y="9184"/>
                  </a:cubicBezTo>
                  <a:cubicBezTo>
                    <a:pt x="29820" y="9594"/>
                    <a:pt x="28483" y="9770"/>
                    <a:pt x="27139" y="9770"/>
                  </a:cubicBezTo>
                  <a:cubicBezTo>
                    <a:pt x="26968" y="9770"/>
                    <a:pt x="26797" y="9767"/>
                    <a:pt x="26625" y="9761"/>
                  </a:cubicBezTo>
                  <a:cubicBezTo>
                    <a:pt x="23560" y="9646"/>
                    <a:pt x="20593" y="8673"/>
                    <a:pt x="17742" y="7619"/>
                  </a:cubicBezTo>
                  <a:cubicBezTo>
                    <a:pt x="14907" y="6564"/>
                    <a:pt x="12106" y="5410"/>
                    <a:pt x="9122" y="4883"/>
                  </a:cubicBezTo>
                  <a:cubicBezTo>
                    <a:pt x="8090" y="4704"/>
                    <a:pt x="7030" y="4600"/>
                    <a:pt x="5971" y="4600"/>
                  </a:cubicBezTo>
                  <a:cubicBezTo>
                    <a:pt x="4293" y="4600"/>
                    <a:pt x="2619" y="4862"/>
                    <a:pt x="1063" y="5509"/>
                  </a:cubicBezTo>
                  <a:cubicBezTo>
                    <a:pt x="997" y="5542"/>
                    <a:pt x="931" y="5575"/>
                    <a:pt x="865" y="5608"/>
                  </a:cubicBezTo>
                  <a:cubicBezTo>
                    <a:pt x="2134" y="4520"/>
                    <a:pt x="3585" y="3680"/>
                    <a:pt x="5134" y="3086"/>
                  </a:cubicBezTo>
                  <a:cubicBezTo>
                    <a:pt x="6786" y="2465"/>
                    <a:pt x="8549" y="2122"/>
                    <a:pt x="10321" y="2122"/>
                  </a:cubicBezTo>
                  <a:cubicBezTo>
                    <a:pt x="10476" y="2122"/>
                    <a:pt x="10632" y="2125"/>
                    <a:pt x="10787" y="2130"/>
                  </a:cubicBezTo>
                  <a:cubicBezTo>
                    <a:pt x="11776" y="2147"/>
                    <a:pt x="12765" y="2279"/>
                    <a:pt x="13737" y="2526"/>
                  </a:cubicBezTo>
                  <a:cubicBezTo>
                    <a:pt x="14874" y="2790"/>
                    <a:pt x="15979" y="3185"/>
                    <a:pt x="17099" y="3515"/>
                  </a:cubicBezTo>
                  <a:cubicBezTo>
                    <a:pt x="18206" y="3841"/>
                    <a:pt x="19397" y="4098"/>
                    <a:pt x="20569" y="4098"/>
                  </a:cubicBezTo>
                  <a:cubicBezTo>
                    <a:pt x="21526" y="4098"/>
                    <a:pt x="22471" y="3927"/>
                    <a:pt x="23346" y="3482"/>
                  </a:cubicBezTo>
                  <a:cubicBezTo>
                    <a:pt x="24285" y="3004"/>
                    <a:pt x="25043" y="2262"/>
                    <a:pt x="25834" y="1587"/>
                  </a:cubicBezTo>
                  <a:cubicBezTo>
                    <a:pt x="26642" y="927"/>
                    <a:pt x="27614" y="285"/>
                    <a:pt x="28686" y="235"/>
                  </a:cubicBezTo>
                  <a:cubicBezTo>
                    <a:pt x="28949" y="235"/>
                    <a:pt x="29196" y="252"/>
                    <a:pt x="29444" y="318"/>
                  </a:cubicBezTo>
                  <a:cubicBezTo>
                    <a:pt x="29454" y="320"/>
                    <a:pt x="29464" y="321"/>
                    <a:pt x="29474" y="321"/>
                  </a:cubicBezTo>
                  <a:cubicBezTo>
                    <a:pt x="29600" y="321"/>
                    <a:pt x="29647" y="133"/>
                    <a:pt x="29510" y="87"/>
                  </a:cubicBezTo>
                  <a:cubicBezTo>
                    <a:pt x="29281" y="28"/>
                    <a:pt x="29052" y="1"/>
                    <a:pt x="28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4"/>
            <p:cNvSpPr/>
            <p:nvPr/>
          </p:nvSpPr>
          <p:spPr>
            <a:xfrm>
              <a:off x="5434200" y="1788475"/>
              <a:ext cx="208925" cy="85225"/>
            </a:xfrm>
            <a:custGeom>
              <a:avLst/>
              <a:gdLst/>
              <a:ahLst/>
              <a:cxnLst/>
              <a:rect l="l" t="t" r="r" b="b"/>
              <a:pathLst>
                <a:path w="8357" h="3409" extrusionOk="0">
                  <a:moveTo>
                    <a:pt x="8142" y="1"/>
                  </a:moveTo>
                  <a:cubicBezTo>
                    <a:pt x="7351" y="1006"/>
                    <a:pt x="6544" y="1731"/>
                    <a:pt x="5670" y="2275"/>
                  </a:cubicBezTo>
                  <a:cubicBezTo>
                    <a:pt x="4669" y="2894"/>
                    <a:pt x="3557" y="3207"/>
                    <a:pt x="2506" y="3207"/>
                  </a:cubicBezTo>
                  <a:cubicBezTo>
                    <a:pt x="1655" y="3207"/>
                    <a:pt x="844" y="3002"/>
                    <a:pt x="165" y="2588"/>
                  </a:cubicBezTo>
                  <a:cubicBezTo>
                    <a:pt x="148" y="2577"/>
                    <a:pt x="128" y="2571"/>
                    <a:pt x="109" y="2571"/>
                  </a:cubicBezTo>
                  <a:cubicBezTo>
                    <a:pt x="73" y="2571"/>
                    <a:pt x="38" y="2589"/>
                    <a:pt x="17" y="2621"/>
                  </a:cubicBezTo>
                  <a:cubicBezTo>
                    <a:pt x="1" y="2671"/>
                    <a:pt x="17" y="2720"/>
                    <a:pt x="50" y="2753"/>
                  </a:cubicBezTo>
                  <a:cubicBezTo>
                    <a:pt x="610" y="3099"/>
                    <a:pt x="1253" y="3297"/>
                    <a:pt x="1929" y="3380"/>
                  </a:cubicBezTo>
                  <a:cubicBezTo>
                    <a:pt x="2115" y="3399"/>
                    <a:pt x="2304" y="3409"/>
                    <a:pt x="2494" y="3409"/>
                  </a:cubicBezTo>
                  <a:cubicBezTo>
                    <a:pt x="3585" y="3409"/>
                    <a:pt x="4731" y="3088"/>
                    <a:pt x="5769" y="2457"/>
                  </a:cubicBezTo>
                  <a:cubicBezTo>
                    <a:pt x="6692" y="1880"/>
                    <a:pt x="7516" y="1122"/>
                    <a:pt x="8357" y="67"/>
                  </a:cubicBezTo>
                  <a:cubicBezTo>
                    <a:pt x="8274" y="50"/>
                    <a:pt x="8208" y="17"/>
                    <a:pt x="8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4"/>
            <p:cNvSpPr/>
            <p:nvPr/>
          </p:nvSpPr>
          <p:spPr>
            <a:xfrm>
              <a:off x="5437900" y="1787650"/>
              <a:ext cx="203575" cy="73825"/>
            </a:xfrm>
            <a:custGeom>
              <a:avLst/>
              <a:gdLst/>
              <a:ahLst/>
              <a:cxnLst/>
              <a:rect l="l" t="t" r="r" b="b"/>
              <a:pathLst>
                <a:path w="8143" h="2953" extrusionOk="0">
                  <a:moveTo>
                    <a:pt x="7945" y="1"/>
                  </a:moveTo>
                  <a:cubicBezTo>
                    <a:pt x="7450" y="677"/>
                    <a:pt x="6874" y="1303"/>
                    <a:pt x="6181" y="1797"/>
                  </a:cubicBezTo>
                  <a:cubicBezTo>
                    <a:pt x="5266" y="2425"/>
                    <a:pt x="4143" y="2744"/>
                    <a:pt x="3023" y="2744"/>
                  </a:cubicBezTo>
                  <a:cubicBezTo>
                    <a:pt x="2025" y="2744"/>
                    <a:pt x="1028" y="2491"/>
                    <a:pt x="182" y="1979"/>
                  </a:cubicBezTo>
                  <a:cubicBezTo>
                    <a:pt x="165" y="1967"/>
                    <a:pt x="145" y="1962"/>
                    <a:pt x="126" y="1962"/>
                  </a:cubicBezTo>
                  <a:cubicBezTo>
                    <a:pt x="90" y="1962"/>
                    <a:pt x="55" y="1980"/>
                    <a:pt x="34" y="2012"/>
                  </a:cubicBezTo>
                  <a:cubicBezTo>
                    <a:pt x="1" y="2061"/>
                    <a:pt x="17" y="2127"/>
                    <a:pt x="67" y="2160"/>
                  </a:cubicBezTo>
                  <a:cubicBezTo>
                    <a:pt x="759" y="2572"/>
                    <a:pt x="1550" y="2819"/>
                    <a:pt x="2358" y="2918"/>
                  </a:cubicBezTo>
                  <a:cubicBezTo>
                    <a:pt x="2571" y="2941"/>
                    <a:pt x="2786" y="2953"/>
                    <a:pt x="3001" y="2953"/>
                  </a:cubicBezTo>
                  <a:cubicBezTo>
                    <a:pt x="4166" y="2953"/>
                    <a:pt x="5337" y="2616"/>
                    <a:pt x="6297" y="1962"/>
                  </a:cubicBezTo>
                  <a:cubicBezTo>
                    <a:pt x="7038" y="1451"/>
                    <a:pt x="7615" y="776"/>
                    <a:pt x="8143" y="83"/>
                  </a:cubicBezTo>
                  <a:cubicBezTo>
                    <a:pt x="8060" y="67"/>
                    <a:pt x="7994" y="34"/>
                    <a:pt x="7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4"/>
            <p:cNvSpPr/>
            <p:nvPr/>
          </p:nvSpPr>
          <p:spPr>
            <a:xfrm>
              <a:off x="5460575" y="1786025"/>
              <a:ext cx="176775" cy="57625"/>
            </a:xfrm>
            <a:custGeom>
              <a:avLst/>
              <a:gdLst/>
              <a:ahLst/>
              <a:cxnLst/>
              <a:rect l="l" t="t" r="r" b="b"/>
              <a:pathLst>
                <a:path w="7071" h="2305" extrusionOk="0">
                  <a:moveTo>
                    <a:pt x="6890" y="0"/>
                  </a:moveTo>
                  <a:cubicBezTo>
                    <a:pt x="6313" y="610"/>
                    <a:pt x="5686" y="1104"/>
                    <a:pt x="5027" y="1450"/>
                  </a:cubicBezTo>
                  <a:cubicBezTo>
                    <a:pt x="4216" y="1881"/>
                    <a:pt x="3333" y="2095"/>
                    <a:pt x="2487" y="2095"/>
                  </a:cubicBezTo>
                  <a:cubicBezTo>
                    <a:pt x="1649" y="2095"/>
                    <a:pt x="846" y="1885"/>
                    <a:pt x="182" y="1467"/>
                  </a:cubicBezTo>
                  <a:cubicBezTo>
                    <a:pt x="164" y="1455"/>
                    <a:pt x="145" y="1450"/>
                    <a:pt x="125" y="1450"/>
                  </a:cubicBezTo>
                  <a:cubicBezTo>
                    <a:pt x="90" y="1450"/>
                    <a:pt x="55" y="1468"/>
                    <a:pt x="33" y="1500"/>
                  </a:cubicBezTo>
                  <a:cubicBezTo>
                    <a:pt x="0" y="1549"/>
                    <a:pt x="17" y="1599"/>
                    <a:pt x="66" y="1632"/>
                  </a:cubicBezTo>
                  <a:cubicBezTo>
                    <a:pt x="610" y="1978"/>
                    <a:pt x="1253" y="2192"/>
                    <a:pt x="1945" y="2274"/>
                  </a:cubicBezTo>
                  <a:cubicBezTo>
                    <a:pt x="2127" y="2295"/>
                    <a:pt x="2311" y="2305"/>
                    <a:pt x="2497" y="2305"/>
                  </a:cubicBezTo>
                  <a:cubicBezTo>
                    <a:pt x="3372" y="2305"/>
                    <a:pt x="4280" y="2080"/>
                    <a:pt x="5110" y="1632"/>
                  </a:cubicBezTo>
                  <a:cubicBezTo>
                    <a:pt x="5818" y="1269"/>
                    <a:pt x="6478" y="742"/>
                    <a:pt x="7071" y="99"/>
                  </a:cubicBezTo>
                  <a:cubicBezTo>
                    <a:pt x="7021" y="66"/>
                    <a:pt x="6955" y="33"/>
                    <a:pt x="6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4"/>
            <p:cNvSpPr/>
            <p:nvPr/>
          </p:nvSpPr>
          <p:spPr>
            <a:xfrm>
              <a:off x="6533500" y="1821025"/>
              <a:ext cx="24750" cy="26825"/>
            </a:xfrm>
            <a:custGeom>
              <a:avLst/>
              <a:gdLst/>
              <a:ahLst/>
              <a:cxnLst/>
              <a:rect l="l" t="t" r="r" b="b"/>
              <a:pathLst>
                <a:path w="990" h="1073" extrusionOk="0">
                  <a:moveTo>
                    <a:pt x="231" y="1"/>
                  </a:moveTo>
                  <a:cubicBezTo>
                    <a:pt x="231" y="1"/>
                    <a:pt x="0" y="495"/>
                    <a:pt x="198" y="1072"/>
                  </a:cubicBezTo>
                  <a:lnTo>
                    <a:pt x="956" y="792"/>
                  </a:lnTo>
                  <a:lnTo>
                    <a:pt x="989" y="331"/>
                  </a:lnTo>
                  <a:lnTo>
                    <a:pt x="2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4"/>
            <p:cNvSpPr/>
            <p:nvPr/>
          </p:nvSpPr>
          <p:spPr>
            <a:xfrm>
              <a:off x="6543800" y="1820300"/>
              <a:ext cx="23925" cy="28200"/>
            </a:xfrm>
            <a:custGeom>
              <a:avLst/>
              <a:gdLst/>
              <a:ahLst/>
              <a:cxnLst/>
              <a:rect l="l" t="t" r="r" b="b"/>
              <a:pathLst>
                <a:path w="957" h="1128" extrusionOk="0">
                  <a:moveTo>
                    <a:pt x="480" y="1"/>
                  </a:moveTo>
                  <a:cubicBezTo>
                    <a:pt x="304" y="1"/>
                    <a:pt x="168" y="97"/>
                    <a:pt x="99" y="261"/>
                  </a:cubicBezTo>
                  <a:cubicBezTo>
                    <a:pt x="0" y="475"/>
                    <a:pt x="33" y="722"/>
                    <a:pt x="132" y="936"/>
                  </a:cubicBezTo>
                  <a:cubicBezTo>
                    <a:pt x="202" y="1052"/>
                    <a:pt x="361" y="1127"/>
                    <a:pt x="512" y="1127"/>
                  </a:cubicBezTo>
                  <a:cubicBezTo>
                    <a:pt x="576" y="1127"/>
                    <a:pt x="639" y="1114"/>
                    <a:pt x="693" y="1085"/>
                  </a:cubicBezTo>
                  <a:cubicBezTo>
                    <a:pt x="890" y="986"/>
                    <a:pt x="956" y="788"/>
                    <a:pt x="857" y="607"/>
                  </a:cubicBezTo>
                  <a:cubicBezTo>
                    <a:pt x="857" y="607"/>
                    <a:pt x="857" y="607"/>
                    <a:pt x="857" y="590"/>
                  </a:cubicBezTo>
                  <a:cubicBezTo>
                    <a:pt x="857" y="590"/>
                    <a:pt x="857" y="574"/>
                    <a:pt x="857" y="557"/>
                  </a:cubicBezTo>
                  <a:cubicBezTo>
                    <a:pt x="857" y="557"/>
                    <a:pt x="857" y="541"/>
                    <a:pt x="857" y="541"/>
                  </a:cubicBezTo>
                  <a:cubicBezTo>
                    <a:pt x="857" y="508"/>
                    <a:pt x="874" y="491"/>
                    <a:pt x="874" y="458"/>
                  </a:cubicBezTo>
                  <a:cubicBezTo>
                    <a:pt x="956" y="294"/>
                    <a:pt x="808" y="63"/>
                    <a:pt x="594" y="13"/>
                  </a:cubicBezTo>
                  <a:cubicBezTo>
                    <a:pt x="554" y="5"/>
                    <a:pt x="516"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4"/>
            <p:cNvSpPr/>
            <p:nvPr/>
          </p:nvSpPr>
          <p:spPr>
            <a:xfrm>
              <a:off x="6531025" y="1815950"/>
              <a:ext cx="10675" cy="37250"/>
            </a:xfrm>
            <a:custGeom>
              <a:avLst/>
              <a:gdLst/>
              <a:ahLst/>
              <a:cxnLst/>
              <a:rect l="l" t="t" r="r" b="b"/>
              <a:pathLst>
                <a:path w="427" h="1490" extrusionOk="0">
                  <a:moveTo>
                    <a:pt x="276" y="0"/>
                  </a:moveTo>
                  <a:cubicBezTo>
                    <a:pt x="229" y="0"/>
                    <a:pt x="184" y="22"/>
                    <a:pt x="165" y="72"/>
                  </a:cubicBezTo>
                  <a:cubicBezTo>
                    <a:pt x="0" y="501"/>
                    <a:pt x="0" y="979"/>
                    <a:pt x="132" y="1407"/>
                  </a:cubicBezTo>
                  <a:cubicBezTo>
                    <a:pt x="153" y="1463"/>
                    <a:pt x="211" y="1490"/>
                    <a:pt x="265" y="1490"/>
                  </a:cubicBezTo>
                  <a:cubicBezTo>
                    <a:pt x="339" y="1490"/>
                    <a:pt x="408" y="1443"/>
                    <a:pt x="380" y="1358"/>
                  </a:cubicBezTo>
                  <a:cubicBezTo>
                    <a:pt x="248" y="962"/>
                    <a:pt x="248" y="534"/>
                    <a:pt x="396" y="138"/>
                  </a:cubicBezTo>
                  <a:cubicBezTo>
                    <a:pt x="427" y="57"/>
                    <a:pt x="350"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4"/>
            <p:cNvSpPr/>
            <p:nvPr/>
          </p:nvSpPr>
          <p:spPr>
            <a:xfrm>
              <a:off x="6552450" y="1674250"/>
              <a:ext cx="403400" cy="346400"/>
            </a:xfrm>
            <a:custGeom>
              <a:avLst/>
              <a:gdLst/>
              <a:ahLst/>
              <a:cxnLst/>
              <a:rect l="l" t="t" r="r" b="b"/>
              <a:pathLst>
                <a:path w="16136" h="13856" extrusionOk="0">
                  <a:moveTo>
                    <a:pt x="9083" y="1"/>
                  </a:moveTo>
                  <a:cubicBezTo>
                    <a:pt x="7981" y="1"/>
                    <a:pt x="6770" y="385"/>
                    <a:pt x="5604" y="961"/>
                  </a:cubicBezTo>
                  <a:cubicBezTo>
                    <a:pt x="2753" y="2411"/>
                    <a:pt x="149" y="5130"/>
                    <a:pt x="83" y="6515"/>
                  </a:cubicBezTo>
                  <a:cubicBezTo>
                    <a:pt x="0" y="8509"/>
                    <a:pt x="4829" y="13667"/>
                    <a:pt x="8653" y="13849"/>
                  </a:cubicBezTo>
                  <a:cubicBezTo>
                    <a:pt x="8757" y="13853"/>
                    <a:pt x="8860" y="13856"/>
                    <a:pt x="8962" y="13856"/>
                  </a:cubicBezTo>
                  <a:cubicBezTo>
                    <a:pt x="9938" y="13856"/>
                    <a:pt x="10870" y="13646"/>
                    <a:pt x="11735" y="13288"/>
                  </a:cubicBezTo>
                  <a:cubicBezTo>
                    <a:pt x="12609" y="12909"/>
                    <a:pt x="13383" y="12365"/>
                    <a:pt x="14042" y="11690"/>
                  </a:cubicBezTo>
                  <a:cubicBezTo>
                    <a:pt x="15163" y="10520"/>
                    <a:pt x="15888" y="8970"/>
                    <a:pt x="15971" y="7240"/>
                  </a:cubicBezTo>
                  <a:cubicBezTo>
                    <a:pt x="16136" y="3416"/>
                    <a:pt x="13103" y="169"/>
                    <a:pt x="9279" y="5"/>
                  </a:cubicBezTo>
                  <a:cubicBezTo>
                    <a:pt x="9214" y="2"/>
                    <a:pt x="9149" y="1"/>
                    <a:pt x="9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4"/>
            <p:cNvSpPr/>
            <p:nvPr/>
          </p:nvSpPr>
          <p:spPr>
            <a:xfrm>
              <a:off x="6760100" y="1709950"/>
              <a:ext cx="152075" cy="120425"/>
            </a:xfrm>
            <a:custGeom>
              <a:avLst/>
              <a:gdLst/>
              <a:ahLst/>
              <a:cxnLst/>
              <a:rect l="l" t="t" r="r" b="b"/>
              <a:pathLst>
                <a:path w="6083" h="4817" extrusionOk="0">
                  <a:moveTo>
                    <a:pt x="2538" y="0"/>
                  </a:moveTo>
                  <a:cubicBezTo>
                    <a:pt x="1736" y="0"/>
                    <a:pt x="1011" y="337"/>
                    <a:pt x="627" y="966"/>
                  </a:cubicBezTo>
                  <a:cubicBezTo>
                    <a:pt x="1" y="2038"/>
                    <a:pt x="561" y="3554"/>
                    <a:pt x="1880" y="4345"/>
                  </a:cubicBezTo>
                  <a:cubicBezTo>
                    <a:pt x="2411" y="4664"/>
                    <a:pt x="2987" y="4817"/>
                    <a:pt x="3529" y="4817"/>
                  </a:cubicBezTo>
                  <a:cubicBezTo>
                    <a:pt x="4331" y="4817"/>
                    <a:pt x="5056" y="4481"/>
                    <a:pt x="5440" y="3851"/>
                  </a:cubicBezTo>
                  <a:cubicBezTo>
                    <a:pt x="6083" y="2779"/>
                    <a:pt x="5522" y="1263"/>
                    <a:pt x="4187" y="472"/>
                  </a:cubicBezTo>
                  <a:cubicBezTo>
                    <a:pt x="3656" y="153"/>
                    <a:pt x="3080" y="0"/>
                    <a:pt x="25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4"/>
            <p:cNvSpPr/>
            <p:nvPr/>
          </p:nvSpPr>
          <p:spPr>
            <a:xfrm>
              <a:off x="6329550" y="1564750"/>
              <a:ext cx="25150" cy="26000"/>
            </a:xfrm>
            <a:custGeom>
              <a:avLst/>
              <a:gdLst/>
              <a:ahLst/>
              <a:cxnLst/>
              <a:rect l="l" t="t" r="r" b="b"/>
              <a:pathLst>
                <a:path w="1006" h="1040" extrusionOk="0">
                  <a:moveTo>
                    <a:pt x="50" y="1"/>
                  </a:moveTo>
                  <a:lnTo>
                    <a:pt x="50" y="1"/>
                  </a:lnTo>
                  <a:cubicBezTo>
                    <a:pt x="50" y="1"/>
                    <a:pt x="0" y="545"/>
                    <a:pt x="379" y="1039"/>
                  </a:cubicBezTo>
                  <a:lnTo>
                    <a:pt x="1006" y="495"/>
                  </a:lnTo>
                  <a:lnTo>
                    <a:pt x="857" y="50"/>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a:off x="6338600" y="1557650"/>
              <a:ext cx="25575" cy="27725"/>
            </a:xfrm>
            <a:custGeom>
              <a:avLst/>
              <a:gdLst/>
              <a:ahLst/>
              <a:cxnLst/>
              <a:rect l="l" t="t" r="r" b="b"/>
              <a:pathLst>
                <a:path w="1023" h="1109" extrusionOk="0">
                  <a:moveTo>
                    <a:pt x="465" y="0"/>
                  </a:moveTo>
                  <a:cubicBezTo>
                    <a:pt x="447" y="0"/>
                    <a:pt x="430" y="2"/>
                    <a:pt x="413" y="5"/>
                  </a:cubicBezTo>
                  <a:cubicBezTo>
                    <a:pt x="166" y="38"/>
                    <a:pt x="34" y="202"/>
                    <a:pt x="17" y="400"/>
                  </a:cubicBezTo>
                  <a:cubicBezTo>
                    <a:pt x="1" y="647"/>
                    <a:pt x="116" y="862"/>
                    <a:pt x="297" y="1026"/>
                  </a:cubicBezTo>
                  <a:cubicBezTo>
                    <a:pt x="361" y="1083"/>
                    <a:pt x="448" y="1109"/>
                    <a:pt x="538" y="1109"/>
                  </a:cubicBezTo>
                  <a:cubicBezTo>
                    <a:pt x="658" y="1109"/>
                    <a:pt x="782" y="1062"/>
                    <a:pt x="858" y="977"/>
                  </a:cubicBezTo>
                  <a:cubicBezTo>
                    <a:pt x="1023" y="812"/>
                    <a:pt x="1006" y="598"/>
                    <a:pt x="858" y="466"/>
                  </a:cubicBezTo>
                  <a:lnTo>
                    <a:pt x="841" y="466"/>
                  </a:lnTo>
                  <a:cubicBezTo>
                    <a:pt x="841" y="466"/>
                    <a:pt x="841" y="466"/>
                    <a:pt x="841" y="450"/>
                  </a:cubicBezTo>
                  <a:cubicBezTo>
                    <a:pt x="841" y="450"/>
                    <a:pt x="841" y="450"/>
                    <a:pt x="825" y="433"/>
                  </a:cubicBezTo>
                  <a:cubicBezTo>
                    <a:pt x="825" y="433"/>
                    <a:pt x="825" y="417"/>
                    <a:pt x="825" y="400"/>
                  </a:cubicBezTo>
                  <a:cubicBezTo>
                    <a:pt x="825" y="384"/>
                    <a:pt x="825" y="351"/>
                    <a:pt x="825" y="334"/>
                  </a:cubicBezTo>
                  <a:cubicBezTo>
                    <a:pt x="840" y="153"/>
                    <a:pt x="649"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4"/>
            <p:cNvSpPr/>
            <p:nvPr/>
          </p:nvSpPr>
          <p:spPr>
            <a:xfrm>
              <a:off x="6325425" y="1560250"/>
              <a:ext cx="18000" cy="35725"/>
            </a:xfrm>
            <a:custGeom>
              <a:avLst/>
              <a:gdLst/>
              <a:ahLst/>
              <a:cxnLst/>
              <a:rect l="l" t="t" r="r" b="b"/>
              <a:pathLst>
                <a:path w="720" h="1429" extrusionOk="0">
                  <a:moveTo>
                    <a:pt x="140" y="1"/>
                  </a:moveTo>
                  <a:cubicBezTo>
                    <a:pt x="73" y="1"/>
                    <a:pt x="0" y="43"/>
                    <a:pt x="0" y="115"/>
                  </a:cubicBezTo>
                  <a:cubicBezTo>
                    <a:pt x="0" y="576"/>
                    <a:pt x="165" y="1021"/>
                    <a:pt x="445" y="1384"/>
                  </a:cubicBezTo>
                  <a:cubicBezTo>
                    <a:pt x="473" y="1416"/>
                    <a:pt x="508" y="1429"/>
                    <a:pt x="542" y="1429"/>
                  </a:cubicBezTo>
                  <a:cubicBezTo>
                    <a:pt x="632" y="1429"/>
                    <a:pt x="719" y="1340"/>
                    <a:pt x="660" y="1268"/>
                  </a:cubicBezTo>
                  <a:cubicBezTo>
                    <a:pt x="396" y="922"/>
                    <a:pt x="248" y="527"/>
                    <a:pt x="248" y="98"/>
                  </a:cubicBezTo>
                  <a:cubicBezTo>
                    <a:pt x="248" y="31"/>
                    <a:pt x="196"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p:nvPr/>
          </p:nvSpPr>
          <p:spPr>
            <a:xfrm>
              <a:off x="6339850" y="1332975"/>
              <a:ext cx="402150" cy="344475"/>
            </a:xfrm>
            <a:custGeom>
              <a:avLst/>
              <a:gdLst/>
              <a:ahLst/>
              <a:cxnLst/>
              <a:rect l="l" t="t" r="r" b="b"/>
              <a:pathLst>
                <a:path w="16086" h="13779" extrusionOk="0">
                  <a:moveTo>
                    <a:pt x="8896" y="1"/>
                  </a:moveTo>
                  <a:cubicBezTo>
                    <a:pt x="8180" y="1"/>
                    <a:pt x="7454" y="110"/>
                    <a:pt x="6741" y="339"/>
                  </a:cubicBezTo>
                  <a:cubicBezTo>
                    <a:pt x="5653" y="702"/>
                    <a:pt x="4582" y="1509"/>
                    <a:pt x="3659" y="2531"/>
                  </a:cubicBezTo>
                  <a:cubicBezTo>
                    <a:pt x="1484" y="4904"/>
                    <a:pt x="0" y="8349"/>
                    <a:pt x="429" y="9684"/>
                  </a:cubicBezTo>
                  <a:cubicBezTo>
                    <a:pt x="947" y="11280"/>
                    <a:pt x="5602" y="13779"/>
                    <a:pt x="9224" y="13779"/>
                  </a:cubicBezTo>
                  <a:cubicBezTo>
                    <a:pt x="9867" y="13779"/>
                    <a:pt x="10477" y="13700"/>
                    <a:pt x="11026" y="13524"/>
                  </a:cubicBezTo>
                  <a:cubicBezTo>
                    <a:pt x="12048" y="13178"/>
                    <a:pt x="12971" y="12634"/>
                    <a:pt x="13713" y="11909"/>
                  </a:cubicBezTo>
                  <a:cubicBezTo>
                    <a:pt x="14388" y="11266"/>
                    <a:pt x="14932" y="10475"/>
                    <a:pt x="15311" y="9618"/>
                  </a:cubicBezTo>
                  <a:cubicBezTo>
                    <a:pt x="15954" y="8135"/>
                    <a:pt x="16086" y="6421"/>
                    <a:pt x="15542" y="4772"/>
                  </a:cubicBezTo>
                  <a:cubicBezTo>
                    <a:pt x="14601" y="1843"/>
                    <a:pt x="11837" y="1"/>
                    <a:pt x="8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4"/>
            <p:cNvSpPr/>
            <p:nvPr/>
          </p:nvSpPr>
          <p:spPr>
            <a:xfrm>
              <a:off x="6516200" y="1356475"/>
              <a:ext cx="148750" cy="113350"/>
            </a:xfrm>
            <a:custGeom>
              <a:avLst/>
              <a:gdLst/>
              <a:ahLst/>
              <a:cxnLst/>
              <a:rect l="l" t="t" r="r" b="b"/>
              <a:pathLst>
                <a:path w="5950" h="4534" extrusionOk="0">
                  <a:moveTo>
                    <a:pt x="2753" y="1"/>
                  </a:moveTo>
                  <a:cubicBezTo>
                    <a:pt x="1481" y="1"/>
                    <a:pt x="413" y="721"/>
                    <a:pt x="214" y="1772"/>
                  </a:cubicBezTo>
                  <a:cubicBezTo>
                    <a:pt x="0" y="2992"/>
                    <a:pt x="1038" y="4211"/>
                    <a:pt x="2571" y="4475"/>
                  </a:cubicBezTo>
                  <a:cubicBezTo>
                    <a:pt x="2784" y="4515"/>
                    <a:pt x="2995" y="4533"/>
                    <a:pt x="3201" y="4533"/>
                  </a:cubicBezTo>
                  <a:cubicBezTo>
                    <a:pt x="4462" y="4533"/>
                    <a:pt x="5535" y="3826"/>
                    <a:pt x="5719" y="2778"/>
                  </a:cubicBezTo>
                  <a:cubicBezTo>
                    <a:pt x="5950" y="1542"/>
                    <a:pt x="4895" y="338"/>
                    <a:pt x="3379" y="58"/>
                  </a:cubicBezTo>
                  <a:cubicBezTo>
                    <a:pt x="3167" y="19"/>
                    <a:pt x="2957" y="1"/>
                    <a:pt x="2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4"/>
            <p:cNvSpPr/>
            <p:nvPr/>
          </p:nvSpPr>
          <p:spPr>
            <a:xfrm>
              <a:off x="6669050" y="1666125"/>
              <a:ext cx="24750" cy="25550"/>
            </a:xfrm>
            <a:custGeom>
              <a:avLst/>
              <a:gdLst/>
              <a:ahLst/>
              <a:cxnLst/>
              <a:rect l="l" t="t" r="r" b="b"/>
              <a:pathLst>
                <a:path w="990" h="1022" extrusionOk="0">
                  <a:moveTo>
                    <a:pt x="808" y="0"/>
                  </a:moveTo>
                  <a:lnTo>
                    <a:pt x="1" y="33"/>
                  </a:lnTo>
                  <a:cubicBezTo>
                    <a:pt x="1" y="33"/>
                    <a:pt x="1" y="577"/>
                    <a:pt x="429" y="1022"/>
                  </a:cubicBezTo>
                  <a:lnTo>
                    <a:pt x="990" y="429"/>
                  </a:lnTo>
                  <a:lnTo>
                    <a:pt x="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4"/>
            <p:cNvSpPr/>
            <p:nvPr/>
          </p:nvSpPr>
          <p:spPr>
            <a:xfrm>
              <a:off x="6677300" y="1658025"/>
              <a:ext cx="25975" cy="27400"/>
            </a:xfrm>
            <a:custGeom>
              <a:avLst/>
              <a:gdLst/>
              <a:ahLst/>
              <a:cxnLst/>
              <a:rect l="l" t="t" r="r" b="b"/>
              <a:pathLst>
                <a:path w="1039" h="1096" extrusionOk="0">
                  <a:moveTo>
                    <a:pt x="450" y="1"/>
                  </a:moveTo>
                  <a:cubicBezTo>
                    <a:pt x="420" y="1"/>
                    <a:pt x="391" y="4"/>
                    <a:pt x="363" y="11"/>
                  </a:cubicBezTo>
                  <a:cubicBezTo>
                    <a:pt x="132" y="60"/>
                    <a:pt x="0" y="242"/>
                    <a:pt x="17" y="439"/>
                  </a:cubicBezTo>
                  <a:cubicBezTo>
                    <a:pt x="17" y="687"/>
                    <a:pt x="149" y="884"/>
                    <a:pt x="346" y="1033"/>
                  </a:cubicBezTo>
                  <a:cubicBezTo>
                    <a:pt x="407" y="1076"/>
                    <a:pt x="484" y="1096"/>
                    <a:pt x="563" y="1096"/>
                  </a:cubicBezTo>
                  <a:cubicBezTo>
                    <a:pt x="696" y="1096"/>
                    <a:pt x="834" y="1038"/>
                    <a:pt x="907" y="934"/>
                  </a:cubicBezTo>
                  <a:cubicBezTo>
                    <a:pt x="1039" y="753"/>
                    <a:pt x="1022" y="538"/>
                    <a:pt x="857" y="423"/>
                  </a:cubicBezTo>
                  <a:cubicBezTo>
                    <a:pt x="857" y="423"/>
                    <a:pt x="841" y="423"/>
                    <a:pt x="841" y="406"/>
                  </a:cubicBezTo>
                  <a:cubicBezTo>
                    <a:pt x="841" y="406"/>
                    <a:pt x="824" y="390"/>
                    <a:pt x="824" y="390"/>
                  </a:cubicBezTo>
                  <a:cubicBezTo>
                    <a:pt x="824" y="374"/>
                    <a:pt x="824" y="374"/>
                    <a:pt x="808" y="357"/>
                  </a:cubicBezTo>
                  <a:cubicBezTo>
                    <a:pt x="808" y="341"/>
                    <a:pt x="808" y="308"/>
                    <a:pt x="808" y="291"/>
                  </a:cubicBezTo>
                  <a:cubicBezTo>
                    <a:pt x="808" y="122"/>
                    <a:pt x="626"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4"/>
            <p:cNvSpPr/>
            <p:nvPr/>
          </p:nvSpPr>
          <p:spPr>
            <a:xfrm>
              <a:off x="6663450" y="1662525"/>
              <a:ext cx="21125" cy="34500"/>
            </a:xfrm>
            <a:custGeom>
              <a:avLst/>
              <a:gdLst/>
              <a:ahLst/>
              <a:cxnLst/>
              <a:rect l="l" t="t" r="r" b="b"/>
              <a:pathLst>
                <a:path w="845" h="1380" extrusionOk="0">
                  <a:moveTo>
                    <a:pt x="152" y="1"/>
                  </a:moveTo>
                  <a:cubicBezTo>
                    <a:pt x="83" y="1"/>
                    <a:pt x="1" y="50"/>
                    <a:pt x="10" y="128"/>
                  </a:cubicBezTo>
                  <a:cubicBezTo>
                    <a:pt x="60" y="589"/>
                    <a:pt x="258" y="1018"/>
                    <a:pt x="571" y="1347"/>
                  </a:cubicBezTo>
                  <a:cubicBezTo>
                    <a:pt x="594" y="1370"/>
                    <a:pt x="622" y="1380"/>
                    <a:pt x="651" y="1380"/>
                  </a:cubicBezTo>
                  <a:cubicBezTo>
                    <a:pt x="746" y="1380"/>
                    <a:pt x="844" y="1275"/>
                    <a:pt x="769" y="1199"/>
                  </a:cubicBezTo>
                  <a:cubicBezTo>
                    <a:pt x="472" y="886"/>
                    <a:pt x="291" y="507"/>
                    <a:pt x="241" y="78"/>
                  </a:cubicBezTo>
                  <a:cubicBezTo>
                    <a:pt x="241" y="24"/>
                    <a:pt x="200"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6676050" y="1413600"/>
              <a:ext cx="396400" cy="343675"/>
            </a:xfrm>
            <a:custGeom>
              <a:avLst/>
              <a:gdLst/>
              <a:ahLst/>
              <a:cxnLst/>
              <a:rect l="l" t="t" r="r" b="b"/>
              <a:pathLst>
                <a:path w="15856" h="13747" extrusionOk="0">
                  <a:moveTo>
                    <a:pt x="8731" y="0"/>
                  </a:moveTo>
                  <a:cubicBezTo>
                    <a:pt x="7799" y="0"/>
                    <a:pt x="6853" y="185"/>
                    <a:pt x="5951" y="575"/>
                  </a:cubicBezTo>
                  <a:cubicBezTo>
                    <a:pt x="4896" y="1020"/>
                    <a:pt x="3923" y="1943"/>
                    <a:pt x="3083" y="3047"/>
                  </a:cubicBezTo>
                  <a:cubicBezTo>
                    <a:pt x="1138" y="5602"/>
                    <a:pt x="1" y="9178"/>
                    <a:pt x="545" y="10447"/>
                  </a:cubicBezTo>
                  <a:cubicBezTo>
                    <a:pt x="1166" y="11884"/>
                    <a:pt x="5374" y="13747"/>
                    <a:pt x="8853" y="13747"/>
                  </a:cubicBezTo>
                  <a:cubicBezTo>
                    <a:pt x="9804" y="13747"/>
                    <a:pt x="10701" y="13608"/>
                    <a:pt x="11455" y="13282"/>
                  </a:cubicBezTo>
                  <a:cubicBezTo>
                    <a:pt x="12461" y="12853"/>
                    <a:pt x="13301" y="12211"/>
                    <a:pt x="13977" y="11436"/>
                  </a:cubicBezTo>
                  <a:cubicBezTo>
                    <a:pt x="14603" y="10711"/>
                    <a:pt x="15065" y="9887"/>
                    <a:pt x="15361" y="8997"/>
                  </a:cubicBezTo>
                  <a:cubicBezTo>
                    <a:pt x="15856" y="7448"/>
                    <a:pt x="15823" y="5734"/>
                    <a:pt x="15131" y="4151"/>
                  </a:cubicBezTo>
                  <a:cubicBezTo>
                    <a:pt x="14004" y="1544"/>
                    <a:pt x="11423" y="0"/>
                    <a:pt x="8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4"/>
            <p:cNvSpPr/>
            <p:nvPr/>
          </p:nvSpPr>
          <p:spPr>
            <a:xfrm>
              <a:off x="6840875" y="1435050"/>
              <a:ext cx="145050" cy="112750"/>
            </a:xfrm>
            <a:custGeom>
              <a:avLst/>
              <a:gdLst/>
              <a:ahLst/>
              <a:cxnLst/>
              <a:rect l="l" t="t" r="r" b="b"/>
              <a:pathLst>
                <a:path w="5802" h="4510" extrusionOk="0">
                  <a:moveTo>
                    <a:pt x="2795" y="1"/>
                  </a:moveTo>
                  <a:cubicBezTo>
                    <a:pt x="1379" y="1"/>
                    <a:pt x="208" y="853"/>
                    <a:pt x="116" y="2008"/>
                  </a:cubicBezTo>
                  <a:cubicBezTo>
                    <a:pt x="0" y="3244"/>
                    <a:pt x="1170" y="4365"/>
                    <a:pt x="2703" y="4497"/>
                  </a:cubicBezTo>
                  <a:cubicBezTo>
                    <a:pt x="2805" y="4505"/>
                    <a:pt x="2906" y="4509"/>
                    <a:pt x="3006" y="4509"/>
                  </a:cubicBezTo>
                  <a:cubicBezTo>
                    <a:pt x="4423" y="4509"/>
                    <a:pt x="5594" y="3656"/>
                    <a:pt x="5686" y="2486"/>
                  </a:cubicBezTo>
                  <a:cubicBezTo>
                    <a:pt x="5802" y="1250"/>
                    <a:pt x="4631" y="146"/>
                    <a:pt x="3099" y="14"/>
                  </a:cubicBezTo>
                  <a:cubicBezTo>
                    <a:pt x="2997" y="5"/>
                    <a:pt x="2895" y="1"/>
                    <a:pt x="27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4"/>
            <p:cNvSpPr/>
            <p:nvPr/>
          </p:nvSpPr>
          <p:spPr>
            <a:xfrm>
              <a:off x="5336975" y="2815950"/>
              <a:ext cx="822425" cy="323725"/>
            </a:xfrm>
            <a:custGeom>
              <a:avLst/>
              <a:gdLst/>
              <a:ahLst/>
              <a:cxnLst/>
              <a:rect l="l" t="t" r="r" b="b"/>
              <a:pathLst>
                <a:path w="32897" h="12949" extrusionOk="0">
                  <a:moveTo>
                    <a:pt x="27913" y="0"/>
                  </a:moveTo>
                  <a:cubicBezTo>
                    <a:pt x="27833" y="0"/>
                    <a:pt x="27751" y="18"/>
                    <a:pt x="27672" y="55"/>
                  </a:cubicBezTo>
                  <a:cubicBezTo>
                    <a:pt x="27408" y="187"/>
                    <a:pt x="27309" y="517"/>
                    <a:pt x="27441" y="780"/>
                  </a:cubicBezTo>
                  <a:lnTo>
                    <a:pt x="31545" y="9054"/>
                  </a:lnTo>
                  <a:cubicBezTo>
                    <a:pt x="31726" y="9416"/>
                    <a:pt x="31792" y="9828"/>
                    <a:pt x="31726" y="10224"/>
                  </a:cubicBezTo>
                  <a:cubicBezTo>
                    <a:pt x="31577" y="11178"/>
                    <a:pt x="30740" y="11862"/>
                    <a:pt x="29826" y="11862"/>
                  </a:cubicBezTo>
                  <a:cubicBezTo>
                    <a:pt x="29729" y="11862"/>
                    <a:pt x="29632" y="11855"/>
                    <a:pt x="29534" y="11839"/>
                  </a:cubicBezTo>
                  <a:lnTo>
                    <a:pt x="709" y="7257"/>
                  </a:lnTo>
                  <a:cubicBezTo>
                    <a:pt x="668" y="7249"/>
                    <a:pt x="628" y="7245"/>
                    <a:pt x="590" y="7245"/>
                  </a:cubicBezTo>
                  <a:cubicBezTo>
                    <a:pt x="314" y="7245"/>
                    <a:pt x="93" y="7442"/>
                    <a:pt x="50" y="7702"/>
                  </a:cubicBezTo>
                  <a:cubicBezTo>
                    <a:pt x="0" y="7999"/>
                    <a:pt x="214" y="8263"/>
                    <a:pt x="511" y="8312"/>
                  </a:cubicBezTo>
                  <a:lnTo>
                    <a:pt x="29337" y="12910"/>
                  </a:lnTo>
                  <a:cubicBezTo>
                    <a:pt x="29498" y="12936"/>
                    <a:pt x="29659" y="12949"/>
                    <a:pt x="29818" y="12949"/>
                  </a:cubicBezTo>
                  <a:cubicBezTo>
                    <a:pt x="31277" y="12949"/>
                    <a:pt x="32560" y="11891"/>
                    <a:pt x="32798" y="10405"/>
                  </a:cubicBezTo>
                  <a:cubicBezTo>
                    <a:pt x="32896" y="9779"/>
                    <a:pt x="32798" y="9136"/>
                    <a:pt x="32517" y="8576"/>
                  </a:cubicBezTo>
                  <a:lnTo>
                    <a:pt x="28414" y="302"/>
                  </a:lnTo>
                  <a:cubicBezTo>
                    <a:pt x="28307" y="113"/>
                    <a:pt x="28116" y="0"/>
                    <a:pt x="27913" y="0"/>
                  </a:cubicBez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4"/>
            <p:cNvSpPr/>
            <p:nvPr/>
          </p:nvSpPr>
          <p:spPr>
            <a:xfrm>
              <a:off x="5688425" y="2789775"/>
              <a:ext cx="257550" cy="290575"/>
            </a:xfrm>
            <a:custGeom>
              <a:avLst/>
              <a:gdLst/>
              <a:ahLst/>
              <a:cxnLst/>
              <a:rect l="l" t="t" r="r" b="b"/>
              <a:pathLst>
                <a:path w="10302" h="11623" extrusionOk="0">
                  <a:moveTo>
                    <a:pt x="9689" y="0"/>
                  </a:moveTo>
                  <a:cubicBezTo>
                    <a:pt x="9629" y="0"/>
                    <a:pt x="9569" y="10"/>
                    <a:pt x="9510" y="31"/>
                  </a:cubicBezTo>
                  <a:lnTo>
                    <a:pt x="6544" y="1053"/>
                  </a:lnTo>
                  <a:cubicBezTo>
                    <a:pt x="5835" y="1283"/>
                    <a:pt x="5242" y="1778"/>
                    <a:pt x="4879" y="2421"/>
                  </a:cubicBezTo>
                  <a:lnTo>
                    <a:pt x="149" y="10809"/>
                  </a:lnTo>
                  <a:cubicBezTo>
                    <a:pt x="1" y="11073"/>
                    <a:pt x="99" y="11403"/>
                    <a:pt x="347" y="11551"/>
                  </a:cubicBezTo>
                  <a:cubicBezTo>
                    <a:pt x="413" y="11584"/>
                    <a:pt x="478" y="11601"/>
                    <a:pt x="528" y="11617"/>
                  </a:cubicBezTo>
                  <a:cubicBezTo>
                    <a:pt x="554" y="11621"/>
                    <a:pt x="580" y="11623"/>
                    <a:pt x="606" y="11623"/>
                  </a:cubicBezTo>
                  <a:cubicBezTo>
                    <a:pt x="806" y="11623"/>
                    <a:pt x="986" y="11512"/>
                    <a:pt x="1088" y="11337"/>
                  </a:cubicBezTo>
                  <a:lnTo>
                    <a:pt x="5818" y="2948"/>
                  </a:lnTo>
                  <a:cubicBezTo>
                    <a:pt x="6066" y="2536"/>
                    <a:pt x="6428" y="2223"/>
                    <a:pt x="6890" y="2074"/>
                  </a:cubicBezTo>
                  <a:lnTo>
                    <a:pt x="9856" y="1053"/>
                  </a:lnTo>
                  <a:cubicBezTo>
                    <a:pt x="10153" y="954"/>
                    <a:pt x="10301" y="657"/>
                    <a:pt x="10202" y="360"/>
                  </a:cubicBezTo>
                  <a:cubicBezTo>
                    <a:pt x="10124" y="139"/>
                    <a:pt x="9913" y="0"/>
                    <a:pt x="9689" y="0"/>
                  </a:cubicBez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4"/>
            <p:cNvSpPr/>
            <p:nvPr/>
          </p:nvSpPr>
          <p:spPr>
            <a:xfrm>
              <a:off x="5641450" y="2266000"/>
              <a:ext cx="786600" cy="577000"/>
            </a:xfrm>
            <a:custGeom>
              <a:avLst/>
              <a:gdLst/>
              <a:ahLst/>
              <a:cxnLst/>
              <a:rect l="l" t="t" r="r" b="b"/>
              <a:pathLst>
                <a:path w="31464" h="23080" extrusionOk="0">
                  <a:moveTo>
                    <a:pt x="30916" y="1"/>
                  </a:moveTo>
                  <a:cubicBezTo>
                    <a:pt x="30906" y="1"/>
                    <a:pt x="30896" y="1"/>
                    <a:pt x="30886" y="1"/>
                  </a:cubicBezTo>
                  <a:lnTo>
                    <a:pt x="25184" y="298"/>
                  </a:lnTo>
                  <a:cubicBezTo>
                    <a:pt x="24014" y="364"/>
                    <a:pt x="22992" y="1122"/>
                    <a:pt x="22580" y="2226"/>
                  </a:cubicBezTo>
                  <a:lnTo>
                    <a:pt x="15394" y="21888"/>
                  </a:lnTo>
                  <a:lnTo>
                    <a:pt x="742" y="18230"/>
                  </a:lnTo>
                  <a:cubicBezTo>
                    <a:pt x="693" y="18216"/>
                    <a:pt x="645" y="18210"/>
                    <a:pt x="597" y="18210"/>
                  </a:cubicBezTo>
                  <a:cubicBezTo>
                    <a:pt x="354" y="18210"/>
                    <a:pt x="138" y="18375"/>
                    <a:pt x="83" y="18609"/>
                  </a:cubicBezTo>
                  <a:cubicBezTo>
                    <a:pt x="1" y="18905"/>
                    <a:pt x="182" y="19202"/>
                    <a:pt x="479" y="19268"/>
                  </a:cubicBezTo>
                  <a:lnTo>
                    <a:pt x="15608" y="23058"/>
                  </a:lnTo>
                  <a:cubicBezTo>
                    <a:pt x="15625" y="23075"/>
                    <a:pt x="15641" y="23075"/>
                    <a:pt x="15658" y="23075"/>
                  </a:cubicBezTo>
                  <a:cubicBezTo>
                    <a:pt x="15683" y="23078"/>
                    <a:pt x="15708" y="23080"/>
                    <a:pt x="15733" y="23080"/>
                  </a:cubicBezTo>
                  <a:cubicBezTo>
                    <a:pt x="15957" y="23080"/>
                    <a:pt x="16177" y="22951"/>
                    <a:pt x="16251" y="22729"/>
                  </a:cubicBezTo>
                  <a:lnTo>
                    <a:pt x="23602" y="2605"/>
                  </a:lnTo>
                  <a:cubicBezTo>
                    <a:pt x="23849" y="1897"/>
                    <a:pt x="24492" y="1435"/>
                    <a:pt x="25233" y="1386"/>
                  </a:cubicBezTo>
                  <a:lnTo>
                    <a:pt x="30936" y="1089"/>
                  </a:lnTo>
                  <a:cubicBezTo>
                    <a:pt x="31232" y="1073"/>
                    <a:pt x="31463" y="809"/>
                    <a:pt x="31447" y="512"/>
                  </a:cubicBezTo>
                  <a:cubicBezTo>
                    <a:pt x="31431" y="226"/>
                    <a:pt x="31199" y="1"/>
                    <a:pt x="30916" y="1"/>
                  </a:cubicBez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4"/>
            <p:cNvSpPr/>
            <p:nvPr/>
          </p:nvSpPr>
          <p:spPr>
            <a:xfrm>
              <a:off x="6293275" y="2255275"/>
              <a:ext cx="135175" cy="55275"/>
            </a:xfrm>
            <a:custGeom>
              <a:avLst/>
              <a:gdLst/>
              <a:ahLst/>
              <a:cxnLst/>
              <a:rect l="l" t="t" r="r" b="b"/>
              <a:pathLst>
                <a:path w="5407" h="2211" extrusionOk="0">
                  <a:moveTo>
                    <a:pt x="4394" y="0"/>
                  </a:moveTo>
                  <a:cubicBezTo>
                    <a:pt x="4375" y="0"/>
                    <a:pt x="4355" y="1"/>
                    <a:pt x="4335" y="2"/>
                  </a:cubicBezTo>
                  <a:lnTo>
                    <a:pt x="1" y="233"/>
                  </a:lnTo>
                  <a:lnTo>
                    <a:pt x="50" y="1222"/>
                  </a:lnTo>
                  <a:lnTo>
                    <a:pt x="100" y="2210"/>
                  </a:lnTo>
                  <a:lnTo>
                    <a:pt x="4434" y="1980"/>
                  </a:lnTo>
                  <a:cubicBezTo>
                    <a:pt x="4995" y="1963"/>
                    <a:pt x="5407" y="1485"/>
                    <a:pt x="5374" y="941"/>
                  </a:cubicBezTo>
                  <a:cubicBezTo>
                    <a:pt x="5358" y="417"/>
                    <a:pt x="4913" y="0"/>
                    <a:pt x="4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4"/>
            <p:cNvSpPr/>
            <p:nvPr/>
          </p:nvSpPr>
          <p:spPr>
            <a:xfrm>
              <a:off x="5358400" y="3054875"/>
              <a:ext cx="153700" cy="143250"/>
            </a:xfrm>
            <a:custGeom>
              <a:avLst/>
              <a:gdLst/>
              <a:ahLst/>
              <a:cxnLst/>
              <a:rect l="l" t="t" r="r" b="b"/>
              <a:pathLst>
                <a:path w="6148" h="5730" extrusionOk="0">
                  <a:moveTo>
                    <a:pt x="3052" y="1"/>
                  </a:moveTo>
                  <a:cubicBezTo>
                    <a:pt x="1675" y="1"/>
                    <a:pt x="469" y="1008"/>
                    <a:pt x="247" y="2414"/>
                  </a:cubicBezTo>
                  <a:cubicBezTo>
                    <a:pt x="0" y="3980"/>
                    <a:pt x="1055" y="5446"/>
                    <a:pt x="2621" y="5694"/>
                  </a:cubicBezTo>
                  <a:cubicBezTo>
                    <a:pt x="2774" y="5718"/>
                    <a:pt x="2926" y="5730"/>
                    <a:pt x="3076" y="5730"/>
                  </a:cubicBezTo>
                  <a:cubicBezTo>
                    <a:pt x="4462" y="5730"/>
                    <a:pt x="5677" y="4733"/>
                    <a:pt x="5900" y="3320"/>
                  </a:cubicBezTo>
                  <a:cubicBezTo>
                    <a:pt x="6148" y="1755"/>
                    <a:pt x="5093" y="288"/>
                    <a:pt x="3527" y="41"/>
                  </a:cubicBezTo>
                  <a:cubicBezTo>
                    <a:pt x="3367" y="14"/>
                    <a:pt x="3209" y="1"/>
                    <a:pt x="3052" y="1"/>
                  </a:cubicBezTo>
                  <a:close/>
                </a:path>
              </a:pathLst>
            </a:custGeom>
            <a:solidFill>
              <a:srgbClr val="130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4"/>
            <p:cNvSpPr/>
            <p:nvPr/>
          </p:nvSpPr>
          <p:spPr>
            <a:xfrm>
              <a:off x="5389300" y="3030325"/>
              <a:ext cx="112500" cy="28450"/>
            </a:xfrm>
            <a:custGeom>
              <a:avLst/>
              <a:gdLst/>
              <a:ahLst/>
              <a:cxnLst/>
              <a:rect l="l" t="t" r="r" b="b"/>
              <a:pathLst>
                <a:path w="4500" h="1138" extrusionOk="0">
                  <a:moveTo>
                    <a:pt x="66" y="1"/>
                  </a:moveTo>
                  <a:lnTo>
                    <a:pt x="0" y="429"/>
                  </a:lnTo>
                  <a:lnTo>
                    <a:pt x="4434" y="1138"/>
                  </a:lnTo>
                  <a:lnTo>
                    <a:pt x="4500" y="709"/>
                  </a:lnTo>
                  <a:lnTo>
                    <a:pt x="66" y="1"/>
                  </a:ln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4"/>
            <p:cNvSpPr/>
            <p:nvPr/>
          </p:nvSpPr>
          <p:spPr>
            <a:xfrm>
              <a:off x="5410725" y="3044750"/>
              <a:ext cx="65950" cy="80475"/>
            </a:xfrm>
            <a:custGeom>
              <a:avLst/>
              <a:gdLst/>
              <a:ahLst/>
              <a:cxnLst/>
              <a:rect l="l" t="t" r="r" b="b"/>
              <a:pathLst>
                <a:path w="2638" h="3219" extrusionOk="0">
                  <a:moveTo>
                    <a:pt x="66" y="1"/>
                  </a:moveTo>
                  <a:cubicBezTo>
                    <a:pt x="66" y="1"/>
                    <a:pt x="0" y="3066"/>
                    <a:pt x="874" y="3214"/>
                  </a:cubicBezTo>
                  <a:cubicBezTo>
                    <a:pt x="893" y="3217"/>
                    <a:pt x="912" y="3219"/>
                    <a:pt x="931" y="3219"/>
                  </a:cubicBezTo>
                  <a:cubicBezTo>
                    <a:pt x="1786" y="3219"/>
                    <a:pt x="2637" y="413"/>
                    <a:pt x="2637" y="413"/>
                  </a:cubicBezTo>
                  <a:lnTo>
                    <a:pt x="66" y="1"/>
                  </a:ln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4"/>
            <p:cNvSpPr/>
            <p:nvPr/>
          </p:nvSpPr>
          <p:spPr>
            <a:xfrm>
              <a:off x="5929450" y="3145625"/>
              <a:ext cx="153725" cy="143550"/>
            </a:xfrm>
            <a:custGeom>
              <a:avLst/>
              <a:gdLst/>
              <a:ahLst/>
              <a:cxnLst/>
              <a:rect l="l" t="t" r="r" b="b"/>
              <a:pathLst>
                <a:path w="6149" h="5742" extrusionOk="0">
                  <a:moveTo>
                    <a:pt x="3078" y="1"/>
                  </a:moveTo>
                  <a:cubicBezTo>
                    <a:pt x="1690" y="1"/>
                    <a:pt x="472" y="1012"/>
                    <a:pt x="248" y="2426"/>
                  </a:cubicBezTo>
                  <a:cubicBezTo>
                    <a:pt x="1" y="3992"/>
                    <a:pt x="1056" y="5459"/>
                    <a:pt x="2621" y="5706"/>
                  </a:cubicBezTo>
                  <a:cubicBezTo>
                    <a:pt x="2773" y="5730"/>
                    <a:pt x="2923" y="5741"/>
                    <a:pt x="3072" y="5741"/>
                  </a:cubicBezTo>
                  <a:cubicBezTo>
                    <a:pt x="4460" y="5741"/>
                    <a:pt x="5678" y="4732"/>
                    <a:pt x="5901" y="3333"/>
                  </a:cubicBezTo>
                  <a:cubicBezTo>
                    <a:pt x="6148" y="1767"/>
                    <a:pt x="5094" y="300"/>
                    <a:pt x="3528" y="36"/>
                  </a:cubicBezTo>
                  <a:cubicBezTo>
                    <a:pt x="3377" y="13"/>
                    <a:pt x="3226" y="1"/>
                    <a:pt x="3078" y="1"/>
                  </a:cubicBezTo>
                  <a:close/>
                </a:path>
              </a:pathLst>
            </a:custGeom>
            <a:solidFill>
              <a:srgbClr val="130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4"/>
            <p:cNvSpPr/>
            <p:nvPr/>
          </p:nvSpPr>
          <p:spPr>
            <a:xfrm>
              <a:off x="5960375" y="3121400"/>
              <a:ext cx="112500" cy="28450"/>
            </a:xfrm>
            <a:custGeom>
              <a:avLst/>
              <a:gdLst/>
              <a:ahLst/>
              <a:cxnLst/>
              <a:rect l="l" t="t" r="r" b="b"/>
              <a:pathLst>
                <a:path w="4500" h="1138" extrusionOk="0">
                  <a:moveTo>
                    <a:pt x="66" y="0"/>
                  </a:moveTo>
                  <a:lnTo>
                    <a:pt x="0" y="429"/>
                  </a:lnTo>
                  <a:lnTo>
                    <a:pt x="4434" y="1137"/>
                  </a:lnTo>
                  <a:lnTo>
                    <a:pt x="4499" y="709"/>
                  </a:lnTo>
                  <a:lnTo>
                    <a:pt x="66" y="0"/>
                  </a:ln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4"/>
            <p:cNvSpPr/>
            <p:nvPr/>
          </p:nvSpPr>
          <p:spPr>
            <a:xfrm>
              <a:off x="5981800" y="3135800"/>
              <a:ext cx="66350" cy="80500"/>
            </a:xfrm>
            <a:custGeom>
              <a:avLst/>
              <a:gdLst/>
              <a:ahLst/>
              <a:cxnLst/>
              <a:rect l="l" t="t" r="r" b="b"/>
              <a:pathLst>
                <a:path w="2654" h="3220" extrusionOk="0">
                  <a:moveTo>
                    <a:pt x="66" y="1"/>
                  </a:moveTo>
                  <a:lnTo>
                    <a:pt x="66" y="1"/>
                  </a:lnTo>
                  <a:cubicBezTo>
                    <a:pt x="66" y="1"/>
                    <a:pt x="0" y="3066"/>
                    <a:pt x="874" y="3215"/>
                  </a:cubicBezTo>
                  <a:cubicBezTo>
                    <a:pt x="893" y="3218"/>
                    <a:pt x="912" y="3219"/>
                    <a:pt x="931" y="3219"/>
                  </a:cubicBezTo>
                  <a:cubicBezTo>
                    <a:pt x="1787" y="3219"/>
                    <a:pt x="2654" y="413"/>
                    <a:pt x="2654" y="413"/>
                  </a:cubicBezTo>
                  <a:lnTo>
                    <a:pt x="66" y="1"/>
                  </a:ln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4"/>
            <p:cNvSpPr/>
            <p:nvPr/>
          </p:nvSpPr>
          <p:spPr>
            <a:xfrm>
              <a:off x="5353850" y="2318675"/>
              <a:ext cx="897850" cy="525600"/>
            </a:xfrm>
            <a:custGeom>
              <a:avLst/>
              <a:gdLst/>
              <a:ahLst/>
              <a:cxnLst/>
              <a:rect l="l" t="t" r="r" b="b"/>
              <a:pathLst>
                <a:path w="35914" h="21024" extrusionOk="0">
                  <a:moveTo>
                    <a:pt x="808" y="729"/>
                  </a:moveTo>
                  <a:lnTo>
                    <a:pt x="35023" y="2229"/>
                  </a:lnTo>
                  <a:lnTo>
                    <a:pt x="28447" y="20226"/>
                  </a:lnTo>
                  <a:lnTo>
                    <a:pt x="726" y="13288"/>
                  </a:lnTo>
                  <a:lnTo>
                    <a:pt x="808" y="729"/>
                  </a:lnTo>
                  <a:close/>
                  <a:moveTo>
                    <a:pt x="423" y="1"/>
                  </a:moveTo>
                  <a:cubicBezTo>
                    <a:pt x="338" y="1"/>
                    <a:pt x="256" y="46"/>
                    <a:pt x="199" y="103"/>
                  </a:cubicBezTo>
                  <a:cubicBezTo>
                    <a:pt x="116" y="169"/>
                    <a:pt x="83" y="251"/>
                    <a:pt x="83" y="350"/>
                  </a:cubicBezTo>
                  <a:lnTo>
                    <a:pt x="17" y="13568"/>
                  </a:lnTo>
                  <a:cubicBezTo>
                    <a:pt x="1" y="13733"/>
                    <a:pt x="116" y="13881"/>
                    <a:pt x="281" y="13914"/>
                  </a:cubicBezTo>
                  <a:lnTo>
                    <a:pt x="28579" y="21017"/>
                  </a:lnTo>
                  <a:lnTo>
                    <a:pt x="28612" y="21017"/>
                  </a:lnTo>
                  <a:cubicBezTo>
                    <a:pt x="28636" y="21022"/>
                    <a:pt x="28659" y="21024"/>
                    <a:pt x="28681" y="21024"/>
                  </a:cubicBezTo>
                  <a:cubicBezTo>
                    <a:pt x="28834" y="21024"/>
                    <a:pt x="28965" y="20930"/>
                    <a:pt x="29008" y="20787"/>
                  </a:cubicBezTo>
                  <a:lnTo>
                    <a:pt x="35864" y="2015"/>
                  </a:lnTo>
                  <a:cubicBezTo>
                    <a:pt x="35913" y="1899"/>
                    <a:pt x="35897" y="1784"/>
                    <a:pt x="35831" y="1685"/>
                  </a:cubicBezTo>
                  <a:cubicBezTo>
                    <a:pt x="35765" y="1586"/>
                    <a:pt x="35666" y="1520"/>
                    <a:pt x="35551" y="1520"/>
                  </a:cubicBezTo>
                  <a:lnTo>
                    <a:pt x="462" y="4"/>
                  </a:lnTo>
                  <a:cubicBezTo>
                    <a:pt x="449" y="2"/>
                    <a:pt x="436" y="1"/>
                    <a:pt x="423"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4"/>
            <p:cNvSpPr/>
            <p:nvPr/>
          </p:nvSpPr>
          <p:spPr>
            <a:xfrm>
              <a:off x="5354275" y="2494150"/>
              <a:ext cx="798525" cy="151925"/>
            </a:xfrm>
            <a:custGeom>
              <a:avLst/>
              <a:gdLst/>
              <a:ahLst/>
              <a:cxnLst/>
              <a:rect l="l" t="t" r="r" b="b"/>
              <a:pathLst>
                <a:path w="31941" h="6077" extrusionOk="0">
                  <a:moveTo>
                    <a:pt x="385" y="1"/>
                  </a:moveTo>
                  <a:cubicBezTo>
                    <a:pt x="212" y="1"/>
                    <a:pt x="63" y="125"/>
                    <a:pt x="33" y="303"/>
                  </a:cubicBezTo>
                  <a:cubicBezTo>
                    <a:pt x="0" y="500"/>
                    <a:pt x="132" y="682"/>
                    <a:pt x="330" y="715"/>
                  </a:cubicBezTo>
                  <a:lnTo>
                    <a:pt x="31496" y="6071"/>
                  </a:lnTo>
                  <a:cubicBezTo>
                    <a:pt x="31516" y="6074"/>
                    <a:pt x="31536" y="6076"/>
                    <a:pt x="31556" y="6076"/>
                  </a:cubicBezTo>
                  <a:cubicBezTo>
                    <a:pt x="31729" y="6076"/>
                    <a:pt x="31878" y="5952"/>
                    <a:pt x="31908" y="5774"/>
                  </a:cubicBezTo>
                  <a:cubicBezTo>
                    <a:pt x="31941" y="5577"/>
                    <a:pt x="31809" y="5395"/>
                    <a:pt x="31611" y="5362"/>
                  </a:cubicBezTo>
                  <a:lnTo>
                    <a:pt x="445" y="6"/>
                  </a:lnTo>
                  <a:cubicBezTo>
                    <a:pt x="425" y="3"/>
                    <a:pt x="405" y="1"/>
                    <a:pt x="385"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4"/>
            <p:cNvSpPr/>
            <p:nvPr/>
          </p:nvSpPr>
          <p:spPr>
            <a:xfrm>
              <a:off x="5355100" y="2394950"/>
              <a:ext cx="854150" cy="95675"/>
            </a:xfrm>
            <a:custGeom>
              <a:avLst/>
              <a:gdLst/>
              <a:ahLst/>
              <a:cxnLst/>
              <a:rect l="l" t="t" r="r" b="b"/>
              <a:pathLst>
                <a:path w="34166" h="3827" extrusionOk="0">
                  <a:moveTo>
                    <a:pt x="382" y="1"/>
                  </a:moveTo>
                  <a:cubicBezTo>
                    <a:pt x="197" y="1"/>
                    <a:pt x="32" y="144"/>
                    <a:pt x="17" y="332"/>
                  </a:cubicBezTo>
                  <a:cubicBezTo>
                    <a:pt x="0" y="529"/>
                    <a:pt x="132" y="694"/>
                    <a:pt x="313" y="727"/>
                  </a:cubicBezTo>
                  <a:lnTo>
                    <a:pt x="346" y="727"/>
                  </a:lnTo>
                  <a:lnTo>
                    <a:pt x="33754" y="3826"/>
                  </a:lnTo>
                  <a:cubicBezTo>
                    <a:pt x="33764" y="3826"/>
                    <a:pt x="33774" y="3827"/>
                    <a:pt x="33784" y="3827"/>
                  </a:cubicBezTo>
                  <a:cubicBezTo>
                    <a:pt x="33969" y="3827"/>
                    <a:pt x="34134" y="3684"/>
                    <a:pt x="34149" y="3496"/>
                  </a:cubicBezTo>
                  <a:cubicBezTo>
                    <a:pt x="34166" y="3298"/>
                    <a:pt x="34034" y="3117"/>
                    <a:pt x="33820" y="3100"/>
                  </a:cubicBezTo>
                  <a:lnTo>
                    <a:pt x="412" y="2"/>
                  </a:lnTo>
                  <a:cubicBezTo>
                    <a:pt x="402" y="1"/>
                    <a:pt x="392" y="1"/>
                    <a:pt x="382"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4"/>
            <p:cNvSpPr/>
            <p:nvPr/>
          </p:nvSpPr>
          <p:spPr>
            <a:xfrm>
              <a:off x="5353450" y="2587125"/>
              <a:ext cx="750325" cy="194000"/>
            </a:xfrm>
            <a:custGeom>
              <a:avLst/>
              <a:gdLst/>
              <a:ahLst/>
              <a:cxnLst/>
              <a:rect l="l" t="t" r="r" b="b"/>
              <a:pathLst>
                <a:path w="30013" h="7760" extrusionOk="0">
                  <a:moveTo>
                    <a:pt x="393" y="0"/>
                  </a:moveTo>
                  <a:cubicBezTo>
                    <a:pt x="239" y="0"/>
                    <a:pt x="92" y="108"/>
                    <a:pt x="50" y="275"/>
                  </a:cubicBezTo>
                  <a:cubicBezTo>
                    <a:pt x="0" y="473"/>
                    <a:pt x="116" y="671"/>
                    <a:pt x="313" y="720"/>
                  </a:cubicBezTo>
                  <a:lnTo>
                    <a:pt x="29535" y="7741"/>
                  </a:lnTo>
                  <a:cubicBezTo>
                    <a:pt x="29535" y="7741"/>
                    <a:pt x="29551" y="7741"/>
                    <a:pt x="29551" y="7758"/>
                  </a:cubicBezTo>
                  <a:cubicBezTo>
                    <a:pt x="29564" y="7759"/>
                    <a:pt x="29576" y="7759"/>
                    <a:pt x="29588" y="7759"/>
                  </a:cubicBezTo>
                  <a:cubicBezTo>
                    <a:pt x="29769" y="7759"/>
                    <a:pt x="29917" y="7647"/>
                    <a:pt x="29963" y="7478"/>
                  </a:cubicBezTo>
                  <a:cubicBezTo>
                    <a:pt x="30013" y="7280"/>
                    <a:pt x="29897" y="7082"/>
                    <a:pt x="29699" y="7049"/>
                  </a:cubicBezTo>
                  <a:lnTo>
                    <a:pt x="478" y="12"/>
                  </a:lnTo>
                  <a:cubicBezTo>
                    <a:pt x="450" y="4"/>
                    <a:pt x="421" y="0"/>
                    <a:pt x="393"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4"/>
            <p:cNvSpPr/>
            <p:nvPr/>
          </p:nvSpPr>
          <p:spPr>
            <a:xfrm>
              <a:off x="6065850" y="2355375"/>
              <a:ext cx="85300" cy="484275"/>
            </a:xfrm>
            <a:custGeom>
              <a:avLst/>
              <a:gdLst/>
              <a:ahLst/>
              <a:cxnLst/>
              <a:rect l="l" t="t" r="r" b="b"/>
              <a:pathLst>
                <a:path w="3412" h="19371" extrusionOk="0">
                  <a:moveTo>
                    <a:pt x="3222" y="1"/>
                  </a:moveTo>
                  <a:cubicBezTo>
                    <a:pt x="3134" y="1"/>
                    <a:pt x="3064" y="77"/>
                    <a:pt x="3049" y="168"/>
                  </a:cubicBezTo>
                  <a:lnTo>
                    <a:pt x="17" y="19170"/>
                  </a:lnTo>
                  <a:cubicBezTo>
                    <a:pt x="0" y="19269"/>
                    <a:pt x="66" y="19352"/>
                    <a:pt x="165" y="19368"/>
                  </a:cubicBezTo>
                  <a:cubicBezTo>
                    <a:pt x="175" y="19370"/>
                    <a:pt x="185" y="19371"/>
                    <a:pt x="196" y="19371"/>
                  </a:cubicBezTo>
                  <a:cubicBezTo>
                    <a:pt x="283" y="19371"/>
                    <a:pt x="365" y="19308"/>
                    <a:pt x="379" y="19220"/>
                  </a:cubicBezTo>
                  <a:lnTo>
                    <a:pt x="3395" y="217"/>
                  </a:lnTo>
                  <a:cubicBezTo>
                    <a:pt x="3412" y="118"/>
                    <a:pt x="3346" y="19"/>
                    <a:pt x="3247" y="3"/>
                  </a:cubicBezTo>
                  <a:cubicBezTo>
                    <a:pt x="3238" y="1"/>
                    <a:pt x="3230" y="1"/>
                    <a:pt x="3222"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4"/>
            <p:cNvSpPr/>
            <p:nvPr/>
          </p:nvSpPr>
          <p:spPr>
            <a:xfrm>
              <a:off x="5977250" y="2352075"/>
              <a:ext cx="82450" cy="465325"/>
            </a:xfrm>
            <a:custGeom>
              <a:avLst/>
              <a:gdLst/>
              <a:ahLst/>
              <a:cxnLst/>
              <a:rect l="l" t="t" r="r" b="b"/>
              <a:pathLst>
                <a:path w="3298" h="18613" extrusionOk="0">
                  <a:moveTo>
                    <a:pt x="3102" y="0"/>
                  </a:moveTo>
                  <a:cubicBezTo>
                    <a:pt x="3017" y="0"/>
                    <a:pt x="2949" y="63"/>
                    <a:pt x="2934" y="151"/>
                  </a:cubicBezTo>
                  <a:lnTo>
                    <a:pt x="17" y="18412"/>
                  </a:lnTo>
                  <a:cubicBezTo>
                    <a:pt x="1" y="18511"/>
                    <a:pt x="67" y="18594"/>
                    <a:pt x="166" y="18610"/>
                  </a:cubicBezTo>
                  <a:cubicBezTo>
                    <a:pt x="176" y="18612"/>
                    <a:pt x="186" y="18613"/>
                    <a:pt x="196" y="18613"/>
                  </a:cubicBezTo>
                  <a:cubicBezTo>
                    <a:pt x="284" y="18613"/>
                    <a:pt x="365" y="18550"/>
                    <a:pt x="380" y="18462"/>
                  </a:cubicBezTo>
                  <a:lnTo>
                    <a:pt x="3281" y="201"/>
                  </a:lnTo>
                  <a:cubicBezTo>
                    <a:pt x="3297" y="102"/>
                    <a:pt x="3231" y="19"/>
                    <a:pt x="3132" y="3"/>
                  </a:cubicBezTo>
                  <a:cubicBezTo>
                    <a:pt x="3122" y="1"/>
                    <a:pt x="3112" y="0"/>
                    <a:pt x="3102"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4"/>
            <p:cNvSpPr/>
            <p:nvPr/>
          </p:nvSpPr>
          <p:spPr>
            <a:xfrm>
              <a:off x="5889075" y="2348375"/>
              <a:ext cx="79550" cy="447175"/>
            </a:xfrm>
            <a:custGeom>
              <a:avLst/>
              <a:gdLst/>
              <a:ahLst/>
              <a:cxnLst/>
              <a:rect l="l" t="t" r="r" b="b"/>
              <a:pathLst>
                <a:path w="3182" h="17887" extrusionOk="0">
                  <a:moveTo>
                    <a:pt x="2986" y="0"/>
                  </a:moveTo>
                  <a:cubicBezTo>
                    <a:pt x="2898" y="0"/>
                    <a:pt x="2817" y="62"/>
                    <a:pt x="2803" y="151"/>
                  </a:cubicBezTo>
                  <a:lnTo>
                    <a:pt x="17" y="17670"/>
                  </a:lnTo>
                  <a:cubicBezTo>
                    <a:pt x="1" y="17769"/>
                    <a:pt x="67" y="17868"/>
                    <a:pt x="166" y="17885"/>
                  </a:cubicBezTo>
                  <a:cubicBezTo>
                    <a:pt x="174" y="17886"/>
                    <a:pt x="183" y="17887"/>
                    <a:pt x="191" y="17887"/>
                  </a:cubicBezTo>
                  <a:cubicBezTo>
                    <a:pt x="278" y="17887"/>
                    <a:pt x="348" y="17810"/>
                    <a:pt x="363" y="17720"/>
                  </a:cubicBezTo>
                  <a:lnTo>
                    <a:pt x="3165" y="200"/>
                  </a:lnTo>
                  <a:cubicBezTo>
                    <a:pt x="3182" y="102"/>
                    <a:pt x="3116" y="19"/>
                    <a:pt x="3017" y="3"/>
                  </a:cubicBezTo>
                  <a:cubicBezTo>
                    <a:pt x="3007" y="1"/>
                    <a:pt x="2996" y="0"/>
                    <a:pt x="2986"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5800500" y="2344650"/>
              <a:ext cx="76650" cy="428675"/>
            </a:xfrm>
            <a:custGeom>
              <a:avLst/>
              <a:gdLst/>
              <a:ahLst/>
              <a:cxnLst/>
              <a:rect l="l" t="t" r="r" b="b"/>
              <a:pathLst>
                <a:path w="3066" h="17147" extrusionOk="0">
                  <a:moveTo>
                    <a:pt x="2871" y="1"/>
                  </a:moveTo>
                  <a:cubicBezTo>
                    <a:pt x="2783" y="1"/>
                    <a:pt x="2702" y="63"/>
                    <a:pt x="2687" y="152"/>
                  </a:cubicBezTo>
                  <a:lnTo>
                    <a:pt x="17" y="16929"/>
                  </a:lnTo>
                  <a:cubicBezTo>
                    <a:pt x="0" y="17028"/>
                    <a:pt x="66" y="17127"/>
                    <a:pt x="165" y="17144"/>
                  </a:cubicBezTo>
                  <a:cubicBezTo>
                    <a:pt x="175" y="17145"/>
                    <a:pt x="186" y="17146"/>
                    <a:pt x="196" y="17146"/>
                  </a:cubicBezTo>
                  <a:cubicBezTo>
                    <a:pt x="284" y="17146"/>
                    <a:pt x="365" y="17084"/>
                    <a:pt x="379" y="16995"/>
                  </a:cubicBezTo>
                  <a:lnTo>
                    <a:pt x="3049" y="201"/>
                  </a:lnTo>
                  <a:cubicBezTo>
                    <a:pt x="3066" y="102"/>
                    <a:pt x="3000" y="20"/>
                    <a:pt x="2901" y="3"/>
                  </a:cubicBezTo>
                  <a:cubicBezTo>
                    <a:pt x="2891" y="2"/>
                    <a:pt x="2881" y="1"/>
                    <a:pt x="2871"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5711900" y="2340950"/>
              <a:ext cx="73800" cy="410125"/>
            </a:xfrm>
            <a:custGeom>
              <a:avLst/>
              <a:gdLst/>
              <a:ahLst/>
              <a:cxnLst/>
              <a:rect l="l" t="t" r="r" b="b"/>
              <a:pathLst>
                <a:path w="2952" h="16405" extrusionOk="0">
                  <a:moveTo>
                    <a:pt x="2756" y="0"/>
                  </a:moveTo>
                  <a:cubicBezTo>
                    <a:pt x="2668" y="0"/>
                    <a:pt x="2587" y="63"/>
                    <a:pt x="2572" y="151"/>
                  </a:cubicBezTo>
                  <a:lnTo>
                    <a:pt x="17" y="16204"/>
                  </a:lnTo>
                  <a:cubicBezTo>
                    <a:pt x="1" y="16303"/>
                    <a:pt x="67" y="16385"/>
                    <a:pt x="166" y="16402"/>
                  </a:cubicBezTo>
                  <a:cubicBezTo>
                    <a:pt x="176" y="16403"/>
                    <a:pt x="186" y="16404"/>
                    <a:pt x="196" y="16404"/>
                  </a:cubicBezTo>
                  <a:cubicBezTo>
                    <a:pt x="284" y="16404"/>
                    <a:pt x="365" y="16342"/>
                    <a:pt x="380" y="16253"/>
                  </a:cubicBezTo>
                  <a:lnTo>
                    <a:pt x="2935" y="217"/>
                  </a:lnTo>
                  <a:cubicBezTo>
                    <a:pt x="2951" y="118"/>
                    <a:pt x="2885" y="19"/>
                    <a:pt x="2786" y="3"/>
                  </a:cubicBezTo>
                  <a:cubicBezTo>
                    <a:pt x="2776" y="1"/>
                    <a:pt x="2766" y="0"/>
                    <a:pt x="2756"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5623725" y="2337250"/>
              <a:ext cx="70500" cy="391575"/>
            </a:xfrm>
            <a:custGeom>
              <a:avLst/>
              <a:gdLst/>
              <a:ahLst/>
              <a:cxnLst/>
              <a:rect l="l" t="t" r="r" b="b"/>
              <a:pathLst>
                <a:path w="2820" h="15663" extrusionOk="0">
                  <a:moveTo>
                    <a:pt x="2624" y="0"/>
                  </a:moveTo>
                  <a:cubicBezTo>
                    <a:pt x="2539" y="0"/>
                    <a:pt x="2471" y="62"/>
                    <a:pt x="2457" y="151"/>
                  </a:cubicBezTo>
                  <a:lnTo>
                    <a:pt x="17" y="15462"/>
                  </a:lnTo>
                  <a:cubicBezTo>
                    <a:pt x="1" y="15561"/>
                    <a:pt x="67" y="15643"/>
                    <a:pt x="166" y="15660"/>
                  </a:cubicBezTo>
                  <a:cubicBezTo>
                    <a:pt x="176" y="15661"/>
                    <a:pt x="186" y="15662"/>
                    <a:pt x="196" y="15662"/>
                  </a:cubicBezTo>
                  <a:cubicBezTo>
                    <a:pt x="281" y="15662"/>
                    <a:pt x="349" y="15600"/>
                    <a:pt x="364" y="15511"/>
                  </a:cubicBezTo>
                  <a:lnTo>
                    <a:pt x="2803" y="217"/>
                  </a:lnTo>
                  <a:cubicBezTo>
                    <a:pt x="2819" y="118"/>
                    <a:pt x="2753" y="19"/>
                    <a:pt x="2654" y="3"/>
                  </a:cubicBezTo>
                  <a:cubicBezTo>
                    <a:pt x="2644" y="1"/>
                    <a:pt x="2634" y="0"/>
                    <a:pt x="2624"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5535150" y="2333550"/>
              <a:ext cx="67600" cy="373425"/>
            </a:xfrm>
            <a:custGeom>
              <a:avLst/>
              <a:gdLst/>
              <a:ahLst/>
              <a:cxnLst/>
              <a:rect l="l" t="t" r="r" b="b"/>
              <a:pathLst>
                <a:path w="2704" h="14937" extrusionOk="0">
                  <a:moveTo>
                    <a:pt x="2513" y="0"/>
                  </a:moveTo>
                  <a:cubicBezTo>
                    <a:pt x="2426" y="0"/>
                    <a:pt x="2356" y="77"/>
                    <a:pt x="2341" y="167"/>
                  </a:cubicBezTo>
                  <a:lnTo>
                    <a:pt x="17" y="14720"/>
                  </a:lnTo>
                  <a:cubicBezTo>
                    <a:pt x="1" y="14819"/>
                    <a:pt x="66" y="14918"/>
                    <a:pt x="165" y="14934"/>
                  </a:cubicBezTo>
                  <a:cubicBezTo>
                    <a:pt x="174" y="14936"/>
                    <a:pt x="182" y="14936"/>
                    <a:pt x="191" y="14936"/>
                  </a:cubicBezTo>
                  <a:cubicBezTo>
                    <a:pt x="281" y="14936"/>
                    <a:pt x="365" y="14860"/>
                    <a:pt x="380" y="14769"/>
                  </a:cubicBezTo>
                  <a:lnTo>
                    <a:pt x="2687" y="217"/>
                  </a:lnTo>
                  <a:cubicBezTo>
                    <a:pt x="2703" y="118"/>
                    <a:pt x="2638" y="19"/>
                    <a:pt x="2539" y="2"/>
                  </a:cubicBezTo>
                  <a:cubicBezTo>
                    <a:pt x="2530" y="1"/>
                    <a:pt x="2522" y="0"/>
                    <a:pt x="2513"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4"/>
            <p:cNvSpPr/>
            <p:nvPr/>
          </p:nvSpPr>
          <p:spPr>
            <a:xfrm>
              <a:off x="5446575" y="2330225"/>
              <a:ext cx="65125" cy="354500"/>
            </a:xfrm>
            <a:custGeom>
              <a:avLst/>
              <a:gdLst/>
              <a:ahLst/>
              <a:cxnLst/>
              <a:rect l="l" t="t" r="r" b="b"/>
              <a:pathLst>
                <a:path w="2605" h="14180" extrusionOk="0">
                  <a:moveTo>
                    <a:pt x="2397" y="1"/>
                  </a:moveTo>
                  <a:cubicBezTo>
                    <a:pt x="2321" y="1"/>
                    <a:pt x="2240" y="63"/>
                    <a:pt x="2225" y="152"/>
                  </a:cubicBezTo>
                  <a:lnTo>
                    <a:pt x="17" y="13963"/>
                  </a:lnTo>
                  <a:cubicBezTo>
                    <a:pt x="0" y="14062"/>
                    <a:pt x="66" y="14161"/>
                    <a:pt x="165" y="14177"/>
                  </a:cubicBezTo>
                  <a:cubicBezTo>
                    <a:pt x="175" y="14179"/>
                    <a:pt x="185" y="14180"/>
                    <a:pt x="195" y="14180"/>
                  </a:cubicBezTo>
                  <a:cubicBezTo>
                    <a:pt x="283" y="14180"/>
                    <a:pt x="364" y="14118"/>
                    <a:pt x="379" y="14029"/>
                  </a:cubicBezTo>
                  <a:lnTo>
                    <a:pt x="2588" y="201"/>
                  </a:lnTo>
                  <a:cubicBezTo>
                    <a:pt x="2604" y="102"/>
                    <a:pt x="2522" y="20"/>
                    <a:pt x="2423" y="4"/>
                  </a:cubicBezTo>
                  <a:cubicBezTo>
                    <a:pt x="2414" y="2"/>
                    <a:pt x="2406" y="1"/>
                    <a:pt x="2397"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4"/>
            <p:cNvSpPr/>
            <p:nvPr/>
          </p:nvSpPr>
          <p:spPr>
            <a:xfrm>
              <a:off x="5358400" y="2326525"/>
              <a:ext cx="61825" cy="335950"/>
            </a:xfrm>
            <a:custGeom>
              <a:avLst/>
              <a:gdLst/>
              <a:ahLst/>
              <a:cxnLst/>
              <a:rect l="l" t="t" r="r" b="b"/>
              <a:pathLst>
                <a:path w="2473" h="13438" extrusionOk="0">
                  <a:moveTo>
                    <a:pt x="2277" y="1"/>
                  </a:moveTo>
                  <a:cubicBezTo>
                    <a:pt x="2189" y="1"/>
                    <a:pt x="2108" y="63"/>
                    <a:pt x="2093" y="152"/>
                  </a:cubicBezTo>
                  <a:lnTo>
                    <a:pt x="17" y="13237"/>
                  </a:lnTo>
                  <a:cubicBezTo>
                    <a:pt x="0" y="13320"/>
                    <a:pt x="66" y="13419"/>
                    <a:pt x="165" y="13435"/>
                  </a:cubicBezTo>
                  <a:cubicBezTo>
                    <a:pt x="175" y="13437"/>
                    <a:pt x="185" y="13438"/>
                    <a:pt x="195" y="13438"/>
                  </a:cubicBezTo>
                  <a:cubicBezTo>
                    <a:pt x="280" y="13438"/>
                    <a:pt x="348" y="13376"/>
                    <a:pt x="363" y="13287"/>
                  </a:cubicBezTo>
                  <a:lnTo>
                    <a:pt x="2456" y="201"/>
                  </a:lnTo>
                  <a:cubicBezTo>
                    <a:pt x="2472" y="102"/>
                    <a:pt x="2406" y="20"/>
                    <a:pt x="2307" y="3"/>
                  </a:cubicBezTo>
                  <a:cubicBezTo>
                    <a:pt x="2297" y="1"/>
                    <a:pt x="2287" y="1"/>
                    <a:pt x="2277"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4"/>
            <p:cNvSpPr/>
            <p:nvPr/>
          </p:nvSpPr>
          <p:spPr>
            <a:xfrm>
              <a:off x="5372800" y="2821650"/>
              <a:ext cx="822450" cy="323800"/>
            </a:xfrm>
            <a:custGeom>
              <a:avLst/>
              <a:gdLst/>
              <a:ahLst/>
              <a:cxnLst/>
              <a:rect l="l" t="t" r="r" b="b"/>
              <a:pathLst>
                <a:path w="32898" h="12952" extrusionOk="0">
                  <a:moveTo>
                    <a:pt x="27917" y="0"/>
                  </a:moveTo>
                  <a:cubicBezTo>
                    <a:pt x="27834" y="0"/>
                    <a:pt x="27751" y="19"/>
                    <a:pt x="27673" y="58"/>
                  </a:cubicBezTo>
                  <a:cubicBezTo>
                    <a:pt x="27409" y="190"/>
                    <a:pt x="27294" y="519"/>
                    <a:pt x="27426" y="783"/>
                  </a:cubicBezTo>
                  <a:lnTo>
                    <a:pt x="31546" y="9056"/>
                  </a:lnTo>
                  <a:cubicBezTo>
                    <a:pt x="31727" y="9419"/>
                    <a:pt x="31793" y="9831"/>
                    <a:pt x="31727" y="10227"/>
                  </a:cubicBezTo>
                  <a:cubicBezTo>
                    <a:pt x="31563" y="11181"/>
                    <a:pt x="30738" y="11865"/>
                    <a:pt x="29826" y="11865"/>
                  </a:cubicBezTo>
                  <a:cubicBezTo>
                    <a:pt x="29730" y="11865"/>
                    <a:pt x="29633" y="11858"/>
                    <a:pt x="29535" y="11842"/>
                  </a:cubicBezTo>
                  <a:lnTo>
                    <a:pt x="710" y="7244"/>
                  </a:lnTo>
                  <a:cubicBezTo>
                    <a:pt x="676" y="7238"/>
                    <a:pt x="642" y="7236"/>
                    <a:pt x="609" y="7236"/>
                  </a:cubicBezTo>
                  <a:cubicBezTo>
                    <a:pt x="325" y="7236"/>
                    <a:pt x="95" y="7423"/>
                    <a:pt x="50" y="7689"/>
                  </a:cubicBezTo>
                  <a:cubicBezTo>
                    <a:pt x="1" y="7985"/>
                    <a:pt x="199" y="8265"/>
                    <a:pt x="495" y="8315"/>
                  </a:cubicBezTo>
                  <a:lnTo>
                    <a:pt x="29321" y="12913"/>
                  </a:lnTo>
                  <a:cubicBezTo>
                    <a:pt x="29481" y="12939"/>
                    <a:pt x="29640" y="12951"/>
                    <a:pt x="29798" y="12951"/>
                  </a:cubicBezTo>
                  <a:cubicBezTo>
                    <a:pt x="31261" y="12951"/>
                    <a:pt x="32560" y="11880"/>
                    <a:pt x="32798" y="10391"/>
                  </a:cubicBezTo>
                  <a:cubicBezTo>
                    <a:pt x="32897" y="9765"/>
                    <a:pt x="32798" y="9139"/>
                    <a:pt x="32518" y="8579"/>
                  </a:cubicBezTo>
                  <a:lnTo>
                    <a:pt x="28398" y="305"/>
                  </a:lnTo>
                  <a:cubicBezTo>
                    <a:pt x="28305" y="108"/>
                    <a:pt x="28114" y="0"/>
                    <a:pt x="27917" y="0"/>
                  </a:cubicBezTo>
                  <a:close/>
                </a:path>
              </a:pathLst>
            </a:custGeom>
            <a:solidFill>
              <a:srgbClr val="C4C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4"/>
            <p:cNvSpPr/>
            <p:nvPr/>
          </p:nvSpPr>
          <p:spPr>
            <a:xfrm>
              <a:off x="5724275" y="2795525"/>
              <a:ext cx="257125" cy="290200"/>
            </a:xfrm>
            <a:custGeom>
              <a:avLst/>
              <a:gdLst/>
              <a:ahLst/>
              <a:cxnLst/>
              <a:rect l="l" t="t" r="r" b="b"/>
              <a:pathLst>
                <a:path w="10285" h="11608" extrusionOk="0">
                  <a:moveTo>
                    <a:pt x="9689" y="1"/>
                  </a:moveTo>
                  <a:cubicBezTo>
                    <a:pt x="9629" y="1"/>
                    <a:pt x="9569" y="11"/>
                    <a:pt x="9510" y="32"/>
                  </a:cubicBezTo>
                  <a:lnTo>
                    <a:pt x="6527" y="1037"/>
                  </a:lnTo>
                  <a:cubicBezTo>
                    <a:pt x="5835" y="1284"/>
                    <a:pt x="5241" y="1779"/>
                    <a:pt x="4879" y="2421"/>
                  </a:cubicBezTo>
                  <a:lnTo>
                    <a:pt x="132" y="10810"/>
                  </a:lnTo>
                  <a:cubicBezTo>
                    <a:pt x="0" y="11057"/>
                    <a:pt x="83" y="11403"/>
                    <a:pt x="346" y="11535"/>
                  </a:cubicBezTo>
                  <a:cubicBezTo>
                    <a:pt x="396" y="11568"/>
                    <a:pt x="462" y="11601"/>
                    <a:pt x="528" y="11601"/>
                  </a:cubicBezTo>
                  <a:cubicBezTo>
                    <a:pt x="555" y="11605"/>
                    <a:pt x="582" y="11608"/>
                    <a:pt x="610" y="11608"/>
                  </a:cubicBezTo>
                  <a:cubicBezTo>
                    <a:pt x="799" y="11608"/>
                    <a:pt x="987" y="11510"/>
                    <a:pt x="1088" y="11338"/>
                  </a:cubicBezTo>
                  <a:lnTo>
                    <a:pt x="5818" y="2949"/>
                  </a:lnTo>
                  <a:cubicBezTo>
                    <a:pt x="6049" y="2537"/>
                    <a:pt x="6428" y="2224"/>
                    <a:pt x="6873" y="2075"/>
                  </a:cubicBezTo>
                  <a:lnTo>
                    <a:pt x="9856" y="1053"/>
                  </a:lnTo>
                  <a:cubicBezTo>
                    <a:pt x="10136" y="955"/>
                    <a:pt x="10285" y="641"/>
                    <a:pt x="10186" y="361"/>
                  </a:cubicBezTo>
                  <a:cubicBezTo>
                    <a:pt x="10121" y="140"/>
                    <a:pt x="9912" y="1"/>
                    <a:pt x="9689" y="1"/>
                  </a:cubicBezTo>
                  <a:close/>
                </a:path>
              </a:pathLst>
            </a:custGeom>
            <a:solidFill>
              <a:srgbClr val="C4C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4"/>
            <p:cNvSpPr/>
            <p:nvPr/>
          </p:nvSpPr>
          <p:spPr>
            <a:xfrm>
              <a:off x="5677300" y="2271775"/>
              <a:ext cx="786600" cy="577000"/>
            </a:xfrm>
            <a:custGeom>
              <a:avLst/>
              <a:gdLst/>
              <a:ahLst/>
              <a:cxnLst/>
              <a:rect l="l" t="t" r="r" b="b"/>
              <a:pathLst>
                <a:path w="31464" h="23080" extrusionOk="0">
                  <a:moveTo>
                    <a:pt x="30901" y="0"/>
                  </a:moveTo>
                  <a:cubicBezTo>
                    <a:pt x="30891" y="0"/>
                    <a:pt x="30880" y="1"/>
                    <a:pt x="30870" y="1"/>
                  </a:cubicBezTo>
                  <a:lnTo>
                    <a:pt x="25184" y="298"/>
                  </a:lnTo>
                  <a:cubicBezTo>
                    <a:pt x="23997" y="364"/>
                    <a:pt x="22975" y="1122"/>
                    <a:pt x="22580" y="2226"/>
                  </a:cubicBezTo>
                  <a:lnTo>
                    <a:pt x="15394" y="21888"/>
                  </a:lnTo>
                  <a:lnTo>
                    <a:pt x="726" y="18213"/>
                  </a:lnTo>
                  <a:cubicBezTo>
                    <a:pt x="687" y="18204"/>
                    <a:pt x="647" y="18199"/>
                    <a:pt x="608" y="18199"/>
                  </a:cubicBezTo>
                  <a:cubicBezTo>
                    <a:pt x="367" y="18199"/>
                    <a:pt x="137" y="18367"/>
                    <a:pt x="66" y="18608"/>
                  </a:cubicBezTo>
                  <a:cubicBezTo>
                    <a:pt x="1" y="18905"/>
                    <a:pt x="182" y="19202"/>
                    <a:pt x="462" y="19268"/>
                  </a:cubicBezTo>
                  <a:lnTo>
                    <a:pt x="15608" y="23058"/>
                  </a:lnTo>
                  <a:cubicBezTo>
                    <a:pt x="15625" y="23058"/>
                    <a:pt x="15641" y="23075"/>
                    <a:pt x="15658" y="23075"/>
                  </a:cubicBezTo>
                  <a:cubicBezTo>
                    <a:pt x="15681" y="23078"/>
                    <a:pt x="15704" y="23079"/>
                    <a:pt x="15727" y="23079"/>
                  </a:cubicBezTo>
                  <a:cubicBezTo>
                    <a:pt x="15950" y="23079"/>
                    <a:pt x="16161" y="22938"/>
                    <a:pt x="16251" y="22729"/>
                  </a:cubicBezTo>
                  <a:lnTo>
                    <a:pt x="23602" y="2605"/>
                  </a:lnTo>
                  <a:cubicBezTo>
                    <a:pt x="23849" y="1897"/>
                    <a:pt x="24492" y="1419"/>
                    <a:pt x="25233" y="1386"/>
                  </a:cubicBezTo>
                  <a:lnTo>
                    <a:pt x="30936" y="1089"/>
                  </a:lnTo>
                  <a:cubicBezTo>
                    <a:pt x="31232" y="1072"/>
                    <a:pt x="31463" y="809"/>
                    <a:pt x="31447" y="512"/>
                  </a:cubicBezTo>
                  <a:cubicBezTo>
                    <a:pt x="31431" y="225"/>
                    <a:pt x="31199" y="0"/>
                    <a:pt x="30901" y="0"/>
                  </a:cubicBezTo>
                  <a:close/>
                </a:path>
              </a:pathLst>
            </a:custGeom>
            <a:solidFill>
              <a:srgbClr val="C4C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4"/>
            <p:cNvSpPr/>
            <p:nvPr/>
          </p:nvSpPr>
          <p:spPr>
            <a:xfrm>
              <a:off x="6328725" y="2261025"/>
              <a:ext cx="135575" cy="55300"/>
            </a:xfrm>
            <a:custGeom>
              <a:avLst/>
              <a:gdLst/>
              <a:ahLst/>
              <a:cxnLst/>
              <a:rect l="l" t="t" r="r" b="b"/>
              <a:pathLst>
                <a:path w="5423" h="2212" extrusionOk="0">
                  <a:moveTo>
                    <a:pt x="4410" y="1"/>
                  </a:moveTo>
                  <a:cubicBezTo>
                    <a:pt x="4391" y="1"/>
                    <a:pt x="4371" y="2"/>
                    <a:pt x="4351" y="3"/>
                  </a:cubicBezTo>
                  <a:lnTo>
                    <a:pt x="0" y="233"/>
                  </a:lnTo>
                  <a:lnTo>
                    <a:pt x="66" y="1222"/>
                  </a:lnTo>
                  <a:lnTo>
                    <a:pt x="116" y="2211"/>
                  </a:lnTo>
                  <a:lnTo>
                    <a:pt x="4450" y="1980"/>
                  </a:lnTo>
                  <a:cubicBezTo>
                    <a:pt x="4994" y="1947"/>
                    <a:pt x="5423" y="1486"/>
                    <a:pt x="5390" y="942"/>
                  </a:cubicBezTo>
                  <a:cubicBezTo>
                    <a:pt x="5358" y="418"/>
                    <a:pt x="4928" y="1"/>
                    <a:pt x="4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4"/>
            <p:cNvSpPr/>
            <p:nvPr/>
          </p:nvSpPr>
          <p:spPr>
            <a:xfrm>
              <a:off x="5393825" y="3060350"/>
              <a:ext cx="154125" cy="143525"/>
            </a:xfrm>
            <a:custGeom>
              <a:avLst/>
              <a:gdLst/>
              <a:ahLst/>
              <a:cxnLst/>
              <a:rect l="l" t="t" r="r" b="b"/>
              <a:pathLst>
                <a:path w="6165" h="5741" extrusionOk="0">
                  <a:moveTo>
                    <a:pt x="3093" y="0"/>
                  </a:moveTo>
                  <a:cubicBezTo>
                    <a:pt x="1703" y="0"/>
                    <a:pt x="471" y="1011"/>
                    <a:pt x="248" y="2426"/>
                  </a:cubicBezTo>
                  <a:cubicBezTo>
                    <a:pt x="1" y="3991"/>
                    <a:pt x="1072" y="5458"/>
                    <a:pt x="2637" y="5705"/>
                  </a:cubicBezTo>
                  <a:cubicBezTo>
                    <a:pt x="2789" y="5729"/>
                    <a:pt x="2939" y="5741"/>
                    <a:pt x="3088" y="5741"/>
                  </a:cubicBezTo>
                  <a:cubicBezTo>
                    <a:pt x="4476" y="5741"/>
                    <a:pt x="5694" y="4731"/>
                    <a:pt x="5917" y="3332"/>
                  </a:cubicBezTo>
                  <a:cubicBezTo>
                    <a:pt x="6164" y="1766"/>
                    <a:pt x="5093" y="283"/>
                    <a:pt x="3544" y="36"/>
                  </a:cubicBezTo>
                  <a:cubicBezTo>
                    <a:pt x="3393" y="12"/>
                    <a:pt x="3242" y="0"/>
                    <a:pt x="30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4"/>
            <p:cNvSpPr/>
            <p:nvPr/>
          </p:nvSpPr>
          <p:spPr>
            <a:xfrm>
              <a:off x="5431325" y="3095350"/>
              <a:ext cx="79550" cy="73825"/>
            </a:xfrm>
            <a:custGeom>
              <a:avLst/>
              <a:gdLst/>
              <a:ahLst/>
              <a:cxnLst/>
              <a:rect l="l" t="t" r="r" b="b"/>
              <a:pathLst>
                <a:path w="3182" h="2953" extrusionOk="0">
                  <a:moveTo>
                    <a:pt x="1571" y="1"/>
                  </a:moveTo>
                  <a:cubicBezTo>
                    <a:pt x="860" y="1"/>
                    <a:pt x="236" y="514"/>
                    <a:pt x="132" y="1240"/>
                  </a:cubicBezTo>
                  <a:cubicBezTo>
                    <a:pt x="0" y="2047"/>
                    <a:pt x="544" y="2806"/>
                    <a:pt x="1352" y="2937"/>
                  </a:cubicBezTo>
                  <a:cubicBezTo>
                    <a:pt x="1424" y="2948"/>
                    <a:pt x="1497" y="2953"/>
                    <a:pt x="1568" y="2953"/>
                  </a:cubicBezTo>
                  <a:cubicBezTo>
                    <a:pt x="2291" y="2953"/>
                    <a:pt x="2929" y="2436"/>
                    <a:pt x="3049" y="1701"/>
                  </a:cubicBezTo>
                  <a:cubicBezTo>
                    <a:pt x="3181" y="894"/>
                    <a:pt x="2621" y="136"/>
                    <a:pt x="1813" y="20"/>
                  </a:cubicBezTo>
                  <a:cubicBezTo>
                    <a:pt x="1732" y="7"/>
                    <a:pt x="1651" y="1"/>
                    <a:pt x="157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p:nvPr/>
          </p:nvSpPr>
          <p:spPr>
            <a:xfrm>
              <a:off x="5424725" y="3036100"/>
              <a:ext cx="112500" cy="28450"/>
            </a:xfrm>
            <a:custGeom>
              <a:avLst/>
              <a:gdLst/>
              <a:ahLst/>
              <a:cxnLst/>
              <a:rect l="l" t="t" r="r" b="b"/>
              <a:pathLst>
                <a:path w="4500" h="1138" extrusionOk="0">
                  <a:moveTo>
                    <a:pt x="83" y="1"/>
                  </a:moveTo>
                  <a:lnTo>
                    <a:pt x="1" y="429"/>
                  </a:lnTo>
                  <a:lnTo>
                    <a:pt x="4434" y="1138"/>
                  </a:lnTo>
                  <a:lnTo>
                    <a:pt x="4500" y="709"/>
                  </a:lnTo>
                  <a:lnTo>
                    <a:pt x="83" y="1"/>
                  </a:lnTo>
                  <a:close/>
                </a:path>
              </a:pathLst>
            </a:custGeom>
            <a:solidFill>
              <a:srgbClr val="888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4"/>
            <p:cNvSpPr/>
            <p:nvPr/>
          </p:nvSpPr>
          <p:spPr>
            <a:xfrm>
              <a:off x="5446575" y="3050525"/>
              <a:ext cx="65950" cy="80475"/>
            </a:xfrm>
            <a:custGeom>
              <a:avLst/>
              <a:gdLst/>
              <a:ahLst/>
              <a:cxnLst/>
              <a:rect l="l" t="t" r="r" b="b"/>
              <a:pathLst>
                <a:path w="2638" h="3219" extrusionOk="0">
                  <a:moveTo>
                    <a:pt x="66" y="0"/>
                  </a:moveTo>
                  <a:lnTo>
                    <a:pt x="66" y="0"/>
                  </a:lnTo>
                  <a:cubicBezTo>
                    <a:pt x="66" y="0"/>
                    <a:pt x="0" y="3066"/>
                    <a:pt x="874" y="3214"/>
                  </a:cubicBezTo>
                  <a:cubicBezTo>
                    <a:pt x="893" y="3217"/>
                    <a:pt x="912" y="3218"/>
                    <a:pt x="931" y="3218"/>
                  </a:cubicBezTo>
                  <a:cubicBezTo>
                    <a:pt x="1786" y="3218"/>
                    <a:pt x="2637" y="412"/>
                    <a:pt x="2637" y="412"/>
                  </a:cubicBezTo>
                  <a:lnTo>
                    <a:pt x="66" y="0"/>
                  </a:ln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4"/>
            <p:cNvSpPr/>
            <p:nvPr/>
          </p:nvSpPr>
          <p:spPr>
            <a:xfrm>
              <a:off x="5964900" y="3151400"/>
              <a:ext cx="154125" cy="143550"/>
            </a:xfrm>
            <a:custGeom>
              <a:avLst/>
              <a:gdLst/>
              <a:ahLst/>
              <a:cxnLst/>
              <a:rect l="l" t="t" r="r" b="b"/>
              <a:pathLst>
                <a:path w="6165" h="5742" extrusionOk="0">
                  <a:moveTo>
                    <a:pt x="3094" y="1"/>
                  </a:moveTo>
                  <a:cubicBezTo>
                    <a:pt x="1706" y="1"/>
                    <a:pt x="486" y="1012"/>
                    <a:pt x="248" y="2426"/>
                  </a:cubicBezTo>
                  <a:cubicBezTo>
                    <a:pt x="0" y="3992"/>
                    <a:pt x="1072" y="5458"/>
                    <a:pt x="2637" y="5706"/>
                  </a:cubicBezTo>
                  <a:cubicBezTo>
                    <a:pt x="2789" y="5730"/>
                    <a:pt x="2939" y="5741"/>
                    <a:pt x="3088" y="5741"/>
                  </a:cubicBezTo>
                  <a:cubicBezTo>
                    <a:pt x="4475" y="5741"/>
                    <a:pt x="5694" y="4730"/>
                    <a:pt x="5917" y="3316"/>
                  </a:cubicBezTo>
                  <a:cubicBezTo>
                    <a:pt x="6164" y="1767"/>
                    <a:pt x="5093" y="283"/>
                    <a:pt x="3544" y="36"/>
                  </a:cubicBezTo>
                  <a:cubicBezTo>
                    <a:pt x="3392" y="12"/>
                    <a:pt x="3242" y="1"/>
                    <a:pt x="30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6002400" y="3186100"/>
              <a:ext cx="79525" cy="74150"/>
            </a:xfrm>
            <a:custGeom>
              <a:avLst/>
              <a:gdLst/>
              <a:ahLst/>
              <a:cxnLst/>
              <a:rect l="l" t="t" r="r" b="b"/>
              <a:pathLst>
                <a:path w="3181" h="2966" extrusionOk="0">
                  <a:moveTo>
                    <a:pt x="1597" y="1"/>
                  </a:moveTo>
                  <a:cubicBezTo>
                    <a:pt x="874" y="1"/>
                    <a:pt x="237" y="517"/>
                    <a:pt x="132" y="1252"/>
                  </a:cubicBezTo>
                  <a:cubicBezTo>
                    <a:pt x="0" y="2060"/>
                    <a:pt x="544" y="2818"/>
                    <a:pt x="1352" y="2950"/>
                  </a:cubicBezTo>
                  <a:cubicBezTo>
                    <a:pt x="1424" y="2960"/>
                    <a:pt x="1496" y="2965"/>
                    <a:pt x="1568" y="2965"/>
                  </a:cubicBezTo>
                  <a:cubicBezTo>
                    <a:pt x="2290" y="2965"/>
                    <a:pt x="2929" y="2449"/>
                    <a:pt x="3049" y="1714"/>
                  </a:cubicBezTo>
                  <a:cubicBezTo>
                    <a:pt x="3181" y="906"/>
                    <a:pt x="2621" y="148"/>
                    <a:pt x="1813" y="16"/>
                  </a:cubicBezTo>
                  <a:cubicBezTo>
                    <a:pt x="1740" y="6"/>
                    <a:pt x="1668" y="1"/>
                    <a:pt x="1597"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4"/>
            <p:cNvSpPr/>
            <p:nvPr/>
          </p:nvSpPr>
          <p:spPr>
            <a:xfrm>
              <a:off x="5995800" y="3127150"/>
              <a:ext cx="112500" cy="28475"/>
            </a:xfrm>
            <a:custGeom>
              <a:avLst/>
              <a:gdLst/>
              <a:ahLst/>
              <a:cxnLst/>
              <a:rect l="l" t="t" r="r" b="b"/>
              <a:pathLst>
                <a:path w="4500" h="1139" extrusionOk="0">
                  <a:moveTo>
                    <a:pt x="83" y="1"/>
                  </a:moveTo>
                  <a:lnTo>
                    <a:pt x="0" y="429"/>
                  </a:lnTo>
                  <a:lnTo>
                    <a:pt x="4434" y="1138"/>
                  </a:lnTo>
                  <a:lnTo>
                    <a:pt x="4500" y="710"/>
                  </a:lnTo>
                  <a:lnTo>
                    <a:pt x="83" y="1"/>
                  </a:lnTo>
                  <a:close/>
                </a:path>
              </a:pathLst>
            </a:custGeom>
            <a:solidFill>
              <a:srgbClr val="888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4"/>
            <p:cNvSpPr/>
            <p:nvPr/>
          </p:nvSpPr>
          <p:spPr>
            <a:xfrm>
              <a:off x="6017625" y="3141575"/>
              <a:ext cx="65950" cy="80475"/>
            </a:xfrm>
            <a:custGeom>
              <a:avLst/>
              <a:gdLst/>
              <a:ahLst/>
              <a:cxnLst/>
              <a:rect l="l" t="t" r="r" b="b"/>
              <a:pathLst>
                <a:path w="2638" h="3219" extrusionOk="0">
                  <a:moveTo>
                    <a:pt x="67" y="1"/>
                  </a:moveTo>
                  <a:cubicBezTo>
                    <a:pt x="67" y="1"/>
                    <a:pt x="1" y="3066"/>
                    <a:pt x="874" y="3214"/>
                  </a:cubicBezTo>
                  <a:cubicBezTo>
                    <a:pt x="894" y="3217"/>
                    <a:pt x="913" y="3219"/>
                    <a:pt x="932" y="3219"/>
                  </a:cubicBezTo>
                  <a:cubicBezTo>
                    <a:pt x="1787" y="3219"/>
                    <a:pt x="2638" y="413"/>
                    <a:pt x="2638" y="413"/>
                  </a:cubicBezTo>
                  <a:lnTo>
                    <a:pt x="67" y="1"/>
                  </a:ln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6126825" y="3092300"/>
              <a:ext cx="153300" cy="109450"/>
            </a:xfrm>
            <a:custGeom>
              <a:avLst/>
              <a:gdLst/>
              <a:ahLst/>
              <a:cxnLst/>
              <a:rect l="l" t="t" r="r" b="b"/>
              <a:pathLst>
                <a:path w="6132" h="4378" extrusionOk="0">
                  <a:moveTo>
                    <a:pt x="6013" y="1"/>
                  </a:moveTo>
                  <a:cubicBezTo>
                    <a:pt x="5995" y="1"/>
                    <a:pt x="5979" y="4"/>
                    <a:pt x="5967" y="10"/>
                  </a:cubicBezTo>
                  <a:lnTo>
                    <a:pt x="50" y="4213"/>
                  </a:lnTo>
                  <a:cubicBezTo>
                    <a:pt x="17" y="4230"/>
                    <a:pt x="0" y="4296"/>
                    <a:pt x="33" y="4345"/>
                  </a:cubicBezTo>
                  <a:cubicBezTo>
                    <a:pt x="50" y="4361"/>
                    <a:pt x="83" y="4378"/>
                    <a:pt x="116" y="4378"/>
                  </a:cubicBezTo>
                  <a:cubicBezTo>
                    <a:pt x="132" y="4378"/>
                    <a:pt x="149" y="4378"/>
                    <a:pt x="165" y="4361"/>
                  </a:cubicBezTo>
                  <a:lnTo>
                    <a:pt x="6066" y="175"/>
                  </a:lnTo>
                  <a:cubicBezTo>
                    <a:pt x="6115" y="142"/>
                    <a:pt x="6131" y="76"/>
                    <a:pt x="6098" y="43"/>
                  </a:cubicBezTo>
                  <a:cubicBezTo>
                    <a:pt x="6078" y="12"/>
                    <a:pt x="6043" y="1"/>
                    <a:pt x="6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6126000" y="3147650"/>
              <a:ext cx="222925" cy="81300"/>
            </a:xfrm>
            <a:custGeom>
              <a:avLst/>
              <a:gdLst/>
              <a:ahLst/>
              <a:cxnLst/>
              <a:rect l="l" t="t" r="r" b="b"/>
              <a:pathLst>
                <a:path w="8917" h="3252" extrusionOk="0">
                  <a:moveTo>
                    <a:pt x="8796" y="1"/>
                  </a:moveTo>
                  <a:cubicBezTo>
                    <a:pt x="8786" y="1"/>
                    <a:pt x="8777" y="2"/>
                    <a:pt x="8768" y="5"/>
                  </a:cubicBezTo>
                  <a:lnTo>
                    <a:pt x="66" y="3070"/>
                  </a:lnTo>
                  <a:cubicBezTo>
                    <a:pt x="17" y="3087"/>
                    <a:pt x="0" y="3136"/>
                    <a:pt x="17" y="3186"/>
                  </a:cubicBezTo>
                  <a:cubicBezTo>
                    <a:pt x="33" y="3219"/>
                    <a:pt x="66" y="3252"/>
                    <a:pt x="99" y="3252"/>
                  </a:cubicBezTo>
                  <a:lnTo>
                    <a:pt x="132" y="3252"/>
                  </a:lnTo>
                  <a:lnTo>
                    <a:pt x="8834" y="186"/>
                  </a:lnTo>
                  <a:cubicBezTo>
                    <a:pt x="8884" y="170"/>
                    <a:pt x="8917" y="120"/>
                    <a:pt x="8900" y="71"/>
                  </a:cubicBezTo>
                  <a:cubicBezTo>
                    <a:pt x="8887" y="30"/>
                    <a:pt x="8840" y="1"/>
                    <a:pt x="8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6125175" y="3249950"/>
              <a:ext cx="270325" cy="7025"/>
            </a:xfrm>
            <a:custGeom>
              <a:avLst/>
              <a:gdLst/>
              <a:ahLst/>
              <a:cxnLst/>
              <a:rect l="l" t="t" r="r" b="b"/>
              <a:pathLst>
                <a:path w="10813" h="281" extrusionOk="0">
                  <a:moveTo>
                    <a:pt x="10713" y="0"/>
                  </a:moveTo>
                  <a:lnTo>
                    <a:pt x="83" y="99"/>
                  </a:lnTo>
                  <a:cubicBezTo>
                    <a:pt x="33" y="99"/>
                    <a:pt x="1" y="132"/>
                    <a:pt x="1" y="198"/>
                  </a:cubicBezTo>
                  <a:cubicBezTo>
                    <a:pt x="1" y="247"/>
                    <a:pt x="33" y="280"/>
                    <a:pt x="83" y="280"/>
                  </a:cubicBezTo>
                  <a:lnTo>
                    <a:pt x="10713" y="198"/>
                  </a:lnTo>
                  <a:cubicBezTo>
                    <a:pt x="10763" y="198"/>
                    <a:pt x="10812" y="149"/>
                    <a:pt x="10812" y="99"/>
                  </a:cubicBezTo>
                  <a:cubicBezTo>
                    <a:pt x="10812" y="50"/>
                    <a:pt x="10763" y="0"/>
                    <a:pt x="10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5444500" y="2256950"/>
              <a:ext cx="521250" cy="122400"/>
            </a:xfrm>
            <a:custGeom>
              <a:avLst/>
              <a:gdLst/>
              <a:ahLst/>
              <a:cxnLst/>
              <a:rect l="l" t="t" r="r" b="b"/>
              <a:pathLst>
                <a:path w="20850" h="4896" extrusionOk="0">
                  <a:moveTo>
                    <a:pt x="1" y="1"/>
                  </a:moveTo>
                  <a:lnTo>
                    <a:pt x="83" y="2704"/>
                  </a:lnTo>
                  <a:lnTo>
                    <a:pt x="9313" y="3676"/>
                  </a:lnTo>
                  <a:lnTo>
                    <a:pt x="12823" y="4055"/>
                  </a:lnTo>
                  <a:lnTo>
                    <a:pt x="20849" y="4896"/>
                  </a:lnTo>
                  <a:cubicBezTo>
                    <a:pt x="19828" y="2621"/>
                    <a:pt x="20619" y="199"/>
                    <a:pt x="20619" y="199"/>
                  </a:cubicBezTo>
                  <a:lnTo>
                    <a:pt x="1" y="1"/>
                  </a:ln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5290000" y="2240175"/>
              <a:ext cx="164425" cy="128400"/>
            </a:xfrm>
            <a:custGeom>
              <a:avLst/>
              <a:gdLst/>
              <a:ahLst/>
              <a:cxnLst/>
              <a:rect l="l" t="t" r="r" b="b"/>
              <a:pathLst>
                <a:path w="6577" h="5136" extrusionOk="0">
                  <a:moveTo>
                    <a:pt x="2118" y="0"/>
                  </a:moveTo>
                  <a:cubicBezTo>
                    <a:pt x="2077" y="0"/>
                    <a:pt x="2036" y="4"/>
                    <a:pt x="1994" y="13"/>
                  </a:cubicBezTo>
                  <a:cubicBezTo>
                    <a:pt x="1797" y="79"/>
                    <a:pt x="1385" y="194"/>
                    <a:pt x="1088" y="342"/>
                  </a:cubicBezTo>
                  <a:cubicBezTo>
                    <a:pt x="940" y="408"/>
                    <a:pt x="841" y="540"/>
                    <a:pt x="791" y="705"/>
                  </a:cubicBezTo>
                  <a:lnTo>
                    <a:pt x="495" y="1628"/>
                  </a:lnTo>
                  <a:lnTo>
                    <a:pt x="182" y="2584"/>
                  </a:lnTo>
                  <a:lnTo>
                    <a:pt x="132" y="2748"/>
                  </a:lnTo>
                  <a:cubicBezTo>
                    <a:pt x="0" y="3161"/>
                    <a:pt x="215" y="3622"/>
                    <a:pt x="610" y="3787"/>
                  </a:cubicBezTo>
                  <a:cubicBezTo>
                    <a:pt x="1368" y="4100"/>
                    <a:pt x="2472" y="4611"/>
                    <a:pt x="2736" y="4957"/>
                  </a:cubicBezTo>
                  <a:cubicBezTo>
                    <a:pt x="2838" y="5087"/>
                    <a:pt x="2926" y="5136"/>
                    <a:pt x="3002" y="5136"/>
                  </a:cubicBezTo>
                  <a:cubicBezTo>
                    <a:pt x="3234" y="5136"/>
                    <a:pt x="3346" y="4677"/>
                    <a:pt x="3346" y="4677"/>
                  </a:cubicBezTo>
                  <a:lnTo>
                    <a:pt x="3511" y="4743"/>
                  </a:lnTo>
                  <a:cubicBezTo>
                    <a:pt x="3541" y="4758"/>
                    <a:pt x="3572" y="4765"/>
                    <a:pt x="3602" y="4765"/>
                  </a:cubicBezTo>
                  <a:cubicBezTo>
                    <a:pt x="3668" y="4765"/>
                    <a:pt x="3729" y="4729"/>
                    <a:pt x="3774" y="4660"/>
                  </a:cubicBezTo>
                  <a:cubicBezTo>
                    <a:pt x="3840" y="4545"/>
                    <a:pt x="3906" y="4364"/>
                    <a:pt x="3791" y="4149"/>
                  </a:cubicBezTo>
                  <a:lnTo>
                    <a:pt x="3791" y="4149"/>
                  </a:lnTo>
                  <a:lnTo>
                    <a:pt x="4088" y="4215"/>
                  </a:lnTo>
                  <a:cubicBezTo>
                    <a:pt x="4088" y="4215"/>
                    <a:pt x="4269" y="4083"/>
                    <a:pt x="4005" y="3606"/>
                  </a:cubicBezTo>
                  <a:lnTo>
                    <a:pt x="4005" y="3606"/>
                  </a:lnTo>
                  <a:cubicBezTo>
                    <a:pt x="4154" y="3671"/>
                    <a:pt x="4318" y="3721"/>
                    <a:pt x="4483" y="3754"/>
                  </a:cubicBezTo>
                  <a:cubicBezTo>
                    <a:pt x="4644" y="3788"/>
                    <a:pt x="4807" y="3805"/>
                    <a:pt x="4972" y="3805"/>
                  </a:cubicBezTo>
                  <a:cubicBezTo>
                    <a:pt x="5517" y="3805"/>
                    <a:pt x="6067" y="3622"/>
                    <a:pt x="6510" y="3292"/>
                  </a:cubicBezTo>
                  <a:lnTo>
                    <a:pt x="6576" y="688"/>
                  </a:lnTo>
                  <a:lnTo>
                    <a:pt x="2242" y="13"/>
                  </a:lnTo>
                  <a:cubicBezTo>
                    <a:pt x="2200" y="4"/>
                    <a:pt x="2159" y="0"/>
                    <a:pt x="2118" y="0"/>
                  </a:cubicBezTo>
                  <a:close/>
                </a:path>
              </a:pathLst>
            </a:custGeom>
            <a:solidFill>
              <a:srgbClr val="FE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5278450" y="2280850"/>
              <a:ext cx="23925" cy="23925"/>
            </a:xfrm>
            <a:custGeom>
              <a:avLst/>
              <a:gdLst/>
              <a:ahLst/>
              <a:cxnLst/>
              <a:rect l="l" t="t" r="r" b="b"/>
              <a:pathLst>
                <a:path w="957" h="957" extrusionOk="0">
                  <a:moveTo>
                    <a:pt x="957" y="1"/>
                  </a:moveTo>
                  <a:lnTo>
                    <a:pt x="957" y="1"/>
                  </a:lnTo>
                  <a:cubicBezTo>
                    <a:pt x="742" y="133"/>
                    <a:pt x="462" y="314"/>
                    <a:pt x="182" y="413"/>
                  </a:cubicBezTo>
                  <a:cubicBezTo>
                    <a:pt x="34" y="479"/>
                    <a:pt x="1" y="693"/>
                    <a:pt x="133" y="808"/>
                  </a:cubicBezTo>
                  <a:cubicBezTo>
                    <a:pt x="232" y="891"/>
                    <a:pt x="396" y="957"/>
                    <a:pt x="644" y="957"/>
                  </a:cubicBezTo>
                  <a:lnTo>
                    <a:pt x="957" y="1"/>
                  </a:lnTo>
                  <a:close/>
                </a:path>
              </a:pathLst>
            </a:custGeom>
            <a:solidFill>
              <a:srgbClr val="FE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4"/>
            <p:cNvSpPr/>
            <p:nvPr/>
          </p:nvSpPr>
          <p:spPr>
            <a:xfrm>
              <a:off x="5326250" y="2291075"/>
              <a:ext cx="61425" cy="55325"/>
            </a:xfrm>
            <a:custGeom>
              <a:avLst/>
              <a:gdLst/>
              <a:ahLst/>
              <a:cxnLst/>
              <a:rect l="l" t="t" r="r" b="b"/>
              <a:pathLst>
                <a:path w="2457" h="2213" extrusionOk="0">
                  <a:moveTo>
                    <a:pt x="228" y="1"/>
                  </a:moveTo>
                  <a:cubicBezTo>
                    <a:pt x="186" y="1"/>
                    <a:pt x="147" y="43"/>
                    <a:pt x="132" y="86"/>
                  </a:cubicBezTo>
                  <a:cubicBezTo>
                    <a:pt x="116" y="235"/>
                    <a:pt x="1" y="943"/>
                    <a:pt x="34" y="1108"/>
                  </a:cubicBezTo>
                  <a:cubicBezTo>
                    <a:pt x="50" y="1223"/>
                    <a:pt x="165" y="1273"/>
                    <a:pt x="775" y="1471"/>
                  </a:cubicBezTo>
                  <a:cubicBezTo>
                    <a:pt x="1319" y="1668"/>
                    <a:pt x="2061" y="1932"/>
                    <a:pt x="2275" y="2179"/>
                  </a:cubicBezTo>
                  <a:cubicBezTo>
                    <a:pt x="2291" y="2196"/>
                    <a:pt x="2308" y="2212"/>
                    <a:pt x="2341" y="2212"/>
                  </a:cubicBezTo>
                  <a:cubicBezTo>
                    <a:pt x="2357" y="2212"/>
                    <a:pt x="2390" y="2212"/>
                    <a:pt x="2407" y="2196"/>
                  </a:cubicBezTo>
                  <a:cubicBezTo>
                    <a:pt x="2456" y="2163"/>
                    <a:pt x="2456" y="2097"/>
                    <a:pt x="2423" y="2047"/>
                  </a:cubicBezTo>
                  <a:cubicBezTo>
                    <a:pt x="2193" y="1751"/>
                    <a:pt x="1434" y="1504"/>
                    <a:pt x="841" y="1289"/>
                  </a:cubicBezTo>
                  <a:cubicBezTo>
                    <a:pt x="577" y="1207"/>
                    <a:pt x="297" y="1108"/>
                    <a:pt x="231" y="1042"/>
                  </a:cubicBezTo>
                  <a:cubicBezTo>
                    <a:pt x="215" y="910"/>
                    <a:pt x="281" y="432"/>
                    <a:pt x="330" y="119"/>
                  </a:cubicBezTo>
                  <a:cubicBezTo>
                    <a:pt x="347" y="53"/>
                    <a:pt x="297" y="4"/>
                    <a:pt x="248" y="4"/>
                  </a:cubicBezTo>
                  <a:cubicBezTo>
                    <a:pt x="241" y="2"/>
                    <a:pt x="235" y="1"/>
                    <a:pt x="228" y="1"/>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4"/>
            <p:cNvSpPr/>
            <p:nvPr/>
          </p:nvSpPr>
          <p:spPr>
            <a:xfrm>
              <a:off x="5366225" y="2297225"/>
              <a:ext cx="26800" cy="35575"/>
            </a:xfrm>
            <a:custGeom>
              <a:avLst/>
              <a:gdLst/>
              <a:ahLst/>
              <a:cxnLst/>
              <a:rect l="l" t="t" r="r" b="b"/>
              <a:pathLst>
                <a:path w="1072" h="1423" extrusionOk="0">
                  <a:moveTo>
                    <a:pt x="124" y="1"/>
                  </a:moveTo>
                  <a:cubicBezTo>
                    <a:pt x="116" y="1"/>
                    <a:pt x="108" y="2"/>
                    <a:pt x="99" y="5"/>
                  </a:cubicBezTo>
                  <a:cubicBezTo>
                    <a:pt x="50" y="5"/>
                    <a:pt x="0" y="71"/>
                    <a:pt x="17" y="120"/>
                  </a:cubicBezTo>
                  <a:cubicBezTo>
                    <a:pt x="17" y="153"/>
                    <a:pt x="165" y="928"/>
                    <a:pt x="907" y="1406"/>
                  </a:cubicBezTo>
                  <a:cubicBezTo>
                    <a:pt x="923" y="1422"/>
                    <a:pt x="940" y="1422"/>
                    <a:pt x="956" y="1422"/>
                  </a:cubicBezTo>
                  <a:cubicBezTo>
                    <a:pt x="989" y="1422"/>
                    <a:pt x="1022" y="1406"/>
                    <a:pt x="1039" y="1373"/>
                  </a:cubicBezTo>
                  <a:cubicBezTo>
                    <a:pt x="1072" y="1324"/>
                    <a:pt x="1055" y="1274"/>
                    <a:pt x="1022" y="1241"/>
                  </a:cubicBezTo>
                  <a:cubicBezTo>
                    <a:pt x="363" y="813"/>
                    <a:pt x="215" y="87"/>
                    <a:pt x="215" y="87"/>
                  </a:cubicBezTo>
                  <a:cubicBezTo>
                    <a:pt x="201" y="33"/>
                    <a:pt x="165" y="1"/>
                    <a:pt x="124" y="1"/>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4"/>
            <p:cNvSpPr/>
            <p:nvPr/>
          </p:nvSpPr>
          <p:spPr>
            <a:xfrm>
              <a:off x="5360050" y="2303900"/>
              <a:ext cx="19800" cy="15700"/>
            </a:xfrm>
            <a:custGeom>
              <a:avLst/>
              <a:gdLst/>
              <a:ahLst/>
              <a:cxnLst/>
              <a:rect l="l" t="t" r="r" b="b"/>
              <a:pathLst>
                <a:path w="792" h="628" extrusionOk="0">
                  <a:moveTo>
                    <a:pt x="116" y="0"/>
                  </a:moveTo>
                  <a:cubicBezTo>
                    <a:pt x="86" y="0"/>
                    <a:pt x="53" y="14"/>
                    <a:pt x="33" y="35"/>
                  </a:cubicBezTo>
                  <a:cubicBezTo>
                    <a:pt x="0" y="84"/>
                    <a:pt x="0" y="150"/>
                    <a:pt x="49" y="183"/>
                  </a:cubicBezTo>
                  <a:lnTo>
                    <a:pt x="610" y="612"/>
                  </a:lnTo>
                  <a:cubicBezTo>
                    <a:pt x="626" y="628"/>
                    <a:pt x="659" y="628"/>
                    <a:pt x="676" y="628"/>
                  </a:cubicBezTo>
                  <a:cubicBezTo>
                    <a:pt x="709" y="628"/>
                    <a:pt x="742" y="628"/>
                    <a:pt x="758" y="595"/>
                  </a:cubicBezTo>
                  <a:cubicBezTo>
                    <a:pt x="791" y="546"/>
                    <a:pt x="775" y="480"/>
                    <a:pt x="742" y="447"/>
                  </a:cubicBezTo>
                  <a:lnTo>
                    <a:pt x="165" y="18"/>
                  </a:lnTo>
                  <a:cubicBezTo>
                    <a:pt x="152" y="6"/>
                    <a:pt x="135" y="0"/>
                    <a:pt x="116" y="0"/>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4"/>
            <p:cNvSpPr/>
            <p:nvPr/>
          </p:nvSpPr>
          <p:spPr>
            <a:xfrm>
              <a:off x="5318425" y="2329775"/>
              <a:ext cx="58125" cy="29800"/>
            </a:xfrm>
            <a:custGeom>
              <a:avLst/>
              <a:gdLst/>
              <a:ahLst/>
              <a:cxnLst/>
              <a:rect l="l" t="t" r="r" b="b"/>
              <a:pathLst>
                <a:path w="2325" h="1192" extrusionOk="0">
                  <a:moveTo>
                    <a:pt x="106" y="1"/>
                  </a:moveTo>
                  <a:cubicBezTo>
                    <a:pt x="66" y="1"/>
                    <a:pt x="31" y="30"/>
                    <a:pt x="17" y="71"/>
                  </a:cubicBezTo>
                  <a:cubicBezTo>
                    <a:pt x="0" y="120"/>
                    <a:pt x="17" y="186"/>
                    <a:pt x="83" y="203"/>
                  </a:cubicBezTo>
                  <a:cubicBezTo>
                    <a:pt x="83" y="203"/>
                    <a:pt x="1319" y="598"/>
                    <a:pt x="2143" y="1175"/>
                  </a:cubicBezTo>
                  <a:cubicBezTo>
                    <a:pt x="2159" y="1175"/>
                    <a:pt x="2176" y="1192"/>
                    <a:pt x="2192" y="1192"/>
                  </a:cubicBezTo>
                  <a:cubicBezTo>
                    <a:pt x="2225" y="1192"/>
                    <a:pt x="2258" y="1175"/>
                    <a:pt x="2291" y="1142"/>
                  </a:cubicBezTo>
                  <a:cubicBezTo>
                    <a:pt x="2324" y="1093"/>
                    <a:pt x="2308" y="1027"/>
                    <a:pt x="2258" y="994"/>
                  </a:cubicBezTo>
                  <a:cubicBezTo>
                    <a:pt x="1401" y="417"/>
                    <a:pt x="182" y="22"/>
                    <a:pt x="132" y="5"/>
                  </a:cubicBezTo>
                  <a:cubicBezTo>
                    <a:pt x="124" y="2"/>
                    <a:pt x="115" y="1"/>
                    <a:pt x="106" y="1"/>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4"/>
            <p:cNvSpPr/>
            <p:nvPr/>
          </p:nvSpPr>
          <p:spPr>
            <a:xfrm>
              <a:off x="5677300" y="2325350"/>
              <a:ext cx="87800" cy="33000"/>
            </a:xfrm>
            <a:custGeom>
              <a:avLst/>
              <a:gdLst/>
              <a:ahLst/>
              <a:cxnLst/>
              <a:rect l="l" t="t" r="r" b="b"/>
              <a:pathLst>
                <a:path w="3512" h="1320" extrusionOk="0">
                  <a:moveTo>
                    <a:pt x="1700" y="0"/>
                  </a:moveTo>
                  <a:cubicBezTo>
                    <a:pt x="929" y="0"/>
                    <a:pt x="259" y="391"/>
                    <a:pt x="1" y="940"/>
                  </a:cubicBezTo>
                  <a:lnTo>
                    <a:pt x="3511" y="1319"/>
                  </a:lnTo>
                  <a:cubicBezTo>
                    <a:pt x="3396" y="594"/>
                    <a:pt x="2654" y="34"/>
                    <a:pt x="1748" y="1"/>
                  </a:cubicBezTo>
                  <a:cubicBezTo>
                    <a:pt x="1732" y="0"/>
                    <a:pt x="1716" y="0"/>
                    <a:pt x="1700" y="0"/>
                  </a:cubicBezTo>
                  <a:close/>
                </a:path>
              </a:pathLst>
            </a:custGeom>
            <a:solidFill>
              <a:srgbClr val="FE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4"/>
            <p:cNvSpPr/>
            <p:nvPr/>
          </p:nvSpPr>
          <p:spPr>
            <a:xfrm>
              <a:off x="5950475" y="2245000"/>
              <a:ext cx="166900" cy="151075"/>
            </a:xfrm>
            <a:custGeom>
              <a:avLst/>
              <a:gdLst/>
              <a:ahLst/>
              <a:cxnLst/>
              <a:rect l="l" t="t" r="r" b="b"/>
              <a:pathLst>
                <a:path w="6676" h="6043" extrusionOk="0">
                  <a:moveTo>
                    <a:pt x="83" y="1"/>
                  </a:moveTo>
                  <a:lnTo>
                    <a:pt x="1" y="5736"/>
                  </a:lnTo>
                  <a:lnTo>
                    <a:pt x="3544" y="6033"/>
                  </a:lnTo>
                  <a:cubicBezTo>
                    <a:pt x="3623" y="6040"/>
                    <a:pt x="3702" y="6043"/>
                    <a:pt x="3780" y="6043"/>
                  </a:cubicBezTo>
                  <a:cubicBezTo>
                    <a:pt x="5277" y="6043"/>
                    <a:pt x="6531" y="4866"/>
                    <a:pt x="6609" y="3347"/>
                  </a:cubicBezTo>
                  <a:cubicBezTo>
                    <a:pt x="6675" y="1962"/>
                    <a:pt x="5736" y="759"/>
                    <a:pt x="4434" y="446"/>
                  </a:cubicBezTo>
                  <a:cubicBezTo>
                    <a:pt x="4302" y="429"/>
                    <a:pt x="4187" y="413"/>
                    <a:pt x="4055" y="396"/>
                  </a:cubicBezTo>
                  <a:lnTo>
                    <a:pt x="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4"/>
            <p:cNvSpPr/>
            <p:nvPr/>
          </p:nvSpPr>
          <p:spPr>
            <a:xfrm>
              <a:off x="5895275" y="2488425"/>
              <a:ext cx="843025" cy="267225"/>
            </a:xfrm>
            <a:custGeom>
              <a:avLst/>
              <a:gdLst/>
              <a:ahLst/>
              <a:cxnLst/>
              <a:rect l="l" t="t" r="r" b="b"/>
              <a:pathLst>
                <a:path w="33721" h="10689" extrusionOk="0">
                  <a:moveTo>
                    <a:pt x="30297" y="1"/>
                  </a:moveTo>
                  <a:cubicBezTo>
                    <a:pt x="30138" y="1"/>
                    <a:pt x="29977" y="12"/>
                    <a:pt x="29814" y="37"/>
                  </a:cubicBezTo>
                  <a:lnTo>
                    <a:pt x="2769" y="4372"/>
                  </a:lnTo>
                  <a:cubicBezTo>
                    <a:pt x="1895" y="4520"/>
                    <a:pt x="1170" y="4998"/>
                    <a:pt x="692" y="5657"/>
                  </a:cubicBezTo>
                  <a:cubicBezTo>
                    <a:pt x="214" y="6316"/>
                    <a:pt x="0" y="7157"/>
                    <a:pt x="132" y="8014"/>
                  </a:cubicBezTo>
                  <a:cubicBezTo>
                    <a:pt x="386" y="9581"/>
                    <a:pt x="1747" y="10688"/>
                    <a:pt x="3274" y="10688"/>
                  </a:cubicBezTo>
                  <a:cubicBezTo>
                    <a:pt x="3434" y="10688"/>
                    <a:pt x="3595" y="10676"/>
                    <a:pt x="3758" y="10651"/>
                  </a:cubicBezTo>
                  <a:lnTo>
                    <a:pt x="30820" y="6316"/>
                  </a:lnTo>
                  <a:cubicBezTo>
                    <a:pt x="32550" y="6036"/>
                    <a:pt x="33720" y="4405"/>
                    <a:pt x="33457" y="2674"/>
                  </a:cubicBezTo>
                  <a:cubicBezTo>
                    <a:pt x="33203" y="1121"/>
                    <a:pt x="31839" y="1"/>
                    <a:pt x="30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4"/>
            <p:cNvSpPr/>
            <p:nvPr/>
          </p:nvSpPr>
          <p:spPr>
            <a:xfrm>
              <a:off x="5882500" y="2479250"/>
              <a:ext cx="843450" cy="267000"/>
            </a:xfrm>
            <a:custGeom>
              <a:avLst/>
              <a:gdLst/>
              <a:ahLst/>
              <a:cxnLst/>
              <a:rect l="l" t="t" r="r" b="b"/>
              <a:pathLst>
                <a:path w="33738" h="10680" extrusionOk="0">
                  <a:moveTo>
                    <a:pt x="30322" y="1"/>
                  </a:moveTo>
                  <a:cubicBezTo>
                    <a:pt x="30155" y="1"/>
                    <a:pt x="29985" y="14"/>
                    <a:pt x="29815" y="42"/>
                  </a:cubicBezTo>
                  <a:lnTo>
                    <a:pt x="2769" y="4376"/>
                  </a:lnTo>
                  <a:cubicBezTo>
                    <a:pt x="1895" y="4508"/>
                    <a:pt x="1170" y="4986"/>
                    <a:pt x="692" y="5645"/>
                  </a:cubicBezTo>
                  <a:cubicBezTo>
                    <a:pt x="214" y="6304"/>
                    <a:pt x="0" y="7145"/>
                    <a:pt x="132" y="8018"/>
                  </a:cubicBezTo>
                  <a:cubicBezTo>
                    <a:pt x="385" y="9563"/>
                    <a:pt x="1735" y="10680"/>
                    <a:pt x="3266" y="10680"/>
                  </a:cubicBezTo>
                  <a:cubicBezTo>
                    <a:pt x="3434" y="10680"/>
                    <a:pt x="3604" y="10667"/>
                    <a:pt x="3774" y="10639"/>
                  </a:cubicBezTo>
                  <a:lnTo>
                    <a:pt x="30820" y="6304"/>
                  </a:lnTo>
                  <a:cubicBezTo>
                    <a:pt x="32550" y="6041"/>
                    <a:pt x="33737" y="4393"/>
                    <a:pt x="33457" y="2679"/>
                  </a:cubicBezTo>
                  <a:cubicBezTo>
                    <a:pt x="33204" y="1119"/>
                    <a:pt x="31854" y="1"/>
                    <a:pt x="30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4"/>
            <p:cNvSpPr/>
            <p:nvPr/>
          </p:nvSpPr>
          <p:spPr>
            <a:xfrm>
              <a:off x="5934000" y="2608825"/>
              <a:ext cx="112925" cy="112925"/>
            </a:xfrm>
            <a:custGeom>
              <a:avLst/>
              <a:gdLst/>
              <a:ahLst/>
              <a:cxnLst/>
              <a:rect l="l" t="t" r="r" b="b"/>
              <a:pathLst>
                <a:path w="4517" h="4517" extrusionOk="0">
                  <a:moveTo>
                    <a:pt x="1995" y="1"/>
                  </a:moveTo>
                  <a:lnTo>
                    <a:pt x="1533" y="1517"/>
                  </a:lnTo>
                  <a:lnTo>
                    <a:pt x="0" y="1995"/>
                  </a:lnTo>
                  <a:lnTo>
                    <a:pt x="1302" y="2918"/>
                  </a:lnTo>
                  <a:lnTo>
                    <a:pt x="1286" y="4517"/>
                  </a:lnTo>
                  <a:lnTo>
                    <a:pt x="2571" y="3561"/>
                  </a:lnTo>
                  <a:lnTo>
                    <a:pt x="4088" y="4072"/>
                  </a:lnTo>
                  <a:lnTo>
                    <a:pt x="3577" y="2555"/>
                  </a:lnTo>
                  <a:lnTo>
                    <a:pt x="4516" y="1270"/>
                  </a:lnTo>
                  <a:lnTo>
                    <a:pt x="2917" y="1303"/>
                  </a:lnTo>
                  <a:lnTo>
                    <a:pt x="19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4"/>
            <p:cNvSpPr/>
            <p:nvPr/>
          </p:nvSpPr>
          <p:spPr>
            <a:xfrm>
              <a:off x="6088500" y="2584100"/>
              <a:ext cx="113350" cy="112925"/>
            </a:xfrm>
            <a:custGeom>
              <a:avLst/>
              <a:gdLst/>
              <a:ahLst/>
              <a:cxnLst/>
              <a:rect l="l" t="t" r="r" b="b"/>
              <a:pathLst>
                <a:path w="4534" h="4517" extrusionOk="0">
                  <a:moveTo>
                    <a:pt x="2011" y="1"/>
                  </a:moveTo>
                  <a:lnTo>
                    <a:pt x="1533" y="1517"/>
                  </a:lnTo>
                  <a:lnTo>
                    <a:pt x="1" y="1995"/>
                  </a:lnTo>
                  <a:lnTo>
                    <a:pt x="1319" y="2918"/>
                  </a:lnTo>
                  <a:lnTo>
                    <a:pt x="1303" y="4517"/>
                  </a:lnTo>
                  <a:lnTo>
                    <a:pt x="2572" y="3561"/>
                  </a:lnTo>
                  <a:lnTo>
                    <a:pt x="4088" y="4072"/>
                  </a:lnTo>
                  <a:lnTo>
                    <a:pt x="3577" y="2555"/>
                  </a:lnTo>
                  <a:lnTo>
                    <a:pt x="4533" y="1270"/>
                  </a:lnTo>
                  <a:lnTo>
                    <a:pt x="2934" y="1303"/>
                  </a:lnTo>
                  <a:lnTo>
                    <a:pt x="20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4"/>
            <p:cNvSpPr/>
            <p:nvPr/>
          </p:nvSpPr>
          <p:spPr>
            <a:xfrm>
              <a:off x="6244675" y="2558975"/>
              <a:ext cx="112900" cy="112925"/>
            </a:xfrm>
            <a:custGeom>
              <a:avLst/>
              <a:gdLst/>
              <a:ahLst/>
              <a:cxnLst/>
              <a:rect l="l" t="t" r="r" b="b"/>
              <a:pathLst>
                <a:path w="4516" h="4517" extrusionOk="0">
                  <a:moveTo>
                    <a:pt x="1994" y="0"/>
                  </a:moveTo>
                  <a:lnTo>
                    <a:pt x="1533" y="1533"/>
                  </a:lnTo>
                  <a:lnTo>
                    <a:pt x="0" y="2011"/>
                  </a:lnTo>
                  <a:lnTo>
                    <a:pt x="1302" y="2918"/>
                  </a:lnTo>
                  <a:lnTo>
                    <a:pt x="1286" y="4516"/>
                  </a:lnTo>
                  <a:lnTo>
                    <a:pt x="1286" y="4516"/>
                  </a:lnTo>
                  <a:lnTo>
                    <a:pt x="2571" y="3560"/>
                  </a:lnTo>
                  <a:lnTo>
                    <a:pt x="4087" y="4071"/>
                  </a:lnTo>
                  <a:lnTo>
                    <a:pt x="3560" y="2555"/>
                  </a:lnTo>
                  <a:lnTo>
                    <a:pt x="4516" y="1286"/>
                  </a:lnTo>
                  <a:lnTo>
                    <a:pt x="2917" y="1302"/>
                  </a:lnTo>
                  <a:lnTo>
                    <a:pt x="1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4"/>
            <p:cNvSpPr/>
            <p:nvPr/>
          </p:nvSpPr>
          <p:spPr>
            <a:xfrm>
              <a:off x="6399175" y="2534250"/>
              <a:ext cx="113325" cy="112925"/>
            </a:xfrm>
            <a:custGeom>
              <a:avLst/>
              <a:gdLst/>
              <a:ahLst/>
              <a:cxnLst/>
              <a:rect l="l" t="t" r="r" b="b"/>
              <a:pathLst>
                <a:path w="4533" h="4517" extrusionOk="0">
                  <a:moveTo>
                    <a:pt x="2011" y="1"/>
                  </a:moveTo>
                  <a:lnTo>
                    <a:pt x="1533" y="1517"/>
                  </a:lnTo>
                  <a:lnTo>
                    <a:pt x="0" y="1995"/>
                  </a:lnTo>
                  <a:lnTo>
                    <a:pt x="1319" y="2918"/>
                  </a:lnTo>
                  <a:lnTo>
                    <a:pt x="1302" y="4516"/>
                  </a:lnTo>
                  <a:lnTo>
                    <a:pt x="2572" y="3561"/>
                  </a:lnTo>
                  <a:lnTo>
                    <a:pt x="4088" y="4071"/>
                  </a:lnTo>
                  <a:lnTo>
                    <a:pt x="3577" y="2555"/>
                  </a:lnTo>
                  <a:lnTo>
                    <a:pt x="4533" y="1270"/>
                  </a:lnTo>
                  <a:lnTo>
                    <a:pt x="4533" y="1270"/>
                  </a:lnTo>
                  <a:lnTo>
                    <a:pt x="2934" y="1303"/>
                  </a:lnTo>
                  <a:lnTo>
                    <a:pt x="20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4"/>
            <p:cNvSpPr/>
            <p:nvPr/>
          </p:nvSpPr>
          <p:spPr>
            <a:xfrm>
              <a:off x="6552450" y="2509525"/>
              <a:ext cx="112925" cy="113350"/>
            </a:xfrm>
            <a:custGeom>
              <a:avLst/>
              <a:gdLst/>
              <a:ahLst/>
              <a:cxnLst/>
              <a:rect l="l" t="t" r="r" b="b"/>
              <a:pathLst>
                <a:path w="4517" h="4534" extrusionOk="0">
                  <a:moveTo>
                    <a:pt x="1995" y="1"/>
                  </a:moveTo>
                  <a:lnTo>
                    <a:pt x="1517" y="1534"/>
                  </a:lnTo>
                  <a:lnTo>
                    <a:pt x="0" y="2011"/>
                  </a:lnTo>
                  <a:lnTo>
                    <a:pt x="1302" y="2934"/>
                  </a:lnTo>
                  <a:lnTo>
                    <a:pt x="1286" y="4533"/>
                  </a:lnTo>
                  <a:lnTo>
                    <a:pt x="2555" y="3577"/>
                  </a:lnTo>
                  <a:lnTo>
                    <a:pt x="4071" y="4088"/>
                  </a:lnTo>
                  <a:lnTo>
                    <a:pt x="3560" y="2572"/>
                  </a:lnTo>
                  <a:lnTo>
                    <a:pt x="4516" y="1286"/>
                  </a:lnTo>
                  <a:lnTo>
                    <a:pt x="2918" y="1303"/>
                  </a:lnTo>
                  <a:lnTo>
                    <a:pt x="1995" y="1"/>
                  </a:ln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4"/>
            <p:cNvSpPr/>
            <p:nvPr/>
          </p:nvSpPr>
          <p:spPr>
            <a:xfrm>
              <a:off x="5332425" y="1374525"/>
              <a:ext cx="288875" cy="333225"/>
            </a:xfrm>
            <a:custGeom>
              <a:avLst/>
              <a:gdLst/>
              <a:ahLst/>
              <a:cxnLst/>
              <a:rect l="l" t="t" r="r" b="b"/>
              <a:pathLst>
                <a:path w="11555" h="13329" extrusionOk="0">
                  <a:moveTo>
                    <a:pt x="5767" y="0"/>
                  </a:moveTo>
                  <a:cubicBezTo>
                    <a:pt x="3153" y="0"/>
                    <a:pt x="850" y="1917"/>
                    <a:pt x="446" y="4594"/>
                  </a:cubicBezTo>
                  <a:cubicBezTo>
                    <a:pt x="1" y="7527"/>
                    <a:pt x="2028" y="10280"/>
                    <a:pt x="4962" y="10725"/>
                  </a:cubicBezTo>
                  <a:cubicBezTo>
                    <a:pt x="5243" y="10771"/>
                    <a:pt x="5523" y="10793"/>
                    <a:pt x="5797" y="10793"/>
                  </a:cubicBezTo>
                  <a:cubicBezTo>
                    <a:pt x="6213" y="10793"/>
                    <a:pt x="6618" y="10742"/>
                    <a:pt x="7005" y="10642"/>
                  </a:cubicBezTo>
                  <a:lnTo>
                    <a:pt x="9379" y="13329"/>
                  </a:lnTo>
                  <a:lnTo>
                    <a:pt x="8538" y="10016"/>
                  </a:lnTo>
                  <a:cubicBezTo>
                    <a:pt x="9873" y="9225"/>
                    <a:pt x="10862" y="7857"/>
                    <a:pt x="11109" y="6209"/>
                  </a:cubicBezTo>
                  <a:cubicBezTo>
                    <a:pt x="11554" y="3259"/>
                    <a:pt x="9527" y="506"/>
                    <a:pt x="6577" y="61"/>
                  </a:cubicBezTo>
                  <a:cubicBezTo>
                    <a:pt x="6305" y="20"/>
                    <a:pt x="6035" y="0"/>
                    <a:pt x="5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4"/>
            <p:cNvSpPr/>
            <p:nvPr/>
          </p:nvSpPr>
          <p:spPr>
            <a:xfrm>
              <a:off x="5371175" y="1428875"/>
              <a:ext cx="168525" cy="151575"/>
            </a:xfrm>
            <a:custGeom>
              <a:avLst/>
              <a:gdLst/>
              <a:ahLst/>
              <a:cxnLst/>
              <a:rect l="l" t="t" r="r" b="b"/>
              <a:pathLst>
                <a:path w="6741" h="6063" extrusionOk="0">
                  <a:moveTo>
                    <a:pt x="4477" y="1"/>
                  </a:moveTo>
                  <a:cubicBezTo>
                    <a:pt x="4199" y="1"/>
                    <a:pt x="3917" y="69"/>
                    <a:pt x="3659" y="211"/>
                  </a:cubicBezTo>
                  <a:cubicBezTo>
                    <a:pt x="3049" y="557"/>
                    <a:pt x="2719" y="1233"/>
                    <a:pt x="2802" y="1892"/>
                  </a:cubicBezTo>
                  <a:cubicBezTo>
                    <a:pt x="2498" y="1655"/>
                    <a:pt x="2124" y="1527"/>
                    <a:pt x="1745" y="1527"/>
                  </a:cubicBezTo>
                  <a:cubicBezTo>
                    <a:pt x="1465" y="1527"/>
                    <a:pt x="1182" y="1597"/>
                    <a:pt x="923" y="1744"/>
                  </a:cubicBezTo>
                  <a:cubicBezTo>
                    <a:pt x="560" y="1958"/>
                    <a:pt x="297" y="2288"/>
                    <a:pt x="165" y="2650"/>
                  </a:cubicBezTo>
                  <a:cubicBezTo>
                    <a:pt x="0" y="3095"/>
                    <a:pt x="17" y="3623"/>
                    <a:pt x="280" y="4068"/>
                  </a:cubicBezTo>
                  <a:cubicBezTo>
                    <a:pt x="1216" y="5737"/>
                    <a:pt x="2783" y="6063"/>
                    <a:pt x="3863" y="6063"/>
                  </a:cubicBezTo>
                  <a:cubicBezTo>
                    <a:pt x="4553" y="6063"/>
                    <a:pt x="5043" y="5930"/>
                    <a:pt x="5043" y="5930"/>
                  </a:cubicBezTo>
                  <a:cubicBezTo>
                    <a:pt x="5043" y="5930"/>
                    <a:pt x="6741" y="3985"/>
                    <a:pt x="6345" y="1892"/>
                  </a:cubicBezTo>
                  <a:cubicBezTo>
                    <a:pt x="6279" y="1563"/>
                    <a:pt x="6164" y="1217"/>
                    <a:pt x="5966" y="870"/>
                  </a:cubicBezTo>
                  <a:cubicBezTo>
                    <a:pt x="5652" y="310"/>
                    <a:pt x="5071" y="1"/>
                    <a:pt x="4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4"/>
            <p:cNvSpPr/>
            <p:nvPr/>
          </p:nvSpPr>
          <p:spPr>
            <a:xfrm>
              <a:off x="5531450" y="1409350"/>
              <a:ext cx="119925" cy="95275"/>
            </a:xfrm>
            <a:custGeom>
              <a:avLst/>
              <a:gdLst/>
              <a:ahLst/>
              <a:cxnLst/>
              <a:rect l="l" t="t" r="r" b="b"/>
              <a:pathLst>
                <a:path w="4797" h="3811" extrusionOk="0">
                  <a:moveTo>
                    <a:pt x="1655" y="0"/>
                  </a:moveTo>
                  <a:cubicBezTo>
                    <a:pt x="1509" y="0"/>
                    <a:pt x="1367" y="30"/>
                    <a:pt x="1236" y="86"/>
                  </a:cubicBezTo>
                  <a:cubicBezTo>
                    <a:pt x="956" y="201"/>
                    <a:pt x="725" y="448"/>
                    <a:pt x="610" y="762"/>
                  </a:cubicBezTo>
                  <a:cubicBezTo>
                    <a:pt x="0" y="2673"/>
                    <a:pt x="1846" y="3810"/>
                    <a:pt x="1846" y="3810"/>
                  </a:cubicBezTo>
                  <a:cubicBezTo>
                    <a:pt x="1846" y="3810"/>
                    <a:pt x="3494" y="3761"/>
                    <a:pt x="4302" y="2657"/>
                  </a:cubicBezTo>
                  <a:cubicBezTo>
                    <a:pt x="4434" y="2476"/>
                    <a:pt x="4549" y="2261"/>
                    <a:pt x="4615" y="2031"/>
                  </a:cubicBezTo>
                  <a:cubicBezTo>
                    <a:pt x="4796" y="1454"/>
                    <a:pt x="4483" y="844"/>
                    <a:pt x="3906" y="646"/>
                  </a:cubicBezTo>
                  <a:cubicBezTo>
                    <a:pt x="3801" y="614"/>
                    <a:pt x="3693" y="598"/>
                    <a:pt x="3587" y="598"/>
                  </a:cubicBezTo>
                  <a:cubicBezTo>
                    <a:pt x="3263" y="598"/>
                    <a:pt x="2951" y="744"/>
                    <a:pt x="2753" y="992"/>
                  </a:cubicBezTo>
                  <a:cubicBezTo>
                    <a:pt x="2703" y="564"/>
                    <a:pt x="2423" y="185"/>
                    <a:pt x="1994" y="53"/>
                  </a:cubicBezTo>
                  <a:cubicBezTo>
                    <a:pt x="1880" y="17"/>
                    <a:pt x="1766" y="0"/>
                    <a:pt x="1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4"/>
            <p:cNvSpPr/>
            <p:nvPr/>
          </p:nvSpPr>
          <p:spPr>
            <a:xfrm>
              <a:off x="5130950" y="2465350"/>
              <a:ext cx="274425" cy="268450"/>
            </a:xfrm>
            <a:custGeom>
              <a:avLst/>
              <a:gdLst/>
              <a:ahLst/>
              <a:cxnLst/>
              <a:rect l="l" t="t" r="r" b="b"/>
              <a:pathLst>
                <a:path w="10977" h="10738" extrusionOk="0">
                  <a:moveTo>
                    <a:pt x="5491" y="0"/>
                  </a:moveTo>
                  <a:cubicBezTo>
                    <a:pt x="2634" y="0"/>
                    <a:pt x="245" y="2267"/>
                    <a:pt x="132" y="5146"/>
                  </a:cubicBezTo>
                  <a:cubicBezTo>
                    <a:pt x="1" y="8113"/>
                    <a:pt x="2308" y="10602"/>
                    <a:pt x="5275" y="10733"/>
                  </a:cubicBezTo>
                  <a:cubicBezTo>
                    <a:pt x="5346" y="10736"/>
                    <a:pt x="5417" y="10738"/>
                    <a:pt x="5488" y="10738"/>
                  </a:cubicBezTo>
                  <a:cubicBezTo>
                    <a:pt x="8344" y="10738"/>
                    <a:pt x="10733" y="8486"/>
                    <a:pt x="10845" y="5591"/>
                  </a:cubicBezTo>
                  <a:cubicBezTo>
                    <a:pt x="10977" y="2625"/>
                    <a:pt x="8670" y="136"/>
                    <a:pt x="5703" y="4"/>
                  </a:cubicBezTo>
                  <a:cubicBezTo>
                    <a:pt x="5632" y="2"/>
                    <a:pt x="5562" y="0"/>
                    <a:pt x="5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a:off x="5125600" y="2452975"/>
              <a:ext cx="274025" cy="268475"/>
            </a:xfrm>
            <a:custGeom>
              <a:avLst/>
              <a:gdLst/>
              <a:ahLst/>
              <a:cxnLst/>
              <a:rect l="l" t="t" r="r" b="b"/>
              <a:pathLst>
                <a:path w="10961" h="10739" extrusionOk="0">
                  <a:moveTo>
                    <a:pt x="5490" y="1"/>
                  </a:moveTo>
                  <a:cubicBezTo>
                    <a:pt x="2618" y="1"/>
                    <a:pt x="244" y="2268"/>
                    <a:pt x="116" y="5147"/>
                  </a:cubicBezTo>
                  <a:cubicBezTo>
                    <a:pt x="0" y="8114"/>
                    <a:pt x="2308" y="10619"/>
                    <a:pt x="5258" y="10734"/>
                  </a:cubicBezTo>
                  <a:cubicBezTo>
                    <a:pt x="5330" y="10737"/>
                    <a:pt x="5401" y="10738"/>
                    <a:pt x="5472" y="10738"/>
                  </a:cubicBezTo>
                  <a:cubicBezTo>
                    <a:pt x="8344" y="10738"/>
                    <a:pt x="10732" y="8487"/>
                    <a:pt x="10845" y="5592"/>
                  </a:cubicBezTo>
                  <a:cubicBezTo>
                    <a:pt x="10960" y="2625"/>
                    <a:pt x="8669" y="137"/>
                    <a:pt x="5703" y="5"/>
                  </a:cubicBezTo>
                  <a:cubicBezTo>
                    <a:pt x="5631" y="2"/>
                    <a:pt x="5561" y="1"/>
                    <a:pt x="5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4"/>
            <p:cNvSpPr/>
            <p:nvPr/>
          </p:nvSpPr>
          <p:spPr>
            <a:xfrm>
              <a:off x="5145775" y="2440725"/>
              <a:ext cx="286400" cy="238175"/>
            </a:xfrm>
            <a:custGeom>
              <a:avLst/>
              <a:gdLst/>
              <a:ahLst/>
              <a:cxnLst/>
              <a:rect l="l" t="t" r="r" b="b"/>
              <a:pathLst>
                <a:path w="11456" h="9527" extrusionOk="0">
                  <a:moveTo>
                    <a:pt x="9148" y="0"/>
                  </a:moveTo>
                  <a:lnTo>
                    <a:pt x="4764" y="5851"/>
                  </a:lnTo>
                  <a:lnTo>
                    <a:pt x="1319" y="4071"/>
                  </a:lnTo>
                  <a:lnTo>
                    <a:pt x="1" y="6642"/>
                  </a:lnTo>
                  <a:lnTo>
                    <a:pt x="5604" y="9526"/>
                  </a:lnTo>
                  <a:lnTo>
                    <a:pt x="11455" y="1731"/>
                  </a:lnTo>
                  <a:lnTo>
                    <a:pt x="9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F4682EDC-2641-598A-440B-449AEAC2D760}"/>
              </a:ext>
            </a:extLst>
          </p:cNvPr>
          <p:cNvSpPr txBox="1"/>
          <p:nvPr/>
        </p:nvSpPr>
        <p:spPr>
          <a:xfrm>
            <a:off x="3110096" y="2420013"/>
            <a:ext cx="5772434" cy="1608325"/>
          </a:xfrm>
          <a:prstGeom prst="rect">
            <a:avLst/>
          </a:prstGeom>
          <a:noFill/>
        </p:spPr>
        <p:txBody>
          <a:bodyPr wrap="square">
            <a:spAutoFit/>
          </a:bodyPr>
          <a:lstStyle/>
          <a:p>
            <a:pPr marL="0" marR="0" algn="ctr">
              <a:lnSpc>
                <a:spcPct val="150000"/>
              </a:lnSpc>
              <a:spcBef>
                <a:spcPts val="300"/>
              </a:spcBef>
              <a:spcAft>
                <a:spcPts val="300"/>
              </a:spcAft>
            </a:pPr>
            <a:r>
              <a:rPr lang="en-US" sz="3500" b="1" dirty="0">
                <a:solidFill>
                  <a:srgbClr val="000000"/>
                </a:solidFill>
                <a:effectLst/>
                <a:latin typeface="+mj-lt"/>
                <a:ea typeface="Times New Roman" panose="02020603050405020304" pitchFamily="18" charset="0"/>
              </a:rPr>
              <a:t>BÀI 9: TRAO ĐỔI CHẤT QUA MÀNG SINH CHẤT</a:t>
            </a:r>
            <a:endParaRPr lang="en-US" sz="3500" dirty="0">
              <a:effectLst/>
              <a:latin typeface="+mj-lt"/>
              <a:ea typeface="Times New Roman" panose="02020603050405020304" pitchFamily="18" charset="0"/>
            </a:endParaRPr>
          </a:p>
        </p:txBody>
      </p:sp>
      <p:sp>
        <p:nvSpPr>
          <p:cNvPr id="2" name="TextBox 1">
            <a:extLst>
              <a:ext uri="{FF2B5EF4-FFF2-40B4-BE49-F238E27FC236}">
                <a16:creationId xmlns:a16="http://schemas.microsoft.com/office/drawing/2014/main" id="{2D9FB9E1-7293-D943-9C4C-1329A9F43679}"/>
              </a:ext>
            </a:extLst>
          </p:cNvPr>
          <p:cNvSpPr txBox="1"/>
          <p:nvPr/>
        </p:nvSpPr>
        <p:spPr>
          <a:xfrm>
            <a:off x="5466303" y="4039553"/>
            <a:ext cx="1758462" cy="584775"/>
          </a:xfrm>
          <a:prstGeom prst="rect">
            <a:avLst/>
          </a:prstGeom>
          <a:noFill/>
        </p:spPr>
        <p:txBody>
          <a:bodyPr wrap="square" rtlCol="0">
            <a:spAutoFit/>
          </a:bodyPr>
          <a:lstStyle/>
          <a:p>
            <a:r>
              <a:rPr lang="en-US" sz="3200" b="1" dirty="0">
                <a:solidFill>
                  <a:srgbClr val="0070C0"/>
                </a:solidFill>
              </a:rPr>
              <a:t>TIẾT 1</a:t>
            </a:r>
          </a:p>
        </p:txBody>
      </p:sp>
    </p:spTree>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5"/>
          <p:cNvSpPr/>
          <p:nvPr/>
        </p:nvSpPr>
        <p:spPr>
          <a:xfrm>
            <a:off x="4573327" y="3193587"/>
            <a:ext cx="804378" cy="758426"/>
          </a:xfrm>
          <a:custGeom>
            <a:avLst/>
            <a:gdLst/>
            <a:ahLst/>
            <a:cxnLst/>
            <a:rect l="l" t="t" r="r" b="b"/>
            <a:pathLst>
              <a:path w="19232" h="4057" extrusionOk="0">
                <a:moveTo>
                  <a:pt x="0" y="1"/>
                </a:moveTo>
                <a:lnTo>
                  <a:pt x="212" y="4057"/>
                </a:lnTo>
                <a:lnTo>
                  <a:pt x="18721" y="3812"/>
                </a:lnTo>
                <a:lnTo>
                  <a:pt x="19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5"/>
          <p:cNvSpPr/>
          <p:nvPr/>
        </p:nvSpPr>
        <p:spPr>
          <a:xfrm>
            <a:off x="4573327" y="1984608"/>
            <a:ext cx="804378" cy="758426"/>
          </a:xfrm>
          <a:custGeom>
            <a:avLst/>
            <a:gdLst/>
            <a:ahLst/>
            <a:cxnLst/>
            <a:rect l="l" t="t" r="r" b="b"/>
            <a:pathLst>
              <a:path w="19232" h="4057" extrusionOk="0">
                <a:moveTo>
                  <a:pt x="0" y="1"/>
                </a:moveTo>
                <a:lnTo>
                  <a:pt x="212" y="4057"/>
                </a:lnTo>
                <a:lnTo>
                  <a:pt x="18721" y="3812"/>
                </a:lnTo>
                <a:lnTo>
                  <a:pt x="19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5"/>
          <p:cNvSpPr/>
          <p:nvPr/>
        </p:nvSpPr>
        <p:spPr>
          <a:xfrm>
            <a:off x="691402" y="3193587"/>
            <a:ext cx="804378" cy="758426"/>
          </a:xfrm>
          <a:custGeom>
            <a:avLst/>
            <a:gdLst/>
            <a:ahLst/>
            <a:cxnLst/>
            <a:rect l="l" t="t" r="r" b="b"/>
            <a:pathLst>
              <a:path w="19232" h="4057" extrusionOk="0">
                <a:moveTo>
                  <a:pt x="0" y="1"/>
                </a:moveTo>
                <a:lnTo>
                  <a:pt x="212" y="4057"/>
                </a:lnTo>
                <a:lnTo>
                  <a:pt x="18721" y="3812"/>
                </a:lnTo>
                <a:lnTo>
                  <a:pt x="19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5"/>
          <p:cNvSpPr/>
          <p:nvPr/>
        </p:nvSpPr>
        <p:spPr>
          <a:xfrm>
            <a:off x="691402" y="1984608"/>
            <a:ext cx="804378" cy="758426"/>
          </a:xfrm>
          <a:custGeom>
            <a:avLst/>
            <a:gdLst/>
            <a:ahLst/>
            <a:cxnLst/>
            <a:rect l="l" t="t" r="r" b="b"/>
            <a:pathLst>
              <a:path w="19232" h="4057" extrusionOk="0">
                <a:moveTo>
                  <a:pt x="0" y="1"/>
                </a:moveTo>
                <a:lnTo>
                  <a:pt x="212" y="4057"/>
                </a:lnTo>
                <a:lnTo>
                  <a:pt x="18721" y="3812"/>
                </a:lnTo>
                <a:lnTo>
                  <a:pt x="19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5"/>
          <p:cNvSpPr txBox="1">
            <a:spLocks noGrp="1"/>
          </p:cNvSpPr>
          <p:nvPr>
            <p:ph type="title" idx="8"/>
          </p:nvPr>
        </p:nvSpPr>
        <p:spPr>
          <a:xfrm>
            <a:off x="763138" y="2026783"/>
            <a:ext cx="660900" cy="6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597" name="Google Shape;597;p45"/>
          <p:cNvSpPr txBox="1">
            <a:spLocks noGrp="1"/>
          </p:cNvSpPr>
          <p:nvPr>
            <p:ph type="title" idx="9"/>
          </p:nvPr>
        </p:nvSpPr>
        <p:spPr>
          <a:xfrm>
            <a:off x="4656063" y="2026783"/>
            <a:ext cx="660900" cy="6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02</a:t>
            </a:r>
            <a:endParaRPr>
              <a:latin typeface="+mj-lt"/>
            </a:endParaRPr>
          </a:p>
        </p:txBody>
      </p:sp>
      <p:sp>
        <p:nvSpPr>
          <p:cNvPr id="598" name="Google Shape;598;p45"/>
          <p:cNvSpPr txBox="1">
            <a:spLocks noGrp="1"/>
          </p:cNvSpPr>
          <p:nvPr>
            <p:ph type="title" idx="13"/>
          </p:nvPr>
        </p:nvSpPr>
        <p:spPr>
          <a:xfrm>
            <a:off x="763138" y="3235750"/>
            <a:ext cx="660900" cy="6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03</a:t>
            </a:r>
            <a:endParaRPr>
              <a:latin typeface="+mj-lt"/>
            </a:endParaRPr>
          </a:p>
        </p:txBody>
      </p:sp>
      <p:sp>
        <p:nvSpPr>
          <p:cNvPr id="600" name="Google Shape;600;p45"/>
          <p:cNvSpPr txBox="1">
            <a:spLocks noGrp="1"/>
          </p:cNvSpPr>
          <p:nvPr>
            <p:ph type="title" idx="15"/>
          </p:nvPr>
        </p:nvSpPr>
        <p:spPr>
          <a:xfrm>
            <a:off x="4656063" y="3235750"/>
            <a:ext cx="660900" cy="6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04</a:t>
            </a:r>
            <a:endParaRPr>
              <a:latin typeface="+mj-lt"/>
            </a:endParaRPr>
          </a:p>
        </p:txBody>
      </p:sp>
      <p:sp>
        <p:nvSpPr>
          <p:cNvPr id="601" name="Google Shape;601;p45"/>
          <p:cNvSpPr/>
          <p:nvPr/>
        </p:nvSpPr>
        <p:spPr>
          <a:xfrm>
            <a:off x="-199350" y="-31900"/>
            <a:ext cx="2799000" cy="1093250"/>
          </a:xfrm>
          <a:custGeom>
            <a:avLst/>
            <a:gdLst/>
            <a:ahLst/>
            <a:cxnLst/>
            <a:rect l="l" t="t" r="r" b="b"/>
            <a:pathLst>
              <a:path w="111960" h="43730" extrusionOk="0">
                <a:moveTo>
                  <a:pt x="0" y="41148"/>
                </a:moveTo>
                <a:cubicBezTo>
                  <a:pt x="10960" y="41148"/>
                  <a:pt x="22457" y="45890"/>
                  <a:pt x="32854" y="42424"/>
                </a:cubicBezTo>
                <a:cubicBezTo>
                  <a:pt x="39345" y="40260"/>
                  <a:pt x="43486" y="33091"/>
                  <a:pt x="50079" y="31260"/>
                </a:cubicBezTo>
                <a:cubicBezTo>
                  <a:pt x="58021" y="29054"/>
                  <a:pt x="67088" y="37435"/>
                  <a:pt x="74640" y="34131"/>
                </a:cubicBezTo>
                <a:cubicBezTo>
                  <a:pt x="82748" y="30584"/>
                  <a:pt x="84807" y="19642"/>
                  <a:pt x="89951" y="12440"/>
                </a:cubicBezTo>
                <a:cubicBezTo>
                  <a:pt x="94849" y="5583"/>
                  <a:pt x="106001" y="5959"/>
                  <a:pt x="111960" y="0"/>
                </a:cubicBezTo>
              </a:path>
            </a:pathLst>
          </a:custGeom>
          <a:noFill/>
          <a:ln w="9525" cap="flat" cmpd="sng">
            <a:solidFill>
              <a:schemeClr val="accent1"/>
            </a:solidFill>
            <a:prstDash val="lgDash"/>
            <a:round/>
            <a:headEnd type="none" w="med" len="med"/>
            <a:tailEnd type="none" w="med" len="med"/>
          </a:ln>
        </p:spPr>
      </p:sp>
      <p:sp>
        <p:nvSpPr>
          <p:cNvPr id="4" name="TextBox 3">
            <a:extLst>
              <a:ext uri="{FF2B5EF4-FFF2-40B4-BE49-F238E27FC236}">
                <a16:creationId xmlns:a16="http://schemas.microsoft.com/office/drawing/2014/main" id="{ACC4BA02-FD03-23E8-0BF6-1BD9936326EF}"/>
              </a:ext>
            </a:extLst>
          </p:cNvPr>
          <p:cNvSpPr txBox="1"/>
          <p:nvPr/>
        </p:nvSpPr>
        <p:spPr>
          <a:xfrm>
            <a:off x="2008414" y="478113"/>
            <a:ext cx="5437414" cy="699230"/>
          </a:xfrm>
          <a:prstGeom prst="rect">
            <a:avLst/>
          </a:prstGeom>
          <a:noFill/>
        </p:spPr>
        <p:txBody>
          <a:bodyPr wrap="square" rtlCol="0">
            <a:spAutoFit/>
          </a:bodyPr>
          <a:lstStyle/>
          <a:p>
            <a:pPr algn="ctr">
              <a:lnSpc>
                <a:spcPct val="150000"/>
              </a:lnSpc>
            </a:pPr>
            <a:r>
              <a:rPr lang="en-US" sz="3000" b="1"/>
              <a:t>NỘI DUNG BÀI HỌC</a:t>
            </a:r>
          </a:p>
        </p:txBody>
      </p:sp>
      <p:sp>
        <p:nvSpPr>
          <p:cNvPr id="21" name="Google Shape;584;p45">
            <a:extLst>
              <a:ext uri="{FF2B5EF4-FFF2-40B4-BE49-F238E27FC236}">
                <a16:creationId xmlns:a16="http://schemas.microsoft.com/office/drawing/2014/main" id="{1D38FD31-27BC-DA69-E0BE-C20F17906E43}"/>
              </a:ext>
            </a:extLst>
          </p:cNvPr>
          <p:cNvSpPr/>
          <p:nvPr/>
        </p:nvSpPr>
        <p:spPr>
          <a:xfrm>
            <a:off x="1795272" y="4286174"/>
            <a:ext cx="804378" cy="758426"/>
          </a:xfrm>
          <a:custGeom>
            <a:avLst/>
            <a:gdLst/>
            <a:ahLst/>
            <a:cxnLst/>
            <a:rect l="l" t="t" r="r" b="b"/>
            <a:pathLst>
              <a:path w="19232" h="4057" extrusionOk="0">
                <a:moveTo>
                  <a:pt x="0" y="1"/>
                </a:moveTo>
                <a:lnTo>
                  <a:pt x="212" y="4057"/>
                </a:lnTo>
                <a:lnTo>
                  <a:pt x="18721" y="3812"/>
                </a:lnTo>
                <a:lnTo>
                  <a:pt x="19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0;p45">
            <a:extLst>
              <a:ext uri="{FF2B5EF4-FFF2-40B4-BE49-F238E27FC236}">
                <a16:creationId xmlns:a16="http://schemas.microsoft.com/office/drawing/2014/main" id="{974D998B-1AF2-6CD5-1B4D-9684398482F5}"/>
              </a:ext>
            </a:extLst>
          </p:cNvPr>
          <p:cNvSpPr txBox="1">
            <a:spLocks/>
          </p:cNvSpPr>
          <p:nvPr/>
        </p:nvSpPr>
        <p:spPr>
          <a:xfrm>
            <a:off x="1878008" y="4328337"/>
            <a:ext cx="660900" cy="67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Epilogue"/>
              <a:buNone/>
              <a:defRPr sz="3000" b="1" i="0" u="none" strike="noStrike" cap="none">
                <a:solidFill>
                  <a:schemeClr val="lt1"/>
                </a:solidFill>
                <a:latin typeface="Epilogue"/>
                <a:ea typeface="Epilogue"/>
                <a:cs typeface="Epilogue"/>
                <a:sym typeface="Epilogue"/>
              </a:defRPr>
            </a:lvl1pPr>
            <a:lvl2pPr marR="0" lvl="1" algn="l" rtl="0">
              <a:lnSpc>
                <a:spcPct val="100000"/>
              </a:lnSpc>
              <a:spcBef>
                <a:spcPts val="0"/>
              </a:spcBef>
              <a:spcAft>
                <a:spcPts val="0"/>
              </a:spcAft>
              <a:buClr>
                <a:schemeClr val="dk1"/>
              </a:buClr>
              <a:buSzPts val="2800"/>
              <a:buFont typeface="Epilogue"/>
              <a:buNone/>
              <a:defRPr sz="2800" b="1" i="0" u="none" strike="noStrike" cap="none">
                <a:solidFill>
                  <a:schemeClr val="dk1"/>
                </a:solidFill>
                <a:latin typeface="Epilogue"/>
                <a:ea typeface="Epilogue"/>
                <a:cs typeface="Epilogue"/>
                <a:sym typeface="Epilogue"/>
              </a:defRPr>
            </a:lvl2pPr>
            <a:lvl3pPr marR="0" lvl="2" algn="l" rtl="0">
              <a:lnSpc>
                <a:spcPct val="100000"/>
              </a:lnSpc>
              <a:spcBef>
                <a:spcPts val="0"/>
              </a:spcBef>
              <a:spcAft>
                <a:spcPts val="0"/>
              </a:spcAft>
              <a:buClr>
                <a:schemeClr val="dk1"/>
              </a:buClr>
              <a:buSzPts val="2800"/>
              <a:buFont typeface="Epilogue"/>
              <a:buNone/>
              <a:defRPr sz="2800" b="1" i="0" u="none" strike="noStrike" cap="none">
                <a:solidFill>
                  <a:schemeClr val="dk1"/>
                </a:solidFill>
                <a:latin typeface="Epilogue"/>
                <a:ea typeface="Epilogue"/>
                <a:cs typeface="Epilogue"/>
                <a:sym typeface="Epilogue"/>
              </a:defRPr>
            </a:lvl3pPr>
            <a:lvl4pPr marR="0" lvl="3" algn="l" rtl="0">
              <a:lnSpc>
                <a:spcPct val="100000"/>
              </a:lnSpc>
              <a:spcBef>
                <a:spcPts val="0"/>
              </a:spcBef>
              <a:spcAft>
                <a:spcPts val="0"/>
              </a:spcAft>
              <a:buClr>
                <a:schemeClr val="dk1"/>
              </a:buClr>
              <a:buSzPts val="2800"/>
              <a:buFont typeface="Epilogue"/>
              <a:buNone/>
              <a:defRPr sz="2800" b="1" i="0" u="none" strike="noStrike" cap="none">
                <a:solidFill>
                  <a:schemeClr val="dk1"/>
                </a:solidFill>
                <a:latin typeface="Epilogue"/>
                <a:ea typeface="Epilogue"/>
                <a:cs typeface="Epilogue"/>
                <a:sym typeface="Epilogue"/>
              </a:defRPr>
            </a:lvl4pPr>
            <a:lvl5pPr marR="0" lvl="4" algn="l" rtl="0">
              <a:lnSpc>
                <a:spcPct val="100000"/>
              </a:lnSpc>
              <a:spcBef>
                <a:spcPts val="0"/>
              </a:spcBef>
              <a:spcAft>
                <a:spcPts val="0"/>
              </a:spcAft>
              <a:buClr>
                <a:schemeClr val="dk1"/>
              </a:buClr>
              <a:buSzPts val="2800"/>
              <a:buFont typeface="Epilogue"/>
              <a:buNone/>
              <a:defRPr sz="2800" b="1" i="0" u="none" strike="noStrike" cap="none">
                <a:solidFill>
                  <a:schemeClr val="dk1"/>
                </a:solidFill>
                <a:latin typeface="Epilogue"/>
                <a:ea typeface="Epilogue"/>
                <a:cs typeface="Epilogue"/>
                <a:sym typeface="Epilogue"/>
              </a:defRPr>
            </a:lvl5pPr>
            <a:lvl6pPr marR="0" lvl="5" algn="l" rtl="0">
              <a:lnSpc>
                <a:spcPct val="100000"/>
              </a:lnSpc>
              <a:spcBef>
                <a:spcPts val="0"/>
              </a:spcBef>
              <a:spcAft>
                <a:spcPts val="0"/>
              </a:spcAft>
              <a:buClr>
                <a:schemeClr val="dk1"/>
              </a:buClr>
              <a:buSzPts val="2800"/>
              <a:buFont typeface="Epilogue"/>
              <a:buNone/>
              <a:defRPr sz="2800" b="1" i="0" u="none" strike="noStrike" cap="none">
                <a:solidFill>
                  <a:schemeClr val="dk1"/>
                </a:solidFill>
                <a:latin typeface="Epilogue"/>
                <a:ea typeface="Epilogue"/>
                <a:cs typeface="Epilogue"/>
                <a:sym typeface="Epilogue"/>
              </a:defRPr>
            </a:lvl6pPr>
            <a:lvl7pPr marR="0" lvl="6" algn="l" rtl="0">
              <a:lnSpc>
                <a:spcPct val="100000"/>
              </a:lnSpc>
              <a:spcBef>
                <a:spcPts val="0"/>
              </a:spcBef>
              <a:spcAft>
                <a:spcPts val="0"/>
              </a:spcAft>
              <a:buClr>
                <a:schemeClr val="dk1"/>
              </a:buClr>
              <a:buSzPts val="2800"/>
              <a:buFont typeface="Epilogue"/>
              <a:buNone/>
              <a:defRPr sz="2800" b="1" i="0" u="none" strike="noStrike" cap="none">
                <a:solidFill>
                  <a:schemeClr val="dk1"/>
                </a:solidFill>
                <a:latin typeface="Epilogue"/>
                <a:ea typeface="Epilogue"/>
                <a:cs typeface="Epilogue"/>
                <a:sym typeface="Epilogue"/>
              </a:defRPr>
            </a:lvl7pPr>
            <a:lvl8pPr marR="0" lvl="7" algn="l" rtl="0">
              <a:lnSpc>
                <a:spcPct val="100000"/>
              </a:lnSpc>
              <a:spcBef>
                <a:spcPts val="0"/>
              </a:spcBef>
              <a:spcAft>
                <a:spcPts val="0"/>
              </a:spcAft>
              <a:buClr>
                <a:schemeClr val="dk1"/>
              </a:buClr>
              <a:buSzPts val="2800"/>
              <a:buFont typeface="Epilogue"/>
              <a:buNone/>
              <a:defRPr sz="2800" b="1" i="0" u="none" strike="noStrike" cap="none">
                <a:solidFill>
                  <a:schemeClr val="dk1"/>
                </a:solidFill>
                <a:latin typeface="Epilogue"/>
                <a:ea typeface="Epilogue"/>
                <a:cs typeface="Epilogue"/>
                <a:sym typeface="Epilogue"/>
              </a:defRPr>
            </a:lvl8pPr>
            <a:lvl9pPr marR="0" lvl="8" algn="l" rtl="0">
              <a:lnSpc>
                <a:spcPct val="100000"/>
              </a:lnSpc>
              <a:spcBef>
                <a:spcPts val="0"/>
              </a:spcBef>
              <a:spcAft>
                <a:spcPts val="0"/>
              </a:spcAft>
              <a:buClr>
                <a:schemeClr val="dk1"/>
              </a:buClr>
              <a:buSzPts val="2800"/>
              <a:buFont typeface="Epilogue"/>
              <a:buNone/>
              <a:defRPr sz="2800" b="1" i="0" u="none" strike="noStrike" cap="none">
                <a:solidFill>
                  <a:schemeClr val="dk1"/>
                </a:solidFill>
                <a:latin typeface="Epilogue"/>
                <a:ea typeface="Epilogue"/>
                <a:cs typeface="Epilogue"/>
                <a:sym typeface="Epilogue"/>
              </a:defRPr>
            </a:lvl9pPr>
          </a:lstStyle>
          <a:p>
            <a:r>
              <a:rPr lang="en">
                <a:latin typeface="+mj-lt"/>
              </a:rPr>
              <a:t>05</a:t>
            </a:r>
          </a:p>
        </p:txBody>
      </p:sp>
      <p:sp>
        <p:nvSpPr>
          <p:cNvPr id="23" name="TextBox 22">
            <a:extLst>
              <a:ext uri="{FF2B5EF4-FFF2-40B4-BE49-F238E27FC236}">
                <a16:creationId xmlns:a16="http://schemas.microsoft.com/office/drawing/2014/main" id="{72D0CD7D-B9E5-A280-FC60-82D8C8D191DC}"/>
              </a:ext>
            </a:extLst>
          </p:cNvPr>
          <p:cNvSpPr txBox="1"/>
          <p:nvPr/>
        </p:nvSpPr>
        <p:spPr>
          <a:xfrm>
            <a:off x="1672808" y="1886132"/>
            <a:ext cx="2376678" cy="958660"/>
          </a:xfrm>
          <a:prstGeom prst="rect">
            <a:avLst/>
          </a:prstGeom>
          <a:noFill/>
        </p:spPr>
        <p:txBody>
          <a:bodyPr wrap="square" rtlCol="0">
            <a:spAutoFit/>
          </a:bodyPr>
          <a:lstStyle/>
          <a:p>
            <a:pPr algn="just">
              <a:lnSpc>
                <a:spcPct val="150000"/>
              </a:lnSpc>
            </a:pPr>
            <a:r>
              <a:rPr lang="en-US" sz="2000"/>
              <a:t>Khái niệm trao đổi chất ở tế bào</a:t>
            </a:r>
          </a:p>
        </p:txBody>
      </p:sp>
      <p:sp>
        <p:nvSpPr>
          <p:cNvPr id="24" name="TextBox 23">
            <a:extLst>
              <a:ext uri="{FF2B5EF4-FFF2-40B4-BE49-F238E27FC236}">
                <a16:creationId xmlns:a16="http://schemas.microsoft.com/office/drawing/2014/main" id="{21B48077-755D-A5AA-8286-C5B2AFDCDD82}"/>
              </a:ext>
            </a:extLst>
          </p:cNvPr>
          <p:cNvSpPr txBox="1"/>
          <p:nvPr/>
        </p:nvSpPr>
        <p:spPr>
          <a:xfrm>
            <a:off x="5518186" y="1867771"/>
            <a:ext cx="3462528" cy="958660"/>
          </a:xfrm>
          <a:prstGeom prst="rect">
            <a:avLst/>
          </a:prstGeom>
          <a:noFill/>
        </p:spPr>
        <p:txBody>
          <a:bodyPr wrap="square" rtlCol="0">
            <a:spAutoFit/>
          </a:bodyPr>
          <a:lstStyle/>
          <a:p>
            <a:pPr algn="just">
              <a:lnSpc>
                <a:spcPct val="150000"/>
              </a:lnSpc>
            </a:pPr>
            <a:r>
              <a:rPr lang="en-US" sz="2000"/>
              <a:t>Sự vận chuyển thụ động qua màng sinh chất</a:t>
            </a:r>
          </a:p>
        </p:txBody>
      </p:sp>
      <p:sp>
        <p:nvSpPr>
          <p:cNvPr id="26" name="TextBox 25">
            <a:extLst>
              <a:ext uri="{FF2B5EF4-FFF2-40B4-BE49-F238E27FC236}">
                <a16:creationId xmlns:a16="http://schemas.microsoft.com/office/drawing/2014/main" id="{918B5D52-F5FB-9486-0778-38F1FA3D91BB}"/>
              </a:ext>
            </a:extLst>
          </p:cNvPr>
          <p:cNvSpPr txBox="1"/>
          <p:nvPr/>
        </p:nvSpPr>
        <p:spPr>
          <a:xfrm>
            <a:off x="1495774" y="3093470"/>
            <a:ext cx="3016811" cy="958660"/>
          </a:xfrm>
          <a:prstGeom prst="rect">
            <a:avLst/>
          </a:prstGeom>
          <a:noFill/>
        </p:spPr>
        <p:txBody>
          <a:bodyPr wrap="square">
            <a:spAutoFit/>
          </a:bodyPr>
          <a:lstStyle/>
          <a:p>
            <a:pPr algn="just">
              <a:lnSpc>
                <a:spcPct val="150000"/>
              </a:lnSpc>
            </a:pPr>
            <a:r>
              <a:rPr lang="en-US" sz="2000"/>
              <a:t>Sự vận chuyển chủ động qua màng sinh chất</a:t>
            </a:r>
          </a:p>
        </p:txBody>
      </p:sp>
      <p:sp>
        <p:nvSpPr>
          <p:cNvPr id="27" name="TextBox 26">
            <a:extLst>
              <a:ext uri="{FF2B5EF4-FFF2-40B4-BE49-F238E27FC236}">
                <a16:creationId xmlns:a16="http://schemas.microsoft.com/office/drawing/2014/main" id="{5D0D4251-66AE-9E72-AE3F-0A62EA8E68DA}"/>
              </a:ext>
            </a:extLst>
          </p:cNvPr>
          <p:cNvSpPr txBox="1"/>
          <p:nvPr/>
        </p:nvSpPr>
        <p:spPr>
          <a:xfrm>
            <a:off x="5460441" y="3275729"/>
            <a:ext cx="3241221" cy="496996"/>
          </a:xfrm>
          <a:prstGeom prst="rect">
            <a:avLst/>
          </a:prstGeom>
          <a:noFill/>
        </p:spPr>
        <p:txBody>
          <a:bodyPr wrap="square" rtlCol="0">
            <a:spAutoFit/>
          </a:bodyPr>
          <a:lstStyle/>
          <a:p>
            <a:pPr algn="just">
              <a:lnSpc>
                <a:spcPct val="150000"/>
              </a:lnSpc>
            </a:pPr>
            <a:r>
              <a:rPr lang="en-US" sz="2000"/>
              <a:t>Sự nhập bào và xuất bào</a:t>
            </a:r>
          </a:p>
        </p:txBody>
      </p:sp>
      <p:sp>
        <p:nvSpPr>
          <p:cNvPr id="28" name="TextBox 27">
            <a:extLst>
              <a:ext uri="{FF2B5EF4-FFF2-40B4-BE49-F238E27FC236}">
                <a16:creationId xmlns:a16="http://schemas.microsoft.com/office/drawing/2014/main" id="{1F7D63CA-C4AF-E696-B439-A294DAEA5E19}"/>
              </a:ext>
            </a:extLst>
          </p:cNvPr>
          <p:cNvSpPr txBox="1"/>
          <p:nvPr/>
        </p:nvSpPr>
        <p:spPr>
          <a:xfrm>
            <a:off x="2674409" y="4111272"/>
            <a:ext cx="5017311" cy="958660"/>
          </a:xfrm>
          <a:prstGeom prst="rect">
            <a:avLst/>
          </a:prstGeom>
          <a:noFill/>
        </p:spPr>
        <p:txBody>
          <a:bodyPr wrap="square" rtlCol="0">
            <a:spAutoFit/>
          </a:bodyPr>
          <a:lstStyle/>
          <a:p>
            <a:pPr algn="just">
              <a:lnSpc>
                <a:spcPct val="150000"/>
              </a:lnSpc>
            </a:pPr>
            <a:r>
              <a:rPr lang="en-US" sz="2000"/>
              <a:t>Thực hành về sự vận chuyển qua màng sinh chất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randombar(horizontal)">
                                      <p:cBhvr>
                                        <p:cTn id="7" dur="500"/>
                                        <p:tgtEl>
                                          <p:spTgt spid="58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96"/>
                                        </p:tgtEl>
                                        <p:attrNameLst>
                                          <p:attrName>style.visibility</p:attrName>
                                        </p:attrNameLst>
                                      </p:cBhvr>
                                      <p:to>
                                        <p:strVal val="visible"/>
                                      </p:to>
                                    </p:set>
                                    <p:animEffect transition="in" filter="randombar(horizontal)">
                                      <p:cBhvr>
                                        <p:cTn id="10" dur="500"/>
                                        <p:tgtEl>
                                          <p:spTgt spid="5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97"/>
                                        </p:tgtEl>
                                        <p:attrNameLst>
                                          <p:attrName>style.visibility</p:attrName>
                                        </p:attrNameLst>
                                      </p:cBhvr>
                                      <p:to>
                                        <p:strVal val="visible"/>
                                      </p:to>
                                    </p:set>
                                    <p:animEffect transition="in" filter="randombar(horizontal)">
                                      <p:cBhvr>
                                        <p:cTn id="21" dur="500"/>
                                        <p:tgtEl>
                                          <p:spTgt spid="59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85"/>
                                        </p:tgtEl>
                                        <p:attrNameLst>
                                          <p:attrName>style.visibility</p:attrName>
                                        </p:attrNameLst>
                                      </p:cBhvr>
                                      <p:to>
                                        <p:strVal val="visible"/>
                                      </p:to>
                                    </p:set>
                                    <p:animEffect transition="in" filter="randombar(horizontal)">
                                      <p:cBhvr>
                                        <p:cTn id="24" dur="500"/>
                                        <p:tgtEl>
                                          <p:spTgt spid="58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additive="base">
                                        <p:cTn id="2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86"/>
                                        </p:tgtEl>
                                        <p:attrNameLst>
                                          <p:attrName>style.visibility</p:attrName>
                                        </p:attrNameLst>
                                      </p:cBhvr>
                                      <p:to>
                                        <p:strVal val="visible"/>
                                      </p:to>
                                    </p:set>
                                    <p:animEffect transition="in" filter="randombar(horizontal)">
                                      <p:cBhvr>
                                        <p:cTn id="35" dur="500"/>
                                        <p:tgtEl>
                                          <p:spTgt spid="58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98"/>
                                        </p:tgtEl>
                                        <p:attrNameLst>
                                          <p:attrName>style.visibility</p:attrName>
                                        </p:attrNameLst>
                                      </p:cBhvr>
                                      <p:to>
                                        <p:strVal val="visible"/>
                                      </p:to>
                                    </p:set>
                                    <p:animEffect transition="in" filter="randombar(horizontal)">
                                      <p:cBhvr>
                                        <p:cTn id="38" dur="500"/>
                                        <p:tgtEl>
                                          <p:spTgt spid="59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00"/>
                                        </p:tgtEl>
                                        <p:attrNameLst>
                                          <p:attrName>style.visibility</p:attrName>
                                        </p:attrNameLst>
                                      </p:cBhvr>
                                      <p:to>
                                        <p:strVal val="visible"/>
                                      </p:to>
                                    </p:set>
                                    <p:animEffect transition="in" filter="randombar(horizontal)">
                                      <p:cBhvr>
                                        <p:cTn id="49" dur="500"/>
                                        <p:tgtEl>
                                          <p:spTgt spid="60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84"/>
                                        </p:tgtEl>
                                        <p:attrNameLst>
                                          <p:attrName>style.visibility</p:attrName>
                                        </p:attrNameLst>
                                      </p:cBhvr>
                                      <p:to>
                                        <p:strVal val="visible"/>
                                      </p:to>
                                    </p:set>
                                    <p:animEffect transition="in" filter="randombar(horizontal)">
                                      <p:cBhvr>
                                        <p:cTn id="52" dur="500"/>
                                        <p:tgtEl>
                                          <p:spTgt spid="58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anim calcmode="lin" valueType="num">
                                      <p:cBhvr additive="base">
                                        <p:cTn id="5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randombar(horizontal)">
                                      <p:cBhvr>
                                        <p:cTn id="63" dur="500"/>
                                        <p:tgtEl>
                                          <p:spTgt spid="22"/>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8">
                                            <p:txEl>
                                              <p:pRg st="0" end="0"/>
                                            </p:txEl>
                                          </p:spTgt>
                                        </p:tgtEl>
                                        <p:attrNameLst>
                                          <p:attrName>style.visibility</p:attrName>
                                        </p:attrNameLst>
                                      </p:cBhvr>
                                      <p:to>
                                        <p:strVal val="visible"/>
                                      </p:to>
                                    </p:set>
                                    <p:anim calcmode="lin" valueType="num">
                                      <p:cBhvr additive="base">
                                        <p:cTn id="7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0" animBg="1"/>
      <p:bldP spid="585" grpId="0" animBg="1"/>
      <p:bldP spid="586" grpId="0" animBg="1"/>
      <p:bldP spid="587" grpId="0" animBg="1"/>
      <p:bldP spid="596" grpId="0"/>
      <p:bldP spid="597" grpId="0"/>
      <p:bldP spid="598" grpId="0"/>
      <p:bldP spid="600" grpId="0"/>
      <p:bldP spid="21" grpId="0" animBg="1"/>
      <p:bldP spid="22" grpId="0"/>
      <p:bldP spid="2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7"/>
          <p:cNvSpPr/>
          <p:nvPr/>
        </p:nvSpPr>
        <p:spPr>
          <a:xfrm>
            <a:off x="-92850" y="2442925"/>
            <a:ext cx="3067197" cy="2126998"/>
          </a:xfrm>
          <a:custGeom>
            <a:avLst/>
            <a:gdLst/>
            <a:ahLst/>
            <a:cxnLst/>
            <a:rect l="l" t="t" r="r" b="b"/>
            <a:pathLst>
              <a:path w="51916" h="36002" extrusionOk="0">
                <a:moveTo>
                  <a:pt x="25338" y="0"/>
                </a:moveTo>
                <a:cubicBezTo>
                  <a:pt x="19926" y="0"/>
                  <a:pt x="14445" y="1712"/>
                  <a:pt x="10046" y="5506"/>
                </a:cubicBezTo>
                <a:cubicBezTo>
                  <a:pt x="2832" y="10843"/>
                  <a:pt x="1" y="24673"/>
                  <a:pt x="10462" y="27966"/>
                </a:cubicBezTo>
                <a:cubicBezTo>
                  <a:pt x="14512" y="29026"/>
                  <a:pt x="19009" y="27739"/>
                  <a:pt x="22816" y="29844"/>
                </a:cubicBezTo>
                <a:cubicBezTo>
                  <a:pt x="26018" y="31501"/>
                  <a:pt x="28486" y="34431"/>
                  <a:pt x="31961" y="35597"/>
                </a:cubicBezTo>
                <a:cubicBezTo>
                  <a:pt x="32863" y="35874"/>
                  <a:pt x="33760" y="36002"/>
                  <a:pt x="34640" y="36002"/>
                </a:cubicBezTo>
                <a:cubicBezTo>
                  <a:pt x="40068" y="36002"/>
                  <a:pt x="44887" y="31130"/>
                  <a:pt x="46684" y="26180"/>
                </a:cubicBezTo>
                <a:cubicBezTo>
                  <a:pt x="51916" y="10654"/>
                  <a:pt x="38841" y="0"/>
                  <a:pt x="25338"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7"/>
          <p:cNvSpPr/>
          <p:nvPr/>
        </p:nvSpPr>
        <p:spPr>
          <a:xfrm>
            <a:off x="3048136" y="2184563"/>
            <a:ext cx="5806434" cy="751741"/>
          </a:xfrm>
          <a:custGeom>
            <a:avLst/>
            <a:gdLst/>
            <a:ahLst/>
            <a:cxnLst/>
            <a:rect l="l" t="t" r="r" b="b"/>
            <a:pathLst>
              <a:path w="19232" h="4057" extrusionOk="0">
                <a:moveTo>
                  <a:pt x="0" y="1"/>
                </a:moveTo>
                <a:lnTo>
                  <a:pt x="212" y="4057"/>
                </a:lnTo>
                <a:lnTo>
                  <a:pt x="18721" y="3812"/>
                </a:lnTo>
                <a:lnTo>
                  <a:pt x="192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7"/>
          <p:cNvSpPr txBox="1">
            <a:spLocks noGrp="1"/>
          </p:cNvSpPr>
          <p:nvPr>
            <p:ph type="title" idx="2"/>
          </p:nvPr>
        </p:nvSpPr>
        <p:spPr>
          <a:xfrm>
            <a:off x="711196" y="1249678"/>
            <a:ext cx="1605900" cy="12846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8000">
                <a:latin typeface="+mj-lt"/>
              </a:rPr>
              <a:t>01</a:t>
            </a:r>
            <a:endParaRPr sz="8000">
              <a:latin typeface="+mj-lt"/>
            </a:endParaRPr>
          </a:p>
        </p:txBody>
      </p:sp>
      <p:grpSp>
        <p:nvGrpSpPr>
          <p:cNvPr id="693" name="Google Shape;693;p47"/>
          <p:cNvGrpSpPr/>
          <p:nvPr/>
        </p:nvGrpSpPr>
        <p:grpSpPr>
          <a:xfrm flipH="1">
            <a:off x="0" y="1841174"/>
            <a:ext cx="2538636" cy="2423099"/>
            <a:chOff x="3067500" y="2082175"/>
            <a:chExt cx="3231050" cy="3084000"/>
          </a:xfrm>
        </p:grpSpPr>
        <p:sp>
          <p:nvSpPr>
            <p:cNvPr id="694" name="Google Shape;694;p47"/>
            <p:cNvSpPr/>
            <p:nvPr/>
          </p:nvSpPr>
          <p:spPr>
            <a:xfrm>
              <a:off x="3108250" y="3769100"/>
              <a:ext cx="2405900" cy="938725"/>
            </a:xfrm>
            <a:custGeom>
              <a:avLst/>
              <a:gdLst/>
              <a:ahLst/>
              <a:cxnLst/>
              <a:rect l="l" t="t" r="r" b="b"/>
              <a:pathLst>
                <a:path w="96236" h="37549" extrusionOk="0">
                  <a:moveTo>
                    <a:pt x="80435" y="1"/>
                  </a:moveTo>
                  <a:cubicBezTo>
                    <a:pt x="80175" y="1"/>
                    <a:pt x="79911" y="66"/>
                    <a:pt x="79669" y="204"/>
                  </a:cubicBezTo>
                  <a:cubicBezTo>
                    <a:pt x="78900" y="623"/>
                    <a:pt x="78632" y="1589"/>
                    <a:pt x="79052" y="2358"/>
                  </a:cubicBezTo>
                  <a:lnTo>
                    <a:pt x="92207" y="25933"/>
                  </a:lnTo>
                  <a:cubicBezTo>
                    <a:pt x="92778" y="26969"/>
                    <a:pt x="93022" y="28145"/>
                    <a:pt x="92883" y="29321"/>
                  </a:cubicBezTo>
                  <a:cubicBezTo>
                    <a:pt x="92568" y="32233"/>
                    <a:pt x="90093" y="34384"/>
                    <a:pt x="87313" y="34384"/>
                  </a:cubicBezTo>
                  <a:cubicBezTo>
                    <a:pt x="87114" y="34384"/>
                    <a:pt x="86914" y="34373"/>
                    <a:pt x="86712" y="34351"/>
                  </a:cubicBezTo>
                  <a:lnTo>
                    <a:pt x="1945" y="24932"/>
                  </a:lnTo>
                  <a:cubicBezTo>
                    <a:pt x="1867" y="24923"/>
                    <a:pt x="1791" y="24918"/>
                    <a:pt x="1716" y="24918"/>
                  </a:cubicBezTo>
                  <a:cubicBezTo>
                    <a:pt x="858" y="24918"/>
                    <a:pt x="190" y="25514"/>
                    <a:pt x="94" y="26318"/>
                  </a:cubicBezTo>
                  <a:cubicBezTo>
                    <a:pt x="1" y="27191"/>
                    <a:pt x="629" y="27971"/>
                    <a:pt x="1502" y="28064"/>
                  </a:cubicBezTo>
                  <a:lnTo>
                    <a:pt x="86270" y="37494"/>
                  </a:lnTo>
                  <a:cubicBezTo>
                    <a:pt x="86598" y="37530"/>
                    <a:pt x="86925" y="37548"/>
                    <a:pt x="87248" y="37548"/>
                  </a:cubicBezTo>
                  <a:cubicBezTo>
                    <a:pt x="91689" y="37548"/>
                    <a:pt x="95528" y="34196"/>
                    <a:pt x="96038" y="29671"/>
                  </a:cubicBezTo>
                  <a:cubicBezTo>
                    <a:pt x="96236" y="27831"/>
                    <a:pt x="95875" y="26003"/>
                    <a:pt x="94967" y="24385"/>
                  </a:cubicBezTo>
                  <a:lnTo>
                    <a:pt x="81822" y="809"/>
                  </a:lnTo>
                  <a:cubicBezTo>
                    <a:pt x="81530" y="295"/>
                    <a:pt x="80989" y="1"/>
                    <a:pt x="80435" y="1"/>
                  </a:cubicBez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7"/>
            <p:cNvSpPr/>
            <p:nvPr/>
          </p:nvSpPr>
          <p:spPr>
            <a:xfrm>
              <a:off x="4140350" y="3707175"/>
              <a:ext cx="715425" cy="879025"/>
            </a:xfrm>
            <a:custGeom>
              <a:avLst/>
              <a:gdLst/>
              <a:ahLst/>
              <a:cxnLst/>
              <a:rect l="l" t="t" r="r" b="b"/>
              <a:pathLst>
                <a:path w="28617" h="35161" extrusionOk="0">
                  <a:moveTo>
                    <a:pt x="26818" y="0"/>
                  </a:moveTo>
                  <a:cubicBezTo>
                    <a:pt x="26626" y="0"/>
                    <a:pt x="26431" y="35"/>
                    <a:pt x="26242" y="108"/>
                  </a:cubicBezTo>
                  <a:lnTo>
                    <a:pt x="17696" y="3496"/>
                  </a:lnTo>
                  <a:cubicBezTo>
                    <a:pt x="15682" y="4287"/>
                    <a:pt x="14029" y="5801"/>
                    <a:pt x="13051" y="7734"/>
                  </a:cubicBezTo>
                  <a:lnTo>
                    <a:pt x="396" y="32858"/>
                  </a:lnTo>
                  <a:cubicBezTo>
                    <a:pt x="0" y="33638"/>
                    <a:pt x="314" y="34592"/>
                    <a:pt x="1094" y="34988"/>
                  </a:cubicBezTo>
                  <a:cubicBezTo>
                    <a:pt x="1269" y="35081"/>
                    <a:pt x="1455" y="35128"/>
                    <a:pt x="1630" y="35151"/>
                  </a:cubicBezTo>
                  <a:cubicBezTo>
                    <a:pt x="1687" y="35157"/>
                    <a:pt x="1745" y="35161"/>
                    <a:pt x="1802" y="35161"/>
                  </a:cubicBezTo>
                  <a:cubicBezTo>
                    <a:pt x="2384" y="35161"/>
                    <a:pt x="2949" y="34841"/>
                    <a:pt x="3225" y="34290"/>
                  </a:cubicBezTo>
                  <a:lnTo>
                    <a:pt x="15880" y="9166"/>
                  </a:lnTo>
                  <a:cubicBezTo>
                    <a:pt x="16509" y="7920"/>
                    <a:pt x="17568" y="6954"/>
                    <a:pt x="18861" y="6441"/>
                  </a:cubicBezTo>
                  <a:lnTo>
                    <a:pt x="27406" y="3053"/>
                  </a:lnTo>
                  <a:cubicBezTo>
                    <a:pt x="28221" y="2739"/>
                    <a:pt x="28617" y="1819"/>
                    <a:pt x="28291" y="1004"/>
                  </a:cubicBezTo>
                  <a:cubicBezTo>
                    <a:pt x="28049" y="379"/>
                    <a:pt x="27451" y="0"/>
                    <a:pt x="26818" y="0"/>
                  </a:cubicBez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7"/>
            <p:cNvSpPr/>
            <p:nvPr/>
          </p:nvSpPr>
          <p:spPr>
            <a:xfrm>
              <a:off x="3958425" y="2111775"/>
              <a:ext cx="2233300" cy="1736600"/>
            </a:xfrm>
            <a:custGeom>
              <a:avLst/>
              <a:gdLst/>
              <a:ahLst/>
              <a:cxnLst/>
              <a:rect l="l" t="t" r="r" b="b"/>
              <a:pathLst>
                <a:path w="89332" h="69464" extrusionOk="0">
                  <a:moveTo>
                    <a:pt x="87656" y="0"/>
                  </a:moveTo>
                  <a:cubicBezTo>
                    <a:pt x="87606" y="0"/>
                    <a:pt x="87555" y="3"/>
                    <a:pt x="87504" y="8"/>
                  </a:cubicBezTo>
                  <a:lnTo>
                    <a:pt x="70914" y="1684"/>
                  </a:lnTo>
                  <a:cubicBezTo>
                    <a:pt x="67491" y="2033"/>
                    <a:pt x="64615" y="4373"/>
                    <a:pt x="63591" y="7657"/>
                  </a:cubicBezTo>
                  <a:lnTo>
                    <a:pt x="45347" y="66043"/>
                  </a:lnTo>
                  <a:lnTo>
                    <a:pt x="2038" y="57346"/>
                  </a:lnTo>
                  <a:cubicBezTo>
                    <a:pt x="1932" y="57324"/>
                    <a:pt x="1826" y="57314"/>
                    <a:pt x="1721" y="57314"/>
                  </a:cubicBezTo>
                  <a:cubicBezTo>
                    <a:pt x="980" y="57314"/>
                    <a:pt x="317" y="57837"/>
                    <a:pt x="164" y="58592"/>
                  </a:cubicBezTo>
                  <a:cubicBezTo>
                    <a:pt x="1" y="59453"/>
                    <a:pt x="548" y="60280"/>
                    <a:pt x="1409" y="60454"/>
                  </a:cubicBezTo>
                  <a:lnTo>
                    <a:pt x="46116" y="69431"/>
                  </a:lnTo>
                  <a:cubicBezTo>
                    <a:pt x="46162" y="69442"/>
                    <a:pt x="46209" y="69442"/>
                    <a:pt x="46255" y="69454"/>
                  </a:cubicBezTo>
                  <a:cubicBezTo>
                    <a:pt x="46313" y="69460"/>
                    <a:pt x="46371" y="69463"/>
                    <a:pt x="46428" y="69463"/>
                  </a:cubicBezTo>
                  <a:cubicBezTo>
                    <a:pt x="47108" y="69463"/>
                    <a:pt x="47729" y="69025"/>
                    <a:pt x="47944" y="68348"/>
                  </a:cubicBezTo>
                  <a:lnTo>
                    <a:pt x="66606" y="8600"/>
                  </a:lnTo>
                  <a:cubicBezTo>
                    <a:pt x="67258" y="6527"/>
                    <a:pt x="69074" y="5049"/>
                    <a:pt x="71228" y="4839"/>
                  </a:cubicBezTo>
                  <a:lnTo>
                    <a:pt x="87818" y="3163"/>
                  </a:lnTo>
                  <a:cubicBezTo>
                    <a:pt x="88691" y="3069"/>
                    <a:pt x="89332" y="2289"/>
                    <a:pt x="89239" y="1428"/>
                  </a:cubicBezTo>
                  <a:cubicBezTo>
                    <a:pt x="89151" y="606"/>
                    <a:pt x="88465" y="0"/>
                    <a:pt x="87656" y="0"/>
                  </a:cubicBez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7"/>
            <p:cNvSpPr/>
            <p:nvPr/>
          </p:nvSpPr>
          <p:spPr>
            <a:xfrm>
              <a:off x="5794425" y="2082175"/>
              <a:ext cx="399050" cy="176500"/>
            </a:xfrm>
            <a:custGeom>
              <a:avLst/>
              <a:gdLst/>
              <a:ahLst/>
              <a:cxnLst/>
              <a:rect l="l" t="t" r="r" b="b"/>
              <a:pathLst>
                <a:path w="15962" h="7060" extrusionOk="0">
                  <a:moveTo>
                    <a:pt x="12921" y="0"/>
                  </a:moveTo>
                  <a:cubicBezTo>
                    <a:pt x="12821" y="0"/>
                    <a:pt x="12721" y="5"/>
                    <a:pt x="12620" y="16"/>
                  </a:cubicBezTo>
                  <a:lnTo>
                    <a:pt x="0" y="1285"/>
                  </a:lnTo>
                  <a:lnTo>
                    <a:pt x="291" y="4172"/>
                  </a:lnTo>
                  <a:lnTo>
                    <a:pt x="571" y="7059"/>
                  </a:lnTo>
                  <a:lnTo>
                    <a:pt x="13202" y="5790"/>
                  </a:lnTo>
                  <a:cubicBezTo>
                    <a:pt x="14797" y="5627"/>
                    <a:pt x="15962" y="4207"/>
                    <a:pt x="15799" y="2612"/>
                  </a:cubicBezTo>
                  <a:cubicBezTo>
                    <a:pt x="15646" y="1107"/>
                    <a:pt x="14390" y="0"/>
                    <a:pt x="12921" y="0"/>
                  </a:cubicBez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a:off x="3188875" y="4548850"/>
              <a:ext cx="441850" cy="419075"/>
            </a:xfrm>
            <a:custGeom>
              <a:avLst/>
              <a:gdLst/>
              <a:ahLst/>
              <a:cxnLst/>
              <a:rect l="l" t="t" r="r" b="b"/>
              <a:pathLst>
                <a:path w="17674" h="16763" extrusionOk="0">
                  <a:moveTo>
                    <a:pt x="8832" y="0"/>
                  </a:moveTo>
                  <a:cubicBezTo>
                    <a:pt x="4619" y="0"/>
                    <a:pt x="990" y="3173"/>
                    <a:pt x="513" y="7457"/>
                  </a:cubicBezTo>
                  <a:cubicBezTo>
                    <a:pt x="0" y="12055"/>
                    <a:pt x="3318" y="16200"/>
                    <a:pt x="7917" y="16712"/>
                  </a:cubicBezTo>
                  <a:cubicBezTo>
                    <a:pt x="8226" y="16746"/>
                    <a:pt x="8534" y="16762"/>
                    <a:pt x="8838" y="16762"/>
                  </a:cubicBezTo>
                  <a:cubicBezTo>
                    <a:pt x="13057" y="16762"/>
                    <a:pt x="16695" y="13597"/>
                    <a:pt x="17173" y="9308"/>
                  </a:cubicBezTo>
                  <a:cubicBezTo>
                    <a:pt x="17673" y="4709"/>
                    <a:pt x="14367" y="564"/>
                    <a:pt x="9768" y="52"/>
                  </a:cubicBezTo>
                  <a:cubicBezTo>
                    <a:pt x="9454" y="17"/>
                    <a:pt x="9141" y="0"/>
                    <a:pt x="8832" y="0"/>
                  </a:cubicBezTo>
                  <a:close/>
                </a:path>
              </a:pathLst>
            </a:custGeom>
            <a:solidFill>
              <a:srgbClr val="130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a:off x="3263675" y="4484375"/>
              <a:ext cx="329200" cy="67250"/>
            </a:xfrm>
            <a:custGeom>
              <a:avLst/>
              <a:gdLst/>
              <a:ahLst/>
              <a:cxnLst/>
              <a:rect l="l" t="t" r="r" b="b"/>
              <a:pathLst>
                <a:path w="13168" h="2690" extrusionOk="0">
                  <a:moveTo>
                    <a:pt x="140" y="0"/>
                  </a:moveTo>
                  <a:lnTo>
                    <a:pt x="0" y="1246"/>
                  </a:lnTo>
                  <a:lnTo>
                    <a:pt x="13028" y="2689"/>
                  </a:lnTo>
                  <a:lnTo>
                    <a:pt x="13168" y="1444"/>
                  </a:lnTo>
                  <a:lnTo>
                    <a:pt x="140" y="0"/>
                  </a:ln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a:off x="3331775" y="4523075"/>
              <a:ext cx="189500" cy="231875"/>
            </a:xfrm>
            <a:custGeom>
              <a:avLst/>
              <a:gdLst/>
              <a:ahLst/>
              <a:cxnLst/>
              <a:rect l="l" t="t" r="r" b="b"/>
              <a:pathLst>
                <a:path w="7580" h="9275" extrusionOk="0">
                  <a:moveTo>
                    <a:pt x="1" y="0"/>
                  </a:moveTo>
                  <a:cubicBezTo>
                    <a:pt x="1" y="1"/>
                    <a:pt x="234" y="8977"/>
                    <a:pt x="2807" y="9268"/>
                  </a:cubicBezTo>
                  <a:cubicBezTo>
                    <a:pt x="2847" y="9272"/>
                    <a:pt x="2888" y="9274"/>
                    <a:pt x="2928" y="9274"/>
                  </a:cubicBezTo>
                  <a:cubicBezTo>
                    <a:pt x="5448" y="9274"/>
                    <a:pt x="7580" y="839"/>
                    <a:pt x="7580" y="839"/>
                  </a:cubicBezTo>
                  <a:lnTo>
                    <a:pt x="1" y="0"/>
                  </a:ln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a:off x="4868275" y="4735700"/>
              <a:ext cx="441850" cy="418850"/>
            </a:xfrm>
            <a:custGeom>
              <a:avLst/>
              <a:gdLst/>
              <a:ahLst/>
              <a:cxnLst/>
              <a:rect l="l" t="t" r="r" b="b"/>
              <a:pathLst>
                <a:path w="17674" h="16754" extrusionOk="0">
                  <a:moveTo>
                    <a:pt x="8829" y="0"/>
                  </a:moveTo>
                  <a:cubicBezTo>
                    <a:pt x="4618" y="0"/>
                    <a:pt x="990" y="3162"/>
                    <a:pt x="513" y="7445"/>
                  </a:cubicBezTo>
                  <a:cubicBezTo>
                    <a:pt x="0" y="12044"/>
                    <a:pt x="3318" y="16189"/>
                    <a:pt x="7905" y="16701"/>
                  </a:cubicBezTo>
                  <a:cubicBezTo>
                    <a:pt x="8220" y="16736"/>
                    <a:pt x="8533" y="16753"/>
                    <a:pt x="8842" y="16753"/>
                  </a:cubicBezTo>
                  <a:cubicBezTo>
                    <a:pt x="13054" y="16753"/>
                    <a:pt x="16684" y="13581"/>
                    <a:pt x="17161" y="9297"/>
                  </a:cubicBezTo>
                  <a:cubicBezTo>
                    <a:pt x="17673" y="4698"/>
                    <a:pt x="14355" y="565"/>
                    <a:pt x="9768" y="53"/>
                  </a:cubicBezTo>
                  <a:cubicBezTo>
                    <a:pt x="9453" y="17"/>
                    <a:pt x="9139" y="0"/>
                    <a:pt x="8829" y="0"/>
                  </a:cubicBezTo>
                  <a:close/>
                </a:path>
              </a:pathLst>
            </a:custGeom>
            <a:solidFill>
              <a:srgbClr val="130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p:nvPr/>
          </p:nvSpPr>
          <p:spPr>
            <a:xfrm>
              <a:off x="4943075" y="4670925"/>
              <a:ext cx="329200" cy="67550"/>
            </a:xfrm>
            <a:custGeom>
              <a:avLst/>
              <a:gdLst/>
              <a:ahLst/>
              <a:cxnLst/>
              <a:rect l="l" t="t" r="r" b="b"/>
              <a:pathLst>
                <a:path w="13168" h="2702" extrusionOk="0">
                  <a:moveTo>
                    <a:pt x="140" y="1"/>
                  </a:moveTo>
                  <a:lnTo>
                    <a:pt x="0" y="1247"/>
                  </a:lnTo>
                  <a:lnTo>
                    <a:pt x="13028" y="2702"/>
                  </a:lnTo>
                  <a:lnTo>
                    <a:pt x="13168" y="1444"/>
                  </a:lnTo>
                  <a:lnTo>
                    <a:pt x="140" y="1"/>
                  </a:ln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7"/>
            <p:cNvSpPr/>
            <p:nvPr/>
          </p:nvSpPr>
          <p:spPr>
            <a:xfrm>
              <a:off x="5010900" y="4709650"/>
              <a:ext cx="189775" cy="231875"/>
            </a:xfrm>
            <a:custGeom>
              <a:avLst/>
              <a:gdLst/>
              <a:ahLst/>
              <a:cxnLst/>
              <a:rect l="l" t="t" r="r" b="b"/>
              <a:pathLst>
                <a:path w="7591" h="9275" extrusionOk="0">
                  <a:moveTo>
                    <a:pt x="0" y="0"/>
                  </a:moveTo>
                  <a:cubicBezTo>
                    <a:pt x="0" y="0"/>
                    <a:pt x="233" y="8988"/>
                    <a:pt x="2818" y="9267"/>
                  </a:cubicBezTo>
                  <a:cubicBezTo>
                    <a:pt x="2860" y="9272"/>
                    <a:pt x="2902" y="9275"/>
                    <a:pt x="2944" y="9275"/>
                  </a:cubicBezTo>
                  <a:cubicBezTo>
                    <a:pt x="5462" y="9275"/>
                    <a:pt x="7591" y="850"/>
                    <a:pt x="7591" y="850"/>
                  </a:cubicBezTo>
                  <a:lnTo>
                    <a:pt x="0" y="0"/>
                  </a:lnTo>
                  <a:close/>
                </a:path>
              </a:pathLst>
            </a:custGeom>
            <a:solidFill>
              <a:srgbClr val="AAA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7"/>
            <p:cNvSpPr/>
            <p:nvPr/>
          </p:nvSpPr>
          <p:spPr>
            <a:xfrm>
              <a:off x="3067500" y="2400100"/>
              <a:ext cx="2619825" cy="1446700"/>
            </a:xfrm>
            <a:custGeom>
              <a:avLst/>
              <a:gdLst/>
              <a:ahLst/>
              <a:cxnLst/>
              <a:rect l="l" t="t" r="r" b="b"/>
              <a:pathLst>
                <a:path w="104793" h="57868" extrusionOk="0">
                  <a:moveTo>
                    <a:pt x="102243" y="2119"/>
                  </a:moveTo>
                  <a:lnTo>
                    <a:pt x="85536" y="55593"/>
                  </a:lnTo>
                  <a:lnTo>
                    <a:pt x="3703" y="39165"/>
                  </a:lnTo>
                  <a:lnTo>
                    <a:pt x="2166" y="2515"/>
                  </a:lnTo>
                  <a:lnTo>
                    <a:pt x="102243" y="2119"/>
                  </a:lnTo>
                  <a:close/>
                  <a:moveTo>
                    <a:pt x="103675" y="0"/>
                  </a:moveTo>
                  <a:lnTo>
                    <a:pt x="1060" y="408"/>
                  </a:lnTo>
                  <a:cubicBezTo>
                    <a:pt x="769" y="408"/>
                    <a:pt x="501" y="524"/>
                    <a:pt x="303" y="734"/>
                  </a:cubicBezTo>
                  <a:cubicBezTo>
                    <a:pt x="105" y="943"/>
                    <a:pt x="1" y="1223"/>
                    <a:pt x="12" y="1502"/>
                  </a:cubicBezTo>
                  <a:lnTo>
                    <a:pt x="1631" y="40073"/>
                  </a:lnTo>
                  <a:cubicBezTo>
                    <a:pt x="1654" y="40562"/>
                    <a:pt x="2003" y="40970"/>
                    <a:pt x="2480" y="41075"/>
                  </a:cubicBezTo>
                  <a:lnTo>
                    <a:pt x="86060" y="57839"/>
                  </a:lnTo>
                  <a:cubicBezTo>
                    <a:pt x="86084" y="57851"/>
                    <a:pt x="86119" y="57851"/>
                    <a:pt x="86153" y="57863"/>
                  </a:cubicBezTo>
                  <a:cubicBezTo>
                    <a:pt x="86187" y="57866"/>
                    <a:pt x="86220" y="57867"/>
                    <a:pt x="86253" y="57867"/>
                  </a:cubicBezTo>
                  <a:cubicBezTo>
                    <a:pt x="86706" y="57867"/>
                    <a:pt x="87130" y="57574"/>
                    <a:pt x="87271" y="57129"/>
                  </a:cubicBezTo>
                  <a:lnTo>
                    <a:pt x="104688" y="1374"/>
                  </a:lnTo>
                  <a:cubicBezTo>
                    <a:pt x="104793" y="1060"/>
                    <a:pt x="104735" y="699"/>
                    <a:pt x="104537" y="431"/>
                  </a:cubicBezTo>
                  <a:cubicBezTo>
                    <a:pt x="104339" y="163"/>
                    <a:pt x="104024" y="0"/>
                    <a:pt x="103675"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7"/>
            <p:cNvSpPr/>
            <p:nvPr/>
          </p:nvSpPr>
          <p:spPr>
            <a:xfrm>
              <a:off x="3087575" y="2923000"/>
              <a:ext cx="2348275" cy="335875"/>
            </a:xfrm>
            <a:custGeom>
              <a:avLst/>
              <a:gdLst/>
              <a:ahLst/>
              <a:cxnLst/>
              <a:rect l="l" t="t" r="r" b="b"/>
              <a:pathLst>
                <a:path w="93931" h="13435" extrusionOk="0">
                  <a:moveTo>
                    <a:pt x="1126" y="0"/>
                  </a:moveTo>
                  <a:cubicBezTo>
                    <a:pt x="599" y="0"/>
                    <a:pt x="136" y="391"/>
                    <a:pt x="71" y="925"/>
                  </a:cubicBezTo>
                  <a:cubicBezTo>
                    <a:pt x="1" y="1508"/>
                    <a:pt x="420" y="2031"/>
                    <a:pt x="991" y="2113"/>
                  </a:cubicBezTo>
                  <a:lnTo>
                    <a:pt x="92685" y="13429"/>
                  </a:lnTo>
                  <a:lnTo>
                    <a:pt x="92697" y="13429"/>
                  </a:lnTo>
                  <a:cubicBezTo>
                    <a:pt x="92733" y="13433"/>
                    <a:pt x="92769" y="13435"/>
                    <a:pt x="92805" y="13435"/>
                  </a:cubicBezTo>
                  <a:cubicBezTo>
                    <a:pt x="93332" y="13435"/>
                    <a:pt x="93796" y="13044"/>
                    <a:pt x="93861" y="12510"/>
                  </a:cubicBezTo>
                  <a:cubicBezTo>
                    <a:pt x="93931" y="11927"/>
                    <a:pt x="93523" y="11404"/>
                    <a:pt x="92941" y="11322"/>
                  </a:cubicBezTo>
                  <a:lnTo>
                    <a:pt x="1247" y="6"/>
                  </a:lnTo>
                  <a:lnTo>
                    <a:pt x="1235" y="6"/>
                  </a:lnTo>
                  <a:cubicBezTo>
                    <a:pt x="1199" y="2"/>
                    <a:pt x="1162" y="0"/>
                    <a:pt x="1126"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7"/>
            <p:cNvSpPr/>
            <p:nvPr/>
          </p:nvSpPr>
          <p:spPr>
            <a:xfrm>
              <a:off x="3076525" y="2633500"/>
              <a:ext cx="2502825" cy="162800"/>
            </a:xfrm>
            <a:custGeom>
              <a:avLst/>
              <a:gdLst/>
              <a:ahLst/>
              <a:cxnLst/>
              <a:rect l="l" t="t" r="r" b="b"/>
              <a:pathLst>
                <a:path w="100113" h="6512" extrusionOk="0">
                  <a:moveTo>
                    <a:pt x="1087" y="1"/>
                  </a:moveTo>
                  <a:cubicBezTo>
                    <a:pt x="523" y="1"/>
                    <a:pt x="46" y="447"/>
                    <a:pt x="24" y="1014"/>
                  </a:cubicBezTo>
                  <a:cubicBezTo>
                    <a:pt x="1" y="1573"/>
                    <a:pt x="420" y="2051"/>
                    <a:pt x="967" y="2109"/>
                  </a:cubicBezTo>
                  <a:cubicBezTo>
                    <a:pt x="990" y="2109"/>
                    <a:pt x="1013" y="2109"/>
                    <a:pt x="1037" y="2120"/>
                  </a:cubicBezTo>
                  <a:lnTo>
                    <a:pt x="98983" y="6510"/>
                  </a:lnTo>
                  <a:cubicBezTo>
                    <a:pt x="99004" y="6511"/>
                    <a:pt x="99025" y="6512"/>
                    <a:pt x="99046" y="6512"/>
                  </a:cubicBezTo>
                  <a:cubicBezTo>
                    <a:pt x="99601" y="6512"/>
                    <a:pt x="100067" y="6069"/>
                    <a:pt x="100089" y="5508"/>
                  </a:cubicBezTo>
                  <a:cubicBezTo>
                    <a:pt x="100112" y="4926"/>
                    <a:pt x="99670" y="4437"/>
                    <a:pt x="99076" y="4402"/>
                  </a:cubicBezTo>
                  <a:lnTo>
                    <a:pt x="1130" y="2"/>
                  </a:lnTo>
                  <a:cubicBezTo>
                    <a:pt x="1115" y="1"/>
                    <a:pt x="1101" y="1"/>
                    <a:pt x="1087"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7"/>
            <p:cNvSpPr/>
            <p:nvPr/>
          </p:nvSpPr>
          <p:spPr>
            <a:xfrm>
              <a:off x="3098350" y="3194250"/>
              <a:ext cx="2212925" cy="464850"/>
            </a:xfrm>
            <a:custGeom>
              <a:avLst/>
              <a:gdLst/>
              <a:ahLst/>
              <a:cxnLst/>
              <a:rect l="l" t="t" r="r" b="b"/>
              <a:pathLst>
                <a:path w="88517" h="18594" extrusionOk="0">
                  <a:moveTo>
                    <a:pt x="1147" y="0"/>
                  </a:moveTo>
                  <a:cubicBezTo>
                    <a:pt x="650" y="0"/>
                    <a:pt x="209" y="351"/>
                    <a:pt x="105" y="856"/>
                  </a:cubicBezTo>
                  <a:cubicBezTo>
                    <a:pt x="1" y="1438"/>
                    <a:pt x="373" y="1986"/>
                    <a:pt x="944" y="2102"/>
                  </a:cubicBezTo>
                  <a:lnTo>
                    <a:pt x="87178" y="18576"/>
                  </a:lnTo>
                  <a:cubicBezTo>
                    <a:pt x="87201" y="18576"/>
                    <a:pt x="87236" y="18587"/>
                    <a:pt x="87260" y="18587"/>
                  </a:cubicBezTo>
                  <a:cubicBezTo>
                    <a:pt x="87298" y="18592"/>
                    <a:pt x="87337" y="18594"/>
                    <a:pt x="87375" y="18594"/>
                  </a:cubicBezTo>
                  <a:cubicBezTo>
                    <a:pt x="87876" y="18594"/>
                    <a:pt x="88315" y="18246"/>
                    <a:pt x="88412" y="17738"/>
                  </a:cubicBezTo>
                  <a:cubicBezTo>
                    <a:pt x="88517" y="17167"/>
                    <a:pt x="88144" y="16608"/>
                    <a:pt x="87574" y="16503"/>
                  </a:cubicBezTo>
                  <a:lnTo>
                    <a:pt x="1340" y="18"/>
                  </a:lnTo>
                  <a:cubicBezTo>
                    <a:pt x="1275" y="6"/>
                    <a:pt x="1210" y="0"/>
                    <a:pt x="1147"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7"/>
            <p:cNvSpPr/>
            <p:nvPr/>
          </p:nvSpPr>
          <p:spPr>
            <a:xfrm>
              <a:off x="5210275" y="2410200"/>
              <a:ext cx="183100" cy="1423425"/>
            </a:xfrm>
            <a:custGeom>
              <a:avLst/>
              <a:gdLst/>
              <a:ahLst/>
              <a:cxnLst/>
              <a:rect l="l" t="t" r="r" b="b"/>
              <a:pathLst>
                <a:path w="7324" h="56937" extrusionOk="0">
                  <a:moveTo>
                    <a:pt x="6759" y="0"/>
                  </a:moveTo>
                  <a:cubicBezTo>
                    <a:pt x="6495" y="0"/>
                    <a:pt x="6273" y="200"/>
                    <a:pt x="6240" y="470"/>
                  </a:cubicBezTo>
                  <a:lnTo>
                    <a:pt x="23" y="56353"/>
                  </a:lnTo>
                  <a:cubicBezTo>
                    <a:pt x="0" y="56632"/>
                    <a:pt x="210" y="56900"/>
                    <a:pt x="489" y="56935"/>
                  </a:cubicBezTo>
                  <a:cubicBezTo>
                    <a:pt x="504" y="56936"/>
                    <a:pt x="519" y="56937"/>
                    <a:pt x="533" y="56937"/>
                  </a:cubicBezTo>
                  <a:cubicBezTo>
                    <a:pt x="807" y="56937"/>
                    <a:pt x="1050" y="56734"/>
                    <a:pt x="1083" y="56469"/>
                  </a:cubicBezTo>
                  <a:lnTo>
                    <a:pt x="7288" y="586"/>
                  </a:lnTo>
                  <a:cubicBezTo>
                    <a:pt x="7323" y="295"/>
                    <a:pt x="7113" y="27"/>
                    <a:pt x="6822" y="4"/>
                  </a:cubicBezTo>
                  <a:cubicBezTo>
                    <a:pt x="6801" y="1"/>
                    <a:pt x="6780" y="0"/>
                    <a:pt x="6759"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7"/>
            <p:cNvSpPr/>
            <p:nvPr/>
          </p:nvSpPr>
          <p:spPr>
            <a:xfrm>
              <a:off x="4948900" y="2412225"/>
              <a:ext cx="177275" cy="1368775"/>
            </a:xfrm>
            <a:custGeom>
              <a:avLst/>
              <a:gdLst/>
              <a:ahLst/>
              <a:cxnLst/>
              <a:rect l="l" t="t" r="r" b="b"/>
              <a:pathLst>
                <a:path w="7091" h="54751" extrusionOk="0">
                  <a:moveTo>
                    <a:pt x="6527" y="1"/>
                  </a:moveTo>
                  <a:cubicBezTo>
                    <a:pt x="6262" y="1"/>
                    <a:pt x="6040" y="200"/>
                    <a:pt x="6008" y="470"/>
                  </a:cubicBezTo>
                  <a:lnTo>
                    <a:pt x="35" y="54164"/>
                  </a:lnTo>
                  <a:cubicBezTo>
                    <a:pt x="0" y="54456"/>
                    <a:pt x="210" y="54723"/>
                    <a:pt x="501" y="54747"/>
                  </a:cubicBezTo>
                  <a:cubicBezTo>
                    <a:pt x="522" y="54749"/>
                    <a:pt x="543" y="54750"/>
                    <a:pt x="564" y="54750"/>
                  </a:cubicBezTo>
                  <a:cubicBezTo>
                    <a:pt x="828" y="54750"/>
                    <a:pt x="1051" y="54551"/>
                    <a:pt x="1083" y="54281"/>
                  </a:cubicBezTo>
                  <a:lnTo>
                    <a:pt x="7055" y="587"/>
                  </a:lnTo>
                  <a:cubicBezTo>
                    <a:pt x="7090" y="295"/>
                    <a:pt x="6881" y="28"/>
                    <a:pt x="6590" y="4"/>
                  </a:cubicBezTo>
                  <a:cubicBezTo>
                    <a:pt x="6568" y="2"/>
                    <a:pt x="6547" y="1"/>
                    <a:pt x="6527"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7"/>
            <p:cNvSpPr/>
            <p:nvPr/>
          </p:nvSpPr>
          <p:spPr>
            <a:xfrm>
              <a:off x="4687825" y="2414025"/>
              <a:ext cx="171150" cy="1314575"/>
            </a:xfrm>
            <a:custGeom>
              <a:avLst/>
              <a:gdLst/>
              <a:ahLst/>
              <a:cxnLst/>
              <a:rect l="l" t="t" r="r" b="b"/>
              <a:pathLst>
                <a:path w="6846" h="52583" extrusionOk="0">
                  <a:moveTo>
                    <a:pt x="6301" y="1"/>
                  </a:moveTo>
                  <a:cubicBezTo>
                    <a:pt x="6029" y="1"/>
                    <a:pt x="5796" y="203"/>
                    <a:pt x="5763" y="480"/>
                  </a:cubicBezTo>
                  <a:lnTo>
                    <a:pt x="35" y="51997"/>
                  </a:lnTo>
                  <a:cubicBezTo>
                    <a:pt x="0" y="52288"/>
                    <a:pt x="210" y="52556"/>
                    <a:pt x="501" y="52579"/>
                  </a:cubicBezTo>
                  <a:cubicBezTo>
                    <a:pt x="522" y="52582"/>
                    <a:pt x="543" y="52583"/>
                    <a:pt x="564" y="52583"/>
                  </a:cubicBezTo>
                  <a:cubicBezTo>
                    <a:pt x="828" y="52583"/>
                    <a:pt x="1051" y="52383"/>
                    <a:pt x="1083" y="52113"/>
                  </a:cubicBezTo>
                  <a:lnTo>
                    <a:pt x="6811" y="596"/>
                  </a:lnTo>
                  <a:cubicBezTo>
                    <a:pt x="6846" y="305"/>
                    <a:pt x="6636" y="37"/>
                    <a:pt x="6345" y="2"/>
                  </a:cubicBezTo>
                  <a:cubicBezTo>
                    <a:pt x="6330" y="1"/>
                    <a:pt x="6316" y="1"/>
                    <a:pt x="6301"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7"/>
            <p:cNvSpPr/>
            <p:nvPr/>
          </p:nvSpPr>
          <p:spPr>
            <a:xfrm>
              <a:off x="4426750" y="2416075"/>
              <a:ext cx="164750" cy="1260150"/>
            </a:xfrm>
            <a:custGeom>
              <a:avLst/>
              <a:gdLst/>
              <a:ahLst/>
              <a:cxnLst/>
              <a:rect l="l" t="t" r="r" b="b"/>
              <a:pathLst>
                <a:path w="6590" h="50406" extrusionOk="0">
                  <a:moveTo>
                    <a:pt x="6056" y="0"/>
                  </a:moveTo>
                  <a:cubicBezTo>
                    <a:pt x="5783" y="0"/>
                    <a:pt x="5541" y="202"/>
                    <a:pt x="5518" y="467"/>
                  </a:cubicBezTo>
                  <a:lnTo>
                    <a:pt x="23" y="49819"/>
                  </a:lnTo>
                  <a:cubicBezTo>
                    <a:pt x="0" y="50110"/>
                    <a:pt x="198" y="50378"/>
                    <a:pt x="489" y="50401"/>
                  </a:cubicBezTo>
                  <a:cubicBezTo>
                    <a:pt x="510" y="50404"/>
                    <a:pt x="532" y="50405"/>
                    <a:pt x="552" y="50405"/>
                  </a:cubicBezTo>
                  <a:cubicBezTo>
                    <a:pt x="818" y="50405"/>
                    <a:pt x="1050" y="50205"/>
                    <a:pt x="1071" y="49936"/>
                  </a:cubicBezTo>
                  <a:lnTo>
                    <a:pt x="6566" y="584"/>
                  </a:lnTo>
                  <a:cubicBezTo>
                    <a:pt x="6590" y="304"/>
                    <a:pt x="6392" y="37"/>
                    <a:pt x="6101" y="2"/>
                  </a:cubicBezTo>
                  <a:cubicBezTo>
                    <a:pt x="6086" y="1"/>
                    <a:pt x="6071" y="0"/>
                    <a:pt x="6056"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7"/>
            <p:cNvSpPr/>
            <p:nvPr/>
          </p:nvSpPr>
          <p:spPr>
            <a:xfrm>
              <a:off x="4165375" y="2418100"/>
              <a:ext cx="158925" cy="1205725"/>
            </a:xfrm>
            <a:custGeom>
              <a:avLst/>
              <a:gdLst/>
              <a:ahLst/>
              <a:cxnLst/>
              <a:rect l="l" t="t" r="r" b="b"/>
              <a:pathLst>
                <a:path w="6357" h="48229" extrusionOk="0">
                  <a:moveTo>
                    <a:pt x="5812" y="0"/>
                  </a:moveTo>
                  <a:cubicBezTo>
                    <a:pt x="5549" y="0"/>
                    <a:pt x="5307" y="192"/>
                    <a:pt x="5274" y="468"/>
                  </a:cubicBezTo>
                  <a:lnTo>
                    <a:pt x="35" y="47643"/>
                  </a:lnTo>
                  <a:cubicBezTo>
                    <a:pt x="0" y="47934"/>
                    <a:pt x="210" y="48190"/>
                    <a:pt x="501" y="48225"/>
                  </a:cubicBezTo>
                  <a:cubicBezTo>
                    <a:pt x="522" y="48227"/>
                    <a:pt x="543" y="48229"/>
                    <a:pt x="564" y="48229"/>
                  </a:cubicBezTo>
                  <a:cubicBezTo>
                    <a:pt x="828" y="48229"/>
                    <a:pt x="1051" y="48029"/>
                    <a:pt x="1083" y="47759"/>
                  </a:cubicBezTo>
                  <a:lnTo>
                    <a:pt x="6334" y="584"/>
                  </a:lnTo>
                  <a:cubicBezTo>
                    <a:pt x="6357" y="293"/>
                    <a:pt x="6147" y="37"/>
                    <a:pt x="5856" y="2"/>
                  </a:cubicBezTo>
                  <a:cubicBezTo>
                    <a:pt x="5841" y="1"/>
                    <a:pt x="5826" y="0"/>
                    <a:pt x="5812"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7"/>
            <p:cNvSpPr/>
            <p:nvPr/>
          </p:nvSpPr>
          <p:spPr>
            <a:xfrm>
              <a:off x="3904300" y="2420075"/>
              <a:ext cx="152825" cy="1151350"/>
            </a:xfrm>
            <a:custGeom>
              <a:avLst/>
              <a:gdLst/>
              <a:ahLst/>
              <a:cxnLst/>
              <a:rect l="l" t="t" r="r" b="b"/>
              <a:pathLst>
                <a:path w="6113" h="46054" extrusionOk="0">
                  <a:moveTo>
                    <a:pt x="5548" y="1"/>
                  </a:moveTo>
                  <a:cubicBezTo>
                    <a:pt x="5284" y="1"/>
                    <a:pt x="5062" y="201"/>
                    <a:pt x="5030" y="470"/>
                  </a:cubicBezTo>
                  <a:lnTo>
                    <a:pt x="35" y="45468"/>
                  </a:lnTo>
                  <a:cubicBezTo>
                    <a:pt x="0" y="45759"/>
                    <a:pt x="210" y="46015"/>
                    <a:pt x="501" y="46050"/>
                  </a:cubicBezTo>
                  <a:cubicBezTo>
                    <a:pt x="521" y="46053"/>
                    <a:pt x="542" y="46054"/>
                    <a:pt x="562" y="46054"/>
                  </a:cubicBezTo>
                  <a:cubicBezTo>
                    <a:pt x="818" y="46054"/>
                    <a:pt x="1051" y="45854"/>
                    <a:pt x="1083" y="45584"/>
                  </a:cubicBezTo>
                  <a:lnTo>
                    <a:pt x="6077" y="587"/>
                  </a:lnTo>
                  <a:cubicBezTo>
                    <a:pt x="6112" y="296"/>
                    <a:pt x="5903" y="40"/>
                    <a:pt x="5612" y="5"/>
                  </a:cubicBezTo>
                  <a:cubicBezTo>
                    <a:pt x="5590" y="2"/>
                    <a:pt x="5569" y="1"/>
                    <a:pt x="5548"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7"/>
            <p:cNvSpPr/>
            <p:nvPr/>
          </p:nvSpPr>
          <p:spPr>
            <a:xfrm>
              <a:off x="3642925" y="2422125"/>
              <a:ext cx="147000" cy="1096925"/>
            </a:xfrm>
            <a:custGeom>
              <a:avLst/>
              <a:gdLst/>
              <a:ahLst/>
              <a:cxnLst/>
              <a:rect l="l" t="t" r="r" b="b"/>
              <a:pathLst>
                <a:path w="5880" h="43877" extrusionOk="0">
                  <a:moveTo>
                    <a:pt x="5316" y="0"/>
                  </a:moveTo>
                  <a:cubicBezTo>
                    <a:pt x="5052" y="0"/>
                    <a:pt x="4829" y="200"/>
                    <a:pt x="4797" y="470"/>
                  </a:cubicBezTo>
                  <a:lnTo>
                    <a:pt x="35" y="43290"/>
                  </a:lnTo>
                  <a:cubicBezTo>
                    <a:pt x="0" y="43581"/>
                    <a:pt x="210" y="43838"/>
                    <a:pt x="501" y="43873"/>
                  </a:cubicBezTo>
                  <a:cubicBezTo>
                    <a:pt x="522" y="43875"/>
                    <a:pt x="543" y="43876"/>
                    <a:pt x="564" y="43876"/>
                  </a:cubicBezTo>
                  <a:cubicBezTo>
                    <a:pt x="830" y="43876"/>
                    <a:pt x="1062" y="43677"/>
                    <a:pt x="1083" y="43407"/>
                  </a:cubicBezTo>
                  <a:lnTo>
                    <a:pt x="5845" y="586"/>
                  </a:lnTo>
                  <a:cubicBezTo>
                    <a:pt x="5880" y="295"/>
                    <a:pt x="5670" y="39"/>
                    <a:pt x="5379" y="4"/>
                  </a:cubicBezTo>
                  <a:cubicBezTo>
                    <a:pt x="5358" y="2"/>
                    <a:pt x="5337" y="0"/>
                    <a:pt x="5316"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7"/>
            <p:cNvSpPr/>
            <p:nvPr/>
          </p:nvSpPr>
          <p:spPr>
            <a:xfrm>
              <a:off x="3381850" y="2424150"/>
              <a:ext cx="140900" cy="1042500"/>
            </a:xfrm>
            <a:custGeom>
              <a:avLst/>
              <a:gdLst/>
              <a:ahLst/>
              <a:cxnLst/>
              <a:rect l="l" t="t" r="r" b="b"/>
              <a:pathLst>
                <a:path w="5636" h="41700" extrusionOk="0">
                  <a:moveTo>
                    <a:pt x="5071" y="1"/>
                  </a:moveTo>
                  <a:cubicBezTo>
                    <a:pt x="4807" y="1"/>
                    <a:pt x="4585" y="201"/>
                    <a:pt x="4552" y="470"/>
                  </a:cubicBezTo>
                  <a:lnTo>
                    <a:pt x="35" y="41114"/>
                  </a:lnTo>
                  <a:cubicBezTo>
                    <a:pt x="0" y="41405"/>
                    <a:pt x="210" y="41661"/>
                    <a:pt x="501" y="41696"/>
                  </a:cubicBezTo>
                  <a:cubicBezTo>
                    <a:pt x="522" y="41698"/>
                    <a:pt x="543" y="41700"/>
                    <a:pt x="564" y="41700"/>
                  </a:cubicBezTo>
                  <a:cubicBezTo>
                    <a:pt x="828" y="41700"/>
                    <a:pt x="1051" y="41500"/>
                    <a:pt x="1083" y="41230"/>
                  </a:cubicBezTo>
                  <a:lnTo>
                    <a:pt x="5600" y="587"/>
                  </a:lnTo>
                  <a:cubicBezTo>
                    <a:pt x="5635" y="296"/>
                    <a:pt x="5426" y="40"/>
                    <a:pt x="5134" y="5"/>
                  </a:cubicBezTo>
                  <a:cubicBezTo>
                    <a:pt x="5113" y="2"/>
                    <a:pt x="5092" y="1"/>
                    <a:pt x="5071"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7"/>
            <p:cNvSpPr/>
            <p:nvPr/>
          </p:nvSpPr>
          <p:spPr>
            <a:xfrm>
              <a:off x="3120775" y="2426200"/>
              <a:ext cx="134775" cy="988075"/>
            </a:xfrm>
            <a:custGeom>
              <a:avLst/>
              <a:gdLst/>
              <a:ahLst/>
              <a:cxnLst/>
              <a:rect l="l" t="t" r="r" b="b"/>
              <a:pathLst>
                <a:path w="5391" h="39523" extrusionOk="0">
                  <a:moveTo>
                    <a:pt x="4826" y="0"/>
                  </a:moveTo>
                  <a:cubicBezTo>
                    <a:pt x="4561" y="0"/>
                    <a:pt x="4329" y="200"/>
                    <a:pt x="4308" y="470"/>
                  </a:cubicBezTo>
                  <a:lnTo>
                    <a:pt x="23" y="38936"/>
                  </a:lnTo>
                  <a:cubicBezTo>
                    <a:pt x="0" y="39227"/>
                    <a:pt x="210" y="39483"/>
                    <a:pt x="489" y="39518"/>
                  </a:cubicBezTo>
                  <a:cubicBezTo>
                    <a:pt x="510" y="39521"/>
                    <a:pt x="532" y="39522"/>
                    <a:pt x="553" y="39522"/>
                  </a:cubicBezTo>
                  <a:cubicBezTo>
                    <a:pt x="818" y="39522"/>
                    <a:pt x="1050" y="39322"/>
                    <a:pt x="1083" y="39053"/>
                  </a:cubicBezTo>
                  <a:lnTo>
                    <a:pt x="5356" y="586"/>
                  </a:lnTo>
                  <a:cubicBezTo>
                    <a:pt x="5391" y="295"/>
                    <a:pt x="5181" y="39"/>
                    <a:pt x="4890" y="4"/>
                  </a:cubicBezTo>
                  <a:cubicBezTo>
                    <a:pt x="4869" y="2"/>
                    <a:pt x="4847" y="0"/>
                    <a:pt x="4826"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7"/>
            <p:cNvSpPr/>
            <p:nvPr/>
          </p:nvSpPr>
          <p:spPr>
            <a:xfrm>
              <a:off x="3213325" y="3780750"/>
              <a:ext cx="2405900" cy="938700"/>
            </a:xfrm>
            <a:custGeom>
              <a:avLst/>
              <a:gdLst/>
              <a:ahLst/>
              <a:cxnLst/>
              <a:rect l="l" t="t" r="r" b="b"/>
              <a:pathLst>
                <a:path w="96236" h="37548" extrusionOk="0">
                  <a:moveTo>
                    <a:pt x="80431" y="1"/>
                  </a:moveTo>
                  <a:cubicBezTo>
                    <a:pt x="80169" y="1"/>
                    <a:pt x="79903" y="66"/>
                    <a:pt x="79657" y="204"/>
                  </a:cubicBezTo>
                  <a:cubicBezTo>
                    <a:pt x="78900" y="623"/>
                    <a:pt x="78621" y="1589"/>
                    <a:pt x="79051" y="2357"/>
                  </a:cubicBezTo>
                  <a:lnTo>
                    <a:pt x="92196" y="25933"/>
                  </a:lnTo>
                  <a:cubicBezTo>
                    <a:pt x="92778" y="26969"/>
                    <a:pt x="93011" y="28145"/>
                    <a:pt x="92882" y="29321"/>
                  </a:cubicBezTo>
                  <a:cubicBezTo>
                    <a:pt x="92557" y="32233"/>
                    <a:pt x="90081" y="34384"/>
                    <a:pt x="87301" y="34384"/>
                  </a:cubicBezTo>
                  <a:cubicBezTo>
                    <a:pt x="87102" y="34384"/>
                    <a:pt x="86902" y="34373"/>
                    <a:pt x="86700" y="34350"/>
                  </a:cubicBezTo>
                  <a:lnTo>
                    <a:pt x="1933" y="24932"/>
                  </a:lnTo>
                  <a:cubicBezTo>
                    <a:pt x="1861" y="24924"/>
                    <a:pt x="1790" y="24920"/>
                    <a:pt x="1721" y="24920"/>
                  </a:cubicBezTo>
                  <a:cubicBezTo>
                    <a:pt x="854" y="24920"/>
                    <a:pt x="180" y="25509"/>
                    <a:pt x="94" y="26317"/>
                  </a:cubicBezTo>
                  <a:cubicBezTo>
                    <a:pt x="0" y="27190"/>
                    <a:pt x="617" y="27970"/>
                    <a:pt x="1491" y="28064"/>
                  </a:cubicBezTo>
                  <a:lnTo>
                    <a:pt x="86258" y="37494"/>
                  </a:lnTo>
                  <a:cubicBezTo>
                    <a:pt x="86586" y="37530"/>
                    <a:pt x="86913" y="37548"/>
                    <a:pt x="87236" y="37548"/>
                  </a:cubicBezTo>
                  <a:cubicBezTo>
                    <a:pt x="91679" y="37548"/>
                    <a:pt x="95527" y="34196"/>
                    <a:pt x="96026" y="29670"/>
                  </a:cubicBezTo>
                  <a:cubicBezTo>
                    <a:pt x="96235" y="27831"/>
                    <a:pt x="95863" y="26003"/>
                    <a:pt x="94966" y="24385"/>
                  </a:cubicBezTo>
                  <a:lnTo>
                    <a:pt x="81811" y="809"/>
                  </a:lnTo>
                  <a:cubicBezTo>
                    <a:pt x="81526" y="294"/>
                    <a:pt x="80988" y="1"/>
                    <a:pt x="80431"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7"/>
            <p:cNvSpPr/>
            <p:nvPr/>
          </p:nvSpPr>
          <p:spPr>
            <a:xfrm>
              <a:off x="4245400" y="3718800"/>
              <a:ext cx="715150" cy="879050"/>
            </a:xfrm>
            <a:custGeom>
              <a:avLst/>
              <a:gdLst/>
              <a:ahLst/>
              <a:cxnLst/>
              <a:rect l="l" t="t" r="r" b="b"/>
              <a:pathLst>
                <a:path w="28606" h="35162" extrusionOk="0">
                  <a:moveTo>
                    <a:pt x="26807" y="1"/>
                  </a:moveTo>
                  <a:cubicBezTo>
                    <a:pt x="26615" y="1"/>
                    <a:pt x="26420" y="36"/>
                    <a:pt x="26231" y="109"/>
                  </a:cubicBezTo>
                  <a:lnTo>
                    <a:pt x="17686" y="3496"/>
                  </a:lnTo>
                  <a:cubicBezTo>
                    <a:pt x="15671" y="4288"/>
                    <a:pt x="14018" y="5802"/>
                    <a:pt x="13040" y="7746"/>
                  </a:cubicBezTo>
                  <a:lnTo>
                    <a:pt x="397" y="32858"/>
                  </a:lnTo>
                  <a:cubicBezTo>
                    <a:pt x="1" y="33650"/>
                    <a:pt x="315" y="34593"/>
                    <a:pt x="1095" y="34989"/>
                  </a:cubicBezTo>
                  <a:cubicBezTo>
                    <a:pt x="1270" y="35082"/>
                    <a:pt x="1445" y="35129"/>
                    <a:pt x="1631" y="35152"/>
                  </a:cubicBezTo>
                  <a:cubicBezTo>
                    <a:pt x="1688" y="35158"/>
                    <a:pt x="1745" y="35161"/>
                    <a:pt x="1802" y="35161"/>
                  </a:cubicBezTo>
                  <a:cubicBezTo>
                    <a:pt x="2383" y="35161"/>
                    <a:pt x="2940" y="34842"/>
                    <a:pt x="3226" y="34290"/>
                  </a:cubicBezTo>
                  <a:lnTo>
                    <a:pt x="15869" y="9166"/>
                  </a:lnTo>
                  <a:cubicBezTo>
                    <a:pt x="16498" y="7921"/>
                    <a:pt x="17557" y="6954"/>
                    <a:pt x="18861" y="6442"/>
                  </a:cubicBezTo>
                  <a:lnTo>
                    <a:pt x="27395" y="3054"/>
                  </a:lnTo>
                  <a:cubicBezTo>
                    <a:pt x="28210" y="2740"/>
                    <a:pt x="28606" y="1820"/>
                    <a:pt x="28292" y="1005"/>
                  </a:cubicBezTo>
                  <a:cubicBezTo>
                    <a:pt x="28041" y="379"/>
                    <a:pt x="27441" y="1"/>
                    <a:pt x="26807" y="1"/>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7"/>
            <p:cNvSpPr/>
            <p:nvPr/>
          </p:nvSpPr>
          <p:spPr>
            <a:xfrm>
              <a:off x="4063200" y="2123425"/>
              <a:ext cx="2233325" cy="1736600"/>
            </a:xfrm>
            <a:custGeom>
              <a:avLst/>
              <a:gdLst/>
              <a:ahLst/>
              <a:cxnLst/>
              <a:rect l="l" t="t" r="r" b="b"/>
              <a:pathLst>
                <a:path w="89333" h="69464" extrusionOk="0">
                  <a:moveTo>
                    <a:pt x="87666" y="0"/>
                  </a:moveTo>
                  <a:cubicBezTo>
                    <a:pt x="87616" y="0"/>
                    <a:pt x="87566" y="2"/>
                    <a:pt x="87516" y="7"/>
                  </a:cubicBezTo>
                  <a:lnTo>
                    <a:pt x="70914" y="1684"/>
                  </a:lnTo>
                  <a:cubicBezTo>
                    <a:pt x="67491" y="2033"/>
                    <a:pt x="64615" y="4373"/>
                    <a:pt x="63591" y="7656"/>
                  </a:cubicBezTo>
                  <a:lnTo>
                    <a:pt x="45347" y="66042"/>
                  </a:lnTo>
                  <a:lnTo>
                    <a:pt x="2038" y="57346"/>
                  </a:lnTo>
                  <a:cubicBezTo>
                    <a:pt x="1932" y="57324"/>
                    <a:pt x="1826" y="57314"/>
                    <a:pt x="1722" y="57314"/>
                  </a:cubicBezTo>
                  <a:cubicBezTo>
                    <a:pt x="982" y="57314"/>
                    <a:pt x="329" y="57836"/>
                    <a:pt x="175" y="58591"/>
                  </a:cubicBezTo>
                  <a:cubicBezTo>
                    <a:pt x="1" y="59453"/>
                    <a:pt x="560" y="60280"/>
                    <a:pt x="1421" y="60454"/>
                  </a:cubicBezTo>
                  <a:lnTo>
                    <a:pt x="46128" y="69430"/>
                  </a:lnTo>
                  <a:cubicBezTo>
                    <a:pt x="46174" y="69442"/>
                    <a:pt x="46221" y="69442"/>
                    <a:pt x="46267" y="69454"/>
                  </a:cubicBezTo>
                  <a:cubicBezTo>
                    <a:pt x="46325" y="69460"/>
                    <a:pt x="46383" y="69463"/>
                    <a:pt x="46440" y="69463"/>
                  </a:cubicBezTo>
                  <a:cubicBezTo>
                    <a:pt x="47120" y="69463"/>
                    <a:pt x="47740" y="69024"/>
                    <a:pt x="47944" y="68348"/>
                  </a:cubicBezTo>
                  <a:lnTo>
                    <a:pt x="66618" y="8599"/>
                  </a:lnTo>
                  <a:cubicBezTo>
                    <a:pt x="67270" y="6539"/>
                    <a:pt x="69074" y="5060"/>
                    <a:pt x="71240" y="4839"/>
                  </a:cubicBezTo>
                  <a:lnTo>
                    <a:pt x="87830" y="3162"/>
                  </a:lnTo>
                  <a:cubicBezTo>
                    <a:pt x="88703" y="3069"/>
                    <a:pt x="89332" y="2301"/>
                    <a:pt x="89251" y="1428"/>
                  </a:cubicBezTo>
                  <a:cubicBezTo>
                    <a:pt x="89163" y="606"/>
                    <a:pt x="88466" y="0"/>
                    <a:pt x="87666" y="0"/>
                  </a:cubicBez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7"/>
            <p:cNvSpPr/>
            <p:nvPr/>
          </p:nvSpPr>
          <p:spPr>
            <a:xfrm>
              <a:off x="5899200" y="2093825"/>
              <a:ext cx="399350" cy="176475"/>
            </a:xfrm>
            <a:custGeom>
              <a:avLst/>
              <a:gdLst/>
              <a:ahLst/>
              <a:cxnLst/>
              <a:rect l="l" t="t" r="r" b="b"/>
              <a:pathLst>
                <a:path w="15974" h="7059" extrusionOk="0">
                  <a:moveTo>
                    <a:pt x="12930" y="0"/>
                  </a:moveTo>
                  <a:cubicBezTo>
                    <a:pt x="12832" y="0"/>
                    <a:pt x="12732" y="5"/>
                    <a:pt x="12632" y="15"/>
                  </a:cubicBezTo>
                  <a:lnTo>
                    <a:pt x="0" y="1284"/>
                  </a:lnTo>
                  <a:lnTo>
                    <a:pt x="291" y="4172"/>
                  </a:lnTo>
                  <a:lnTo>
                    <a:pt x="582" y="7059"/>
                  </a:lnTo>
                  <a:lnTo>
                    <a:pt x="13214" y="5790"/>
                  </a:lnTo>
                  <a:cubicBezTo>
                    <a:pt x="14809" y="5627"/>
                    <a:pt x="15974" y="4207"/>
                    <a:pt x="15811" y="2612"/>
                  </a:cubicBezTo>
                  <a:cubicBezTo>
                    <a:pt x="15658" y="1117"/>
                    <a:pt x="14400" y="0"/>
                    <a:pt x="12930" y="0"/>
                  </a:cubicBezTo>
                  <a:close/>
                </a:path>
              </a:pathLst>
            </a:custGeom>
            <a:solidFill>
              <a:srgbClr val="FD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7"/>
            <p:cNvSpPr/>
            <p:nvPr/>
          </p:nvSpPr>
          <p:spPr>
            <a:xfrm>
              <a:off x="3293950" y="4560475"/>
              <a:ext cx="441850" cy="419150"/>
            </a:xfrm>
            <a:custGeom>
              <a:avLst/>
              <a:gdLst/>
              <a:ahLst/>
              <a:cxnLst/>
              <a:rect l="l" t="t" r="r" b="b"/>
              <a:pathLst>
                <a:path w="17674" h="16766" extrusionOk="0">
                  <a:moveTo>
                    <a:pt x="8822" y="1"/>
                  </a:moveTo>
                  <a:cubicBezTo>
                    <a:pt x="4619" y="1"/>
                    <a:pt x="990" y="3173"/>
                    <a:pt x="513" y="7457"/>
                  </a:cubicBezTo>
                  <a:cubicBezTo>
                    <a:pt x="0" y="12056"/>
                    <a:pt x="3307" y="16201"/>
                    <a:pt x="7905" y="16713"/>
                  </a:cubicBezTo>
                  <a:cubicBezTo>
                    <a:pt x="8220" y="16748"/>
                    <a:pt x="8533" y="16765"/>
                    <a:pt x="8842" y="16765"/>
                  </a:cubicBezTo>
                  <a:cubicBezTo>
                    <a:pt x="13054" y="16765"/>
                    <a:pt x="16684" y="13593"/>
                    <a:pt x="17161" y="9309"/>
                  </a:cubicBezTo>
                  <a:cubicBezTo>
                    <a:pt x="17673" y="4710"/>
                    <a:pt x="14355" y="565"/>
                    <a:pt x="9757" y="53"/>
                  </a:cubicBezTo>
                  <a:cubicBezTo>
                    <a:pt x="9443" y="18"/>
                    <a:pt x="9131" y="1"/>
                    <a:pt x="8822" y="1"/>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7"/>
            <p:cNvSpPr/>
            <p:nvPr/>
          </p:nvSpPr>
          <p:spPr>
            <a:xfrm>
              <a:off x="3401050" y="4662100"/>
              <a:ext cx="227625" cy="215900"/>
            </a:xfrm>
            <a:custGeom>
              <a:avLst/>
              <a:gdLst/>
              <a:ahLst/>
              <a:cxnLst/>
              <a:rect l="l" t="t" r="r" b="b"/>
              <a:pathLst>
                <a:path w="9105" h="8636" extrusionOk="0">
                  <a:moveTo>
                    <a:pt x="4541" y="0"/>
                  </a:moveTo>
                  <a:cubicBezTo>
                    <a:pt x="2369" y="0"/>
                    <a:pt x="506" y="1635"/>
                    <a:pt x="257" y="3835"/>
                  </a:cubicBezTo>
                  <a:cubicBezTo>
                    <a:pt x="1" y="6210"/>
                    <a:pt x="1700" y="8340"/>
                    <a:pt x="4075" y="8608"/>
                  </a:cubicBezTo>
                  <a:cubicBezTo>
                    <a:pt x="4240" y="8627"/>
                    <a:pt x="4403" y="8636"/>
                    <a:pt x="4565" y="8636"/>
                  </a:cubicBezTo>
                  <a:cubicBezTo>
                    <a:pt x="6737" y="8636"/>
                    <a:pt x="8600" y="7000"/>
                    <a:pt x="8849" y="4790"/>
                  </a:cubicBezTo>
                  <a:cubicBezTo>
                    <a:pt x="9105" y="2426"/>
                    <a:pt x="7393" y="296"/>
                    <a:pt x="5030" y="28"/>
                  </a:cubicBezTo>
                  <a:cubicBezTo>
                    <a:pt x="4866" y="9"/>
                    <a:pt x="4702" y="0"/>
                    <a:pt x="4541" y="0"/>
                  </a:cubicBez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7"/>
            <p:cNvSpPr/>
            <p:nvPr/>
          </p:nvSpPr>
          <p:spPr>
            <a:xfrm>
              <a:off x="3368750" y="4496000"/>
              <a:ext cx="329200" cy="67275"/>
            </a:xfrm>
            <a:custGeom>
              <a:avLst/>
              <a:gdLst/>
              <a:ahLst/>
              <a:cxnLst/>
              <a:rect l="l" t="t" r="r" b="b"/>
              <a:pathLst>
                <a:path w="13168" h="2691" extrusionOk="0">
                  <a:moveTo>
                    <a:pt x="140" y="1"/>
                  </a:moveTo>
                  <a:lnTo>
                    <a:pt x="0" y="1246"/>
                  </a:lnTo>
                  <a:lnTo>
                    <a:pt x="13028" y="2690"/>
                  </a:lnTo>
                  <a:lnTo>
                    <a:pt x="13168" y="1444"/>
                  </a:lnTo>
                  <a:lnTo>
                    <a:pt x="140" y="1"/>
                  </a:lnTo>
                  <a:close/>
                </a:path>
              </a:pathLst>
            </a:custGeom>
            <a:solidFill>
              <a:srgbClr val="888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7"/>
            <p:cNvSpPr/>
            <p:nvPr/>
          </p:nvSpPr>
          <p:spPr>
            <a:xfrm>
              <a:off x="3436575" y="4534725"/>
              <a:ext cx="189775" cy="231875"/>
            </a:xfrm>
            <a:custGeom>
              <a:avLst/>
              <a:gdLst/>
              <a:ahLst/>
              <a:cxnLst/>
              <a:rect l="l" t="t" r="r" b="b"/>
              <a:pathLst>
                <a:path w="7591" h="9275" extrusionOk="0">
                  <a:moveTo>
                    <a:pt x="0" y="0"/>
                  </a:moveTo>
                  <a:cubicBezTo>
                    <a:pt x="0" y="0"/>
                    <a:pt x="233" y="8976"/>
                    <a:pt x="2817" y="9267"/>
                  </a:cubicBezTo>
                  <a:cubicBezTo>
                    <a:pt x="2858" y="9272"/>
                    <a:pt x="2899" y="9274"/>
                    <a:pt x="2939" y="9274"/>
                  </a:cubicBezTo>
                  <a:cubicBezTo>
                    <a:pt x="5459" y="9274"/>
                    <a:pt x="7591" y="838"/>
                    <a:pt x="7591" y="838"/>
                  </a:cubicBezTo>
                  <a:lnTo>
                    <a:pt x="0" y="0"/>
                  </a:ln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7"/>
            <p:cNvSpPr/>
            <p:nvPr/>
          </p:nvSpPr>
          <p:spPr>
            <a:xfrm>
              <a:off x="4973050" y="4747325"/>
              <a:ext cx="442150" cy="418850"/>
            </a:xfrm>
            <a:custGeom>
              <a:avLst/>
              <a:gdLst/>
              <a:ahLst/>
              <a:cxnLst/>
              <a:rect l="l" t="t" r="r" b="b"/>
              <a:pathLst>
                <a:path w="17686" h="16754" extrusionOk="0">
                  <a:moveTo>
                    <a:pt x="8829" y="1"/>
                  </a:moveTo>
                  <a:cubicBezTo>
                    <a:pt x="4618" y="1"/>
                    <a:pt x="990" y="3163"/>
                    <a:pt x="513" y="7446"/>
                  </a:cubicBezTo>
                  <a:cubicBezTo>
                    <a:pt x="1" y="12045"/>
                    <a:pt x="3319" y="16190"/>
                    <a:pt x="7917" y="16702"/>
                  </a:cubicBezTo>
                  <a:cubicBezTo>
                    <a:pt x="8232" y="16737"/>
                    <a:pt x="8545" y="16754"/>
                    <a:pt x="8854" y="16754"/>
                  </a:cubicBezTo>
                  <a:cubicBezTo>
                    <a:pt x="13066" y="16754"/>
                    <a:pt x="16696" y="13581"/>
                    <a:pt x="17173" y="9297"/>
                  </a:cubicBezTo>
                  <a:cubicBezTo>
                    <a:pt x="17685" y="4699"/>
                    <a:pt x="14367" y="566"/>
                    <a:pt x="9768" y="53"/>
                  </a:cubicBezTo>
                  <a:cubicBezTo>
                    <a:pt x="9453" y="18"/>
                    <a:pt x="9139" y="1"/>
                    <a:pt x="8829" y="1"/>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7"/>
            <p:cNvSpPr/>
            <p:nvPr/>
          </p:nvSpPr>
          <p:spPr>
            <a:xfrm>
              <a:off x="5080150" y="4848700"/>
              <a:ext cx="227925" cy="215875"/>
            </a:xfrm>
            <a:custGeom>
              <a:avLst/>
              <a:gdLst/>
              <a:ahLst/>
              <a:cxnLst/>
              <a:rect l="l" t="t" r="r" b="b"/>
              <a:pathLst>
                <a:path w="9117" h="8635" extrusionOk="0">
                  <a:moveTo>
                    <a:pt x="4559" y="1"/>
                  </a:moveTo>
                  <a:cubicBezTo>
                    <a:pt x="2390" y="1"/>
                    <a:pt x="519" y="1629"/>
                    <a:pt x="269" y="3845"/>
                  </a:cubicBezTo>
                  <a:cubicBezTo>
                    <a:pt x="1" y="6220"/>
                    <a:pt x="1712" y="8351"/>
                    <a:pt x="4087" y="8607"/>
                  </a:cubicBezTo>
                  <a:cubicBezTo>
                    <a:pt x="4251" y="8625"/>
                    <a:pt x="4414" y="8635"/>
                    <a:pt x="4575" y="8635"/>
                  </a:cubicBezTo>
                  <a:cubicBezTo>
                    <a:pt x="6737" y="8635"/>
                    <a:pt x="8600" y="7000"/>
                    <a:pt x="8849" y="4800"/>
                  </a:cubicBezTo>
                  <a:cubicBezTo>
                    <a:pt x="9117" y="2425"/>
                    <a:pt x="7405" y="294"/>
                    <a:pt x="5030" y="27"/>
                  </a:cubicBezTo>
                  <a:cubicBezTo>
                    <a:pt x="4872" y="9"/>
                    <a:pt x="4715" y="1"/>
                    <a:pt x="4559" y="1"/>
                  </a:cubicBezTo>
                  <a:close/>
                </a:path>
              </a:pathLst>
            </a:custGeom>
            <a:solidFill>
              <a:srgbClr val="FE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7"/>
            <p:cNvSpPr/>
            <p:nvPr/>
          </p:nvSpPr>
          <p:spPr>
            <a:xfrm>
              <a:off x="5047850" y="4682575"/>
              <a:ext cx="329225" cy="67550"/>
            </a:xfrm>
            <a:custGeom>
              <a:avLst/>
              <a:gdLst/>
              <a:ahLst/>
              <a:cxnLst/>
              <a:rect l="l" t="t" r="r" b="b"/>
              <a:pathLst>
                <a:path w="13169" h="2702" extrusionOk="0">
                  <a:moveTo>
                    <a:pt x="140" y="0"/>
                  </a:moveTo>
                  <a:lnTo>
                    <a:pt x="1" y="1246"/>
                  </a:lnTo>
                  <a:lnTo>
                    <a:pt x="13028" y="2701"/>
                  </a:lnTo>
                  <a:lnTo>
                    <a:pt x="13168" y="1456"/>
                  </a:lnTo>
                  <a:lnTo>
                    <a:pt x="140" y="0"/>
                  </a:lnTo>
                  <a:close/>
                </a:path>
              </a:pathLst>
            </a:custGeom>
            <a:solidFill>
              <a:srgbClr val="888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7"/>
            <p:cNvSpPr/>
            <p:nvPr/>
          </p:nvSpPr>
          <p:spPr>
            <a:xfrm>
              <a:off x="5115950" y="4721275"/>
              <a:ext cx="189800" cy="231900"/>
            </a:xfrm>
            <a:custGeom>
              <a:avLst/>
              <a:gdLst/>
              <a:ahLst/>
              <a:cxnLst/>
              <a:rect l="l" t="t" r="r" b="b"/>
              <a:pathLst>
                <a:path w="7592" h="9276" extrusionOk="0">
                  <a:moveTo>
                    <a:pt x="1" y="1"/>
                  </a:moveTo>
                  <a:cubicBezTo>
                    <a:pt x="1" y="1"/>
                    <a:pt x="234" y="8989"/>
                    <a:pt x="2807" y="9268"/>
                  </a:cubicBezTo>
                  <a:cubicBezTo>
                    <a:pt x="2849" y="9273"/>
                    <a:pt x="2892" y="9275"/>
                    <a:pt x="2934" y="9275"/>
                  </a:cubicBezTo>
                  <a:cubicBezTo>
                    <a:pt x="5463" y="9275"/>
                    <a:pt x="7592" y="851"/>
                    <a:pt x="7592" y="851"/>
                  </a:cubicBezTo>
                  <a:lnTo>
                    <a:pt x="1" y="1"/>
                  </a:lnTo>
                  <a:close/>
                </a:path>
              </a:pathLst>
            </a:custGeom>
            <a:solidFill>
              <a:srgbClr val="D5D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47"/>
          <p:cNvSpPr/>
          <p:nvPr/>
        </p:nvSpPr>
        <p:spPr>
          <a:xfrm rot="10800000" flipH="1">
            <a:off x="679860" y="2821250"/>
            <a:ext cx="86425" cy="231474"/>
          </a:xfrm>
          <a:custGeom>
            <a:avLst/>
            <a:gdLst/>
            <a:ahLst/>
            <a:cxnLst/>
            <a:rect l="l" t="t" r="r" b="b"/>
            <a:pathLst>
              <a:path w="4856" h="13006" extrusionOk="0">
                <a:moveTo>
                  <a:pt x="2434" y="1"/>
                </a:moveTo>
                <a:lnTo>
                  <a:pt x="0" y="6509"/>
                </a:lnTo>
                <a:lnTo>
                  <a:pt x="2434" y="13005"/>
                </a:lnTo>
                <a:lnTo>
                  <a:pt x="4855" y="6509"/>
                </a:lnTo>
                <a:lnTo>
                  <a:pt x="24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7"/>
          <p:cNvSpPr/>
          <p:nvPr/>
        </p:nvSpPr>
        <p:spPr>
          <a:xfrm rot="10800000" flipH="1">
            <a:off x="533563" y="3029499"/>
            <a:ext cx="70051" cy="54514"/>
          </a:xfrm>
          <a:custGeom>
            <a:avLst/>
            <a:gdLst/>
            <a:ahLst/>
            <a:cxnLst/>
            <a:rect l="l" t="t" r="r" b="b"/>
            <a:pathLst>
              <a:path w="3936" h="3063" extrusionOk="0">
                <a:moveTo>
                  <a:pt x="1968" y="1"/>
                </a:moveTo>
                <a:cubicBezTo>
                  <a:pt x="1" y="1"/>
                  <a:pt x="1" y="3063"/>
                  <a:pt x="1968" y="3063"/>
                </a:cubicBezTo>
                <a:cubicBezTo>
                  <a:pt x="3936" y="3063"/>
                  <a:pt x="3936" y="1"/>
                  <a:pt x="1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7"/>
          <p:cNvSpPr/>
          <p:nvPr/>
        </p:nvSpPr>
        <p:spPr>
          <a:xfrm rot="10800000" flipH="1">
            <a:off x="850808" y="3067622"/>
            <a:ext cx="42073" cy="32552"/>
          </a:xfrm>
          <a:custGeom>
            <a:avLst/>
            <a:gdLst/>
            <a:ahLst/>
            <a:cxnLst/>
            <a:rect l="l" t="t" r="r" b="b"/>
            <a:pathLst>
              <a:path w="2364" h="1829" extrusionOk="0">
                <a:moveTo>
                  <a:pt x="1176" y="1"/>
                </a:moveTo>
                <a:cubicBezTo>
                  <a:pt x="0" y="1"/>
                  <a:pt x="0" y="1829"/>
                  <a:pt x="1176" y="1829"/>
                </a:cubicBezTo>
                <a:cubicBezTo>
                  <a:pt x="2364" y="1829"/>
                  <a:pt x="2364" y="1"/>
                  <a:pt x="1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7"/>
          <p:cNvSpPr/>
          <p:nvPr/>
        </p:nvSpPr>
        <p:spPr>
          <a:xfrm rot="10800000" flipH="1">
            <a:off x="754451" y="3171632"/>
            <a:ext cx="42073" cy="32765"/>
          </a:xfrm>
          <a:custGeom>
            <a:avLst/>
            <a:gdLst/>
            <a:ahLst/>
            <a:cxnLst/>
            <a:rect l="l" t="t" r="r" b="b"/>
            <a:pathLst>
              <a:path w="2364" h="1841" extrusionOk="0">
                <a:moveTo>
                  <a:pt x="1188" y="1"/>
                </a:moveTo>
                <a:cubicBezTo>
                  <a:pt x="0" y="1"/>
                  <a:pt x="0" y="1840"/>
                  <a:pt x="1188" y="1840"/>
                </a:cubicBezTo>
                <a:cubicBezTo>
                  <a:pt x="2364" y="1840"/>
                  <a:pt x="2364" y="1"/>
                  <a:pt x="1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7"/>
          <p:cNvSpPr/>
          <p:nvPr/>
        </p:nvSpPr>
        <p:spPr>
          <a:xfrm rot="10800000" flipH="1">
            <a:off x="565065" y="3188006"/>
            <a:ext cx="42073" cy="32765"/>
          </a:xfrm>
          <a:custGeom>
            <a:avLst/>
            <a:gdLst/>
            <a:ahLst/>
            <a:cxnLst/>
            <a:rect l="l" t="t" r="r" b="b"/>
            <a:pathLst>
              <a:path w="2364" h="1841" extrusionOk="0">
                <a:moveTo>
                  <a:pt x="1176" y="1"/>
                </a:moveTo>
                <a:cubicBezTo>
                  <a:pt x="0" y="1"/>
                  <a:pt x="0" y="1840"/>
                  <a:pt x="1176" y="1840"/>
                </a:cubicBezTo>
                <a:cubicBezTo>
                  <a:pt x="2364" y="1840"/>
                  <a:pt x="2364" y="1"/>
                  <a:pt x="1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7"/>
          <p:cNvSpPr/>
          <p:nvPr/>
        </p:nvSpPr>
        <p:spPr>
          <a:xfrm>
            <a:off x="6631160" y="4071705"/>
            <a:ext cx="2643100" cy="1167500"/>
          </a:xfrm>
          <a:custGeom>
            <a:avLst/>
            <a:gdLst/>
            <a:ahLst/>
            <a:cxnLst/>
            <a:rect l="l" t="t" r="r" b="b"/>
            <a:pathLst>
              <a:path w="105724" h="46700" extrusionOk="0">
                <a:moveTo>
                  <a:pt x="105724" y="1724"/>
                </a:moveTo>
                <a:cubicBezTo>
                  <a:pt x="94770" y="1724"/>
                  <a:pt x="83496" y="-1571"/>
                  <a:pt x="72869" y="1086"/>
                </a:cubicBezTo>
                <a:cubicBezTo>
                  <a:pt x="69948" y="1816"/>
                  <a:pt x="68938" y="5656"/>
                  <a:pt x="66809" y="7785"/>
                </a:cubicBezTo>
                <a:cubicBezTo>
                  <a:pt x="64098" y="10496"/>
                  <a:pt x="59784" y="11294"/>
                  <a:pt x="55964" y="11612"/>
                </a:cubicBezTo>
                <a:cubicBezTo>
                  <a:pt x="46019" y="12441"/>
                  <a:pt x="36746" y="2437"/>
                  <a:pt x="26937" y="4276"/>
                </a:cubicBezTo>
                <a:cubicBezTo>
                  <a:pt x="14148" y="6674"/>
                  <a:pt x="2471" y="19863"/>
                  <a:pt x="143" y="32665"/>
                </a:cubicBezTo>
                <a:cubicBezTo>
                  <a:pt x="-1800" y="43354"/>
                  <a:pt x="21941" y="32927"/>
                  <a:pt x="32678" y="34579"/>
                </a:cubicBezTo>
                <a:cubicBezTo>
                  <a:pt x="38252" y="35436"/>
                  <a:pt x="42697" y="41350"/>
                  <a:pt x="44480" y="46700"/>
                </a:cubicBezTo>
              </a:path>
            </a:pathLst>
          </a:custGeom>
          <a:noFill/>
          <a:ln w="9525" cap="flat" cmpd="sng">
            <a:solidFill>
              <a:schemeClr val="accent1"/>
            </a:solidFill>
            <a:prstDash val="lgDash"/>
            <a:round/>
            <a:headEnd type="none" w="med" len="med"/>
            <a:tailEnd type="none" w="med" len="med"/>
          </a:ln>
        </p:spPr>
      </p:sp>
      <p:sp>
        <p:nvSpPr>
          <p:cNvPr id="735" name="Google Shape;735;p47"/>
          <p:cNvSpPr/>
          <p:nvPr/>
        </p:nvSpPr>
        <p:spPr>
          <a:xfrm>
            <a:off x="2743200" y="4363078"/>
            <a:ext cx="3022300" cy="916000"/>
          </a:xfrm>
          <a:custGeom>
            <a:avLst/>
            <a:gdLst/>
            <a:ahLst/>
            <a:cxnLst/>
            <a:rect l="l" t="t" r="r" b="b"/>
            <a:pathLst>
              <a:path w="120892" h="36640" extrusionOk="0">
                <a:moveTo>
                  <a:pt x="0" y="36640"/>
                </a:moveTo>
                <a:cubicBezTo>
                  <a:pt x="12056" y="22862"/>
                  <a:pt x="29645" y="13737"/>
                  <a:pt x="47209" y="8570"/>
                </a:cubicBezTo>
                <a:cubicBezTo>
                  <a:pt x="54092" y="6545"/>
                  <a:pt x="61521" y="7301"/>
                  <a:pt x="68580" y="6018"/>
                </a:cubicBezTo>
                <a:cubicBezTo>
                  <a:pt x="75736" y="4717"/>
                  <a:pt x="82532" y="-1302"/>
                  <a:pt x="89632" y="276"/>
                </a:cubicBezTo>
                <a:cubicBezTo>
                  <a:pt x="93449" y="1124"/>
                  <a:pt x="95551" y="5464"/>
                  <a:pt x="97926" y="8570"/>
                </a:cubicBezTo>
                <a:cubicBezTo>
                  <a:pt x="101724" y="13536"/>
                  <a:pt x="106364" y="17802"/>
                  <a:pt x="110366" y="22605"/>
                </a:cubicBezTo>
                <a:cubicBezTo>
                  <a:pt x="113792" y="26716"/>
                  <a:pt x="115815" y="33034"/>
                  <a:pt x="120892" y="34726"/>
                </a:cubicBezTo>
              </a:path>
            </a:pathLst>
          </a:custGeom>
          <a:noFill/>
          <a:ln w="9525" cap="flat" cmpd="sng">
            <a:solidFill>
              <a:schemeClr val="accent1"/>
            </a:solidFill>
            <a:prstDash val="lgDash"/>
            <a:round/>
            <a:headEnd type="none" w="med" len="med"/>
            <a:tailEnd type="none" w="med" len="med"/>
          </a:ln>
        </p:spPr>
      </p:sp>
      <p:sp>
        <p:nvSpPr>
          <p:cNvPr id="736" name="Google Shape;736;p47"/>
          <p:cNvSpPr/>
          <p:nvPr/>
        </p:nvSpPr>
        <p:spPr>
          <a:xfrm>
            <a:off x="5063750" y="-39875"/>
            <a:ext cx="4162650" cy="1969000"/>
          </a:xfrm>
          <a:custGeom>
            <a:avLst/>
            <a:gdLst/>
            <a:ahLst/>
            <a:cxnLst/>
            <a:rect l="l" t="t" r="r" b="b"/>
            <a:pathLst>
              <a:path w="166506" h="78760" extrusionOk="0">
                <a:moveTo>
                  <a:pt x="0" y="0"/>
                </a:moveTo>
                <a:cubicBezTo>
                  <a:pt x="0" y="12422"/>
                  <a:pt x="10552" y="29760"/>
                  <a:pt x="22967" y="29346"/>
                </a:cubicBezTo>
                <a:cubicBezTo>
                  <a:pt x="39273" y="28802"/>
                  <a:pt x="58255" y="13054"/>
                  <a:pt x="71451" y="22647"/>
                </a:cubicBezTo>
                <a:cubicBezTo>
                  <a:pt x="81429" y="29901"/>
                  <a:pt x="81222" y="49452"/>
                  <a:pt x="93141" y="52631"/>
                </a:cubicBezTo>
                <a:cubicBezTo>
                  <a:pt x="103012" y="55264"/>
                  <a:pt x="113712" y="53183"/>
                  <a:pt x="123763" y="51355"/>
                </a:cubicBezTo>
                <a:cubicBezTo>
                  <a:pt x="130144" y="50195"/>
                  <a:pt x="139366" y="46139"/>
                  <a:pt x="143221" y="51355"/>
                </a:cubicBezTo>
                <a:cubicBezTo>
                  <a:pt x="147869" y="57644"/>
                  <a:pt x="144508" y="67328"/>
                  <a:pt x="148005" y="74322"/>
                </a:cubicBezTo>
                <a:cubicBezTo>
                  <a:pt x="150770" y="79851"/>
                  <a:pt x="162135" y="79969"/>
                  <a:pt x="166506" y="75598"/>
                </a:cubicBezTo>
              </a:path>
            </a:pathLst>
          </a:custGeom>
          <a:noFill/>
          <a:ln w="9525" cap="flat" cmpd="sng">
            <a:solidFill>
              <a:schemeClr val="accent1"/>
            </a:solidFill>
            <a:prstDash val="lgDash"/>
            <a:round/>
            <a:headEnd type="none" w="med" len="med"/>
            <a:tailEnd type="none" w="med" len="med"/>
          </a:ln>
        </p:spPr>
      </p:sp>
      <p:sp>
        <p:nvSpPr>
          <p:cNvPr id="8" name="TextBox 7">
            <a:extLst>
              <a:ext uri="{FF2B5EF4-FFF2-40B4-BE49-F238E27FC236}">
                <a16:creationId xmlns:a16="http://schemas.microsoft.com/office/drawing/2014/main" id="{22D06503-2B3F-A773-9691-BABE735FA3E0}"/>
              </a:ext>
            </a:extLst>
          </p:cNvPr>
          <p:cNvSpPr txBox="1"/>
          <p:nvPr/>
        </p:nvSpPr>
        <p:spPr>
          <a:xfrm>
            <a:off x="3150127" y="2167408"/>
            <a:ext cx="5741265" cy="658835"/>
          </a:xfrm>
          <a:prstGeom prst="rect">
            <a:avLst/>
          </a:prstGeom>
          <a:noFill/>
        </p:spPr>
        <p:txBody>
          <a:bodyPr wrap="square">
            <a:spAutoFit/>
          </a:bodyPr>
          <a:lstStyle/>
          <a:p>
            <a:pPr marL="0" marR="0" algn="just">
              <a:lnSpc>
                <a:spcPct val="150000"/>
              </a:lnSpc>
              <a:spcBef>
                <a:spcPts val="300"/>
              </a:spcBef>
              <a:spcAft>
                <a:spcPts val="300"/>
              </a:spcAft>
            </a:pPr>
            <a:r>
              <a:rPr lang="en-US" sz="2800" b="1">
                <a:solidFill>
                  <a:schemeClr val="bg1"/>
                </a:solidFill>
                <a:effectLst/>
                <a:latin typeface="+mj-lt"/>
                <a:ea typeface="Times New Roman" panose="02020603050405020304" pitchFamily="18" charset="0"/>
              </a:rPr>
              <a:t>Khái niệm trao đổi chất ở tế bào</a:t>
            </a:r>
            <a:endParaRPr lang="en-US" sz="2800">
              <a:solidFill>
                <a:schemeClr val="bg1"/>
              </a:solidFill>
              <a:effectLst/>
              <a:latin typeface="+mj-lt"/>
              <a:ea typeface="Times New Roman" panose="02020603050405020304" pitchFamily="18"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6"/>
          <p:cNvSpPr/>
          <p:nvPr/>
        </p:nvSpPr>
        <p:spPr>
          <a:xfrm>
            <a:off x="544160" y="271629"/>
            <a:ext cx="8097860" cy="999873"/>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91425" tIns="91425" rIns="91425" bIns="91425" anchor="ctr" anchorCtr="0">
            <a:noAutofit/>
          </a:bodyPr>
          <a:lstStyle/>
          <a:p>
            <a:pPr marL="0" marR="0" algn="ctr">
              <a:lnSpc>
                <a:spcPct val="150000"/>
              </a:lnSpc>
              <a:spcBef>
                <a:spcPts val="300"/>
              </a:spcBef>
              <a:spcAft>
                <a:spcPts val="300"/>
              </a:spcAft>
            </a:pPr>
            <a:r>
              <a:rPr lang="en-US" sz="2200" dirty="0" err="1">
                <a:solidFill>
                  <a:schemeClr val="bg1"/>
                </a:solidFill>
                <a:effectLst/>
                <a:latin typeface="+mj-lt"/>
                <a:ea typeface="Times New Roman" panose="02020603050405020304" pitchFamily="18" charset="0"/>
              </a:rPr>
              <a:t>Đọc</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thông</a:t>
            </a:r>
            <a:r>
              <a:rPr lang="en-US" sz="2200" dirty="0">
                <a:solidFill>
                  <a:schemeClr val="bg1"/>
                </a:solidFill>
                <a:effectLst/>
                <a:latin typeface="+mj-lt"/>
                <a:ea typeface="Times New Roman" panose="02020603050405020304" pitchFamily="18" charset="0"/>
              </a:rPr>
              <a:t> tin </a:t>
            </a:r>
            <a:r>
              <a:rPr lang="en-US" sz="2200" dirty="0" err="1">
                <a:solidFill>
                  <a:schemeClr val="bg1"/>
                </a:solidFill>
                <a:effectLst/>
                <a:latin typeface="+mj-lt"/>
                <a:ea typeface="Times New Roman" panose="02020603050405020304" pitchFamily="18" charset="0"/>
              </a:rPr>
              <a:t>mục</a:t>
            </a:r>
            <a:r>
              <a:rPr lang="en-US" sz="2200" dirty="0">
                <a:solidFill>
                  <a:schemeClr val="bg1"/>
                </a:solidFill>
                <a:effectLst/>
                <a:latin typeface="+mj-lt"/>
                <a:ea typeface="Times New Roman" panose="02020603050405020304" pitchFamily="18" charset="0"/>
              </a:rPr>
              <a:t> I (SGK tr.55) </a:t>
            </a:r>
            <a:r>
              <a:rPr lang="en-US" sz="2200" dirty="0" err="1">
                <a:solidFill>
                  <a:schemeClr val="bg1"/>
                </a:solidFill>
                <a:effectLst/>
                <a:latin typeface="+mj-lt"/>
                <a:ea typeface="Times New Roman" panose="02020603050405020304" pitchFamily="18" charset="0"/>
              </a:rPr>
              <a:t>để</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tìm</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hiểu</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khái</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niệm</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trao</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đổi</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chất</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ở</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tế</a:t>
            </a:r>
            <a:r>
              <a:rPr lang="en-US" sz="2200" dirty="0">
                <a:solidFill>
                  <a:schemeClr val="bg1"/>
                </a:solidFill>
                <a:effectLst/>
                <a:latin typeface="+mj-lt"/>
                <a:ea typeface="Times New Roman" panose="02020603050405020304" pitchFamily="18" charset="0"/>
              </a:rPr>
              <a:t> </a:t>
            </a:r>
            <a:r>
              <a:rPr lang="en-US" sz="2200" dirty="0" err="1">
                <a:solidFill>
                  <a:schemeClr val="bg1"/>
                </a:solidFill>
                <a:effectLst/>
                <a:latin typeface="+mj-lt"/>
                <a:ea typeface="Times New Roman" panose="02020603050405020304" pitchFamily="18" charset="0"/>
              </a:rPr>
              <a:t>bào</a:t>
            </a:r>
            <a:r>
              <a:rPr lang="en-US" sz="2200" dirty="0">
                <a:solidFill>
                  <a:schemeClr val="bg1"/>
                </a:solidFill>
                <a:effectLst/>
                <a:latin typeface="+mj-lt"/>
                <a:ea typeface="Times New Roman" panose="02020603050405020304" pitchFamily="18" charset="0"/>
              </a:rPr>
              <a:t>.</a:t>
            </a:r>
          </a:p>
        </p:txBody>
      </p:sp>
      <p:sp>
        <p:nvSpPr>
          <p:cNvPr id="609" name="Google Shape;609;p46"/>
          <p:cNvSpPr/>
          <p:nvPr/>
        </p:nvSpPr>
        <p:spPr>
          <a:xfrm>
            <a:off x="8702892" y="2329063"/>
            <a:ext cx="47185" cy="36502"/>
          </a:xfrm>
          <a:custGeom>
            <a:avLst/>
            <a:gdLst/>
            <a:ahLst/>
            <a:cxnLst/>
            <a:rect l="l" t="t" r="r" b="b"/>
            <a:pathLst>
              <a:path w="2364" h="1829" extrusionOk="0">
                <a:moveTo>
                  <a:pt x="1176" y="1"/>
                </a:moveTo>
                <a:cubicBezTo>
                  <a:pt x="0" y="1"/>
                  <a:pt x="0" y="1829"/>
                  <a:pt x="1176" y="1829"/>
                </a:cubicBezTo>
                <a:cubicBezTo>
                  <a:pt x="2364" y="1829"/>
                  <a:pt x="2364"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6"/>
          <p:cNvSpPr/>
          <p:nvPr/>
        </p:nvSpPr>
        <p:spPr>
          <a:xfrm>
            <a:off x="8594835" y="2212187"/>
            <a:ext cx="47185" cy="36742"/>
          </a:xfrm>
          <a:custGeom>
            <a:avLst/>
            <a:gdLst/>
            <a:ahLst/>
            <a:cxnLst/>
            <a:rect l="l" t="t" r="r" b="b"/>
            <a:pathLst>
              <a:path w="2364" h="1841" extrusionOk="0">
                <a:moveTo>
                  <a:pt x="1188" y="1"/>
                </a:moveTo>
                <a:cubicBezTo>
                  <a:pt x="0" y="1"/>
                  <a:pt x="0" y="1840"/>
                  <a:pt x="1188" y="1840"/>
                </a:cubicBezTo>
                <a:cubicBezTo>
                  <a:pt x="2364" y="1840"/>
                  <a:pt x="2364" y="1"/>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46"/>
          <p:cNvGrpSpPr/>
          <p:nvPr/>
        </p:nvGrpSpPr>
        <p:grpSpPr>
          <a:xfrm>
            <a:off x="8347125" y="2193825"/>
            <a:ext cx="260988" cy="448014"/>
            <a:chOff x="8347125" y="2193825"/>
            <a:chExt cx="260988" cy="448014"/>
          </a:xfrm>
        </p:grpSpPr>
        <p:sp>
          <p:nvSpPr>
            <p:cNvPr id="613" name="Google Shape;613;p46"/>
            <p:cNvSpPr/>
            <p:nvPr/>
          </p:nvSpPr>
          <p:spPr>
            <a:xfrm>
              <a:off x="8511187" y="2382272"/>
              <a:ext cx="96926" cy="259567"/>
            </a:xfrm>
            <a:custGeom>
              <a:avLst/>
              <a:gdLst/>
              <a:ahLst/>
              <a:cxnLst/>
              <a:rect l="l" t="t" r="r" b="b"/>
              <a:pathLst>
                <a:path w="4856" h="13006" extrusionOk="0">
                  <a:moveTo>
                    <a:pt x="2434" y="1"/>
                  </a:moveTo>
                  <a:lnTo>
                    <a:pt x="0" y="6509"/>
                  </a:lnTo>
                  <a:lnTo>
                    <a:pt x="2434" y="13005"/>
                  </a:lnTo>
                  <a:lnTo>
                    <a:pt x="4855" y="6509"/>
                  </a:lnTo>
                  <a:lnTo>
                    <a:pt x="2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6"/>
            <p:cNvSpPr/>
            <p:nvPr/>
          </p:nvSpPr>
          <p:spPr>
            <a:xfrm>
              <a:off x="8347125" y="2347185"/>
              <a:ext cx="78563" cy="61130"/>
            </a:xfrm>
            <a:custGeom>
              <a:avLst/>
              <a:gdLst/>
              <a:ahLst/>
              <a:cxnLst/>
              <a:rect l="l" t="t" r="r" b="b"/>
              <a:pathLst>
                <a:path w="3936" h="3063" extrusionOk="0">
                  <a:moveTo>
                    <a:pt x="1968" y="1"/>
                  </a:moveTo>
                  <a:cubicBezTo>
                    <a:pt x="1" y="1"/>
                    <a:pt x="1" y="3063"/>
                    <a:pt x="1968" y="3063"/>
                  </a:cubicBezTo>
                  <a:cubicBezTo>
                    <a:pt x="3936" y="3063"/>
                    <a:pt x="3936" y="1"/>
                    <a:pt x="1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6"/>
            <p:cNvSpPr/>
            <p:nvPr/>
          </p:nvSpPr>
          <p:spPr>
            <a:xfrm>
              <a:off x="8382452" y="2193825"/>
              <a:ext cx="47185" cy="36742"/>
            </a:xfrm>
            <a:custGeom>
              <a:avLst/>
              <a:gdLst/>
              <a:ahLst/>
              <a:cxnLst/>
              <a:rect l="l" t="t" r="r" b="b"/>
              <a:pathLst>
                <a:path w="2364" h="1841" extrusionOk="0">
                  <a:moveTo>
                    <a:pt x="1176" y="1"/>
                  </a:moveTo>
                  <a:cubicBezTo>
                    <a:pt x="0" y="1"/>
                    <a:pt x="0" y="1840"/>
                    <a:pt x="1176" y="1840"/>
                  </a:cubicBezTo>
                  <a:cubicBezTo>
                    <a:pt x="2364" y="1840"/>
                    <a:pt x="2364"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46"/>
          <p:cNvSpPr/>
          <p:nvPr/>
        </p:nvSpPr>
        <p:spPr>
          <a:xfrm>
            <a:off x="-239225" y="3012995"/>
            <a:ext cx="3701675" cy="2218225"/>
          </a:xfrm>
          <a:custGeom>
            <a:avLst/>
            <a:gdLst/>
            <a:ahLst/>
            <a:cxnLst/>
            <a:rect l="l" t="t" r="r" b="b"/>
            <a:pathLst>
              <a:path w="148067" h="88729" extrusionOk="0">
                <a:moveTo>
                  <a:pt x="0" y="53"/>
                </a:moveTo>
                <a:cubicBezTo>
                  <a:pt x="6966" y="53"/>
                  <a:pt x="15915" y="-798"/>
                  <a:pt x="20414" y="4519"/>
                </a:cubicBezTo>
                <a:cubicBezTo>
                  <a:pt x="29106" y="14792"/>
                  <a:pt x="25949" y="35964"/>
                  <a:pt x="38596" y="40563"/>
                </a:cubicBezTo>
                <a:cubicBezTo>
                  <a:pt x="49267" y="44443"/>
                  <a:pt x="61253" y="34294"/>
                  <a:pt x="72407" y="36417"/>
                </a:cubicBezTo>
                <a:cubicBezTo>
                  <a:pt x="77369" y="37362"/>
                  <a:pt x="82385" y="40084"/>
                  <a:pt x="85485" y="44072"/>
                </a:cubicBezTo>
                <a:cubicBezTo>
                  <a:pt x="89297" y="48975"/>
                  <a:pt x="91315" y="56175"/>
                  <a:pt x="96969" y="58745"/>
                </a:cubicBezTo>
                <a:cubicBezTo>
                  <a:pt x="106389" y="63027"/>
                  <a:pt x="117752" y="50433"/>
                  <a:pt x="127590" y="53641"/>
                </a:cubicBezTo>
                <a:cubicBezTo>
                  <a:pt x="134774" y="55984"/>
                  <a:pt x="141754" y="61237"/>
                  <a:pt x="145134" y="67995"/>
                </a:cubicBezTo>
                <a:cubicBezTo>
                  <a:pt x="148255" y="74235"/>
                  <a:pt x="148005" y="81752"/>
                  <a:pt x="148005" y="88729"/>
                </a:cubicBezTo>
              </a:path>
            </a:pathLst>
          </a:custGeom>
          <a:noFill/>
          <a:ln w="9525" cap="flat" cmpd="sng">
            <a:solidFill>
              <a:schemeClr val="accent1"/>
            </a:solidFill>
            <a:prstDash val="lgDash"/>
            <a:round/>
            <a:headEnd type="none" w="med" len="med"/>
            <a:tailEnd type="none" w="med" len="med"/>
          </a:ln>
        </p:spPr>
      </p:sp>
      <p:sp>
        <p:nvSpPr>
          <p:cNvPr id="12" name="TextBox 11">
            <a:extLst>
              <a:ext uri="{FF2B5EF4-FFF2-40B4-BE49-F238E27FC236}">
                <a16:creationId xmlns:a16="http://schemas.microsoft.com/office/drawing/2014/main" id="{0D63F459-C249-A14B-F6E0-778AC06A0956}"/>
              </a:ext>
            </a:extLst>
          </p:cNvPr>
          <p:cNvSpPr txBox="1"/>
          <p:nvPr/>
        </p:nvSpPr>
        <p:spPr>
          <a:xfrm>
            <a:off x="478150" y="1494919"/>
            <a:ext cx="8248334" cy="3036152"/>
          </a:xfrm>
          <a:prstGeom prst="rect">
            <a:avLst/>
          </a:prstGeom>
          <a:noFill/>
        </p:spPr>
        <p:txBody>
          <a:bodyPr wrap="square">
            <a:spAutoFit/>
          </a:bodyPr>
          <a:lstStyle/>
          <a:p>
            <a:pPr marL="285750" marR="0" indent="-285750" algn="just">
              <a:lnSpc>
                <a:spcPct val="150000"/>
              </a:lnSpc>
              <a:spcBef>
                <a:spcPts val="300"/>
              </a:spcBef>
              <a:spcAft>
                <a:spcPts val="300"/>
              </a:spcAft>
              <a:buFont typeface="Arial" panose="020B0604020202020204" pitchFamily="34" charset="0"/>
              <a:buChar char="•"/>
            </a:pPr>
            <a:r>
              <a:rPr lang="en-US" sz="2000" dirty="0" err="1">
                <a:solidFill>
                  <a:srgbClr val="000000"/>
                </a:solidFill>
                <a:effectLst/>
                <a:latin typeface="+mj-lt"/>
                <a:ea typeface="Times New Roman" panose="02020603050405020304" pitchFamily="18" charset="0"/>
              </a:rPr>
              <a:t>Trao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đổi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chất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ở</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bào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tập</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hợp</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các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phản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ứng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hoá</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học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diễn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ra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trong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bào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trao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đổi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các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chất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giữa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bào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với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môi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trường</a:t>
            </a:r>
            <a:r>
              <a:rPr lang="en-US" sz="2000" dirty="0">
                <a:solidFill>
                  <a:srgbClr val="000000"/>
                </a:solidFill>
                <a:effectLst/>
                <a:latin typeface="+mj-lt"/>
                <a:ea typeface="Times New Roman" panose="02020603050405020304" pitchFamily="18" charset="0"/>
              </a:rPr>
              <a:t>.</a:t>
            </a:r>
            <a:endParaRPr lang="en-US" sz="2000" dirty="0">
              <a:latin typeface="+mj-lt"/>
              <a:ea typeface="Times New Roman" panose="02020603050405020304" pitchFamily="18" charset="0"/>
            </a:endParaRPr>
          </a:p>
          <a:p>
            <a:pPr marL="285750" marR="0" indent="-285750" algn="just">
              <a:lnSpc>
                <a:spcPct val="150000"/>
              </a:lnSpc>
              <a:spcBef>
                <a:spcPts val="300"/>
              </a:spcBef>
              <a:spcAft>
                <a:spcPts val="300"/>
              </a:spcAft>
              <a:buFont typeface="Arial" panose="020B0604020202020204" pitchFamily="34" charset="0"/>
              <a:buChar char="•"/>
            </a:pPr>
            <a:r>
              <a:rPr lang="en-US" sz="2000" dirty="0" err="1">
                <a:solidFill>
                  <a:srgbClr val="000000"/>
                </a:solidFill>
                <a:effectLst/>
                <a:latin typeface="+mj-lt"/>
                <a:ea typeface="Times New Roman" panose="02020603050405020304" pitchFamily="18" charset="0"/>
              </a:rPr>
              <a:t>Tập</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hợp</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các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phản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ứng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hoá</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học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chuyển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hoá</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vật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chất</a:t>
            </a:r>
            <a:r>
              <a:rPr lang="en-US" sz="2000" dirty="0">
                <a:solidFill>
                  <a:srgbClr val="000000"/>
                </a:solidFill>
                <a:effectLst/>
                <a:latin typeface="+mj-lt"/>
                <a:ea typeface="Times New Roman" panose="02020603050405020304" pitchFamily="18" charset="0"/>
              </a:rPr>
              <a:t>;</a:t>
            </a:r>
            <a:endParaRPr lang="en-US" sz="2000" dirty="0">
              <a:latin typeface="+mj-lt"/>
              <a:ea typeface="Times New Roman" panose="02020603050405020304" pitchFamily="18" charset="0"/>
            </a:endParaRPr>
          </a:p>
          <a:p>
            <a:pPr marL="285750" marR="0" indent="-285750" algn="just">
              <a:lnSpc>
                <a:spcPct val="150000"/>
              </a:lnSpc>
              <a:spcBef>
                <a:spcPts val="300"/>
              </a:spcBef>
              <a:spcAft>
                <a:spcPts val="300"/>
              </a:spcAft>
              <a:buFont typeface="Arial" panose="020B0604020202020204" pitchFamily="34" charset="0"/>
              <a:buChar char="•"/>
            </a:pPr>
            <a:r>
              <a:rPr lang="en-US" sz="2000" dirty="0" err="1">
                <a:solidFill>
                  <a:srgbClr val="000000"/>
                </a:solidFill>
                <a:effectLst/>
                <a:latin typeface="+mj-lt"/>
                <a:ea typeface="Times New Roman" panose="02020603050405020304" pitchFamily="18" charset="0"/>
              </a:rPr>
              <a:t>Trao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đổi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chất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giữa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bào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với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môi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trường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trao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đổi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chất</a:t>
            </a:r>
            <a:r>
              <a:rPr lang="en-US" sz="2000" dirty="0">
                <a:solidFill>
                  <a:srgbClr val="000000"/>
                </a:solidFill>
                <a:effectLst/>
                <a:latin typeface="+mj-lt"/>
                <a:ea typeface="Times New Roman" panose="02020603050405020304" pitchFamily="18" charset="0"/>
              </a:rPr>
              <a:t> qua </a:t>
            </a:r>
            <a:r>
              <a:rPr lang="en-US" sz="2000" dirty="0" err="1">
                <a:solidFill>
                  <a:srgbClr val="000000"/>
                </a:solidFill>
                <a:effectLst/>
                <a:latin typeface="+mj-lt"/>
                <a:ea typeface="Times New Roman" panose="02020603050405020304" pitchFamily="18" charset="0"/>
              </a:rPr>
              <a:t>màng</a:t>
            </a:r>
            <a:r>
              <a:rPr lang="en-US" sz="2000" dirty="0">
                <a:solidFill>
                  <a:srgbClr val="000000"/>
                </a:solidFill>
                <a:effectLst/>
                <a:latin typeface="+mj-lt"/>
                <a:ea typeface="Times New Roman" panose="02020603050405020304" pitchFamily="18" charset="0"/>
              </a:rPr>
              <a:t>.</a:t>
            </a:r>
            <a:endParaRPr lang="en-US" sz="2000" dirty="0">
              <a:latin typeface="+mj-lt"/>
              <a:ea typeface="Times New Roman" panose="02020603050405020304" pitchFamily="18" charset="0"/>
            </a:endParaRPr>
          </a:p>
          <a:p>
            <a:pPr marL="285750" marR="0" indent="-285750" algn="just">
              <a:lnSpc>
                <a:spcPct val="150000"/>
              </a:lnSpc>
              <a:spcBef>
                <a:spcPts val="300"/>
              </a:spcBef>
              <a:spcAft>
                <a:spcPts val="300"/>
              </a:spcAft>
              <a:buFont typeface="Arial" panose="020B0604020202020204" pitchFamily="34" charset="0"/>
              <a:buChar char="•"/>
            </a:pPr>
            <a:r>
              <a:rPr lang="en-US" sz="2000" dirty="0">
                <a:solidFill>
                  <a:srgbClr val="000000"/>
                </a:solidFill>
                <a:effectLst/>
                <a:latin typeface="+mj-lt"/>
                <a:ea typeface="Times New Roman" panose="02020603050405020304" pitchFamily="18" charset="0"/>
              </a:rPr>
              <a:t>Hai </a:t>
            </a:r>
            <a:r>
              <a:rPr lang="en-US" sz="2000" dirty="0" err="1">
                <a:solidFill>
                  <a:srgbClr val="000000"/>
                </a:solidFill>
                <a:effectLst/>
                <a:latin typeface="+mj-lt"/>
                <a:ea typeface="Times New Roman" panose="02020603050405020304" pitchFamily="18" charset="0"/>
              </a:rPr>
              <a:t>hình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thức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trao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đổi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chất</a:t>
            </a:r>
            <a:r>
              <a:rPr lang="en-US" sz="2000" dirty="0">
                <a:solidFill>
                  <a:srgbClr val="000000"/>
                </a:solidFill>
                <a:effectLst/>
                <a:latin typeface="+mj-lt"/>
                <a:ea typeface="Times New Roman" panose="02020603050405020304" pitchFamily="18" charset="0"/>
              </a:rPr>
              <a:t> qua </a:t>
            </a:r>
            <a:r>
              <a:rPr lang="en-US" sz="2000" dirty="0" err="1">
                <a:solidFill>
                  <a:srgbClr val="000000"/>
                </a:solidFill>
                <a:effectLst/>
                <a:latin typeface="+mj-lt"/>
                <a:ea typeface="Times New Roman" panose="02020603050405020304" pitchFamily="18" charset="0"/>
              </a:rPr>
              <a:t>màng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vận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chuy</a:t>
            </a:r>
            <a:r>
              <a:rPr lang="en-US" sz="2000" dirty="0" err="1">
                <a:effectLst/>
                <a:latin typeface="+mj-lt"/>
                <a:ea typeface="Times New Roman" panose="02020603050405020304" pitchFamily="18" charset="0"/>
              </a:rPr>
              <a:t>ể</a:t>
            </a:r>
            <a:r>
              <a:rPr lang="en-US" sz="2000" dirty="0" err="1">
                <a:solidFill>
                  <a:srgbClr val="000000"/>
                </a:solidFill>
                <a:effectLst/>
                <a:latin typeface="+mj-lt"/>
                <a:ea typeface="Times New Roman" panose="02020603050405020304" pitchFamily="18" charset="0"/>
              </a:rPr>
              <a:t>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thụ</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động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vận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chuy</a:t>
            </a:r>
            <a:r>
              <a:rPr lang="en-US" sz="2000" dirty="0" err="1">
                <a:effectLst/>
                <a:latin typeface="+mj-lt"/>
                <a:ea typeface="Times New Roman" panose="02020603050405020304" pitchFamily="18" charset="0"/>
              </a:rPr>
              <a:t>ể</a:t>
            </a:r>
            <a:r>
              <a:rPr lang="en-US" sz="2000" dirty="0" err="1">
                <a:solidFill>
                  <a:srgbClr val="000000"/>
                </a:solidFill>
                <a:effectLst/>
                <a:latin typeface="+mj-lt"/>
                <a:ea typeface="Times New Roman" panose="02020603050405020304" pitchFamily="18" charset="0"/>
              </a:rPr>
              <a:t>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chủ</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động</a:t>
            </a:r>
            <a:r>
              <a:rPr lang="en-US" sz="2000" dirty="0">
                <a:solidFill>
                  <a:srgbClr val="000000"/>
                </a:solidFill>
                <a:effectLst/>
                <a:latin typeface="+mj-lt"/>
                <a:ea typeface="Times New Roman" panose="02020603050405020304" pitchFamily="18" charset="0"/>
              </a:rPr>
              <a:t>.</a:t>
            </a:r>
            <a:endParaRPr lang="en-US" sz="2000" dirty="0">
              <a:latin typeface="+mj-lt"/>
            </a:endParaRPr>
          </a:p>
        </p:txBody>
      </p:sp>
      <p:pic>
        <p:nvPicPr>
          <p:cNvPr id="14" name="Picture 13">
            <a:extLst>
              <a:ext uri="{FF2B5EF4-FFF2-40B4-BE49-F238E27FC236}">
                <a16:creationId xmlns:a16="http://schemas.microsoft.com/office/drawing/2014/main" id="{9D54FC0B-8772-7DFD-C651-8D2337971A0B}"/>
              </a:ext>
            </a:extLst>
          </p:cNvPr>
          <p:cNvPicPr>
            <a:picLocks noChangeAspect="1"/>
          </p:cNvPicPr>
          <p:nvPr/>
        </p:nvPicPr>
        <p:blipFill rotWithShape="1">
          <a:blip r:embed="rId3"/>
          <a:srcRect l="70603" t="11918" r="4038" b="45623"/>
          <a:stretch/>
        </p:blipFill>
        <p:spPr>
          <a:xfrm>
            <a:off x="7925042" y="2019695"/>
            <a:ext cx="1172290" cy="1104109"/>
          </a:xfrm>
          <a:prstGeom prst="rect">
            <a:avLst/>
          </a:prstGeom>
        </p:spPr>
      </p:pic>
      <p:grpSp>
        <p:nvGrpSpPr>
          <p:cNvPr id="15" name="Google Shape;895;p49">
            <a:extLst>
              <a:ext uri="{FF2B5EF4-FFF2-40B4-BE49-F238E27FC236}">
                <a16:creationId xmlns:a16="http://schemas.microsoft.com/office/drawing/2014/main" id="{0D781091-5F19-69ED-B21D-8C8AA50B1758}"/>
              </a:ext>
            </a:extLst>
          </p:cNvPr>
          <p:cNvGrpSpPr/>
          <p:nvPr/>
        </p:nvGrpSpPr>
        <p:grpSpPr>
          <a:xfrm>
            <a:off x="5087587" y="4590792"/>
            <a:ext cx="690142" cy="562158"/>
            <a:chOff x="339875" y="3409400"/>
            <a:chExt cx="1159900" cy="944800"/>
          </a:xfrm>
        </p:grpSpPr>
        <p:sp>
          <p:nvSpPr>
            <p:cNvPr id="16" name="Google Shape;896;p49">
              <a:extLst>
                <a:ext uri="{FF2B5EF4-FFF2-40B4-BE49-F238E27FC236}">
                  <a16:creationId xmlns:a16="http://schemas.microsoft.com/office/drawing/2014/main" id="{DBCA8B1D-C5A7-B536-C3D8-30BDCD0CAB92}"/>
                </a:ext>
              </a:extLst>
            </p:cNvPr>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7;p49">
              <a:extLst>
                <a:ext uri="{FF2B5EF4-FFF2-40B4-BE49-F238E27FC236}">
                  <a16:creationId xmlns:a16="http://schemas.microsoft.com/office/drawing/2014/main" id="{C75D5D42-AB23-CE2A-3ED0-E3CEF76EC051}"/>
                </a:ext>
              </a:extLst>
            </p:cNvPr>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8;p49">
              <a:extLst>
                <a:ext uri="{FF2B5EF4-FFF2-40B4-BE49-F238E27FC236}">
                  <a16:creationId xmlns:a16="http://schemas.microsoft.com/office/drawing/2014/main" id="{C585250B-BE85-0FFF-078C-7CC1A38749B9}"/>
                </a:ext>
              </a:extLst>
            </p:cNvPr>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9;p49">
              <a:extLst>
                <a:ext uri="{FF2B5EF4-FFF2-40B4-BE49-F238E27FC236}">
                  <a16:creationId xmlns:a16="http://schemas.microsoft.com/office/drawing/2014/main" id="{3C3A3716-E94E-99AF-9843-DF7D11E4E77B}"/>
                </a:ext>
              </a:extLst>
            </p:cNvPr>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0;p49">
              <a:extLst>
                <a:ext uri="{FF2B5EF4-FFF2-40B4-BE49-F238E27FC236}">
                  <a16:creationId xmlns:a16="http://schemas.microsoft.com/office/drawing/2014/main" id="{EF0694FA-3F56-1B1F-AB45-A4B696E07F94}"/>
                </a:ext>
              </a:extLst>
            </p:cNvPr>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01;p49">
              <a:extLst>
                <a:ext uri="{FF2B5EF4-FFF2-40B4-BE49-F238E27FC236}">
                  <a16:creationId xmlns:a16="http://schemas.microsoft.com/office/drawing/2014/main" id="{1F8798B2-5DF5-BB1B-2CA7-0833F07E1D7A}"/>
                </a:ext>
              </a:extLst>
            </p:cNvPr>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02;p49">
            <a:extLst>
              <a:ext uri="{FF2B5EF4-FFF2-40B4-BE49-F238E27FC236}">
                <a16:creationId xmlns:a16="http://schemas.microsoft.com/office/drawing/2014/main" id="{DDD0F6F0-5759-945D-CEFA-F897827225DE}"/>
              </a:ext>
            </a:extLst>
          </p:cNvPr>
          <p:cNvGrpSpPr/>
          <p:nvPr/>
        </p:nvGrpSpPr>
        <p:grpSpPr>
          <a:xfrm flipH="1">
            <a:off x="3763970" y="4398173"/>
            <a:ext cx="871904" cy="710212"/>
            <a:chOff x="339875" y="3409400"/>
            <a:chExt cx="1159900" cy="944800"/>
          </a:xfrm>
        </p:grpSpPr>
        <p:sp>
          <p:nvSpPr>
            <p:cNvPr id="23" name="Google Shape;903;p49">
              <a:extLst>
                <a:ext uri="{FF2B5EF4-FFF2-40B4-BE49-F238E27FC236}">
                  <a16:creationId xmlns:a16="http://schemas.microsoft.com/office/drawing/2014/main" id="{25C464A3-7DE9-94F9-78A2-2EEFBD2256DA}"/>
                </a:ext>
              </a:extLst>
            </p:cNvPr>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4;p49">
              <a:extLst>
                <a:ext uri="{FF2B5EF4-FFF2-40B4-BE49-F238E27FC236}">
                  <a16:creationId xmlns:a16="http://schemas.microsoft.com/office/drawing/2014/main" id="{64120F02-D05B-D0CC-56AF-7108CBF00540}"/>
                </a:ext>
              </a:extLst>
            </p:cNvPr>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5;p49">
              <a:extLst>
                <a:ext uri="{FF2B5EF4-FFF2-40B4-BE49-F238E27FC236}">
                  <a16:creationId xmlns:a16="http://schemas.microsoft.com/office/drawing/2014/main" id="{8F5BB4D0-0BCF-4E3A-3A49-4FC7589BCDB9}"/>
                </a:ext>
              </a:extLst>
            </p:cNvPr>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6;p49">
              <a:extLst>
                <a:ext uri="{FF2B5EF4-FFF2-40B4-BE49-F238E27FC236}">
                  <a16:creationId xmlns:a16="http://schemas.microsoft.com/office/drawing/2014/main" id="{806E9AA1-76BF-2FDB-C218-71FF3AF6C68C}"/>
                </a:ext>
              </a:extLst>
            </p:cNvPr>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7;p49">
              <a:extLst>
                <a:ext uri="{FF2B5EF4-FFF2-40B4-BE49-F238E27FC236}">
                  <a16:creationId xmlns:a16="http://schemas.microsoft.com/office/drawing/2014/main" id="{33A2A2CC-8346-2AD9-8354-0224E3FDAB21}"/>
                </a:ext>
              </a:extLst>
            </p:cNvPr>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8;p49">
              <a:extLst>
                <a:ext uri="{FF2B5EF4-FFF2-40B4-BE49-F238E27FC236}">
                  <a16:creationId xmlns:a16="http://schemas.microsoft.com/office/drawing/2014/main" id="{1BBC3519-3A43-DC91-C5BB-FEBDA9339442}"/>
                </a:ext>
              </a:extLst>
            </p:cNvPr>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45" name="Rounded Rectangular Callout 15">
            <a:extLst>
              <a:ext uri="{FF2B5EF4-FFF2-40B4-BE49-F238E27FC236}">
                <a16:creationId xmlns:a16="http://schemas.microsoft.com/office/drawing/2014/main" id="{BD4E9853-45DC-B6FB-EE6D-D136EF8D4F77}"/>
              </a:ext>
            </a:extLst>
          </p:cNvPr>
          <p:cNvSpPr/>
          <p:nvPr/>
        </p:nvSpPr>
        <p:spPr>
          <a:xfrm>
            <a:off x="4043856" y="529270"/>
            <a:ext cx="4627178" cy="2158751"/>
          </a:xfrm>
          <a:prstGeom prst="wedgeRoundRectCallout">
            <a:avLst>
              <a:gd name="adj1" fmla="val -55381"/>
              <a:gd name="adj2" fmla="val 45800"/>
              <a:gd name="adj3" fmla="val 16667"/>
            </a:avLst>
          </a:prstGeom>
          <a:solidFill>
            <a:schemeClr val="bg1">
              <a:lumMod val="40000"/>
              <a:lumOff val="6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dirty="0" err="1">
                <a:solidFill>
                  <a:schemeClr val="tx1"/>
                </a:solidFill>
              </a:rPr>
              <a:t>Kể</a:t>
            </a:r>
            <a:r>
              <a:rPr lang="en-US" sz="2500" dirty="0">
                <a:solidFill>
                  <a:schemeClr val="tx1"/>
                </a:solidFill>
              </a:rPr>
              <a:t> </a:t>
            </a:r>
            <a:r>
              <a:rPr lang="en-US" sz="2500" dirty="0" err="1">
                <a:solidFill>
                  <a:schemeClr val="tx1"/>
                </a:solidFill>
              </a:rPr>
              <a:t>tên</a:t>
            </a:r>
            <a:r>
              <a:rPr lang="en-US" sz="2500" dirty="0">
                <a:solidFill>
                  <a:schemeClr val="tx1"/>
                </a:solidFill>
              </a:rPr>
              <a:t> </a:t>
            </a:r>
            <a:r>
              <a:rPr lang="en-US" sz="2500" dirty="0" err="1">
                <a:solidFill>
                  <a:schemeClr val="tx1"/>
                </a:solidFill>
              </a:rPr>
              <a:t>các</a:t>
            </a:r>
            <a:r>
              <a:rPr lang="en-US" sz="2500" dirty="0">
                <a:solidFill>
                  <a:schemeClr val="tx1"/>
                </a:solidFill>
              </a:rPr>
              <a:t> </a:t>
            </a:r>
            <a:r>
              <a:rPr lang="en-US" sz="2500" dirty="0" err="1">
                <a:solidFill>
                  <a:schemeClr val="tx1"/>
                </a:solidFill>
              </a:rPr>
              <a:t>chất</a:t>
            </a:r>
            <a:r>
              <a:rPr lang="en-US" sz="2500" dirty="0">
                <a:solidFill>
                  <a:schemeClr val="tx1"/>
                </a:solidFill>
              </a:rPr>
              <a:t> </a:t>
            </a:r>
            <a:r>
              <a:rPr lang="en-US" sz="2500" dirty="0" err="1">
                <a:solidFill>
                  <a:schemeClr val="tx1"/>
                </a:solidFill>
              </a:rPr>
              <a:t>mà</a:t>
            </a:r>
            <a:r>
              <a:rPr lang="en-US" sz="2500" dirty="0">
                <a:solidFill>
                  <a:schemeClr val="tx1"/>
                </a:solidFill>
              </a:rPr>
              <a:t> </a:t>
            </a:r>
            <a:r>
              <a:rPr lang="en-US" sz="2500" dirty="0" err="1">
                <a:solidFill>
                  <a:schemeClr val="tx1"/>
                </a:solidFill>
              </a:rPr>
              <a:t>tế</a:t>
            </a:r>
            <a:r>
              <a:rPr lang="en-US" sz="2500" dirty="0">
                <a:solidFill>
                  <a:schemeClr val="tx1"/>
                </a:solidFill>
              </a:rPr>
              <a:t> </a:t>
            </a:r>
            <a:r>
              <a:rPr lang="en-US" sz="2500" dirty="0" err="1">
                <a:solidFill>
                  <a:schemeClr val="tx1"/>
                </a:solidFill>
              </a:rPr>
              <a:t>bào</a:t>
            </a:r>
            <a:r>
              <a:rPr lang="en-US" sz="2500" dirty="0">
                <a:solidFill>
                  <a:schemeClr val="tx1"/>
                </a:solidFill>
              </a:rPr>
              <a:t> </a:t>
            </a:r>
            <a:r>
              <a:rPr lang="en-US" sz="2500" dirty="0" err="1">
                <a:solidFill>
                  <a:schemeClr val="tx1"/>
                </a:solidFill>
              </a:rPr>
              <a:t>lông</a:t>
            </a:r>
            <a:r>
              <a:rPr lang="en-US" sz="2500" dirty="0">
                <a:solidFill>
                  <a:schemeClr val="tx1"/>
                </a:solidFill>
              </a:rPr>
              <a:t> </a:t>
            </a:r>
            <a:r>
              <a:rPr lang="en-US" sz="2500" dirty="0" err="1">
                <a:solidFill>
                  <a:schemeClr val="tx1"/>
                </a:solidFill>
              </a:rPr>
              <a:t>hút</a:t>
            </a:r>
            <a:r>
              <a:rPr lang="en-US" sz="2500" dirty="0">
                <a:solidFill>
                  <a:schemeClr val="tx1"/>
                </a:solidFill>
              </a:rPr>
              <a:t> </a:t>
            </a:r>
            <a:r>
              <a:rPr lang="en-US" sz="2500" dirty="0" err="1">
                <a:solidFill>
                  <a:schemeClr val="tx1"/>
                </a:solidFill>
              </a:rPr>
              <a:t>của</a:t>
            </a:r>
            <a:r>
              <a:rPr lang="en-US" sz="2500" dirty="0">
                <a:solidFill>
                  <a:schemeClr val="tx1"/>
                </a:solidFill>
              </a:rPr>
              <a:t> </a:t>
            </a:r>
            <a:r>
              <a:rPr lang="en-US" sz="2500" dirty="0" err="1">
                <a:solidFill>
                  <a:schemeClr val="tx1"/>
                </a:solidFill>
              </a:rPr>
              <a:t>rễ</a:t>
            </a:r>
            <a:r>
              <a:rPr lang="en-US" sz="2500" dirty="0">
                <a:solidFill>
                  <a:schemeClr val="tx1"/>
                </a:solidFill>
              </a:rPr>
              <a:t> </a:t>
            </a:r>
            <a:r>
              <a:rPr lang="en-US" sz="2500" dirty="0" err="1">
                <a:solidFill>
                  <a:schemeClr val="tx1"/>
                </a:solidFill>
              </a:rPr>
              <a:t>cây</a:t>
            </a:r>
            <a:r>
              <a:rPr lang="en-US" sz="2500" dirty="0">
                <a:solidFill>
                  <a:schemeClr val="tx1"/>
                </a:solidFill>
              </a:rPr>
              <a:t> </a:t>
            </a:r>
            <a:r>
              <a:rPr lang="en-US" sz="2500" dirty="0" err="1">
                <a:solidFill>
                  <a:schemeClr val="tx1"/>
                </a:solidFill>
              </a:rPr>
              <a:t>trao</a:t>
            </a:r>
            <a:r>
              <a:rPr lang="en-US" sz="2500" dirty="0">
                <a:solidFill>
                  <a:schemeClr val="tx1"/>
                </a:solidFill>
              </a:rPr>
              <a:t> </a:t>
            </a:r>
            <a:r>
              <a:rPr lang="en-US" sz="2500" dirty="0" err="1">
                <a:solidFill>
                  <a:schemeClr val="tx1"/>
                </a:solidFill>
              </a:rPr>
              <a:t>đổi</a:t>
            </a:r>
            <a:r>
              <a:rPr lang="en-US" sz="2500" dirty="0">
                <a:solidFill>
                  <a:schemeClr val="tx1"/>
                </a:solidFill>
              </a:rPr>
              <a:t> </a:t>
            </a:r>
            <a:r>
              <a:rPr lang="en-US" sz="2500" dirty="0" err="1">
                <a:solidFill>
                  <a:schemeClr val="tx1"/>
                </a:solidFill>
              </a:rPr>
              <a:t>với</a:t>
            </a:r>
            <a:r>
              <a:rPr lang="en-US" sz="2500" dirty="0">
                <a:solidFill>
                  <a:schemeClr val="tx1"/>
                </a:solidFill>
              </a:rPr>
              <a:t> </a:t>
            </a:r>
            <a:r>
              <a:rPr lang="en-US" sz="2500" dirty="0" err="1">
                <a:solidFill>
                  <a:schemeClr val="tx1"/>
                </a:solidFill>
              </a:rPr>
              <a:t>môi</a:t>
            </a:r>
            <a:r>
              <a:rPr lang="en-US" sz="2500" dirty="0">
                <a:solidFill>
                  <a:schemeClr val="tx1"/>
                </a:solidFill>
              </a:rPr>
              <a:t> </a:t>
            </a:r>
            <a:r>
              <a:rPr lang="en-US" sz="2500" dirty="0" err="1">
                <a:solidFill>
                  <a:schemeClr val="tx1"/>
                </a:solidFill>
              </a:rPr>
              <a:t>trường</a:t>
            </a:r>
            <a:r>
              <a:rPr lang="en-US" sz="2500" dirty="0">
                <a:solidFill>
                  <a:schemeClr val="tx1"/>
                </a:solidFill>
              </a:rPr>
              <a:t>.</a:t>
            </a:r>
          </a:p>
        </p:txBody>
      </p:sp>
      <p:pic>
        <p:nvPicPr>
          <p:cNvPr id="48" name="Picture 47">
            <a:extLst>
              <a:ext uri="{FF2B5EF4-FFF2-40B4-BE49-F238E27FC236}">
                <a16:creationId xmlns:a16="http://schemas.microsoft.com/office/drawing/2014/main" id="{263D6E91-E264-1B2B-747E-64342D6ADB04}"/>
              </a:ext>
            </a:extLst>
          </p:cNvPr>
          <p:cNvPicPr>
            <a:picLocks noChangeAspect="1"/>
          </p:cNvPicPr>
          <p:nvPr/>
        </p:nvPicPr>
        <p:blipFill rotWithShape="1">
          <a:blip r:embed="rId3"/>
          <a:srcRect l="3457" t="7064" r="62390" b="48996"/>
          <a:stretch/>
        </p:blipFill>
        <p:spPr>
          <a:xfrm>
            <a:off x="149774" y="2455479"/>
            <a:ext cx="3714237" cy="2688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5">
                                            <p:bg/>
                                          </p:spTgt>
                                        </p:tgtEl>
                                        <p:attrNameLst>
                                          <p:attrName>style.visibility</p:attrName>
                                        </p:attrNameLst>
                                      </p:cBhvr>
                                      <p:to>
                                        <p:strVal val="visible"/>
                                      </p:to>
                                    </p:set>
                                    <p:anim calcmode="lin" valueType="num">
                                      <p:cBhvr>
                                        <p:cTn id="7" dur="1000" fill="hold"/>
                                        <p:tgtEl>
                                          <p:spTgt spid="45">
                                            <p:bg/>
                                          </p:spTgt>
                                        </p:tgtEl>
                                        <p:attrNameLst>
                                          <p:attrName>ppt_w</p:attrName>
                                        </p:attrNameLst>
                                      </p:cBhvr>
                                      <p:tavLst>
                                        <p:tav tm="0">
                                          <p:val>
                                            <p:strVal val="#ppt_w+.3"/>
                                          </p:val>
                                        </p:tav>
                                        <p:tav tm="100000">
                                          <p:val>
                                            <p:strVal val="#ppt_w"/>
                                          </p:val>
                                        </p:tav>
                                      </p:tavLst>
                                    </p:anim>
                                    <p:anim calcmode="lin" valueType="num">
                                      <p:cBhvr>
                                        <p:cTn id="8" dur="1000" fill="hold"/>
                                        <p:tgtEl>
                                          <p:spTgt spid="45">
                                            <p:bg/>
                                          </p:spTgt>
                                        </p:tgtEl>
                                        <p:attrNameLst>
                                          <p:attrName>ppt_h</p:attrName>
                                        </p:attrNameLst>
                                      </p:cBhvr>
                                      <p:tavLst>
                                        <p:tav tm="0">
                                          <p:val>
                                            <p:strVal val="#ppt_h"/>
                                          </p:val>
                                        </p:tav>
                                        <p:tav tm="100000">
                                          <p:val>
                                            <p:strVal val="#ppt_h"/>
                                          </p:val>
                                        </p:tav>
                                      </p:tavLst>
                                    </p:anim>
                                    <p:animEffect transition="in" filter="fade">
                                      <p:cBhvr>
                                        <p:cTn id="9" dur="1000"/>
                                        <p:tgtEl>
                                          <p:spTgt spid="4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 calcmode="lin" valueType="num">
                                      <p:cBhvr>
                                        <p:cTn id="14" dur="1000" fill="hold"/>
                                        <p:tgtEl>
                                          <p:spTgt spid="4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7"/>
          <p:cNvSpPr/>
          <p:nvPr/>
        </p:nvSpPr>
        <p:spPr>
          <a:xfrm>
            <a:off x="-92850" y="2442925"/>
            <a:ext cx="3067197" cy="2126998"/>
          </a:xfrm>
          <a:custGeom>
            <a:avLst/>
            <a:gdLst/>
            <a:ahLst/>
            <a:cxnLst/>
            <a:rect l="l" t="t" r="r" b="b"/>
            <a:pathLst>
              <a:path w="51916" h="36002" extrusionOk="0">
                <a:moveTo>
                  <a:pt x="25338" y="0"/>
                </a:moveTo>
                <a:cubicBezTo>
                  <a:pt x="19926" y="0"/>
                  <a:pt x="14445" y="1712"/>
                  <a:pt x="10046" y="5506"/>
                </a:cubicBezTo>
                <a:cubicBezTo>
                  <a:pt x="2832" y="10843"/>
                  <a:pt x="1" y="24673"/>
                  <a:pt x="10462" y="27966"/>
                </a:cubicBezTo>
                <a:cubicBezTo>
                  <a:pt x="14512" y="29026"/>
                  <a:pt x="19009" y="27739"/>
                  <a:pt x="22816" y="29844"/>
                </a:cubicBezTo>
                <a:cubicBezTo>
                  <a:pt x="26018" y="31501"/>
                  <a:pt x="28486" y="34431"/>
                  <a:pt x="31961" y="35597"/>
                </a:cubicBezTo>
                <a:cubicBezTo>
                  <a:pt x="32863" y="35874"/>
                  <a:pt x="33760" y="36002"/>
                  <a:pt x="34640" y="36002"/>
                </a:cubicBezTo>
                <a:cubicBezTo>
                  <a:pt x="40068" y="36002"/>
                  <a:pt x="44887" y="31130"/>
                  <a:pt x="46684" y="26180"/>
                </a:cubicBezTo>
                <a:cubicBezTo>
                  <a:pt x="51916" y="10654"/>
                  <a:pt x="38841" y="0"/>
                  <a:pt x="25338"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47"/>
          <p:cNvSpPr/>
          <p:nvPr/>
        </p:nvSpPr>
        <p:spPr>
          <a:xfrm>
            <a:off x="3070791" y="2167240"/>
            <a:ext cx="5806434" cy="1441506"/>
          </a:xfrm>
          <a:custGeom>
            <a:avLst/>
            <a:gdLst/>
            <a:ahLst/>
            <a:cxnLst/>
            <a:rect l="l" t="t" r="r" b="b"/>
            <a:pathLst>
              <a:path w="19232" h="4057" extrusionOk="0">
                <a:moveTo>
                  <a:pt x="0" y="1"/>
                </a:moveTo>
                <a:lnTo>
                  <a:pt x="212" y="4057"/>
                </a:lnTo>
                <a:lnTo>
                  <a:pt x="18721" y="3812"/>
                </a:lnTo>
                <a:lnTo>
                  <a:pt x="192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47"/>
          <p:cNvSpPr txBox="1">
            <a:spLocks noGrp="1"/>
          </p:cNvSpPr>
          <p:nvPr>
            <p:ph type="title" idx="2"/>
          </p:nvPr>
        </p:nvSpPr>
        <p:spPr>
          <a:xfrm>
            <a:off x="711196" y="1249678"/>
            <a:ext cx="1605900" cy="12846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8000">
                <a:latin typeface="+mj-lt"/>
              </a:rPr>
              <a:t>02</a:t>
            </a:r>
            <a:endParaRPr sz="8000">
              <a:latin typeface="+mj-lt"/>
            </a:endParaRPr>
          </a:p>
        </p:txBody>
      </p:sp>
      <p:grpSp>
        <p:nvGrpSpPr>
          <p:cNvPr id="693" name="Google Shape;693;p47"/>
          <p:cNvGrpSpPr/>
          <p:nvPr/>
        </p:nvGrpSpPr>
        <p:grpSpPr>
          <a:xfrm flipH="1">
            <a:off x="0" y="1841174"/>
            <a:ext cx="2538636" cy="2423099"/>
            <a:chOff x="3067500" y="2082175"/>
            <a:chExt cx="3231050" cy="3084000"/>
          </a:xfrm>
        </p:grpSpPr>
        <p:sp>
          <p:nvSpPr>
            <p:cNvPr id="694" name="Google Shape;694;p47"/>
            <p:cNvSpPr/>
            <p:nvPr/>
          </p:nvSpPr>
          <p:spPr>
            <a:xfrm>
              <a:off x="3108250" y="3769100"/>
              <a:ext cx="2405900" cy="938725"/>
            </a:xfrm>
            <a:custGeom>
              <a:avLst/>
              <a:gdLst/>
              <a:ahLst/>
              <a:cxnLst/>
              <a:rect l="l" t="t" r="r" b="b"/>
              <a:pathLst>
                <a:path w="96236" h="37549" extrusionOk="0">
                  <a:moveTo>
                    <a:pt x="80435" y="1"/>
                  </a:moveTo>
                  <a:cubicBezTo>
                    <a:pt x="80175" y="1"/>
                    <a:pt x="79911" y="66"/>
                    <a:pt x="79669" y="204"/>
                  </a:cubicBezTo>
                  <a:cubicBezTo>
                    <a:pt x="78900" y="623"/>
                    <a:pt x="78632" y="1589"/>
                    <a:pt x="79052" y="2358"/>
                  </a:cubicBezTo>
                  <a:lnTo>
                    <a:pt x="92207" y="25933"/>
                  </a:lnTo>
                  <a:cubicBezTo>
                    <a:pt x="92778" y="26969"/>
                    <a:pt x="93022" y="28145"/>
                    <a:pt x="92883" y="29321"/>
                  </a:cubicBezTo>
                  <a:cubicBezTo>
                    <a:pt x="92568" y="32233"/>
                    <a:pt x="90093" y="34384"/>
                    <a:pt x="87313" y="34384"/>
                  </a:cubicBezTo>
                  <a:cubicBezTo>
                    <a:pt x="87114" y="34384"/>
                    <a:pt x="86914" y="34373"/>
                    <a:pt x="86712" y="34351"/>
                  </a:cubicBezTo>
                  <a:lnTo>
                    <a:pt x="1945" y="24932"/>
                  </a:lnTo>
                  <a:cubicBezTo>
                    <a:pt x="1867" y="24923"/>
                    <a:pt x="1791" y="24918"/>
                    <a:pt x="1716" y="24918"/>
                  </a:cubicBezTo>
                  <a:cubicBezTo>
                    <a:pt x="858" y="24918"/>
                    <a:pt x="190" y="25514"/>
                    <a:pt x="94" y="26318"/>
                  </a:cubicBezTo>
                  <a:cubicBezTo>
                    <a:pt x="1" y="27191"/>
                    <a:pt x="629" y="27971"/>
                    <a:pt x="1502" y="28064"/>
                  </a:cubicBezTo>
                  <a:lnTo>
                    <a:pt x="86270" y="37494"/>
                  </a:lnTo>
                  <a:cubicBezTo>
                    <a:pt x="86598" y="37530"/>
                    <a:pt x="86925" y="37548"/>
                    <a:pt x="87248" y="37548"/>
                  </a:cubicBezTo>
                  <a:cubicBezTo>
                    <a:pt x="91689" y="37548"/>
                    <a:pt x="95528" y="34196"/>
                    <a:pt x="96038" y="29671"/>
                  </a:cubicBezTo>
                  <a:cubicBezTo>
                    <a:pt x="96236" y="27831"/>
                    <a:pt x="95875" y="26003"/>
                    <a:pt x="94967" y="24385"/>
                  </a:cubicBezTo>
                  <a:lnTo>
                    <a:pt x="81822" y="809"/>
                  </a:lnTo>
                  <a:cubicBezTo>
                    <a:pt x="81530" y="295"/>
                    <a:pt x="80989" y="1"/>
                    <a:pt x="80435" y="1"/>
                  </a:cubicBezTo>
                  <a:close/>
                </a:path>
              </a:pathLst>
            </a:custGeom>
            <a:solidFill>
              <a:srgbClr val="AAA3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47"/>
            <p:cNvSpPr/>
            <p:nvPr/>
          </p:nvSpPr>
          <p:spPr>
            <a:xfrm>
              <a:off x="4140350" y="3707175"/>
              <a:ext cx="715425" cy="879025"/>
            </a:xfrm>
            <a:custGeom>
              <a:avLst/>
              <a:gdLst/>
              <a:ahLst/>
              <a:cxnLst/>
              <a:rect l="l" t="t" r="r" b="b"/>
              <a:pathLst>
                <a:path w="28617" h="35161" extrusionOk="0">
                  <a:moveTo>
                    <a:pt x="26818" y="0"/>
                  </a:moveTo>
                  <a:cubicBezTo>
                    <a:pt x="26626" y="0"/>
                    <a:pt x="26431" y="35"/>
                    <a:pt x="26242" y="108"/>
                  </a:cubicBezTo>
                  <a:lnTo>
                    <a:pt x="17696" y="3496"/>
                  </a:lnTo>
                  <a:cubicBezTo>
                    <a:pt x="15682" y="4287"/>
                    <a:pt x="14029" y="5801"/>
                    <a:pt x="13051" y="7734"/>
                  </a:cubicBezTo>
                  <a:lnTo>
                    <a:pt x="396" y="32858"/>
                  </a:lnTo>
                  <a:cubicBezTo>
                    <a:pt x="0" y="33638"/>
                    <a:pt x="314" y="34592"/>
                    <a:pt x="1094" y="34988"/>
                  </a:cubicBezTo>
                  <a:cubicBezTo>
                    <a:pt x="1269" y="35081"/>
                    <a:pt x="1455" y="35128"/>
                    <a:pt x="1630" y="35151"/>
                  </a:cubicBezTo>
                  <a:cubicBezTo>
                    <a:pt x="1687" y="35157"/>
                    <a:pt x="1745" y="35161"/>
                    <a:pt x="1802" y="35161"/>
                  </a:cubicBezTo>
                  <a:cubicBezTo>
                    <a:pt x="2384" y="35161"/>
                    <a:pt x="2949" y="34841"/>
                    <a:pt x="3225" y="34290"/>
                  </a:cubicBezTo>
                  <a:lnTo>
                    <a:pt x="15880" y="9166"/>
                  </a:lnTo>
                  <a:cubicBezTo>
                    <a:pt x="16509" y="7920"/>
                    <a:pt x="17568" y="6954"/>
                    <a:pt x="18861" y="6441"/>
                  </a:cubicBezTo>
                  <a:lnTo>
                    <a:pt x="27406" y="3053"/>
                  </a:lnTo>
                  <a:cubicBezTo>
                    <a:pt x="28221" y="2739"/>
                    <a:pt x="28617" y="1819"/>
                    <a:pt x="28291" y="1004"/>
                  </a:cubicBezTo>
                  <a:cubicBezTo>
                    <a:pt x="28049" y="379"/>
                    <a:pt x="27451" y="0"/>
                    <a:pt x="26818" y="0"/>
                  </a:cubicBezTo>
                  <a:close/>
                </a:path>
              </a:pathLst>
            </a:custGeom>
            <a:solidFill>
              <a:srgbClr val="AAA3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47"/>
            <p:cNvSpPr/>
            <p:nvPr/>
          </p:nvSpPr>
          <p:spPr>
            <a:xfrm>
              <a:off x="3958425" y="2111775"/>
              <a:ext cx="2233300" cy="1736600"/>
            </a:xfrm>
            <a:custGeom>
              <a:avLst/>
              <a:gdLst/>
              <a:ahLst/>
              <a:cxnLst/>
              <a:rect l="l" t="t" r="r" b="b"/>
              <a:pathLst>
                <a:path w="89332" h="69464" extrusionOk="0">
                  <a:moveTo>
                    <a:pt x="87656" y="0"/>
                  </a:moveTo>
                  <a:cubicBezTo>
                    <a:pt x="87606" y="0"/>
                    <a:pt x="87555" y="3"/>
                    <a:pt x="87504" y="8"/>
                  </a:cubicBezTo>
                  <a:lnTo>
                    <a:pt x="70914" y="1684"/>
                  </a:lnTo>
                  <a:cubicBezTo>
                    <a:pt x="67491" y="2033"/>
                    <a:pt x="64615" y="4373"/>
                    <a:pt x="63591" y="7657"/>
                  </a:cubicBezTo>
                  <a:lnTo>
                    <a:pt x="45347" y="66043"/>
                  </a:lnTo>
                  <a:lnTo>
                    <a:pt x="2038" y="57346"/>
                  </a:lnTo>
                  <a:cubicBezTo>
                    <a:pt x="1932" y="57324"/>
                    <a:pt x="1826" y="57314"/>
                    <a:pt x="1721" y="57314"/>
                  </a:cubicBezTo>
                  <a:cubicBezTo>
                    <a:pt x="980" y="57314"/>
                    <a:pt x="317" y="57837"/>
                    <a:pt x="164" y="58592"/>
                  </a:cubicBezTo>
                  <a:cubicBezTo>
                    <a:pt x="1" y="59453"/>
                    <a:pt x="548" y="60280"/>
                    <a:pt x="1409" y="60454"/>
                  </a:cubicBezTo>
                  <a:lnTo>
                    <a:pt x="46116" y="69431"/>
                  </a:lnTo>
                  <a:cubicBezTo>
                    <a:pt x="46162" y="69442"/>
                    <a:pt x="46209" y="69442"/>
                    <a:pt x="46255" y="69454"/>
                  </a:cubicBezTo>
                  <a:cubicBezTo>
                    <a:pt x="46313" y="69460"/>
                    <a:pt x="46371" y="69463"/>
                    <a:pt x="46428" y="69463"/>
                  </a:cubicBezTo>
                  <a:cubicBezTo>
                    <a:pt x="47108" y="69463"/>
                    <a:pt x="47729" y="69025"/>
                    <a:pt x="47944" y="68348"/>
                  </a:cubicBezTo>
                  <a:lnTo>
                    <a:pt x="66606" y="8600"/>
                  </a:lnTo>
                  <a:cubicBezTo>
                    <a:pt x="67258" y="6527"/>
                    <a:pt x="69074" y="5049"/>
                    <a:pt x="71228" y="4839"/>
                  </a:cubicBezTo>
                  <a:lnTo>
                    <a:pt x="87818" y="3163"/>
                  </a:lnTo>
                  <a:cubicBezTo>
                    <a:pt x="88691" y="3069"/>
                    <a:pt x="89332" y="2289"/>
                    <a:pt x="89239" y="1428"/>
                  </a:cubicBezTo>
                  <a:cubicBezTo>
                    <a:pt x="89151" y="606"/>
                    <a:pt x="88465" y="0"/>
                    <a:pt x="87656" y="0"/>
                  </a:cubicBezTo>
                  <a:close/>
                </a:path>
              </a:pathLst>
            </a:custGeom>
            <a:solidFill>
              <a:srgbClr val="AAA3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47"/>
            <p:cNvSpPr/>
            <p:nvPr/>
          </p:nvSpPr>
          <p:spPr>
            <a:xfrm>
              <a:off x="5794425" y="2082175"/>
              <a:ext cx="399050" cy="176500"/>
            </a:xfrm>
            <a:custGeom>
              <a:avLst/>
              <a:gdLst/>
              <a:ahLst/>
              <a:cxnLst/>
              <a:rect l="l" t="t" r="r" b="b"/>
              <a:pathLst>
                <a:path w="15962" h="7060" extrusionOk="0">
                  <a:moveTo>
                    <a:pt x="12921" y="0"/>
                  </a:moveTo>
                  <a:cubicBezTo>
                    <a:pt x="12821" y="0"/>
                    <a:pt x="12721" y="5"/>
                    <a:pt x="12620" y="16"/>
                  </a:cubicBezTo>
                  <a:lnTo>
                    <a:pt x="0" y="1285"/>
                  </a:lnTo>
                  <a:lnTo>
                    <a:pt x="291" y="4172"/>
                  </a:lnTo>
                  <a:lnTo>
                    <a:pt x="571" y="7059"/>
                  </a:lnTo>
                  <a:lnTo>
                    <a:pt x="13202" y="5790"/>
                  </a:lnTo>
                  <a:cubicBezTo>
                    <a:pt x="14797" y="5627"/>
                    <a:pt x="15962" y="4207"/>
                    <a:pt x="15799" y="2612"/>
                  </a:cubicBezTo>
                  <a:cubicBezTo>
                    <a:pt x="15646" y="1107"/>
                    <a:pt x="14390" y="0"/>
                    <a:pt x="12921" y="0"/>
                  </a:cubicBezTo>
                  <a:close/>
                </a:path>
              </a:pathLst>
            </a:custGeom>
            <a:solidFill>
              <a:srgbClr val="FD7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47"/>
            <p:cNvSpPr/>
            <p:nvPr/>
          </p:nvSpPr>
          <p:spPr>
            <a:xfrm>
              <a:off x="3188875" y="4548850"/>
              <a:ext cx="441850" cy="419075"/>
            </a:xfrm>
            <a:custGeom>
              <a:avLst/>
              <a:gdLst/>
              <a:ahLst/>
              <a:cxnLst/>
              <a:rect l="l" t="t" r="r" b="b"/>
              <a:pathLst>
                <a:path w="17674" h="16763" extrusionOk="0">
                  <a:moveTo>
                    <a:pt x="8832" y="0"/>
                  </a:moveTo>
                  <a:cubicBezTo>
                    <a:pt x="4619" y="0"/>
                    <a:pt x="990" y="3173"/>
                    <a:pt x="513" y="7457"/>
                  </a:cubicBezTo>
                  <a:cubicBezTo>
                    <a:pt x="0" y="12055"/>
                    <a:pt x="3318" y="16200"/>
                    <a:pt x="7917" y="16712"/>
                  </a:cubicBezTo>
                  <a:cubicBezTo>
                    <a:pt x="8226" y="16746"/>
                    <a:pt x="8534" y="16762"/>
                    <a:pt x="8838" y="16762"/>
                  </a:cubicBezTo>
                  <a:cubicBezTo>
                    <a:pt x="13057" y="16762"/>
                    <a:pt x="16695" y="13597"/>
                    <a:pt x="17173" y="9308"/>
                  </a:cubicBezTo>
                  <a:cubicBezTo>
                    <a:pt x="17673" y="4709"/>
                    <a:pt x="14367" y="564"/>
                    <a:pt x="9768" y="52"/>
                  </a:cubicBezTo>
                  <a:cubicBezTo>
                    <a:pt x="9454" y="17"/>
                    <a:pt x="9141" y="0"/>
                    <a:pt x="8832" y="0"/>
                  </a:cubicBezTo>
                  <a:close/>
                </a:path>
              </a:pathLst>
            </a:custGeom>
            <a:solidFill>
              <a:srgbClr val="130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47"/>
            <p:cNvSpPr/>
            <p:nvPr/>
          </p:nvSpPr>
          <p:spPr>
            <a:xfrm>
              <a:off x="3263675" y="4484375"/>
              <a:ext cx="329200" cy="67250"/>
            </a:xfrm>
            <a:custGeom>
              <a:avLst/>
              <a:gdLst/>
              <a:ahLst/>
              <a:cxnLst/>
              <a:rect l="l" t="t" r="r" b="b"/>
              <a:pathLst>
                <a:path w="13168" h="2690" extrusionOk="0">
                  <a:moveTo>
                    <a:pt x="140" y="0"/>
                  </a:moveTo>
                  <a:lnTo>
                    <a:pt x="0" y="1246"/>
                  </a:lnTo>
                  <a:lnTo>
                    <a:pt x="13028" y="2689"/>
                  </a:lnTo>
                  <a:lnTo>
                    <a:pt x="13168" y="1444"/>
                  </a:lnTo>
                  <a:lnTo>
                    <a:pt x="140" y="0"/>
                  </a:lnTo>
                  <a:close/>
                </a:path>
              </a:pathLst>
            </a:custGeom>
            <a:solidFill>
              <a:srgbClr val="AAA3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47"/>
            <p:cNvSpPr/>
            <p:nvPr/>
          </p:nvSpPr>
          <p:spPr>
            <a:xfrm>
              <a:off x="3331775" y="4523075"/>
              <a:ext cx="189500" cy="231875"/>
            </a:xfrm>
            <a:custGeom>
              <a:avLst/>
              <a:gdLst/>
              <a:ahLst/>
              <a:cxnLst/>
              <a:rect l="l" t="t" r="r" b="b"/>
              <a:pathLst>
                <a:path w="7580" h="9275" extrusionOk="0">
                  <a:moveTo>
                    <a:pt x="1" y="0"/>
                  </a:moveTo>
                  <a:cubicBezTo>
                    <a:pt x="1" y="1"/>
                    <a:pt x="234" y="8977"/>
                    <a:pt x="2807" y="9268"/>
                  </a:cubicBezTo>
                  <a:cubicBezTo>
                    <a:pt x="2847" y="9272"/>
                    <a:pt x="2888" y="9274"/>
                    <a:pt x="2928" y="9274"/>
                  </a:cubicBezTo>
                  <a:cubicBezTo>
                    <a:pt x="5448" y="9274"/>
                    <a:pt x="7580" y="839"/>
                    <a:pt x="7580" y="839"/>
                  </a:cubicBezTo>
                  <a:lnTo>
                    <a:pt x="1" y="0"/>
                  </a:lnTo>
                  <a:close/>
                </a:path>
              </a:pathLst>
            </a:custGeom>
            <a:solidFill>
              <a:srgbClr val="AAA3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47"/>
            <p:cNvSpPr/>
            <p:nvPr/>
          </p:nvSpPr>
          <p:spPr>
            <a:xfrm>
              <a:off x="4868275" y="4735700"/>
              <a:ext cx="441850" cy="418850"/>
            </a:xfrm>
            <a:custGeom>
              <a:avLst/>
              <a:gdLst/>
              <a:ahLst/>
              <a:cxnLst/>
              <a:rect l="l" t="t" r="r" b="b"/>
              <a:pathLst>
                <a:path w="17674" h="16754" extrusionOk="0">
                  <a:moveTo>
                    <a:pt x="8829" y="0"/>
                  </a:moveTo>
                  <a:cubicBezTo>
                    <a:pt x="4618" y="0"/>
                    <a:pt x="990" y="3162"/>
                    <a:pt x="513" y="7445"/>
                  </a:cubicBezTo>
                  <a:cubicBezTo>
                    <a:pt x="0" y="12044"/>
                    <a:pt x="3318" y="16189"/>
                    <a:pt x="7905" y="16701"/>
                  </a:cubicBezTo>
                  <a:cubicBezTo>
                    <a:pt x="8220" y="16736"/>
                    <a:pt x="8533" y="16753"/>
                    <a:pt x="8842" y="16753"/>
                  </a:cubicBezTo>
                  <a:cubicBezTo>
                    <a:pt x="13054" y="16753"/>
                    <a:pt x="16684" y="13581"/>
                    <a:pt x="17161" y="9297"/>
                  </a:cubicBezTo>
                  <a:cubicBezTo>
                    <a:pt x="17673" y="4698"/>
                    <a:pt x="14355" y="565"/>
                    <a:pt x="9768" y="53"/>
                  </a:cubicBezTo>
                  <a:cubicBezTo>
                    <a:pt x="9453" y="17"/>
                    <a:pt x="9139" y="0"/>
                    <a:pt x="8829" y="0"/>
                  </a:cubicBezTo>
                  <a:close/>
                </a:path>
              </a:pathLst>
            </a:custGeom>
            <a:solidFill>
              <a:srgbClr val="130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47"/>
            <p:cNvSpPr/>
            <p:nvPr/>
          </p:nvSpPr>
          <p:spPr>
            <a:xfrm>
              <a:off x="4943075" y="4670925"/>
              <a:ext cx="329200" cy="67550"/>
            </a:xfrm>
            <a:custGeom>
              <a:avLst/>
              <a:gdLst/>
              <a:ahLst/>
              <a:cxnLst/>
              <a:rect l="l" t="t" r="r" b="b"/>
              <a:pathLst>
                <a:path w="13168" h="2702" extrusionOk="0">
                  <a:moveTo>
                    <a:pt x="140" y="1"/>
                  </a:moveTo>
                  <a:lnTo>
                    <a:pt x="0" y="1247"/>
                  </a:lnTo>
                  <a:lnTo>
                    <a:pt x="13028" y="2702"/>
                  </a:lnTo>
                  <a:lnTo>
                    <a:pt x="13168" y="1444"/>
                  </a:lnTo>
                  <a:lnTo>
                    <a:pt x="140" y="1"/>
                  </a:lnTo>
                  <a:close/>
                </a:path>
              </a:pathLst>
            </a:custGeom>
            <a:solidFill>
              <a:srgbClr val="AAA3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47"/>
            <p:cNvSpPr/>
            <p:nvPr/>
          </p:nvSpPr>
          <p:spPr>
            <a:xfrm>
              <a:off x="5010900" y="4709650"/>
              <a:ext cx="189775" cy="231875"/>
            </a:xfrm>
            <a:custGeom>
              <a:avLst/>
              <a:gdLst/>
              <a:ahLst/>
              <a:cxnLst/>
              <a:rect l="l" t="t" r="r" b="b"/>
              <a:pathLst>
                <a:path w="7591" h="9275" extrusionOk="0">
                  <a:moveTo>
                    <a:pt x="0" y="0"/>
                  </a:moveTo>
                  <a:cubicBezTo>
                    <a:pt x="0" y="0"/>
                    <a:pt x="233" y="8988"/>
                    <a:pt x="2818" y="9267"/>
                  </a:cubicBezTo>
                  <a:cubicBezTo>
                    <a:pt x="2860" y="9272"/>
                    <a:pt x="2902" y="9275"/>
                    <a:pt x="2944" y="9275"/>
                  </a:cubicBezTo>
                  <a:cubicBezTo>
                    <a:pt x="5462" y="9275"/>
                    <a:pt x="7591" y="850"/>
                    <a:pt x="7591" y="850"/>
                  </a:cubicBezTo>
                  <a:lnTo>
                    <a:pt x="0" y="0"/>
                  </a:lnTo>
                  <a:close/>
                </a:path>
              </a:pathLst>
            </a:custGeom>
            <a:solidFill>
              <a:srgbClr val="AAA3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47"/>
            <p:cNvSpPr/>
            <p:nvPr/>
          </p:nvSpPr>
          <p:spPr>
            <a:xfrm>
              <a:off x="3067500" y="2400100"/>
              <a:ext cx="2619825" cy="1446700"/>
            </a:xfrm>
            <a:custGeom>
              <a:avLst/>
              <a:gdLst/>
              <a:ahLst/>
              <a:cxnLst/>
              <a:rect l="l" t="t" r="r" b="b"/>
              <a:pathLst>
                <a:path w="104793" h="57868" extrusionOk="0">
                  <a:moveTo>
                    <a:pt x="102243" y="2119"/>
                  </a:moveTo>
                  <a:lnTo>
                    <a:pt x="85536" y="55593"/>
                  </a:lnTo>
                  <a:lnTo>
                    <a:pt x="3703" y="39165"/>
                  </a:lnTo>
                  <a:lnTo>
                    <a:pt x="2166" y="2515"/>
                  </a:lnTo>
                  <a:lnTo>
                    <a:pt x="102243" y="2119"/>
                  </a:lnTo>
                  <a:close/>
                  <a:moveTo>
                    <a:pt x="103675" y="0"/>
                  </a:moveTo>
                  <a:lnTo>
                    <a:pt x="1060" y="408"/>
                  </a:lnTo>
                  <a:cubicBezTo>
                    <a:pt x="769" y="408"/>
                    <a:pt x="501" y="524"/>
                    <a:pt x="303" y="734"/>
                  </a:cubicBezTo>
                  <a:cubicBezTo>
                    <a:pt x="105" y="943"/>
                    <a:pt x="1" y="1223"/>
                    <a:pt x="12" y="1502"/>
                  </a:cubicBezTo>
                  <a:lnTo>
                    <a:pt x="1631" y="40073"/>
                  </a:lnTo>
                  <a:cubicBezTo>
                    <a:pt x="1654" y="40562"/>
                    <a:pt x="2003" y="40970"/>
                    <a:pt x="2480" y="41075"/>
                  </a:cubicBezTo>
                  <a:lnTo>
                    <a:pt x="86060" y="57839"/>
                  </a:lnTo>
                  <a:cubicBezTo>
                    <a:pt x="86084" y="57851"/>
                    <a:pt x="86119" y="57851"/>
                    <a:pt x="86153" y="57863"/>
                  </a:cubicBezTo>
                  <a:cubicBezTo>
                    <a:pt x="86187" y="57866"/>
                    <a:pt x="86220" y="57867"/>
                    <a:pt x="86253" y="57867"/>
                  </a:cubicBezTo>
                  <a:cubicBezTo>
                    <a:pt x="86706" y="57867"/>
                    <a:pt x="87130" y="57574"/>
                    <a:pt x="87271" y="57129"/>
                  </a:cubicBezTo>
                  <a:lnTo>
                    <a:pt x="104688" y="1374"/>
                  </a:lnTo>
                  <a:cubicBezTo>
                    <a:pt x="104793" y="1060"/>
                    <a:pt x="104735" y="699"/>
                    <a:pt x="104537" y="431"/>
                  </a:cubicBezTo>
                  <a:cubicBezTo>
                    <a:pt x="104339" y="163"/>
                    <a:pt x="104024" y="0"/>
                    <a:pt x="103675" y="0"/>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47"/>
            <p:cNvSpPr/>
            <p:nvPr/>
          </p:nvSpPr>
          <p:spPr>
            <a:xfrm>
              <a:off x="3087575" y="2923000"/>
              <a:ext cx="2348275" cy="335875"/>
            </a:xfrm>
            <a:custGeom>
              <a:avLst/>
              <a:gdLst/>
              <a:ahLst/>
              <a:cxnLst/>
              <a:rect l="l" t="t" r="r" b="b"/>
              <a:pathLst>
                <a:path w="93931" h="13435" extrusionOk="0">
                  <a:moveTo>
                    <a:pt x="1126" y="0"/>
                  </a:moveTo>
                  <a:cubicBezTo>
                    <a:pt x="599" y="0"/>
                    <a:pt x="136" y="391"/>
                    <a:pt x="71" y="925"/>
                  </a:cubicBezTo>
                  <a:cubicBezTo>
                    <a:pt x="1" y="1508"/>
                    <a:pt x="420" y="2031"/>
                    <a:pt x="991" y="2113"/>
                  </a:cubicBezTo>
                  <a:lnTo>
                    <a:pt x="92685" y="13429"/>
                  </a:lnTo>
                  <a:lnTo>
                    <a:pt x="92697" y="13429"/>
                  </a:lnTo>
                  <a:cubicBezTo>
                    <a:pt x="92733" y="13433"/>
                    <a:pt x="92769" y="13435"/>
                    <a:pt x="92805" y="13435"/>
                  </a:cubicBezTo>
                  <a:cubicBezTo>
                    <a:pt x="93332" y="13435"/>
                    <a:pt x="93796" y="13044"/>
                    <a:pt x="93861" y="12510"/>
                  </a:cubicBezTo>
                  <a:cubicBezTo>
                    <a:pt x="93931" y="11927"/>
                    <a:pt x="93523" y="11404"/>
                    <a:pt x="92941" y="11322"/>
                  </a:cubicBezTo>
                  <a:lnTo>
                    <a:pt x="1247" y="6"/>
                  </a:lnTo>
                  <a:lnTo>
                    <a:pt x="1235" y="6"/>
                  </a:lnTo>
                  <a:cubicBezTo>
                    <a:pt x="1199" y="2"/>
                    <a:pt x="1162" y="0"/>
                    <a:pt x="1126" y="0"/>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47"/>
            <p:cNvSpPr/>
            <p:nvPr/>
          </p:nvSpPr>
          <p:spPr>
            <a:xfrm>
              <a:off x="3076525" y="2633500"/>
              <a:ext cx="2502825" cy="162800"/>
            </a:xfrm>
            <a:custGeom>
              <a:avLst/>
              <a:gdLst/>
              <a:ahLst/>
              <a:cxnLst/>
              <a:rect l="l" t="t" r="r" b="b"/>
              <a:pathLst>
                <a:path w="100113" h="6512" extrusionOk="0">
                  <a:moveTo>
                    <a:pt x="1087" y="1"/>
                  </a:moveTo>
                  <a:cubicBezTo>
                    <a:pt x="523" y="1"/>
                    <a:pt x="46" y="447"/>
                    <a:pt x="24" y="1014"/>
                  </a:cubicBezTo>
                  <a:cubicBezTo>
                    <a:pt x="1" y="1573"/>
                    <a:pt x="420" y="2051"/>
                    <a:pt x="967" y="2109"/>
                  </a:cubicBezTo>
                  <a:cubicBezTo>
                    <a:pt x="990" y="2109"/>
                    <a:pt x="1013" y="2109"/>
                    <a:pt x="1037" y="2120"/>
                  </a:cubicBezTo>
                  <a:lnTo>
                    <a:pt x="98983" y="6510"/>
                  </a:lnTo>
                  <a:cubicBezTo>
                    <a:pt x="99004" y="6511"/>
                    <a:pt x="99025" y="6512"/>
                    <a:pt x="99046" y="6512"/>
                  </a:cubicBezTo>
                  <a:cubicBezTo>
                    <a:pt x="99601" y="6512"/>
                    <a:pt x="100067" y="6069"/>
                    <a:pt x="100089" y="5508"/>
                  </a:cubicBezTo>
                  <a:cubicBezTo>
                    <a:pt x="100112" y="4926"/>
                    <a:pt x="99670" y="4437"/>
                    <a:pt x="99076" y="4402"/>
                  </a:cubicBezTo>
                  <a:lnTo>
                    <a:pt x="1130" y="2"/>
                  </a:lnTo>
                  <a:cubicBezTo>
                    <a:pt x="1115" y="1"/>
                    <a:pt x="1101" y="1"/>
                    <a:pt x="1087" y="1"/>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47"/>
            <p:cNvSpPr/>
            <p:nvPr/>
          </p:nvSpPr>
          <p:spPr>
            <a:xfrm>
              <a:off x="3098350" y="3194250"/>
              <a:ext cx="2212925" cy="464850"/>
            </a:xfrm>
            <a:custGeom>
              <a:avLst/>
              <a:gdLst/>
              <a:ahLst/>
              <a:cxnLst/>
              <a:rect l="l" t="t" r="r" b="b"/>
              <a:pathLst>
                <a:path w="88517" h="18594" extrusionOk="0">
                  <a:moveTo>
                    <a:pt x="1147" y="0"/>
                  </a:moveTo>
                  <a:cubicBezTo>
                    <a:pt x="650" y="0"/>
                    <a:pt x="209" y="351"/>
                    <a:pt x="105" y="856"/>
                  </a:cubicBezTo>
                  <a:cubicBezTo>
                    <a:pt x="1" y="1438"/>
                    <a:pt x="373" y="1986"/>
                    <a:pt x="944" y="2102"/>
                  </a:cubicBezTo>
                  <a:lnTo>
                    <a:pt x="87178" y="18576"/>
                  </a:lnTo>
                  <a:cubicBezTo>
                    <a:pt x="87201" y="18576"/>
                    <a:pt x="87236" y="18587"/>
                    <a:pt x="87260" y="18587"/>
                  </a:cubicBezTo>
                  <a:cubicBezTo>
                    <a:pt x="87298" y="18592"/>
                    <a:pt x="87337" y="18594"/>
                    <a:pt x="87375" y="18594"/>
                  </a:cubicBezTo>
                  <a:cubicBezTo>
                    <a:pt x="87876" y="18594"/>
                    <a:pt x="88315" y="18246"/>
                    <a:pt x="88412" y="17738"/>
                  </a:cubicBezTo>
                  <a:cubicBezTo>
                    <a:pt x="88517" y="17167"/>
                    <a:pt x="88144" y="16608"/>
                    <a:pt x="87574" y="16503"/>
                  </a:cubicBezTo>
                  <a:lnTo>
                    <a:pt x="1340" y="18"/>
                  </a:lnTo>
                  <a:cubicBezTo>
                    <a:pt x="1275" y="6"/>
                    <a:pt x="1210" y="0"/>
                    <a:pt x="1147" y="0"/>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47"/>
            <p:cNvSpPr/>
            <p:nvPr/>
          </p:nvSpPr>
          <p:spPr>
            <a:xfrm>
              <a:off x="5210275" y="2410200"/>
              <a:ext cx="183100" cy="1423425"/>
            </a:xfrm>
            <a:custGeom>
              <a:avLst/>
              <a:gdLst/>
              <a:ahLst/>
              <a:cxnLst/>
              <a:rect l="l" t="t" r="r" b="b"/>
              <a:pathLst>
                <a:path w="7324" h="56937" extrusionOk="0">
                  <a:moveTo>
                    <a:pt x="6759" y="0"/>
                  </a:moveTo>
                  <a:cubicBezTo>
                    <a:pt x="6495" y="0"/>
                    <a:pt x="6273" y="200"/>
                    <a:pt x="6240" y="470"/>
                  </a:cubicBezTo>
                  <a:lnTo>
                    <a:pt x="23" y="56353"/>
                  </a:lnTo>
                  <a:cubicBezTo>
                    <a:pt x="0" y="56632"/>
                    <a:pt x="210" y="56900"/>
                    <a:pt x="489" y="56935"/>
                  </a:cubicBezTo>
                  <a:cubicBezTo>
                    <a:pt x="504" y="56936"/>
                    <a:pt x="519" y="56937"/>
                    <a:pt x="533" y="56937"/>
                  </a:cubicBezTo>
                  <a:cubicBezTo>
                    <a:pt x="807" y="56937"/>
                    <a:pt x="1050" y="56734"/>
                    <a:pt x="1083" y="56469"/>
                  </a:cubicBezTo>
                  <a:lnTo>
                    <a:pt x="7288" y="586"/>
                  </a:lnTo>
                  <a:cubicBezTo>
                    <a:pt x="7323" y="295"/>
                    <a:pt x="7113" y="27"/>
                    <a:pt x="6822" y="4"/>
                  </a:cubicBezTo>
                  <a:cubicBezTo>
                    <a:pt x="6801" y="1"/>
                    <a:pt x="6780" y="0"/>
                    <a:pt x="6759" y="0"/>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47"/>
            <p:cNvSpPr/>
            <p:nvPr/>
          </p:nvSpPr>
          <p:spPr>
            <a:xfrm>
              <a:off x="4948900" y="2412225"/>
              <a:ext cx="177275" cy="1368775"/>
            </a:xfrm>
            <a:custGeom>
              <a:avLst/>
              <a:gdLst/>
              <a:ahLst/>
              <a:cxnLst/>
              <a:rect l="l" t="t" r="r" b="b"/>
              <a:pathLst>
                <a:path w="7091" h="54751" extrusionOk="0">
                  <a:moveTo>
                    <a:pt x="6527" y="1"/>
                  </a:moveTo>
                  <a:cubicBezTo>
                    <a:pt x="6262" y="1"/>
                    <a:pt x="6040" y="200"/>
                    <a:pt x="6008" y="470"/>
                  </a:cubicBezTo>
                  <a:lnTo>
                    <a:pt x="35" y="54164"/>
                  </a:lnTo>
                  <a:cubicBezTo>
                    <a:pt x="0" y="54456"/>
                    <a:pt x="210" y="54723"/>
                    <a:pt x="501" y="54747"/>
                  </a:cubicBezTo>
                  <a:cubicBezTo>
                    <a:pt x="522" y="54749"/>
                    <a:pt x="543" y="54750"/>
                    <a:pt x="564" y="54750"/>
                  </a:cubicBezTo>
                  <a:cubicBezTo>
                    <a:pt x="828" y="54750"/>
                    <a:pt x="1051" y="54551"/>
                    <a:pt x="1083" y="54281"/>
                  </a:cubicBezTo>
                  <a:lnTo>
                    <a:pt x="7055" y="587"/>
                  </a:lnTo>
                  <a:cubicBezTo>
                    <a:pt x="7090" y="295"/>
                    <a:pt x="6881" y="28"/>
                    <a:pt x="6590" y="4"/>
                  </a:cubicBezTo>
                  <a:cubicBezTo>
                    <a:pt x="6568" y="2"/>
                    <a:pt x="6547" y="1"/>
                    <a:pt x="6527" y="1"/>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47"/>
            <p:cNvSpPr/>
            <p:nvPr/>
          </p:nvSpPr>
          <p:spPr>
            <a:xfrm>
              <a:off x="4687825" y="2414025"/>
              <a:ext cx="171150" cy="1314575"/>
            </a:xfrm>
            <a:custGeom>
              <a:avLst/>
              <a:gdLst/>
              <a:ahLst/>
              <a:cxnLst/>
              <a:rect l="l" t="t" r="r" b="b"/>
              <a:pathLst>
                <a:path w="6846" h="52583" extrusionOk="0">
                  <a:moveTo>
                    <a:pt x="6301" y="1"/>
                  </a:moveTo>
                  <a:cubicBezTo>
                    <a:pt x="6029" y="1"/>
                    <a:pt x="5796" y="203"/>
                    <a:pt x="5763" y="480"/>
                  </a:cubicBezTo>
                  <a:lnTo>
                    <a:pt x="35" y="51997"/>
                  </a:lnTo>
                  <a:cubicBezTo>
                    <a:pt x="0" y="52288"/>
                    <a:pt x="210" y="52556"/>
                    <a:pt x="501" y="52579"/>
                  </a:cubicBezTo>
                  <a:cubicBezTo>
                    <a:pt x="522" y="52582"/>
                    <a:pt x="543" y="52583"/>
                    <a:pt x="564" y="52583"/>
                  </a:cubicBezTo>
                  <a:cubicBezTo>
                    <a:pt x="828" y="52583"/>
                    <a:pt x="1051" y="52383"/>
                    <a:pt x="1083" y="52113"/>
                  </a:cubicBezTo>
                  <a:lnTo>
                    <a:pt x="6811" y="596"/>
                  </a:lnTo>
                  <a:cubicBezTo>
                    <a:pt x="6846" y="305"/>
                    <a:pt x="6636" y="37"/>
                    <a:pt x="6345" y="2"/>
                  </a:cubicBezTo>
                  <a:cubicBezTo>
                    <a:pt x="6330" y="1"/>
                    <a:pt x="6316" y="1"/>
                    <a:pt x="6301" y="1"/>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47"/>
            <p:cNvSpPr/>
            <p:nvPr/>
          </p:nvSpPr>
          <p:spPr>
            <a:xfrm>
              <a:off x="4426750" y="2416075"/>
              <a:ext cx="164750" cy="1260150"/>
            </a:xfrm>
            <a:custGeom>
              <a:avLst/>
              <a:gdLst/>
              <a:ahLst/>
              <a:cxnLst/>
              <a:rect l="l" t="t" r="r" b="b"/>
              <a:pathLst>
                <a:path w="6590" h="50406" extrusionOk="0">
                  <a:moveTo>
                    <a:pt x="6056" y="0"/>
                  </a:moveTo>
                  <a:cubicBezTo>
                    <a:pt x="5783" y="0"/>
                    <a:pt x="5541" y="202"/>
                    <a:pt x="5518" y="467"/>
                  </a:cubicBezTo>
                  <a:lnTo>
                    <a:pt x="23" y="49819"/>
                  </a:lnTo>
                  <a:cubicBezTo>
                    <a:pt x="0" y="50110"/>
                    <a:pt x="198" y="50378"/>
                    <a:pt x="489" y="50401"/>
                  </a:cubicBezTo>
                  <a:cubicBezTo>
                    <a:pt x="510" y="50404"/>
                    <a:pt x="532" y="50405"/>
                    <a:pt x="552" y="50405"/>
                  </a:cubicBezTo>
                  <a:cubicBezTo>
                    <a:pt x="818" y="50405"/>
                    <a:pt x="1050" y="50205"/>
                    <a:pt x="1071" y="49936"/>
                  </a:cubicBezTo>
                  <a:lnTo>
                    <a:pt x="6566" y="584"/>
                  </a:lnTo>
                  <a:cubicBezTo>
                    <a:pt x="6590" y="304"/>
                    <a:pt x="6392" y="37"/>
                    <a:pt x="6101" y="2"/>
                  </a:cubicBezTo>
                  <a:cubicBezTo>
                    <a:pt x="6086" y="1"/>
                    <a:pt x="6071" y="0"/>
                    <a:pt x="6056" y="0"/>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47"/>
            <p:cNvSpPr/>
            <p:nvPr/>
          </p:nvSpPr>
          <p:spPr>
            <a:xfrm>
              <a:off x="4165375" y="2418100"/>
              <a:ext cx="158925" cy="1205725"/>
            </a:xfrm>
            <a:custGeom>
              <a:avLst/>
              <a:gdLst/>
              <a:ahLst/>
              <a:cxnLst/>
              <a:rect l="l" t="t" r="r" b="b"/>
              <a:pathLst>
                <a:path w="6357" h="48229" extrusionOk="0">
                  <a:moveTo>
                    <a:pt x="5812" y="0"/>
                  </a:moveTo>
                  <a:cubicBezTo>
                    <a:pt x="5549" y="0"/>
                    <a:pt x="5307" y="192"/>
                    <a:pt x="5274" y="468"/>
                  </a:cubicBezTo>
                  <a:lnTo>
                    <a:pt x="35" y="47643"/>
                  </a:lnTo>
                  <a:cubicBezTo>
                    <a:pt x="0" y="47934"/>
                    <a:pt x="210" y="48190"/>
                    <a:pt x="501" y="48225"/>
                  </a:cubicBezTo>
                  <a:cubicBezTo>
                    <a:pt x="522" y="48227"/>
                    <a:pt x="543" y="48229"/>
                    <a:pt x="564" y="48229"/>
                  </a:cubicBezTo>
                  <a:cubicBezTo>
                    <a:pt x="828" y="48229"/>
                    <a:pt x="1051" y="48029"/>
                    <a:pt x="1083" y="47759"/>
                  </a:cubicBezTo>
                  <a:lnTo>
                    <a:pt x="6334" y="584"/>
                  </a:lnTo>
                  <a:cubicBezTo>
                    <a:pt x="6357" y="293"/>
                    <a:pt x="6147" y="37"/>
                    <a:pt x="5856" y="2"/>
                  </a:cubicBezTo>
                  <a:cubicBezTo>
                    <a:pt x="5841" y="1"/>
                    <a:pt x="5826" y="0"/>
                    <a:pt x="5812" y="0"/>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47"/>
            <p:cNvSpPr/>
            <p:nvPr/>
          </p:nvSpPr>
          <p:spPr>
            <a:xfrm>
              <a:off x="3904300" y="2420075"/>
              <a:ext cx="152825" cy="1151350"/>
            </a:xfrm>
            <a:custGeom>
              <a:avLst/>
              <a:gdLst/>
              <a:ahLst/>
              <a:cxnLst/>
              <a:rect l="l" t="t" r="r" b="b"/>
              <a:pathLst>
                <a:path w="6113" h="46054" extrusionOk="0">
                  <a:moveTo>
                    <a:pt x="5548" y="1"/>
                  </a:moveTo>
                  <a:cubicBezTo>
                    <a:pt x="5284" y="1"/>
                    <a:pt x="5062" y="201"/>
                    <a:pt x="5030" y="470"/>
                  </a:cubicBezTo>
                  <a:lnTo>
                    <a:pt x="35" y="45468"/>
                  </a:lnTo>
                  <a:cubicBezTo>
                    <a:pt x="0" y="45759"/>
                    <a:pt x="210" y="46015"/>
                    <a:pt x="501" y="46050"/>
                  </a:cubicBezTo>
                  <a:cubicBezTo>
                    <a:pt x="521" y="46053"/>
                    <a:pt x="542" y="46054"/>
                    <a:pt x="562" y="46054"/>
                  </a:cubicBezTo>
                  <a:cubicBezTo>
                    <a:pt x="818" y="46054"/>
                    <a:pt x="1051" y="45854"/>
                    <a:pt x="1083" y="45584"/>
                  </a:cubicBezTo>
                  <a:lnTo>
                    <a:pt x="6077" y="587"/>
                  </a:lnTo>
                  <a:cubicBezTo>
                    <a:pt x="6112" y="296"/>
                    <a:pt x="5903" y="40"/>
                    <a:pt x="5612" y="5"/>
                  </a:cubicBezTo>
                  <a:cubicBezTo>
                    <a:pt x="5590" y="2"/>
                    <a:pt x="5569" y="1"/>
                    <a:pt x="5548" y="1"/>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47"/>
            <p:cNvSpPr/>
            <p:nvPr/>
          </p:nvSpPr>
          <p:spPr>
            <a:xfrm>
              <a:off x="3642925" y="2422125"/>
              <a:ext cx="147000" cy="1096925"/>
            </a:xfrm>
            <a:custGeom>
              <a:avLst/>
              <a:gdLst/>
              <a:ahLst/>
              <a:cxnLst/>
              <a:rect l="l" t="t" r="r" b="b"/>
              <a:pathLst>
                <a:path w="5880" h="43877" extrusionOk="0">
                  <a:moveTo>
                    <a:pt x="5316" y="0"/>
                  </a:moveTo>
                  <a:cubicBezTo>
                    <a:pt x="5052" y="0"/>
                    <a:pt x="4829" y="200"/>
                    <a:pt x="4797" y="470"/>
                  </a:cubicBezTo>
                  <a:lnTo>
                    <a:pt x="35" y="43290"/>
                  </a:lnTo>
                  <a:cubicBezTo>
                    <a:pt x="0" y="43581"/>
                    <a:pt x="210" y="43838"/>
                    <a:pt x="501" y="43873"/>
                  </a:cubicBezTo>
                  <a:cubicBezTo>
                    <a:pt x="522" y="43875"/>
                    <a:pt x="543" y="43876"/>
                    <a:pt x="564" y="43876"/>
                  </a:cubicBezTo>
                  <a:cubicBezTo>
                    <a:pt x="830" y="43876"/>
                    <a:pt x="1062" y="43677"/>
                    <a:pt x="1083" y="43407"/>
                  </a:cubicBezTo>
                  <a:lnTo>
                    <a:pt x="5845" y="586"/>
                  </a:lnTo>
                  <a:cubicBezTo>
                    <a:pt x="5880" y="295"/>
                    <a:pt x="5670" y="39"/>
                    <a:pt x="5379" y="4"/>
                  </a:cubicBezTo>
                  <a:cubicBezTo>
                    <a:pt x="5358" y="2"/>
                    <a:pt x="5337" y="0"/>
                    <a:pt x="5316" y="0"/>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47"/>
            <p:cNvSpPr/>
            <p:nvPr/>
          </p:nvSpPr>
          <p:spPr>
            <a:xfrm>
              <a:off x="3381850" y="2424150"/>
              <a:ext cx="140900" cy="1042500"/>
            </a:xfrm>
            <a:custGeom>
              <a:avLst/>
              <a:gdLst/>
              <a:ahLst/>
              <a:cxnLst/>
              <a:rect l="l" t="t" r="r" b="b"/>
              <a:pathLst>
                <a:path w="5636" h="41700" extrusionOk="0">
                  <a:moveTo>
                    <a:pt x="5071" y="1"/>
                  </a:moveTo>
                  <a:cubicBezTo>
                    <a:pt x="4807" y="1"/>
                    <a:pt x="4585" y="201"/>
                    <a:pt x="4552" y="470"/>
                  </a:cubicBezTo>
                  <a:lnTo>
                    <a:pt x="35" y="41114"/>
                  </a:lnTo>
                  <a:cubicBezTo>
                    <a:pt x="0" y="41405"/>
                    <a:pt x="210" y="41661"/>
                    <a:pt x="501" y="41696"/>
                  </a:cubicBezTo>
                  <a:cubicBezTo>
                    <a:pt x="522" y="41698"/>
                    <a:pt x="543" y="41700"/>
                    <a:pt x="564" y="41700"/>
                  </a:cubicBezTo>
                  <a:cubicBezTo>
                    <a:pt x="828" y="41700"/>
                    <a:pt x="1051" y="41500"/>
                    <a:pt x="1083" y="41230"/>
                  </a:cubicBezTo>
                  <a:lnTo>
                    <a:pt x="5600" y="587"/>
                  </a:lnTo>
                  <a:cubicBezTo>
                    <a:pt x="5635" y="296"/>
                    <a:pt x="5426" y="40"/>
                    <a:pt x="5134" y="5"/>
                  </a:cubicBezTo>
                  <a:cubicBezTo>
                    <a:pt x="5113" y="2"/>
                    <a:pt x="5092" y="1"/>
                    <a:pt x="5071" y="1"/>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47"/>
            <p:cNvSpPr/>
            <p:nvPr/>
          </p:nvSpPr>
          <p:spPr>
            <a:xfrm>
              <a:off x="3120775" y="2426200"/>
              <a:ext cx="134775" cy="988075"/>
            </a:xfrm>
            <a:custGeom>
              <a:avLst/>
              <a:gdLst/>
              <a:ahLst/>
              <a:cxnLst/>
              <a:rect l="l" t="t" r="r" b="b"/>
              <a:pathLst>
                <a:path w="5391" h="39523" extrusionOk="0">
                  <a:moveTo>
                    <a:pt x="4826" y="0"/>
                  </a:moveTo>
                  <a:cubicBezTo>
                    <a:pt x="4561" y="0"/>
                    <a:pt x="4329" y="200"/>
                    <a:pt x="4308" y="470"/>
                  </a:cubicBezTo>
                  <a:lnTo>
                    <a:pt x="23" y="38936"/>
                  </a:lnTo>
                  <a:cubicBezTo>
                    <a:pt x="0" y="39227"/>
                    <a:pt x="210" y="39483"/>
                    <a:pt x="489" y="39518"/>
                  </a:cubicBezTo>
                  <a:cubicBezTo>
                    <a:pt x="510" y="39521"/>
                    <a:pt x="532" y="39522"/>
                    <a:pt x="553" y="39522"/>
                  </a:cubicBezTo>
                  <a:cubicBezTo>
                    <a:pt x="818" y="39522"/>
                    <a:pt x="1050" y="39322"/>
                    <a:pt x="1083" y="39053"/>
                  </a:cubicBezTo>
                  <a:lnTo>
                    <a:pt x="5356" y="586"/>
                  </a:lnTo>
                  <a:cubicBezTo>
                    <a:pt x="5391" y="295"/>
                    <a:pt x="5181" y="39"/>
                    <a:pt x="4890" y="4"/>
                  </a:cubicBezTo>
                  <a:cubicBezTo>
                    <a:pt x="4869" y="2"/>
                    <a:pt x="4847" y="0"/>
                    <a:pt x="4826" y="0"/>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47"/>
            <p:cNvSpPr/>
            <p:nvPr/>
          </p:nvSpPr>
          <p:spPr>
            <a:xfrm>
              <a:off x="3213325" y="3780750"/>
              <a:ext cx="2405900" cy="938700"/>
            </a:xfrm>
            <a:custGeom>
              <a:avLst/>
              <a:gdLst/>
              <a:ahLst/>
              <a:cxnLst/>
              <a:rect l="l" t="t" r="r" b="b"/>
              <a:pathLst>
                <a:path w="96236" h="37548" extrusionOk="0">
                  <a:moveTo>
                    <a:pt x="80431" y="1"/>
                  </a:moveTo>
                  <a:cubicBezTo>
                    <a:pt x="80169" y="1"/>
                    <a:pt x="79903" y="66"/>
                    <a:pt x="79657" y="204"/>
                  </a:cubicBezTo>
                  <a:cubicBezTo>
                    <a:pt x="78900" y="623"/>
                    <a:pt x="78621" y="1589"/>
                    <a:pt x="79051" y="2357"/>
                  </a:cubicBezTo>
                  <a:lnTo>
                    <a:pt x="92196" y="25933"/>
                  </a:lnTo>
                  <a:cubicBezTo>
                    <a:pt x="92778" y="26969"/>
                    <a:pt x="93011" y="28145"/>
                    <a:pt x="92882" y="29321"/>
                  </a:cubicBezTo>
                  <a:cubicBezTo>
                    <a:pt x="92557" y="32233"/>
                    <a:pt x="90081" y="34384"/>
                    <a:pt x="87301" y="34384"/>
                  </a:cubicBezTo>
                  <a:cubicBezTo>
                    <a:pt x="87102" y="34384"/>
                    <a:pt x="86902" y="34373"/>
                    <a:pt x="86700" y="34350"/>
                  </a:cubicBezTo>
                  <a:lnTo>
                    <a:pt x="1933" y="24932"/>
                  </a:lnTo>
                  <a:cubicBezTo>
                    <a:pt x="1861" y="24924"/>
                    <a:pt x="1790" y="24920"/>
                    <a:pt x="1721" y="24920"/>
                  </a:cubicBezTo>
                  <a:cubicBezTo>
                    <a:pt x="854" y="24920"/>
                    <a:pt x="180" y="25509"/>
                    <a:pt x="94" y="26317"/>
                  </a:cubicBezTo>
                  <a:cubicBezTo>
                    <a:pt x="0" y="27190"/>
                    <a:pt x="617" y="27970"/>
                    <a:pt x="1491" y="28064"/>
                  </a:cubicBezTo>
                  <a:lnTo>
                    <a:pt x="86258" y="37494"/>
                  </a:lnTo>
                  <a:cubicBezTo>
                    <a:pt x="86586" y="37530"/>
                    <a:pt x="86913" y="37548"/>
                    <a:pt x="87236" y="37548"/>
                  </a:cubicBezTo>
                  <a:cubicBezTo>
                    <a:pt x="91679" y="37548"/>
                    <a:pt x="95527" y="34196"/>
                    <a:pt x="96026" y="29670"/>
                  </a:cubicBezTo>
                  <a:cubicBezTo>
                    <a:pt x="96235" y="27831"/>
                    <a:pt x="95863" y="26003"/>
                    <a:pt x="94966" y="24385"/>
                  </a:cubicBezTo>
                  <a:lnTo>
                    <a:pt x="81811" y="809"/>
                  </a:lnTo>
                  <a:cubicBezTo>
                    <a:pt x="81526" y="294"/>
                    <a:pt x="80988" y="1"/>
                    <a:pt x="80431" y="1"/>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47"/>
            <p:cNvSpPr/>
            <p:nvPr/>
          </p:nvSpPr>
          <p:spPr>
            <a:xfrm>
              <a:off x="4245400" y="3718800"/>
              <a:ext cx="715150" cy="879050"/>
            </a:xfrm>
            <a:custGeom>
              <a:avLst/>
              <a:gdLst/>
              <a:ahLst/>
              <a:cxnLst/>
              <a:rect l="l" t="t" r="r" b="b"/>
              <a:pathLst>
                <a:path w="28606" h="35162" extrusionOk="0">
                  <a:moveTo>
                    <a:pt x="26807" y="1"/>
                  </a:moveTo>
                  <a:cubicBezTo>
                    <a:pt x="26615" y="1"/>
                    <a:pt x="26420" y="36"/>
                    <a:pt x="26231" y="109"/>
                  </a:cubicBezTo>
                  <a:lnTo>
                    <a:pt x="17686" y="3496"/>
                  </a:lnTo>
                  <a:cubicBezTo>
                    <a:pt x="15671" y="4288"/>
                    <a:pt x="14018" y="5802"/>
                    <a:pt x="13040" y="7746"/>
                  </a:cubicBezTo>
                  <a:lnTo>
                    <a:pt x="397" y="32858"/>
                  </a:lnTo>
                  <a:cubicBezTo>
                    <a:pt x="1" y="33650"/>
                    <a:pt x="315" y="34593"/>
                    <a:pt x="1095" y="34989"/>
                  </a:cubicBezTo>
                  <a:cubicBezTo>
                    <a:pt x="1270" y="35082"/>
                    <a:pt x="1445" y="35129"/>
                    <a:pt x="1631" y="35152"/>
                  </a:cubicBezTo>
                  <a:cubicBezTo>
                    <a:pt x="1688" y="35158"/>
                    <a:pt x="1745" y="35161"/>
                    <a:pt x="1802" y="35161"/>
                  </a:cubicBezTo>
                  <a:cubicBezTo>
                    <a:pt x="2383" y="35161"/>
                    <a:pt x="2940" y="34842"/>
                    <a:pt x="3226" y="34290"/>
                  </a:cubicBezTo>
                  <a:lnTo>
                    <a:pt x="15869" y="9166"/>
                  </a:lnTo>
                  <a:cubicBezTo>
                    <a:pt x="16498" y="7921"/>
                    <a:pt x="17557" y="6954"/>
                    <a:pt x="18861" y="6442"/>
                  </a:cubicBezTo>
                  <a:lnTo>
                    <a:pt x="27395" y="3054"/>
                  </a:lnTo>
                  <a:cubicBezTo>
                    <a:pt x="28210" y="2740"/>
                    <a:pt x="28606" y="1820"/>
                    <a:pt x="28292" y="1005"/>
                  </a:cubicBezTo>
                  <a:cubicBezTo>
                    <a:pt x="28041" y="379"/>
                    <a:pt x="27441" y="1"/>
                    <a:pt x="26807" y="1"/>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47"/>
            <p:cNvSpPr/>
            <p:nvPr/>
          </p:nvSpPr>
          <p:spPr>
            <a:xfrm>
              <a:off x="4063200" y="2123425"/>
              <a:ext cx="2233325" cy="1736600"/>
            </a:xfrm>
            <a:custGeom>
              <a:avLst/>
              <a:gdLst/>
              <a:ahLst/>
              <a:cxnLst/>
              <a:rect l="l" t="t" r="r" b="b"/>
              <a:pathLst>
                <a:path w="89333" h="69464" extrusionOk="0">
                  <a:moveTo>
                    <a:pt x="87666" y="0"/>
                  </a:moveTo>
                  <a:cubicBezTo>
                    <a:pt x="87616" y="0"/>
                    <a:pt x="87566" y="2"/>
                    <a:pt x="87516" y="7"/>
                  </a:cubicBezTo>
                  <a:lnTo>
                    <a:pt x="70914" y="1684"/>
                  </a:lnTo>
                  <a:cubicBezTo>
                    <a:pt x="67491" y="2033"/>
                    <a:pt x="64615" y="4373"/>
                    <a:pt x="63591" y="7656"/>
                  </a:cubicBezTo>
                  <a:lnTo>
                    <a:pt x="45347" y="66042"/>
                  </a:lnTo>
                  <a:lnTo>
                    <a:pt x="2038" y="57346"/>
                  </a:lnTo>
                  <a:cubicBezTo>
                    <a:pt x="1932" y="57324"/>
                    <a:pt x="1826" y="57314"/>
                    <a:pt x="1722" y="57314"/>
                  </a:cubicBezTo>
                  <a:cubicBezTo>
                    <a:pt x="982" y="57314"/>
                    <a:pt x="329" y="57836"/>
                    <a:pt x="175" y="58591"/>
                  </a:cubicBezTo>
                  <a:cubicBezTo>
                    <a:pt x="1" y="59453"/>
                    <a:pt x="560" y="60280"/>
                    <a:pt x="1421" y="60454"/>
                  </a:cubicBezTo>
                  <a:lnTo>
                    <a:pt x="46128" y="69430"/>
                  </a:lnTo>
                  <a:cubicBezTo>
                    <a:pt x="46174" y="69442"/>
                    <a:pt x="46221" y="69442"/>
                    <a:pt x="46267" y="69454"/>
                  </a:cubicBezTo>
                  <a:cubicBezTo>
                    <a:pt x="46325" y="69460"/>
                    <a:pt x="46383" y="69463"/>
                    <a:pt x="46440" y="69463"/>
                  </a:cubicBezTo>
                  <a:cubicBezTo>
                    <a:pt x="47120" y="69463"/>
                    <a:pt x="47740" y="69024"/>
                    <a:pt x="47944" y="68348"/>
                  </a:cubicBezTo>
                  <a:lnTo>
                    <a:pt x="66618" y="8599"/>
                  </a:lnTo>
                  <a:cubicBezTo>
                    <a:pt x="67270" y="6539"/>
                    <a:pt x="69074" y="5060"/>
                    <a:pt x="71240" y="4839"/>
                  </a:cubicBezTo>
                  <a:lnTo>
                    <a:pt x="87830" y="3162"/>
                  </a:lnTo>
                  <a:cubicBezTo>
                    <a:pt x="88703" y="3069"/>
                    <a:pt x="89332" y="2301"/>
                    <a:pt x="89251" y="1428"/>
                  </a:cubicBezTo>
                  <a:cubicBezTo>
                    <a:pt x="89163" y="606"/>
                    <a:pt x="88466" y="0"/>
                    <a:pt x="87666" y="0"/>
                  </a:cubicBez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47"/>
            <p:cNvSpPr/>
            <p:nvPr/>
          </p:nvSpPr>
          <p:spPr>
            <a:xfrm>
              <a:off x="5899200" y="2093825"/>
              <a:ext cx="399350" cy="176475"/>
            </a:xfrm>
            <a:custGeom>
              <a:avLst/>
              <a:gdLst/>
              <a:ahLst/>
              <a:cxnLst/>
              <a:rect l="l" t="t" r="r" b="b"/>
              <a:pathLst>
                <a:path w="15974" h="7059" extrusionOk="0">
                  <a:moveTo>
                    <a:pt x="12930" y="0"/>
                  </a:moveTo>
                  <a:cubicBezTo>
                    <a:pt x="12832" y="0"/>
                    <a:pt x="12732" y="5"/>
                    <a:pt x="12632" y="15"/>
                  </a:cubicBezTo>
                  <a:lnTo>
                    <a:pt x="0" y="1284"/>
                  </a:lnTo>
                  <a:lnTo>
                    <a:pt x="291" y="4172"/>
                  </a:lnTo>
                  <a:lnTo>
                    <a:pt x="582" y="7059"/>
                  </a:lnTo>
                  <a:lnTo>
                    <a:pt x="13214" y="5790"/>
                  </a:lnTo>
                  <a:cubicBezTo>
                    <a:pt x="14809" y="5627"/>
                    <a:pt x="15974" y="4207"/>
                    <a:pt x="15811" y="2612"/>
                  </a:cubicBezTo>
                  <a:cubicBezTo>
                    <a:pt x="15658" y="1117"/>
                    <a:pt x="14400" y="0"/>
                    <a:pt x="12930" y="0"/>
                  </a:cubicBezTo>
                  <a:close/>
                </a:path>
              </a:pathLst>
            </a:custGeom>
            <a:solidFill>
              <a:srgbClr val="FD7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47"/>
            <p:cNvSpPr/>
            <p:nvPr/>
          </p:nvSpPr>
          <p:spPr>
            <a:xfrm>
              <a:off x="3293950" y="4560475"/>
              <a:ext cx="441850" cy="419150"/>
            </a:xfrm>
            <a:custGeom>
              <a:avLst/>
              <a:gdLst/>
              <a:ahLst/>
              <a:cxnLst/>
              <a:rect l="l" t="t" r="r" b="b"/>
              <a:pathLst>
                <a:path w="17674" h="16766" extrusionOk="0">
                  <a:moveTo>
                    <a:pt x="8822" y="1"/>
                  </a:moveTo>
                  <a:cubicBezTo>
                    <a:pt x="4619" y="1"/>
                    <a:pt x="990" y="3173"/>
                    <a:pt x="513" y="7457"/>
                  </a:cubicBezTo>
                  <a:cubicBezTo>
                    <a:pt x="0" y="12056"/>
                    <a:pt x="3307" y="16201"/>
                    <a:pt x="7905" y="16713"/>
                  </a:cubicBezTo>
                  <a:cubicBezTo>
                    <a:pt x="8220" y="16748"/>
                    <a:pt x="8533" y="16765"/>
                    <a:pt x="8842" y="16765"/>
                  </a:cubicBezTo>
                  <a:cubicBezTo>
                    <a:pt x="13054" y="16765"/>
                    <a:pt x="16684" y="13593"/>
                    <a:pt x="17161" y="9309"/>
                  </a:cubicBezTo>
                  <a:cubicBezTo>
                    <a:pt x="17673" y="4710"/>
                    <a:pt x="14355" y="565"/>
                    <a:pt x="9757" y="53"/>
                  </a:cubicBezTo>
                  <a:cubicBezTo>
                    <a:pt x="9443" y="18"/>
                    <a:pt x="9131" y="1"/>
                    <a:pt x="8822" y="1"/>
                  </a:cubicBezTo>
                  <a:close/>
                </a:path>
              </a:pathLst>
            </a:custGeom>
            <a:solidFill>
              <a:srgbClr val="501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47"/>
            <p:cNvSpPr/>
            <p:nvPr/>
          </p:nvSpPr>
          <p:spPr>
            <a:xfrm>
              <a:off x="3401050" y="4662100"/>
              <a:ext cx="227625" cy="215900"/>
            </a:xfrm>
            <a:custGeom>
              <a:avLst/>
              <a:gdLst/>
              <a:ahLst/>
              <a:cxnLst/>
              <a:rect l="l" t="t" r="r" b="b"/>
              <a:pathLst>
                <a:path w="9105" h="8636" extrusionOk="0">
                  <a:moveTo>
                    <a:pt x="4541" y="0"/>
                  </a:moveTo>
                  <a:cubicBezTo>
                    <a:pt x="2369" y="0"/>
                    <a:pt x="506" y="1635"/>
                    <a:pt x="257" y="3835"/>
                  </a:cubicBezTo>
                  <a:cubicBezTo>
                    <a:pt x="1" y="6210"/>
                    <a:pt x="1700" y="8340"/>
                    <a:pt x="4075" y="8608"/>
                  </a:cubicBezTo>
                  <a:cubicBezTo>
                    <a:pt x="4240" y="8627"/>
                    <a:pt x="4403" y="8636"/>
                    <a:pt x="4565" y="8636"/>
                  </a:cubicBezTo>
                  <a:cubicBezTo>
                    <a:pt x="6737" y="8636"/>
                    <a:pt x="8600" y="7000"/>
                    <a:pt x="8849" y="4790"/>
                  </a:cubicBezTo>
                  <a:cubicBezTo>
                    <a:pt x="9105" y="2426"/>
                    <a:pt x="7393" y="296"/>
                    <a:pt x="5030" y="28"/>
                  </a:cubicBezTo>
                  <a:cubicBezTo>
                    <a:pt x="4866" y="9"/>
                    <a:pt x="4702" y="0"/>
                    <a:pt x="4541" y="0"/>
                  </a:cubicBezTo>
                  <a:close/>
                </a:path>
              </a:pathLst>
            </a:custGeom>
            <a:solidFill>
              <a:srgbClr val="FE97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47"/>
            <p:cNvSpPr/>
            <p:nvPr/>
          </p:nvSpPr>
          <p:spPr>
            <a:xfrm>
              <a:off x="3368750" y="4496000"/>
              <a:ext cx="329200" cy="67275"/>
            </a:xfrm>
            <a:custGeom>
              <a:avLst/>
              <a:gdLst/>
              <a:ahLst/>
              <a:cxnLst/>
              <a:rect l="l" t="t" r="r" b="b"/>
              <a:pathLst>
                <a:path w="13168" h="2691" extrusionOk="0">
                  <a:moveTo>
                    <a:pt x="140" y="1"/>
                  </a:moveTo>
                  <a:lnTo>
                    <a:pt x="0" y="1246"/>
                  </a:lnTo>
                  <a:lnTo>
                    <a:pt x="13028" y="2690"/>
                  </a:lnTo>
                  <a:lnTo>
                    <a:pt x="13168" y="1444"/>
                  </a:lnTo>
                  <a:lnTo>
                    <a:pt x="140" y="1"/>
                  </a:lnTo>
                  <a:close/>
                </a:path>
              </a:pathLst>
            </a:custGeom>
            <a:solidFill>
              <a:srgbClr val="8881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47"/>
            <p:cNvSpPr/>
            <p:nvPr/>
          </p:nvSpPr>
          <p:spPr>
            <a:xfrm>
              <a:off x="3436575" y="4534725"/>
              <a:ext cx="189775" cy="231875"/>
            </a:xfrm>
            <a:custGeom>
              <a:avLst/>
              <a:gdLst/>
              <a:ahLst/>
              <a:cxnLst/>
              <a:rect l="l" t="t" r="r" b="b"/>
              <a:pathLst>
                <a:path w="7591" h="9275" extrusionOk="0">
                  <a:moveTo>
                    <a:pt x="0" y="0"/>
                  </a:moveTo>
                  <a:cubicBezTo>
                    <a:pt x="0" y="0"/>
                    <a:pt x="233" y="8976"/>
                    <a:pt x="2817" y="9267"/>
                  </a:cubicBezTo>
                  <a:cubicBezTo>
                    <a:pt x="2858" y="9272"/>
                    <a:pt x="2899" y="9274"/>
                    <a:pt x="2939" y="9274"/>
                  </a:cubicBezTo>
                  <a:cubicBezTo>
                    <a:pt x="5459" y="9274"/>
                    <a:pt x="7591" y="838"/>
                    <a:pt x="7591" y="838"/>
                  </a:cubicBezTo>
                  <a:lnTo>
                    <a:pt x="0" y="0"/>
                  </a:ln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47"/>
            <p:cNvSpPr/>
            <p:nvPr/>
          </p:nvSpPr>
          <p:spPr>
            <a:xfrm>
              <a:off x="4973050" y="4747325"/>
              <a:ext cx="442150" cy="418850"/>
            </a:xfrm>
            <a:custGeom>
              <a:avLst/>
              <a:gdLst/>
              <a:ahLst/>
              <a:cxnLst/>
              <a:rect l="l" t="t" r="r" b="b"/>
              <a:pathLst>
                <a:path w="17686" h="16754" extrusionOk="0">
                  <a:moveTo>
                    <a:pt x="8829" y="1"/>
                  </a:moveTo>
                  <a:cubicBezTo>
                    <a:pt x="4618" y="1"/>
                    <a:pt x="990" y="3163"/>
                    <a:pt x="513" y="7446"/>
                  </a:cubicBezTo>
                  <a:cubicBezTo>
                    <a:pt x="1" y="12045"/>
                    <a:pt x="3319" y="16190"/>
                    <a:pt x="7917" y="16702"/>
                  </a:cubicBezTo>
                  <a:cubicBezTo>
                    <a:pt x="8232" y="16737"/>
                    <a:pt x="8545" y="16754"/>
                    <a:pt x="8854" y="16754"/>
                  </a:cubicBezTo>
                  <a:cubicBezTo>
                    <a:pt x="13066" y="16754"/>
                    <a:pt x="16696" y="13581"/>
                    <a:pt x="17173" y="9297"/>
                  </a:cubicBezTo>
                  <a:cubicBezTo>
                    <a:pt x="17685" y="4699"/>
                    <a:pt x="14367" y="566"/>
                    <a:pt x="9768" y="53"/>
                  </a:cubicBezTo>
                  <a:cubicBezTo>
                    <a:pt x="9453" y="18"/>
                    <a:pt x="9139" y="1"/>
                    <a:pt x="8829" y="1"/>
                  </a:cubicBezTo>
                  <a:close/>
                </a:path>
              </a:pathLst>
            </a:custGeom>
            <a:solidFill>
              <a:srgbClr val="501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47"/>
            <p:cNvSpPr/>
            <p:nvPr/>
          </p:nvSpPr>
          <p:spPr>
            <a:xfrm>
              <a:off x="5080150" y="4848700"/>
              <a:ext cx="227925" cy="215875"/>
            </a:xfrm>
            <a:custGeom>
              <a:avLst/>
              <a:gdLst/>
              <a:ahLst/>
              <a:cxnLst/>
              <a:rect l="l" t="t" r="r" b="b"/>
              <a:pathLst>
                <a:path w="9117" h="8635" extrusionOk="0">
                  <a:moveTo>
                    <a:pt x="4559" y="1"/>
                  </a:moveTo>
                  <a:cubicBezTo>
                    <a:pt x="2390" y="1"/>
                    <a:pt x="519" y="1629"/>
                    <a:pt x="269" y="3845"/>
                  </a:cubicBezTo>
                  <a:cubicBezTo>
                    <a:pt x="1" y="6220"/>
                    <a:pt x="1712" y="8351"/>
                    <a:pt x="4087" y="8607"/>
                  </a:cubicBezTo>
                  <a:cubicBezTo>
                    <a:pt x="4251" y="8625"/>
                    <a:pt x="4414" y="8635"/>
                    <a:pt x="4575" y="8635"/>
                  </a:cubicBezTo>
                  <a:cubicBezTo>
                    <a:pt x="6737" y="8635"/>
                    <a:pt x="8600" y="7000"/>
                    <a:pt x="8849" y="4800"/>
                  </a:cubicBezTo>
                  <a:cubicBezTo>
                    <a:pt x="9117" y="2425"/>
                    <a:pt x="7405" y="294"/>
                    <a:pt x="5030" y="27"/>
                  </a:cubicBezTo>
                  <a:cubicBezTo>
                    <a:pt x="4872" y="9"/>
                    <a:pt x="4715" y="1"/>
                    <a:pt x="4559" y="1"/>
                  </a:cubicBezTo>
                  <a:close/>
                </a:path>
              </a:pathLst>
            </a:custGeom>
            <a:solidFill>
              <a:srgbClr val="FE97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7"/>
            <p:cNvSpPr/>
            <p:nvPr/>
          </p:nvSpPr>
          <p:spPr>
            <a:xfrm>
              <a:off x="5047850" y="4682575"/>
              <a:ext cx="329225" cy="67550"/>
            </a:xfrm>
            <a:custGeom>
              <a:avLst/>
              <a:gdLst/>
              <a:ahLst/>
              <a:cxnLst/>
              <a:rect l="l" t="t" r="r" b="b"/>
              <a:pathLst>
                <a:path w="13169" h="2702" extrusionOk="0">
                  <a:moveTo>
                    <a:pt x="140" y="0"/>
                  </a:moveTo>
                  <a:lnTo>
                    <a:pt x="1" y="1246"/>
                  </a:lnTo>
                  <a:lnTo>
                    <a:pt x="13028" y="2701"/>
                  </a:lnTo>
                  <a:lnTo>
                    <a:pt x="13168" y="1456"/>
                  </a:lnTo>
                  <a:lnTo>
                    <a:pt x="140" y="0"/>
                  </a:lnTo>
                  <a:close/>
                </a:path>
              </a:pathLst>
            </a:custGeom>
            <a:solidFill>
              <a:srgbClr val="8881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47"/>
            <p:cNvSpPr/>
            <p:nvPr/>
          </p:nvSpPr>
          <p:spPr>
            <a:xfrm>
              <a:off x="5115950" y="4721275"/>
              <a:ext cx="189800" cy="231900"/>
            </a:xfrm>
            <a:custGeom>
              <a:avLst/>
              <a:gdLst/>
              <a:ahLst/>
              <a:cxnLst/>
              <a:rect l="l" t="t" r="r" b="b"/>
              <a:pathLst>
                <a:path w="7592" h="9276" extrusionOk="0">
                  <a:moveTo>
                    <a:pt x="1" y="1"/>
                  </a:moveTo>
                  <a:cubicBezTo>
                    <a:pt x="1" y="1"/>
                    <a:pt x="234" y="8989"/>
                    <a:pt x="2807" y="9268"/>
                  </a:cubicBezTo>
                  <a:cubicBezTo>
                    <a:pt x="2849" y="9273"/>
                    <a:pt x="2892" y="9275"/>
                    <a:pt x="2934" y="9275"/>
                  </a:cubicBezTo>
                  <a:cubicBezTo>
                    <a:pt x="5463" y="9275"/>
                    <a:pt x="7592" y="851"/>
                    <a:pt x="7592" y="851"/>
                  </a:cubicBezTo>
                  <a:lnTo>
                    <a:pt x="1" y="1"/>
                  </a:lnTo>
                  <a:close/>
                </a:path>
              </a:pathLst>
            </a:custGeom>
            <a:solidFill>
              <a:srgbClr val="D5D1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9" name="Google Shape;729;p47"/>
          <p:cNvSpPr/>
          <p:nvPr/>
        </p:nvSpPr>
        <p:spPr>
          <a:xfrm rot="10800000" flipH="1">
            <a:off x="679860" y="2821250"/>
            <a:ext cx="86425" cy="231474"/>
          </a:xfrm>
          <a:custGeom>
            <a:avLst/>
            <a:gdLst/>
            <a:ahLst/>
            <a:cxnLst/>
            <a:rect l="l" t="t" r="r" b="b"/>
            <a:pathLst>
              <a:path w="4856" h="13006" extrusionOk="0">
                <a:moveTo>
                  <a:pt x="2434" y="1"/>
                </a:moveTo>
                <a:lnTo>
                  <a:pt x="0" y="6509"/>
                </a:lnTo>
                <a:lnTo>
                  <a:pt x="2434" y="13005"/>
                </a:lnTo>
                <a:lnTo>
                  <a:pt x="4855" y="6509"/>
                </a:lnTo>
                <a:lnTo>
                  <a:pt x="243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7"/>
          <p:cNvSpPr/>
          <p:nvPr/>
        </p:nvSpPr>
        <p:spPr>
          <a:xfrm rot="10800000" flipH="1">
            <a:off x="533563" y="3029499"/>
            <a:ext cx="70051" cy="54514"/>
          </a:xfrm>
          <a:custGeom>
            <a:avLst/>
            <a:gdLst/>
            <a:ahLst/>
            <a:cxnLst/>
            <a:rect l="l" t="t" r="r" b="b"/>
            <a:pathLst>
              <a:path w="3936" h="3063" extrusionOk="0">
                <a:moveTo>
                  <a:pt x="1968" y="1"/>
                </a:moveTo>
                <a:cubicBezTo>
                  <a:pt x="1" y="1"/>
                  <a:pt x="1" y="3063"/>
                  <a:pt x="1968" y="3063"/>
                </a:cubicBezTo>
                <a:cubicBezTo>
                  <a:pt x="3936" y="3063"/>
                  <a:pt x="3936" y="1"/>
                  <a:pt x="19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47"/>
          <p:cNvSpPr/>
          <p:nvPr/>
        </p:nvSpPr>
        <p:spPr>
          <a:xfrm rot="10800000" flipH="1">
            <a:off x="850808" y="3067622"/>
            <a:ext cx="42073" cy="32552"/>
          </a:xfrm>
          <a:custGeom>
            <a:avLst/>
            <a:gdLst/>
            <a:ahLst/>
            <a:cxnLst/>
            <a:rect l="l" t="t" r="r" b="b"/>
            <a:pathLst>
              <a:path w="2364" h="1829" extrusionOk="0">
                <a:moveTo>
                  <a:pt x="1176" y="1"/>
                </a:moveTo>
                <a:cubicBezTo>
                  <a:pt x="0" y="1"/>
                  <a:pt x="0" y="1829"/>
                  <a:pt x="1176" y="1829"/>
                </a:cubicBezTo>
                <a:cubicBezTo>
                  <a:pt x="2364" y="1829"/>
                  <a:pt x="2364" y="1"/>
                  <a:pt x="1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47"/>
          <p:cNvSpPr/>
          <p:nvPr/>
        </p:nvSpPr>
        <p:spPr>
          <a:xfrm rot="10800000" flipH="1">
            <a:off x="754451" y="3171632"/>
            <a:ext cx="42073" cy="32765"/>
          </a:xfrm>
          <a:custGeom>
            <a:avLst/>
            <a:gdLst/>
            <a:ahLst/>
            <a:cxnLst/>
            <a:rect l="l" t="t" r="r" b="b"/>
            <a:pathLst>
              <a:path w="2364" h="1841" extrusionOk="0">
                <a:moveTo>
                  <a:pt x="1188" y="1"/>
                </a:moveTo>
                <a:cubicBezTo>
                  <a:pt x="0" y="1"/>
                  <a:pt x="0" y="1840"/>
                  <a:pt x="1188" y="1840"/>
                </a:cubicBezTo>
                <a:cubicBezTo>
                  <a:pt x="2364" y="1840"/>
                  <a:pt x="2364" y="1"/>
                  <a:pt x="11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7"/>
          <p:cNvSpPr/>
          <p:nvPr/>
        </p:nvSpPr>
        <p:spPr>
          <a:xfrm rot="10800000" flipH="1">
            <a:off x="565065" y="3188006"/>
            <a:ext cx="42073" cy="32765"/>
          </a:xfrm>
          <a:custGeom>
            <a:avLst/>
            <a:gdLst/>
            <a:ahLst/>
            <a:cxnLst/>
            <a:rect l="l" t="t" r="r" b="b"/>
            <a:pathLst>
              <a:path w="2364" h="1841" extrusionOk="0">
                <a:moveTo>
                  <a:pt x="1176" y="1"/>
                </a:moveTo>
                <a:cubicBezTo>
                  <a:pt x="0" y="1"/>
                  <a:pt x="0" y="1840"/>
                  <a:pt x="1176" y="1840"/>
                </a:cubicBezTo>
                <a:cubicBezTo>
                  <a:pt x="2364" y="1840"/>
                  <a:pt x="2364" y="1"/>
                  <a:pt x="1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7"/>
          <p:cNvSpPr/>
          <p:nvPr/>
        </p:nvSpPr>
        <p:spPr>
          <a:xfrm>
            <a:off x="6631160" y="4071705"/>
            <a:ext cx="2643100" cy="1167500"/>
          </a:xfrm>
          <a:custGeom>
            <a:avLst/>
            <a:gdLst/>
            <a:ahLst/>
            <a:cxnLst/>
            <a:rect l="l" t="t" r="r" b="b"/>
            <a:pathLst>
              <a:path w="105724" h="46700" extrusionOk="0">
                <a:moveTo>
                  <a:pt x="105724" y="1724"/>
                </a:moveTo>
                <a:cubicBezTo>
                  <a:pt x="94770" y="1724"/>
                  <a:pt x="83496" y="-1571"/>
                  <a:pt x="72869" y="1086"/>
                </a:cubicBezTo>
                <a:cubicBezTo>
                  <a:pt x="69948" y="1816"/>
                  <a:pt x="68938" y="5656"/>
                  <a:pt x="66809" y="7785"/>
                </a:cubicBezTo>
                <a:cubicBezTo>
                  <a:pt x="64098" y="10496"/>
                  <a:pt x="59784" y="11294"/>
                  <a:pt x="55964" y="11612"/>
                </a:cubicBezTo>
                <a:cubicBezTo>
                  <a:pt x="46019" y="12441"/>
                  <a:pt x="36746" y="2437"/>
                  <a:pt x="26937" y="4276"/>
                </a:cubicBezTo>
                <a:cubicBezTo>
                  <a:pt x="14148" y="6674"/>
                  <a:pt x="2471" y="19863"/>
                  <a:pt x="143" y="32665"/>
                </a:cubicBezTo>
                <a:cubicBezTo>
                  <a:pt x="-1800" y="43354"/>
                  <a:pt x="21941" y="32927"/>
                  <a:pt x="32678" y="34579"/>
                </a:cubicBezTo>
                <a:cubicBezTo>
                  <a:pt x="38252" y="35436"/>
                  <a:pt x="42697" y="41350"/>
                  <a:pt x="44480" y="46700"/>
                </a:cubicBezTo>
              </a:path>
            </a:pathLst>
          </a:custGeom>
          <a:noFill/>
          <a:ln w="9525" cap="flat" cmpd="sng">
            <a:solidFill>
              <a:schemeClr val="accent1"/>
            </a:solidFill>
            <a:prstDash val="lgDash"/>
            <a:round/>
            <a:headEnd type="none" w="med" len="med"/>
            <a:tailEnd type="none" w="med" len="med"/>
          </a:ln>
        </p:spPr>
      </p:sp>
      <p:sp>
        <p:nvSpPr>
          <p:cNvPr id="735" name="Google Shape;735;p47"/>
          <p:cNvSpPr/>
          <p:nvPr/>
        </p:nvSpPr>
        <p:spPr>
          <a:xfrm>
            <a:off x="2743200" y="4363078"/>
            <a:ext cx="3022300" cy="916000"/>
          </a:xfrm>
          <a:custGeom>
            <a:avLst/>
            <a:gdLst/>
            <a:ahLst/>
            <a:cxnLst/>
            <a:rect l="l" t="t" r="r" b="b"/>
            <a:pathLst>
              <a:path w="120892" h="36640" extrusionOk="0">
                <a:moveTo>
                  <a:pt x="0" y="36640"/>
                </a:moveTo>
                <a:cubicBezTo>
                  <a:pt x="12056" y="22862"/>
                  <a:pt x="29645" y="13737"/>
                  <a:pt x="47209" y="8570"/>
                </a:cubicBezTo>
                <a:cubicBezTo>
                  <a:pt x="54092" y="6545"/>
                  <a:pt x="61521" y="7301"/>
                  <a:pt x="68580" y="6018"/>
                </a:cubicBezTo>
                <a:cubicBezTo>
                  <a:pt x="75736" y="4717"/>
                  <a:pt x="82532" y="-1302"/>
                  <a:pt x="89632" y="276"/>
                </a:cubicBezTo>
                <a:cubicBezTo>
                  <a:pt x="93449" y="1124"/>
                  <a:pt x="95551" y="5464"/>
                  <a:pt x="97926" y="8570"/>
                </a:cubicBezTo>
                <a:cubicBezTo>
                  <a:pt x="101724" y="13536"/>
                  <a:pt x="106364" y="17802"/>
                  <a:pt x="110366" y="22605"/>
                </a:cubicBezTo>
                <a:cubicBezTo>
                  <a:pt x="113792" y="26716"/>
                  <a:pt x="115815" y="33034"/>
                  <a:pt x="120892" y="34726"/>
                </a:cubicBezTo>
              </a:path>
            </a:pathLst>
          </a:custGeom>
          <a:noFill/>
          <a:ln w="9525" cap="flat" cmpd="sng">
            <a:solidFill>
              <a:schemeClr val="accent1"/>
            </a:solidFill>
            <a:prstDash val="lgDash"/>
            <a:round/>
            <a:headEnd type="none" w="med" len="med"/>
            <a:tailEnd type="none" w="med" len="med"/>
          </a:ln>
        </p:spPr>
      </p:sp>
      <p:sp>
        <p:nvSpPr>
          <p:cNvPr id="736" name="Google Shape;736;p47"/>
          <p:cNvSpPr/>
          <p:nvPr/>
        </p:nvSpPr>
        <p:spPr>
          <a:xfrm>
            <a:off x="5063750" y="-39875"/>
            <a:ext cx="4162650" cy="1969000"/>
          </a:xfrm>
          <a:custGeom>
            <a:avLst/>
            <a:gdLst/>
            <a:ahLst/>
            <a:cxnLst/>
            <a:rect l="l" t="t" r="r" b="b"/>
            <a:pathLst>
              <a:path w="166506" h="78760" extrusionOk="0">
                <a:moveTo>
                  <a:pt x="0" y="0"/>
                </a:moveTo>
                <a:cubicBezTo>
                  <a:pt x="0" y="12422"/>
                  <a:pt x="10552" y="29760"/>
                  <a:pt x="22967" y="29346"/>
                </a:cubicBezTo>
                <a:cubicBezTo>
                  <a:pt x="39273" y="28802"/>
                  <a:pt x="58255" y="13054"/>
                  <a:pt x="71451" y="22647"/>
                </a:cubicBezTo>
                <a:cubicBezTo>
                  <a:pt x="81429" y="29901"/>
                  <a:pt x="81222" y="49452"/>
                  <a:pt x="93141" y="52631"/>
                </a:cubicBezTo>
                <a:cubicBezTo>
                  <a:pt x="103012" y="55264"/>
                  <a:pt x="113712" y="53183"/>
                  <a:pt x="123763" y="51355"/>
                </a:cubicBezTo>
                <a:cubicBezTo>
                  <a:pt x="130144" y="50195"/>
                  <a:pt x="139366" y="46139"/>
                  <a:pt x="143221" y="51355"/>
                </a:cubicBezTo>
                <a:cubicBezTo>
                  <a:pt x="147869" y="57644"/>
                  <a:pt x="144508" y="67328"/>
                  <a:pt x="148005" y="74322"/>
                </a:cubicBezTo>
                <a:cubicBezTo>
                  <a:pt x="150770" y="79851"/>
                  <a:pt x="162135" y="79969"/>
                  <a:pt x="166506" y="75598"/>
                </a:cubicBezTo>
              </a:path>
            </a:pathLst>
          </a:custGeom>
          <a:noFill/>
          <a:ln w="9525" cap="flat" cmpd="sng">
            <a:solidFill>
              <a:schemeClr val="accent1"/>
            </a:solidFill>
            <a:prstDash val="lgDash"/>
            <a:round/>
            <a:headEnd type="none" w="med" len="med"/>
            <a:tailEnd type="none" w="med" len="med"/>
          </a:ln>
        </p:spPr>
      </p:sp>
      <p:sp>
        <p:nvSpPr>
          <p:cNvPr id="8" name="TextBox 7">
            <a:extLst>
              <a:ext uri="{FF2B5EF4-FFF2-40B4-BE49-F238E27FC236}">
                <a16:creationId xmlns:a16="http://schemas.microsoft.com/office/drawing/2014/main" id="{22D06503-2B3F-A773-9691-BABE735FA3E0}"/>
              </a:ext>
            </a:extLst>
          </p:cNvPr>
          <p:cNvSpPr txBox="1"/>
          <p:nvPr/>
        </p:nvSpPr>
        <p:spPr>
          <a:xfrm>
            <a:off x="3070791" y="2167240"/>
            <a:ext cx="5741265" cy="1305165"/>
          </a:xfrm>
          <a:prstGeom prst="rect">
            <a:avLst/>
          </a:prstGeom>
          <a:noFill/>
        </p:spPr>
        <p:txBody>
          <a:bodyPr wrap="square">
            <a:spAutoFit/>
          </a:bodyPr>
          <a:lstStyle/>
          <a:p>
            <a:pPr algn="just">
              <a:lnSpc>
                <a:spcPct val="150000"/>
              </a:lnSpc>
              <a:spcBef>
                <a:spcPts val="300"/>
              </a:spcBef>
              <a:spcAft>
                <a:spcPts val="300"/>
              </a:spcAft>
            </a:pPr>
            <a:r>
              <a:rPr lang="en-US" sz="2800" b="1" dirty="0" err="1">
                <a:solidFill>
                  <a:schemeClr val="bg1"/>
                </a:solidFill>
                <a:effectLst/>
                <a:latin typeface="+mj-lt"/>
                <a:ea typeface="Times New Roman" panose="02020603050405020304" pitchFamily="18" charset="0"/>
              </a:rPr>
              <a:t>Sự</a:t>
            </a:r>
            <a:r>
              <a:rPr lang="en-US" sz="2800" b="1" dirty="0">
                <a:solidFill>
                  <a:schemeClr val="bg1"/>
                </a:solidFill>
                <a:effectLst/>
                <a:latin typeface="+mj-lt"/>
                <a:ea typeface="Times New Roman" panose="02020603050405020304" pitchFamily="18" charset="0"/>
              </a:rPr>
              <a:t> </a:t>
            </a:r>
            <a:r>
              <a:rPr lang="en-US" sz="2800" b="1" dirty="0" err="1">
                <a:solidFill>
                  <a:schemeClr val="bg1"/>
                </a:solidFill>
                <a:effectLst/>
                <a:latin typeface="+mj-lt"/>
                <a:ea typeface="Times New Roman" panose="02020603050405020304" pitchFamily="18" charset="0"/>
              </a:rPr>
              <a:t>vận</a:t>
            </a:r>
            <a:r>
              <a:rPr lang="en-US" sz="2800" b="1" dirty="0">
                <a:solidFill>
                  <a:schemeClr val="bg1"/>
                </a:solidFill>
                <a:effectLst/>
                <a:latin typeface="+mj-lt"/>
                <a:ea typeface="Times New Roman" panose="02020603050405020304" pitchFamily="18" charset="0"/>
              </a:rPr>
              <a:t> </a:t>
            </a:r>
            <a:r>
              <a:rPr lang="en-US" sz="2800" b="1" dirty="0" err="1">
                <a:solidFill>
                  <a:schemeClr val="bg1"/>
                </a:solidFill>
                <a:effectLst/>
                <a:latin typeface="+mj-lt"/>
                <a:ea typeface="Times New Roman" panose="02020603050405020304" pitchFamily="18" charset="0"/>
              </a:rPr>
              <a:t>chuyển</a:t>
            </a:r>
            <a:r>
              <a:rPr lang="en-US" sz="2800" b="1" dirty="0">
                <a:solidFill>
                  <a:schemeClr val="bg1"/>
                </a:solidFill>
                <a:effectLst/>
                <a:latin typeface="+mj-lt"/>
                <a:ea typeface="Times New Roman" panose="02020603050405020304" pitchFamily="18" charset="0"/>
              </a:rPr>
              <a:t> </a:t>
            </a:r>
            <a:r>
              <a:rPr lang="en-US" sz="2800" b="1" dirty="0" err="1">
                <a:solidFill>
                  <a:schemeClr val="bg1"/>
                </a:solidFill>
                <a:effectLst/>
                <a:latin typeface="+mj-lt"/>
                <a:ea typeface="Times New Roman" panose="02020603050405020304" pitchFamily="18" charset="0"/>
              </a:rPr>
              <a:t>thụ</a:t>
            </a:r>
            <a:r>
              <a:rPr lang="en-US" sz="2800" b="1" dirty="0">
                <a:solidFill>
                  <a:schemeClr val="bg1"/>
                </a:solidFill>
                <a:effectLst/>
                <a:latin typeface="+mj-lt"/>
                <a:ea typeface="Times New Roman" panose="02020603050405020304" pitchFamily="18" charset="0"/>
              </a:rPr>
              <a:t> </a:t>
            </a:r>
            <a:r>
              <a:rPr lang="en-US" sz="2800" b="1" dirty="0" err="1">
                <a:solidFill>
                  <a:schemeClr val="bg1"/>
                </a:solidFill>
                <a:effectLst/>
                <a:latin typeface="+mj-lt"/>
                <a:ea typeface="Times New Roman" panose="02020603050405020304" pitchFamily="18" charset="0"/>
              </a:rPr>
              <a:t>động</a:t>
            </a:r>
            <a:r>
              <a:rPr lang="en-US" sz="2800" b="1" dirty="0">
                <a:solidFill>
                  <a:schemeClr val="bg1"/>
                </a:solidFill>
                <a:effectLst/>
                <a:latin typeface="+mj-lt"/>
                <a:ea typeface="Times New Roman" panose="02020603050405020304" pitchFamily="18" charset="0"/>
              </a:rPr>
              <a:t> qua </a:t>
            </a:r>
            <a:r>
              <a:rPr lang="en-US" sz="2800" b="1" dirty="0" err="1">
                <a:solidFill>
                  <a:schemeClr val="bg1"/>
                </a:solidFill>
                <a:effectLst/>
                <a:latin typeface="+mj-lt"/>
                <a:ea typeface="Times New Roman" panose="02020603050405020304" pitchFamily="18" charset="0"/>
              </a:rPr>
              <a:t>màng</a:t>
            </a:r>
            <a:r>
              <a:rPr lang="en-US" sz="2800" b="1" dirty="0">
                <a:solidFill>
                  <a:schemeClr val="bg1"/>
                </a:solidFill>
                <a:effectLst/>
                <a:latin typeface="+mj-lt"/>
                <a:ea typeface="Times New Roman" panose="02020603050405020304" pitchFamily="18" charset="0"/>
              </a:rPr>
              <a:t> </a:t>
            </a:r>
            <a:r>
              <a:rPr lang="en-US" sz="2800" b="1" dirty="0" err="1">
                <a:solidFill>
                  <a:schemeClr val="bg1"/>
                </a:solidFill>
                <a:effectLst/>
                <a:latin typeface="+mj-lt"/>
                <a:ea typeface="Times New Roman" panose="02020603050405020304" pitchFamily="18" charset="0"/>
              </a:rPr>
              <a:t>sinh</a:t>
            </a:r>
            <a:r>
              <a:rPr lang="en-US" sz="2800" b="1" dirty="0">
                <a:solidFill>
                  <a:schemeClr val="bg1"/>
                </a:solidFill>
                <a:effectLst/>
                <a:latin typeface="+mj-lt"/>
                <a:ea typeface="Times New Roman" panose="02020603050405020304" pitchFamily="18" charset="0"/>
              </a:rPr>
              <a:t> </a:t>
            </a:r>
            <a:r>
              <a:rPr lang="en-US" sz="2800" b="1" dirty="0" err="1">
                <a:solidFill>
                  <a:schemeClr val="bg1"/>
                </a:solidFill>
                <a:effectLst/>
                <a:latin typeface="+mj-lt"/>
                <a:ea typeface="Times New Roman" panose="02020603050405020304" pitchFamily="18" charset="0"/>
              </a:rPr>
              <a:t>chất</a:t>
            </a:r>
            <a:endParaRPr lang="en-US" sz="28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958611485"/>
      </p:ext>
    </p:extLst>
  </p:cSld>
  <p:clrMapOvr>
    <a:masterClrMapping/>
  </p:clrMapOvr>
  <p:transition spd="med">
    <p:pull/>
  </p:transition>
</p:sld>
</file>

<file path=ppt/theme/theme1.xml><?xml version="1.0" encoding="utf-8"?>
<a:theme xmlns:a="http://schemas.openxmlformats.org/drawingml/2006/main" name="Customer Relationship Management Training Workshop by Slidesgo">
  <a:themeElements>
    <a:clrScheme name="Simple Light">
      <a:dk1>
        <a:srgbClr val="091F4E"/>
      </a:dk1>
      <a:lt1>
        <a:srgbClr val="FFFFFF"/>
      </a:lt1>
      <a:dk2>
        <a:srgbClr val="F2F2F2"/>
      </a:dk2>
      <a:lt2>
        <a:srgbClr val="5D8A4A"/>
      </a:lt2>
      <a:accent1>
        <a:srgbClr val="6E9B5B"/>
      </a:accent1>
      <a:accent2>
        <a:srgbClr val="44407D"/>
      </a:accent2>
      <a:accent3>
        <a:srgbClr val="574F85"/>
      </a:accent3>
      <a:accent4>
        <a:srgbClr val="073763"/>
      </a:accent4>
      <a:accent5>
        <a:srgbClr val="3C78D8"/>
      </a:accent5>
      <a:accent6>
        <a:srgbClr val="FD7915"/>
      </a:accent6>
      <a:hlink>
        <a:srgbClr val="091F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1533</Words>
  <Application>Microsoft Macintosh PowerPoint</Application>
  <PresentationFormat>On-screen Show (16:9)</PresentationFormat>
  <Paragraphs>99</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Times New Roman</vt:lpstr>
      <vt:lpstr>Calibri</vt:lpstr>
      <vt:lpstr>Anaheim</vt:lpstr>
      <vt:lpstr>Arial</vt:lpstr>
      <vt:lpstr>Wingdings</vt:lpstr>
      <vt:lpstr>Epilogue</vt:lpstr>
      <vt:lpstr>Customer Relationship Management Training Workshop by Slidesgo</vt:lpstr>
      <vt:lpstr>PowerPoint Presentation</vt:lpstr>
      <vt:lpstr>PowerPoint Presentation</vt:lpstr>
      <vt:lpstr>PowerPoint Presentation</vt:lpstr>
      <vt:lpstr>PowerPoint Presentation</vt:lpstr>
      <vt:lpstr>01</vt:lpstr>
      <vt:lpstr>01</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26</cp:revision>
  <dcterms:modified xsi:type="dcterms:W3CDTF">2025-11-27T00:05:28Z</dcterms:modified>
</cp:coreProperties>
</file>